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00" r:id="rId5"/>
    <p:sldId id="470" r:id="rId6"/>
    <p:sldId id="459" r:id="rId7"/>
    <p:sldId id="463" r:id="rId8"/>
    <p:sldId id="467" r:id="rId9"/>
    <p:sldId id="466" r:id="rId10"/>
    <p:sldId id="460" r:id="rId11"/>
    <p:sldId id="468" r:id="rId12"/>
    <p:sldId id="475" r:id="rId13"/>
    <p:sldId id="471" r:id="rId14"/>
    <p:sldId id="456" r:id="rId15"/>
    <p:sldId id="377" r:id="rId16"/>
    <p:sldId id="478" r:id="rId17"/>
    <p:sldId id="425" r:id="rId18"/>
    <p:sldId id="424" r:id="rId19"/>
    <p:sldId id="482" r:id="rId20"/>
    <p:sldId id="397" r:id="rId21"/>
    <p:sldId id="422" r:id="rId22"/>
    <p:sldId id="472" r:id="rId23"/>
    <p:sldId id="473" r:id="rId24"/>
    <p:sldId id="407" r:id="rId25"/>
    <p:sldId id="476" r:id="rId26"/>
    <p:sldId id="479" r:id="rId27"/>
    <p:sldId id="461" r:id="rId28"/>
    <p:sldId id="483" r:id="rId29"/>
    <p:sldId id="410" r:id="rId30"/>
    <p:sldId id="474" r:id="rId31"/>
    <p:sldId id="484" r:id="rId32"/>
    <p:sldId id="323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rst slide" id="{0E591EAE-79F2-4C0D-BB48-F5315E7BBDC1}">
          <p14:sldIdLst>
            <p14:sldId id="300"/>
          </p14:sldIdLst>
        </p14:section>
        <p14:section name="Introduction" id="{440EB6DA-BF8A-419D-8887-982F91C5B2F2}">
          <p14:sldIdLst>
            <p14:sldId id="470"/>
            <p14:sldId id="459"/>
            <p14:sldId id="463"/>
            <p14:sldId id="467"/>
            <p14:sldId id="466"/>
            <p14:sldId id="460"/>
            <p14:sldId id="468"/>
            <p14:sldId id="475"/>
          </p14:sldIdLst>
        </p14:section>
        <p14:section name="OWASP ASVS" id="{24C79695-3D4B-4218-A914-74DF9AFDBA91}">
          <p14:sldIdLst>
            <p14:sldId id="471"/>
            <p14:sldId id="456"/>
            <p14:sldId id="377"/>
            <p14:sldId id="478"/>
            <p14:sldId id="425"/>
            <p14:sldId id="424"/>
            <p14:sldId id="482"/>
            <p14:sldId id="397"/>
            <p14:sldId id="422"/>
            <p14:sldId id="472"/>
          </p14:sldIdLst>
        </p14:section>
        <p14:section name="Application of OWASP ASVS" id="{ADC3897C-AE35-4C45-AD0D-E339BF460DE8}">
          <p14:sldIdLst>
            <p14:sldId id="473"/>
            <p14:sldId id="407"/>
            <p14:sldId id="476"/>
            <p14:sldId id="479"/>
            <p14:sldId id="461"/>
            <p14:sldId id="483"/>
            <p14:sldId id="410"/>
          </p14:sldIdLst>
        </p14:section>
        <p14:section name="Conclusions" id="{A25102F6-219B-4AB6-935E-2F0A56BF4221}">
          <p14:sldIdLst>
            <p14:sldId id="474"/>
            <p14:sldId id="484"/>
          </p14:sldIdLst>
        </p14:section>
        <p14:section name="Final slide" id="{09B66940-C109-4832-90F0-434F0491A446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882">
          <p15:clr>
            <a:srgbClr val="A4A3A4"/>
          </p15:clr>
        </p15:guide>
        <p15:guide id="4" orient="horz" pos="236">
          <p15:clr>
            <a:srgbClr val="A4A3A4"/>
          </p15:clr>
        </p15:guide>
        <p15:guide id="5" pos="34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andr Kazymyrov" initials="OK" lastIdx="4" clrIdx="0">
    <p:extLst>
      <p:ext uri="{19B8F6BF-5375-455C-9EA6-DF929625EA0E}">
        <p15:presenceInfo xmlns:p15="http://schemas.microsoft.com/office/powerpoint/2012/main" userId="S-1-5-21-2260138498-4060367035-145193042-111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00B0F0"/>
    <a:srgbClr val="945EC9"/>
    <a:srgbClr val="7028B7"/>
    <a:srgbClr val="FFCCCC"/>
    <a:srgbClr val="0F56C2"/>
    <a:srgbClr val="1727BF"/>
    <a:srgbClr val="3F1FBB"/>
    <a:srgbClr val="00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3" autoAdjust="0"/>
    <p:restoredTop sz="94641" autoAdjust="0"/>
  </p:normalViewPr>
  <p:slideViewPr>
    <p:cSldViewPr snapToGrid="0">
      <p:cViewPr varScale="1">
        <p:scale>
          <a:sx n="96" d="100"/>
          <a:sy n="96" d="100"/>
        </p:scale>
        <p:origin x="303" y="51"/>
      </p:cViewPr>
      <p:guideLst>
        <p:guide orient="horz" pos="2882"/>
        <p:guide orient="horz" pos="236"/>
        <p:guide pos="340"/>
        <p:guide pos="5420"/>
      </p:guideLst>
    </p:cSldViewPr>
  </p:slideViewPr>
  <p:outlineViewPr>
    <p:cViewPr>
      <p:scale>
        <a:sx n="33" d="100"/>
        <a:sy n="33" d="100"/>
      </p:scale>
      <p:origin x="0" y="-290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5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3749999999999997E-3"/>
          <c:w val="1"/>
          <c:h val="0.93125000000000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7-4067-9DB2-1D6107C240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Results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7-4067-9DB2-1D6107C24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100"/>
        <c:axId val="1039635752"/>
        <c:axId val="1039633128"/>
      </c:barChart>
      <c:catAx>
        <c:axId val="1039635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9633128"/>
        <c:crosses val="autoZero"/>
        <c:auto val="1"/>
        <c:lblAlgn val="ctr"/>
        <c:lblOffset val="100"/>
        <c:noMultiLvlLbl val="0"/>
      </c:catAx>
      <c:valAx>
        <c:axId val="1039633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3963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9999999999999"/>
          <c:y val="6.8750000000000006E-2"/>
          <c:w val="0.62083333333333335"/>
          <c:h val="0.93125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explosion val="1"/>
          <c:dPt>
            <c:idx val="0"/>
            <c:bubble3D val="0"/>
            <c:explosion val="24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B8-495D-83FD-E201FA917425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B8-495D-83FD-E201FA91742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3rd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B8-495D-83FD-E201FA9174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0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47C41-D07F-4311-A14E-9658132ABD8B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1C9EAFF3-4BF9-4633-8D74-55349132BD3C}">
      <dgm:prSet phldrT="[Text]" custT="1"/>
      <dgm:spPr/>
      <dgm:t>
        <a:bodyPr/>
        <a:lstStyle/>
        <a:p>
          <a:r>
            <a:rPr lang="en-US" sz="2800" dirty="0"/>
            <a:t>Security Development Lifecycle (SDL)</a:t>
          </a:r>
          <a:endParaRPr lang="nb-NO" sz="2800" dirty="0"/>
        </a:p>
      </dgm:t>
    </dgm:pt>
    <dgm:pt modelId="{1CAB4AD7-A409-4FC5-9F24-DADFEEF53C23}" type="parTrans" cxnId="{C5334859-1A60-4A74-B6E4-F6D6A0578C11}">
      <dgm:prSet/>
      <dgm:spPr/>
      <dgm:t>
        <a:bodyPr/>
        <a:lstStyle/>
        <a:p>
          <a:endParaRPr lang="nb-NO"/>
        </a:p>
      </dgm:t>
    </dgm:pt>
    <dgm:pt modelId="{DC21B93E-FB53-4CE8-B1FD-2F0140473A22}" type="sibTrans" cxnId="{C5334859-1A60-4A74-B6E4-F6D6A0578C11}">
      <dgm:prSet/>
      <dgm:spPr/>
      <dgm:t>
        <a:bodyPr/>
        <a:lstStyle/>
        <a:p>
          <a:endParaRPr lang="nb-NO"/>
        </a:p>
      </dgm:t>
    </dgm:pt>
    <dgm:pt modelId="{4617EB87-980B-4A23-B715-C8960CD65ED0}">
      <dgm:prSet phldrT="[Text]"/>
      <dgm:spPr/>
      <dgm:t>
        <a:bodyPr/>
        <a:lstStyle/>
        <a:p>
          <a:r>
            <a:rPr lang="en-US" dirty="0"/>
            <a:t>What is a secure application? </a:t>
          </a:r>
          <a:endParaRPr lang="nb-NO" dirty="0"/>
        </a:p>
      </dgm:t>
    </dgm:pt>
    <dgm:pt modelId="{846C62B0-6EE6-4B8E-B4DC-B3A62943F04B}" type="parTrans" cxnId="{9CC6E29C-BC9B-4EBF-BA33-1FDA206FC878}">
      <dgm:prSet/>
      <dgm:spPr/>
      <dgm:t>
        <a:bodyPr/>
        <a:lstStyle/>
        <a:p>
          <a:endParaRPr lang="nb-NO"/>
        </a:p>
      </dgm:t>
    </dgm:pt>
    <dgm:pt modelId="{8F2251B2-C612-4EFD-A0FF-F23035E327A1}" type="sibTrans" cxnId="{9CC6E29C-BC9B-4EBF-BA33-1FDA206FC878}">
      <dgm:prSet/>
      <dgm:spPr/>
      <dgm:t>
        <a:bodyPr/>
        <a:lstStyle/>
        <a:p>
          <a:endParaRPr lang="nb-NO"/>
        </a:p>
      </dgm:t>
    </dgm:pt>
    <dgm:pt modelId="{8AA3F298-1566-46E1-B784-5BFD81FF2AAC}">
      <dgm:prSet phldrT="[Text]"/>
      <dgm:spPr/>
      <dgm:t>
        <a:bodyPr/>
        <a:lstStyle/>
        <a:p>
          <a:r>
            <a:rPr lang="en-US" dirty="0"/>
            <a:t>S.M.A.R.T. criteria</a:t>
          </a:r>
          <a:endParaRPr lang="nb-NO" dirty="0"/>
        </a:p>
      </dgm:t>
    </dgm:pt>
    <dgm:pt modelId="{3442CA35-5709-4A84-9616-23E964EF8B02}" type="sibTrans" cxnId="{1F605378-0059-4E28-A65C-6256D50FCE0C}">
      <dgm:prSet/>
      <dgm:spPr/>
      <dgm:t>
        <a:bodyPr/>
        <a:lstStyle/>
        <a:p>
          <a:endParaRPr lang="nb-NO"/>
        </a:p>
      </dgm:t>
    </dgm:pt>
    <dgm:pt modelId="{24425A68-1769-4F41-ABD5-3488ED4E024F}" type="parTrans" cxnId="{1F605378-0059-4E28-A65C-6256D50FCE0C}">
      <dgm:prSet/>
      <dgm:spPr/>
      <dgm:t>
        <a:bodyPr/>
        <a:lstStyle/>
        <a:p>
          <a:endParaRPr lang="nb-NO"/>
        </a:p>
      </dgm:t>
    </dgm:pt>
    <dgm:pt modelId="{5C5868BE-BF52-4957-99C6-5C2EF2BCD9B2}" type="pres">
      <dgm:prSet presAssocID="{0FE47C41-D07F-4311-A14E-9658132ABD8B}" presName="outerComposite" presStyleCnt="0">
        <dgm:presLayoutVars>
          <dgm:chMax val="5"/>
          <dgm:dir/>
          <dgm:resizeHandles val="exact"/>
        </dgm:presLayoutVars>
      </dgm:prSet>
      <dgm:spPr/>
    </dgm:pt>
    <dgm:pt modelId="{9F0BA5ED-AD64-45AE-BCB0-19F7CBDDC56F}" type="pres">
      <dgm:prSet presAssocID="{0FE47C41-D07F-4311-A14E-9658132ABD8B}" presName="dummyMaxCanvas" presStyleCnt="0">
        <dgm:presLayoutVars/>
      </dgm:prSet>
      <dgm:spPr/>
    </dgm:pt>
    <dgm:pt modelId="{70954DF5-D2D9-49E5-88F9-7CAEFA35B671}" type="pres">
      <dgm:prSet presAssocID="{0FE47C41-D07F-4311-A14E-9658132ABD8B}" presName="ThreeNodes_1" presStyleLbl="node1" presStyleIdx="0" presStyleCnt="3" custScaleX="114136" custLinFactNeighborX="-19332" custLinFactNeighborY="-5244">
        <dgm:presLayoutVars>
          <dgm:bulletEnabled val="1"/>
        </dgm:presLayoutVars>
      </dgm:prSet>
      <dgm:spPr/>
    </dgm:pt>
    <dgm:pt modelId="{41A3B3C3-0460-44EF-A19A-D233D9B68C3F}" type="pres">
      <dgm:prSet presAssocID="{0FE47C41-D07F-4311-A14E-9658132ABD8B}" presName="ThreeNodes_2" presStyleLbl="node1" presStyleIdx="1" presStyleCnt="3" custScaleX="101114" custLinFactNeighborX="-2275" custLinFactNeighborY="-874">
        <dgm:presLayoutVars>
          <dgm:bulletEnabled val="1"/>
        </dgm:presLayoutVars>
      </dgm:prSet>
      <dgm:spPr/>
    </dgm:pt>
    <dgm:pt modelId="{C8D506B9-F8BA-41E1-96FD-B7DE73D95307}" type="pres">
      <dgm:prSet presAssocID="{0FE47C41-D07F-4311-A14E-9658132ABD8B}" presName="ThreeNodes_3" presStyleLbl="node1" presStyleIdx="2" presStyleCnt="3" custScaleX="75445" custLinFactNeighborX="355" custLinFactNeighborY="-437">
        <dgm:presLayoutVars>
          <dgm:bulletEnabled val="1"/>
        </dgm:presLayoutVars>
      </dgm:prSet>
      <dgm:spPr/>
    </dgm:pt>
    <dgm:pt modelId="{61C1710B-3856-4CFA-802B-A1B3A805C43A}" type="pres">
      <dgm:prSet presAssocID="{0FE47C41-D07F-4311-A14E-9658132ABD8B}" presName="ThreeConn_1-2" presStyleLbl="fgAccFollowNode1" presStyleIdx="0" presStyleCnt="2">
        <dgm:presLayoutVars>
          <dgm:bulletEnabled val="1"/>
        </dgm:presLayoutVars>
      </dgm:prSet>
      <dgm:spPr/>
    </dgm:pt>
    <dgm:pt modelId="{D529BEA6-EEF9-4F6B-8028-37DFF4E552AA}" type="pres">
      <dgm:prSet presAssocID="{0FE47C41-D07F-4311-A14E-9658132ABD8B}" presName="ThreeConn_2-3" presStyleLbl="fgAccFollowNode1" presStyleIdx="1" presStyleCnt="2">
        <dgm:presLayoutVars>
          <dgm:bulletEnabled val="1"/>
        </dgm:presLayoutVars>
      </dgm:prSet>
      <dgm:spPr/>
    </dgm:pt>
    <dgm:pt modelId="{D5BC9874-F588-4395-8E88-08F1F68B1383}" type="pres">
      <dgm:prSet presAssocID="{0FE47C41-D07F-4311-A14E-9658132ABD8B}" presName="ThreeNodes_1_text" presStyleLbl="node1" presStyleIdx="2" presStyleCnt="3">
        <dgm:presLayoutVars>
          <dgm:bulletEnabled val="1"/>
        </dgm:presLayoutVars>
      </dgm:prSet>
      <dgm:spPr/>
    </dgm:pt>
    <dgm:pt modelId="{0DB88BF1-6059-41CB-A228-237CF839A307}" type="pres">
      <dgm:prSet presAssocID="{0FE47C41-D07F-4311-A14E-9658132ABD8B}" presName="ThreeNodes_2_text" presStyleLbl="node1" presStyleIdx="2" presStyleCnt="3">
        <dgm:presLayoutVars>
          <dgm:bulletEnabled val="1"/>
        </dgm:presLayoutVars>
      </dgm:prSet>
      <dgm:spPr/>
    </dgm:pt>
    <dgm:pt modelId="{4128DF01-7317-4DC0-83FA-9BF681B0A05A}" type="pres">
      <dgm:prSet presAssocID="{0FE47C41-D07F-4311-A14E-9658132ABD8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141A16-920D-4C23-ABF6-504958476BA0}" type="presOf" srcId="{8AA3F298-1566-46E1-B784-5BFD81FF2AAC}" destId="{C8D506B9-F8BA-41E1-96FD-B7DE73D95307}" srcOrd="0" destOrd="0" presId="urn:microsoft.com/office/officeart/2005/8/layout/vProcess5"/>
    <dgm:cxn modelId="{FAA03D35-8FA3-4719-A361-1A38951EFF39}" type="presOf" srcId="{4617EB87-980B-4A23-B715-C8960CD65ED0}" destId="{41A3B3C3-0460-44EF-A19A-D233D9B68C3F}" srcOrd="0" destOrd="0" presId="urn:microsoft.com/office/officeart/2005/8/layout/vProcess5"/>
    <dgm:cxn modelId="{D92EA56D-8D70-4D1F-B7B9-0AAF949DD8A2}" type="presOf" srcId="{8AA3F298-1566-46E1-B784-5BFD81FF2AAC}" destId="{4128DF01-7317-4DC0-83FA-9BF681B0A05A}" srcOrd="1" destOrd="0" presId="urn:microsoft.com/office/officeart/2005/8/layout/vProcess5"/>
    <dgm:cxn modelId="{CADEF351-D0C1-403E-AC6E-2B7A72509C47}" type="presOf" srcId="{0FE47C41-D07F-4311-A14E-9658132ABD8B}" destId="{5C5868BE-BF52-4957-99C6-5C2EF2BCD9B2}" srcOrd="0" destOrd="0" presId="urn:microsoft.com/office/officeart/2005/8/layout/vProcess5"/>
    <dgm:cxn modelId="{1F605378-0059-4E28-A65C-6256D50FCE0C}" srcId="{0FE47C41-D07F-4311-A14E-9658132ABD8B}" destId="{8AA3F298-1566-46E1-B784-5BFD81FF2AAC}" srcOrd="2" destOrd="0" parTransId="{24425A68-1769-4F41-ABD5-3488ED4E024F}" sibTransId="{3442CA35-5709-4A84-9616-23E964EF8B02}"/>
    <dgm:cxn modelId="{C5334859-1A60-4A74-B6E4-F6D6A0578C11}" srcId="{0FE47C41-D07F-4311-A14E-9658132ABD8B}" destId="{1C9EAFF3-4BF9-4633-8D74-55349132BD3C}" srcOrd="0" destOrd="0" parTransId="{1CAB4AD7-A409-4FC5-9F24-DADFEEF53C23}" sibTransId="{DC21B93E-FB53-4CE8-B1FD-2F0140473A22}"/>
    <dgm:cxn modelId="{6BE5E98F-F754-4EA6-AF6F-2554DE769916}" type="presOf" srcId="{1C9EAFF3-4BF9-4633-8D74-55349132BD3C}" destId="{70954DF5-D2D9-49E5-88F9-7CAEFA35B671}" srcOrd="0" destOrd="0" presId="urn:microsoft.com/office/officeart/2005/8/layout/vProcess5"/>
    <dgm:cxn modelId="{9CC6E29C-BC9B-4EBF-BA33-1FDA206FC878}" srcId="{0FE47C41-D07F-4311-A14E-9658132ABD8B}" destId="{4617EB87-980B-4A23-B715-C8960CD65ED0}" srcOrd="1" destOrd="0" parTransId="{846C62B0-6EE6-4B8E-B4DC-B3A62943F04B}" sibTransId="{8F2251B2-C612-4EFD-A0FF-F23035E327A1}"/>
    <dgm:cxn modelId="{01E124A2-C9A8-4CF7-AE4C-8ED06DEB0F6E}" type="presOf" srcId="{DC21B93E-FB53-4CE8-B1FD-2F0140473A22}" destId="{61C1710B-3856-4CFA-802B-A1B3A805C43A}" srcOrd="0" destOrd="0" presId="urn:microsoft.com/office/officeart/2005/8/layout/vProcess5"/>
    <dgm:cxn modelId="{A77404BC-5484-478C-8899-E43EF23B0812}" type="presOf" srcId="{1C9EAFF3-4BF9-4633-8D74-55349132BD3C}" destId="{D5BC9874-F588-4395-8E88-08F1F68B1383}" srcOrd="1" destOrd="0" presId="urn:microsoft.com/office/officeart/2005/8/layout/vProcess5"/>
    <dgm:cxn modelId="{044737CF-0CE1-4641-A27E-CBB152E9FA9D}" type="presOf" srcId="{4617EB87-980B-4A23-B715-C8960CD65ED0}" destId="{0DB88BF1-6059-41CB-A228-237CF839A307}" srcOrd="1" destOrd="0" presId="urn:microsoft.com/office/officeart/2005/8/layout/vProcess5"/>
    <dgm:cxn modelId="{65610AD1-AD78-438E-986D-B942952C5B75}" type="presOf" srcId="{8F2251B2-C612-4EFD-A0FF-F23035E327A1}" destId="{D529BEA6-EEF9-4F6B-8028-37DFF4E552AA}" srcOrd="0" destOrd="0" presId="urn:microsoft.com/office/officeart/2005/8/layout/vProcess5"/>
    <dgm:cxn modelId="{59D42BC6-C9A1-4542-AD06-A6D68DC98F84}" type="presParOf" srcId="{5C5868BE-BF52-4957-99C6-5C2EF2BCD9B2}" destId="{9F0BA5ED-AD64-45AE-BCB0-19F7CBDDC56F}" srcOrd="0" destOrd="0" presId="urn:microsoft.com/office/officeart/2005/8/layout/vProcess5"/>
    <dgm:cxn modelId="{41FB28C6-B1E1-43D3-8521-22D2033A49E1}" type="presParOf" srcId="{5C5868BE-BF52-4957-99C6-5C2EF2BCD9B2}" destId="{70954DF5-D2D9-49E5-88F9-7CAEFA35B671}" srcOrd="1" destOrd="0" presId="urn:microsoft.com/office/officeart/2005/8/layout/vProcess5"/>
    <dgm:cxn modelId="{B77B01CF-7670-40D0-988C-C6D1F7358622}" type="presParOf" srcId="{5C5868BE-BF52-4957-99C6-5C2EF2BCD9B2}" destId="{41A3B3C3-0460-44EF-A19A-D233D9B68C3F}" srcOrd="2" destOrd="0" presId="urn:microsoft.com/office/officeart/2005/8/layout/vProcess5"/>
    <dgm:cxn modelId="{725898FF-6631-46F8-9321-2BCE208EA6BF}" type="presParOf" srcId="{5C5868BE-BF52-4957-99C6-5C2EF2BCD9B2}" destId="{C8D506B9-F8BA-41E1-96FD-B7DE73D95307}" srcOrd="3" destOrd="0" presId="urn:microsoft.com/office/officeart/2005/8/layout/vProcess5"/>
    <dgm:cxn modelId="{26911068-378C-4CEC-AED4-CF3D69FF06A7}" type="presParOf" srcId="{5C5868BE-BF52-4957-99C6-5C2EF2BCD9B2}" destId="{61C1710B-3856-4CFA-802B-A1B3A805C43A}" srcOrd="4" destOrd="0" presId="urn:microsoft.com/office/officeart/2005/8/layout/vProcess5"/>
    <dgm:cxn modelId="{3463F471-5835-4D43-98A2-EB1148968A6B}" type="presParOf" srcId="{5C5868BE-BF52-4957-99C6-5C2EF2BCD9B2}" destId="{D529BEA6-EEF9-4F6B-8028-37DFF4E552AA}" srcOrd="5" destOrd="0" presId="urn:microsoft.com/office/officeart/2005/8/layout/vProcess5"/>
    <dgm:cxn modelId="{0E173AAD-8B37-4862-809F-92333038FA8F}" type="presParOf" srcId="{5C5868BE-BF52-4957-99C6-5C2EF2BCD9B2}" destId="{D5BC9874-F588-4395-8E88-08F1F68B1383}" srcOrd="6" destOrd="0" presId="urn:microsoft.com/office/officeart/2005/8/layout/vProcess5"/>
    <dgm:cxn modelId="{10E6A272-3499-44C7-A0A4-BC9AD143096D}" type="presParOf" srcId="{5C5868BE-BF52-4957-99C6-5C2EF2BCD9B2}" destId="{0DB88BF1-6059-41CB-A228-237CF839A307}" srcOrd="7" destOrd="0" presId="urn:microsoft.com/office/officeart/2005/8/layout/vProcess5"/>
    <dgm:cxn modelId="{C050E031-E8EA-4B0B-8543-58C330D9C2CD}" type="presParOf" srcId="{5C5868BE-BF52-4957-99C6-5C2EF2BCD9B2}" destId="{4128DF01-7317-4DC0-83FA-9BF681B0A0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B6E72B-1DB1-48B1-9812-42697ADE5D8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684B4D4C-2677-4401-94A8-43DE27AFC678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6C3BF63-3127-48AD-91EF-9F89EA6A83A7}" type="parTrans" cxnId="{3242BD23-D994-48F6-8D08-626B5142A21C}">
      <dgm:prSet/>
      <dgm:spPr/>
      <dgm:t>
        <a:bodyPr/>
        <a:lstStyle/>
        <a:p>
          <a:endParaRPr lang="en-US"/>
        </a:p>
      </dgm:t>
    </dgm:pt>
    <dgm:pt modelId="{0812DD50-06EB-4100-9E99-38FBD07BF26E}" type="sibTrans" cxnId="{3242BD23-D994-48F6-8D08-626B5142A21C}">
      <dgm:prSet/>
      <dgm:spPr/>
      <dgm:t>
        <a:bodyPr/>
        <a:lstStyle/>
        <a:p>
          <a:endParaRPr lang="en-US"/>
        </a:p>
      </dgm:t>
    </dgm:pt>
    <dgm:pt modelId="{47BACF89-53C7-4893-81A3-854B67621A31}" type="pres">
      <dgm:prSet presAssocID="{EEB6E72B-1DB1-48B1-9812-42697ADE5D88}" presName="Name0" presStyleCnt="0">
        <dgm:presLayoutVars>
          <dgm:chMax val="7"/>
          <dgm:dir val="rev"/>
          <dgm:resizeHandles val="exact"/>
        </dgm:presLayoutVars>
      </dgm:prSet>
      <dgm:spPr/>
    </dgm:pt>
    <dgm:pt modelId="{15B00747-0E50-46EB-8C63-5AF18F74F7AE}" type="pres">
      <dgm:prSet presAssocID="{EEB6E72B-1DB1-48B1-9812-42697ADE5D88}" presName="ellipse1" presStyleLbl="vennNode1" presStyleIdx="0" presStyleCnt="1" custScaleX="76468" custScaleY="72121" custLinFactNeighborX="34484" custLinFactNeighborY="2801">
        <dgm:presLayoutVars>
          <dgm:bulletEnabled val="1"/>
        </dgm:presLayoutVars>
      </dgm:prSet>
      <dgm:spPr/>
    </dgm:pt>
  </dgm:ptLst>
  <dgm:cxnLst>
    <dgm:cxn modelId="{3242BD23-D994-48F6-8D08-626B5142A21C}" srcId="{EEB6E72B-1DB1-48B1-9812-42697ADE5D88}" destId="{684B4D4C-2677-4401-94A8-43DE27AFC678}" srcOrd="0" destOrd="0" parTransId="{26C3BF63-3127-48AD-91EF-9F89EA6A83A7}" sibTransId="{0812DD50-06EB-4100-9E99-38FBD07BF26E}"/>
    <dgm:cxn modelId="{C2BEE340-31E8-43CD-AD26-EDFAA73371AE}" type="presOf" srcId="{EEB6E72B-1DB1-48B1-9812-42697ADE5D88}" destId="{47BACF89-53C7-4893-81A3-854B67621A31}" srcOrd="0" destOrd="0" presId="urn:microsoft.com/office/officeart/2005/8/layout/rings+Icon"/>
    <dgm:cxn modelId="{8B2700EA-FF11-4485-94B6-8FDBB3D2A91E}" type="presOf" srcId="{684B4D4C-2677-4401-94A8-43DE27AFC678}" destId="{15B00747-0E50-46EB-8C63-5AF18F74F7AE}" srcOrd="0" destOrd="0" presId="urn:microsoft.com/office/officeart/2005/8/layout/rings+Icon"/>
    <dgm:cxn modelId="{CFE27B6F-0C71-41F4-BAD3-5B1CD8C9EEA2}" type="presParOf" srcId="{47BACF89-53C7-4893-81A3-854B67621A31}" destId="{15B00747-0E50-46EB-8C63-5AF18F74F7A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C89C53-0D05-4021-BD34-4A1DFC18DEBE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4" csCatId="colorful" phldr="1"/>
      <dgm:spPr/>
    </dgm:pt>
    <dgm:pt modelId="{619A8ED3-B879-417A-8154-346782E1F657}">
      <dgm:prSet phldrT="[Text]"/>
      <dgm:spPr/>
      <dgm:t>
        <a:bodyPr/>
        <a:lstStyle/>
        <a:p>
          <a:endParaRPr lang="en-US" dirty="0"/>
        </a:p>
      </dgm:t>
    </dgm:pt>
    <dgm:pt modelId="{AAAE418E-FBBC-4FBA-8190-13A1EDD02EDC}" type="parTrans" cxnId="{2176378B-60AD-4458-9A3F-A180431E40C4}">
      <dgm:prSet/>
      <dgm:spPr/>
      <dgm:t>
        <a:bodyPr/>
        <a:lstStyle/>
        <a:p>
          <a:endParaRPr lang="en-US"/>
        </a:p>
      </dgm:t>
    </dgm:pt>
    <dgm:pt modelId="{CFF06AF4-0913-4882-97C3-D0F2680787A8}" type="sibTrans" cxnId="{2176378B-60AD-4458-9A3F-A180431E40C4}">
      <dgm:prSet/>
      <dgm:spPr/>
      <dgm:t>
        <a:bodyPr/>
        <a:lstStyle/>
        <a:p>
          <a:endParaRPr lang="en-US"/>
        </a:p>
      </dgm:t>
    </dgm:pt>
    <dgm:pt modelId="{97DB5F84-A410-445C-BA09-5F91173D5458}">
      <dgm:prSet phldrT="[Text]"/>
      <dgm:spPr/>
      <dgm:t>
        <a:bodyPr/>
        <a:lstStyle/>
        <a:p>
          <a:endParaRPr lang="en-US" dirty="0"/>
        </a:p>
      </dgm:t>
    </dgm:pt>
    <dgm:pt modelId="{ADE2890B-D991-403E-8021-B666F34AB1D2}" type="parTrans" cxnId="{83959222-6DE1-4927-B98F-2F93C7150D96}">
      <dgm:prSet/>
      <dgm:spPr/>
      <dgm:t>
        <a:bodyPr/>
        <a:lstStyle/>
        <a:p>
          <a:endParaRPr lang="en-US"/>
        </a:p>
      </dgm:t>
    </dgm:pt>
    <dgm:pt modelId="{1C286CA0-B779-4120-BC70-98D79C2C3CD1}" type="sibTrans" cxnId="{83959222-6DE1-4927-B98F-2F93C7150D96}">
      <dgm:prSet/>
      <dgm:spPr/>
      <dgm:t>
        <a:bodyPr/>
        <a:lstStyle/>
        <a:p>
          <a:endParaRPr lang="en-US"/>
        </a:p>
      </dgm:t>
    </dgm:pt>
    <dgm:pt modelId="{6B5ACED0-EDA5-4AED-B26E-D8764E8E201D}" type="pres">
      <dgm:prSet presAssocID="{1BC89C53-0D05-4021-BD34-4A1DFC18DEBE}" presName="Name0" presStyleCnt="0">
        <dgm:presLayoutVars>
          <dgm:chMax val="7"/>
          <dgm:dir/>
          <dgm:resizeHandles val="exact"/>
        </dgm:presLayoutVars>
      </dgm:prSet>
      <dgm:spPr/>
    </dgm:pt>
    <dgm:pt modelId="{70F85E29-52FB-41A4-B3CD-C58C48D8A193}" type="pres">
      <dgm:prSet presAssocID="{1BC89C53-0D05-4021-BD34-4A1DFC18DEBE}" presName="ellipse1" presStyleLbl="vennNode1" presStyleIdx="0" presStyleCnt="2" custScaleX="77352" custScaleY="75634" custLinFactNeighborX="10272" custLinFactNeighborY="17570">
        <dgm:presLayoutVars>
          <dgm:bulletEnabled val="1"/>
        </dgm:presLayoutVars>
      </dgm:prSet>
      <dgm:spPr/>
    </dgm:pt>
    <dgm:pt modelId="{7295534F-3BE5-4EC8-9A70-70DF8A4FF700}" type="pres">
      <dgm:prSet presAssocID="{1BC89C53-0D05-4021-BD34-4A1DFC18DEBE}" presName="ellipse2" presStyleLbl="vennNode1" presStyleIdx="1" presStyleCnt="2" custScaleX="77352" custScaleY="75634" custLinFactNeighborX="-18582" custLinFactNeighborY="-48837">
        <dgm:presLayoutVars>
          <dgm:bulletEnabled val="1"/>
        </dgm:presLayoutVars>
      </dgm:prSet>
      <dgm:spPr/>
    </dgm:pt>
  </dgm:ptLst>
  <dgm:cxnLst>
    <dgm:cxn modelId="{83959222-6DE1-4927-B98F-2F93C7150D96}" srcId="{1BC89C53-0D05-4021-BD34-4A1DFC18DEBE}" destId="{97DB5F84-A410-445C-BA09-5F91173D5458}" srcOrd="1" destOrd="0" parTransId="{ADE2890B-D991-403E-8021-B666F34AB1D2}" sibTransId="{1C286CA0-B779-4120-BC70-98D79C2C3CD1}"/>
    <dgm:cxn modelId="{98221588-9FC0-4CD1-A48E-3CFBA233E36F}" type="presOf" srcId="{619A8ED3-B879-417A-8154-346782E1F657}" destId="{70F85E29-52FB-41A4-B3CD-C58C48D8A193}" srcOrd="0" destOrd="0" presId="urn:microsoft.com/office/officeart/2005/8/layout/rings+Icon"/>
    <dgm:cxn modelId="{2176378B-60AD-4458-9A3F-A180431E40C4}" srcId="{1BC89C53-0D05-4021-BD34-4A1DFC18DEBE}" destId="{619A8ED3-B879-417A-8154-346782E1F657}" srcOrd="0" destOrd="0" parTransId="{AAAE418E-FBBC-4FBA-8190-13A1EDD02EDC}" sibTransId="{CFF06AF4-0913-4882-97C3-D0F2680787A8}"/>
    <dgm:cxn modelId="{A3E6288C-8B5D-4C2B-9892-753ED7E40ECE}" type="presOf" srcId="{97DB5F84-A410-445C-BA09-5F91173D5458}" destId="{7295534F-3BE5-4EC8-9A70-70DF8A4FF700}" srcOrd="0" destOrd="0" presId="urn:microsoft.com/office/officeart/2005/8/layout/rings+Icon"/>
    <dgm:cxn modelId="{05C5E8DF-EECB-4F55-99DE-8CB1BE981D2B}" type="presOf" srcId="{1BC89C53-0D05-4021-BD34-4A1DFC18DEBE}" destId="{6B5ACED0-EDA5-4AED-B26E-D8764E8E201D}" srcOrd="0" destOrd="0" presId="urn:microsoft.com/office/officeart/2005/8/layout/rings+Icon"/>
    <dgm:cxn modelId="{D08E4EDA-12BA-4BA2-AEDB-E01798827432}" type="presParOf" srcId="{6B5ACED0-EDA5-4AED-B26E-D8764E8E201D}" destId="{70F85E29-52FB-41A4-B3CD-C58C48D8A193}" srcOrd="0" destOrd="0" presId="urn:microsoft.com/office/officeart/2005/8/layout/rings+Icon"/>
    <dgm:cxn modelId="{95A60F5E-CF60-42B0-9268-BF838085F855}" type="presParOf" srcId="{6B5ACED0-EDA5-4AED-B26E-D8764E8E201D}" destId="{7295534F-3BE5-4EC8-9A70-70DF8A4FF700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9EA736-549A-430D-9364-45E818DD9570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2" csCatId="colorful" phldr="1"/>
      <dgm:spPr/>
    </dgm:pt>
    <dgm:pt modelId="{3CFBD674-9EDE-4A14-A8F8-042413BD05DB}">
      <dgm:prSet phldrT="[Text]"/>
      <dgm:spPr/>
      <dgm:t>
        <a:bodyPr/>
        <a:lstStyle/>
        <a:p>
          <a:r>
            <a:rPr lang="en-US" b="1" dirty="0">
              <a:solidFill>
                <a:schemeClr val="accent4"/>
              </a:solidFill>
            </a:rPr>
            <a:t>OWASP ASVS</a:t>
          </a:r>
          <a:endParaRPr lang="en-US" dirty="0">
            <a:solidFill>
              <a:schemeClr val="accent4"/>
            </a:solidFill>
          </a:endParaRPr>
        </a:p>
      </dgm:t>
    </dgm:pt>
    <dgm:pt modelId="{6B7D3057-B805-4722-AEA4-D324073395C6}" type="parTrans" cxnId="{BC0B2C18-338A-4833-B553-49AA1C524C5E}">
      <dgm:prSet/>
      <dgm:spPr/>
      <dgm:t>
        <a:bodyPr/>
        <a:lstStyle/>
        <a:p>
          <a:endParaRPr lang="en-US"/>
        </a:p>
      </dgm:t>
    </dgm:pt>
    <dgm:pt modelId="{19B72DAB-81F7-48AD-AC17-40404646BB52}" type="sibTrans" cxnId="{BC0B2C18-338A-4833-B553-49AA1C524C5E}">
      <dgm:prSet/>
      <dgm:spPr/>
      <dgm:t>
        <a:bodyPr/>
        <a:lstStyle/>
        <a:p>
          <a:endParaRPr lang="en-US"/>
        </a:p>
      </dgm:t>
    </dgm:pt>
    <dgm:pt modelId="{56ABC2E9-3487-43C7-A494-23F75883438B}">
      <dgm:prSet phldrT="[Text]" custT="1"/>
      <dgm:spPr/>
      <dgm:t>
        <a:bodyPr/>
        <a:lstStyle/>
        <a:p>
          <a:r>
            <a:rPr lang="en-US" sz="1200" b="1" dirty="0"/>
            <a:t>Architecture</a:t>
          </a:r>
          <a:endParaRPr lang="en-US" sz="1200" dirty="0"/>
        </a:p>
      </dgm:t>
    </dgm:pt>
    <dgm:pt modelId="{AC4E4B01-447B-4403-80C1-679D3B5822E9}" type="sibTrans" cxnId="{EB774A9B-C396-41B4-BF40-E9BA9E8A780D}">
      <dgm:prSet/>
      <dgm:spPr/>
      <dgm:t>
        <a:bodyPr/>
        <a:lstStyle/>
        <a:p>
          <a:endParaRPr lang="en-US"/>
        </a:p>
      </dgm:t>
    </dgm:pt>
    <dgm:pt modelId="{CB1FFACE-4E33-497B-886D-6051DAC29AC0}" type="parTrans" cxnId="{EB774A9B-C396-41B4-BF40-E9BA9E8A780D}">
      <dgm:prSet/>
      <dgm:spPr/>
      <dgm:t>
        <a:bodyPr/>
        <a:lstStyle/>
        <a:p>
          <a:endParaRPr lang="en-US"/>
        </a:p>
      </dgm:t>
    </dgm:pt>
    <dgm:pt modelId="{4C36CC37-5F73-491E-800D-A285A1D97AC2}">
      <dgm:prSet phldrT="[Text]" custT="1"/>
      <dgm:spPr/>
      <dgm:t>
        <a:bodyPr/>
        <a:lstStyle/>
        <a:p>
          <a:r>
            <a:rPr lang="en-US" sz="1200" b="1" dirty="0"/>
            <a:t>Operation / Deployment</a:t>
          </a:r>
        </a:p>
      </dgm:t>
    </dgm:pt>
    <dgm:pt modelId="{1DDB6946-AA50-4F58-8428-BB921E80B2F2}" type="sibTrans" cxnId="{51F6C023-58BE-43B8-BE18-0CA3DEC15D2E}">
      <dgm:prSet/>
      <dgm:spPr/>
      <dgm:t>
        <a:bodyPr/>
        <a:lstStyle/>
        <a:p>
          <a:endParaRPr lang="en-US"/>
        </a:p>
      </dgm:t>
    </dgm:pt>
    <dgm:pt modelId="{64DE0BBA-2A22-408C-B170-9B950C7D0E38}" type="parTrans" cxnId="{51F6C023-58BE-43B8-BE18-0CA3DEC15D2E}">
      <dgm:prSet/>
      <dgm:spPr/>
      <dgm:t>
        <a:bodyPr/>
        <a:lstStyle/>
        <a:p>
          <a:endParaRPr lang="en-US"/>
        </a:p>
      </dgm:t>
    </dgm:pt>
    <dgm:pt modelId="{87E30877-2C20-4B82-8108-B42FED5960B8}">
      <dgm:prSet phldrT="[Text]"/>
      <dgm:spPr/>
      <dgm:t>
        <a:bodyPr/>
        <a:lstStyle/>
        <a:p>
          <a:r>
            <a:rPr lang="en-US" b="1" dirty="0"/>
            <a:t>Development</a:t>
          </a:r>
          <a:endParaRPr lang="en-US" dirty="0"/>
        </a:p>
      </dgm:t>
    </dgm:pt>
    <dgm:pt modelId="{EED72037-4AD3-4C04-89AC-EC2823F5D601}" type="sibTrans" cxnId="{A93F1AEC-5F37-46FB-A912-C165FB388F52}">
      <dgm:prSet/>
      <dgm:spPr/>
      <dgm:t>
        <a:bodyPr/>
        <a:lstStyle/>
        <a:p>
          <a:endParaRPr lang="en-US"/>
        </a:p>
      </dgm:t>
    </dgm:pt>
    <dgm:pt modelId="{C6ADAA07-C83D-4159-A965-429C395B7903}" type="parTrans" cxnId="{A93F1AEC-5F37-46FB-A912-C165FB388F52}">
      <dgm:prSet/>
      <dgm:spPr/>
      <dgm:t>
        <a:bodyPr/>
        <a:lstStyle/>
        <a:p>
          <a:endParaRPr lang="en-US"/>
        </a:p>
      </dgm:t>
    </dgm:pt>
    <dgm:pt modelId="{04237DC3-4C7E-4153-85BE-A00C84A78878}">
      <dgm:prSet phldrT="[Text]"/>
      <dgm:spPr/>
      <dgm:t>
        <a:bodyPr/>
        <a:lstStyle/>
        <a:p>
          <a:r>
            <a:rPr lang="en-US" b="1" dirty="0"/>
            <a:t>Mobile &amp; WS</a:t>
          </a:r>
        </a:p>
      </dgm:t>
    </dgm:pt>
    <dgm:pt modelId="{CF814BE6-DDF9-4D17-A9F1-BDF30998457B}" type="sibTrans" cxnId="{201AB7F0-6EDB-4A55-ABA7-6606E66F75E1}">
      <dgm:prSet/>
      <dgm:spPr/>
      <dgm:t>
        <a:bodyPr/>
        <a:lstStyle/>
        <a:p>
          <a:endParaRPr lang="en-US"/>
        </a:p>
      </dgm:t>
    </dgm:pt>
    <dgm:pt modelId="{7BA1D71F-D75A-47F1-ABD2-95D982E58172}" type="parTrans" cxnId="{201AB7F0-6EDB-4A55-ABA7-6606E66F75E1}">
      <dgm:prSet/>
      <dgm:spPr/>
      <dgm:t>
        <a:bodyPr/>
        <a:lstStyle/>
        <a:p>
          <a:endParaRPr lang="en-US"/>
        </a:p>
      </dgm:t>
    </dgm:pt>
    <dgm:pt modelId="{14BD4758-8484-48C3-98A9-3EDC8A789CDC}" type="pres">
      <dgm:prSet presAssocID="{3F9EA736-549A-430D-9364-45E818DD957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29054A3B-D311-4D7F-BDBD-8F091FDCB1C4}" type="pres">
      <dgm:prSet presAssocID="{3F9EA736-549A-430D-9364-45E818DD9570}" presName="middleComposite" presStyleCnt="0"/>
      <dgm:spPr/>
    </dgm:pt>
    <dgm:pt modelId="{D9C58239-85CB-43A2-958B-4ECF90763E53}" type="pres">
      <dgm:prSet presAssocID="{3F9EA736-549A-430D-9364-45E818DD9570}" presName="leftComposite" presStyleCnt="0"/>
      <dgm:spPr/>
    </dgm:pt>
    <dgm:pt modelId="{72F38683-4557-4FDF-93D1-52EAA5BEE415}" type="pres">
      <dgm:prSet presAssocID="{56ABC2E9-3487-43C7-A494-23F75883438B}" presName="childText1_1" presStyleLbl="vennNode1" presStyleIdx="0" presStyleCnt="9" custScaleX="157494" custScaleY="151172" custLinFactNeighborX="-20110" custLinFactNeighborY="-14452">
        <dgm:presLayoutVars>
          <dgm:chMax val="0"/>
          <dgm:chPref val="0"/>
        </dgm:presLayoutVars>
      </dgm:prSet>
      <dgm:spPr/>
    </dgm:pt>
    <dgm:pt modelId="{FF97A93C-5295-4770-98E0-E2D38662863E}" type="pres">
      <dgm:prSet presAssocID="{56ABC2E9-3487-43C7-A494-23F75883438B}" presName="ellipse1" presStyleLbl="vennNode1" presStyleIdx="1" presStyleCnt="9" custLinFactNeighborX="-88267" custLinFactNeighborY="16478"/>
      <dgm:spPr/>
    </dgm:pt>
    <dgm:pt modelId="{A4653AC9-857B-4985-8C9A-5141C2526249}" type="pres">
      <dgm:prSet presAssocID="{56ABC2E9-3487-43C7-A494-23F75883438B}" presName="ellipse2" presStyleLbl="vennNode1" presStyleIdx="2" presStyleCnt="9" custLinFactX="29465" custLinFactNeighborX="100000" custLinFactNeighborY="-586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DE468D-CE86-4B9C-B6D6-EE3050D3A905}" type="pres">
      <dgm:prSet presAssocID="{4C36CC37-5F73-491E-800D-A285A1D97AC2}" presName="childText1_2" presStyleLbl="vennNode1" presStyleIdx="3" presStyleCnt="9" custScaleX="132108" custScaleY="126896" custLinFactY="4598" custLinFactNeighborX="-20248" custLinFactNeighborY="100000">
        <dgm:presLayoutVars>
          <dgm:chMax val="0"/>
          <dgm:chPref val="0"/>
        </dgm:presLayoutVars>
      </dgm:prSet>
      <dgm:spPr/>
    </dgm:pt>
    <dgm:pt modelId="{3698E3F7-1A2A-4414-87B1-CBA663AFE6B3}" type="pres">
      <dgm:prSet presAssocID="{4C36CC37-5F73-491E-800D-A285A1D97AC2}" presName="ellipse3" presStyleLbl="vennNode1" presStyleIdx="4" presStyleCnt="9" custLinFactNeighborX="42604" custLinFactNeighborY="-20285"/>
      <dgm:spPr/>
    </dgm:pt>
    <dgm:pt modelId="{4944BC6E-AFFE-4484-921E-B9ACB54CEA4B}" type="pres">
      <dgm:prSet presAssocID="{04237DC3-4C7E-4153-85BE-A00C84A78878}" presName="childText1_3" presStyleLbl="vennNode1" presStyleIdx="5" presStyleCnt="9" custScaleX="58766" custScaleY="57727" custLinFactNeighborX="-20248" custLinFactNeighborY="-424">
        <dgm:presLayoutVars>
          <dgm:chMax val="0"/>
          <dgm:chPref val="0"/>
        </dgm:presLayoutVars>
      </dgm:prSet>
      <dgm:spPr/>
    </dgm:pt>
    <dgm:pt modelId="{554A2194-55A9-4718-8B2C-54A5F94F28C7}" type="pres">
      <dgm:prSet presAssocID="{87E30877-2C20-4B82-8108-B42FED5960B8}" presName="childText1_4" presStyleLbl="vennNode1" presStyleIdx="6" presStyleCnt="9" custLinFactY="-26786" custLinFactNeighborX="49888" custLinFactNeighborY="-100000">
        <dgm:presLayoutVars>
          <dgm:chMax val="0"/>
          <dgm:chPref val="0"/>
        </dgm:presLayoutVars>
      </dgm:prSet>
      <dgm:spPr/>
    </dgm:pt>
    <dgm:pt modelId="{0098409A-5B9D-4D43-8463-4EFCC836AD1E}" type="pres">
      <dgm:prSet presAssocID="{87E30877-2C20-4B82-8108-B42FED5960B8}" presName="ellipse4" presStyleLbl="vennNode1" presStyleIdx="7" presStyleCnt="9" custLinFactNeighborX="-62154" custLinFactNeighborY="27936"/>
      <dgm:spPr/>
    </dgm:pt>
    <dgm:pt modelId="{2CD20D91-E8EC-4569-A8A6-3060400339C4}" type="pres">
      <dgm:prSet presAssocID="{87E30877-2C20-4B82-8108-B42FED5960B8}" presName="ellipse5" presStyleLbl="vennNode1" presStyleIdx="8" presStyleCnt="9"/>
      <dgm:spPr/>
    </dgm:pt>
    <dgm:pt modelId="{018EC3B2-3396-499A-A94A-05E4421860ED}" type="pres">
      <dgm:prSet presAssocID="{3F9EA736-549A-430D-9364-45E818DD9570}" presName="parentText1" presStyleLbl="revTx" presStyleIdx="0" presStyleCnt="1" custLinFactNeighborX="-1127" custLinFactNeighborY="51786">
        <dgm:presLayoutVars>
          <dgm:chMax val="4"/>
          <dgm:chPref val="3"/>
          <dgm:bulletEnabled val="1"/>
        </dgm:presLayoutVars>
      </dgm:prSet>
      <dgm:spPr/>
    </dgm:pt>
  </dgm:ptLst>
  <dgm:cxnLst>
    <dgm:cxn modelId="{BC0B2C18-338A-4833-B553-49AA1C524C5E}" srcId="{3F9EA736-549A-430D-9364-45E818DD9570}" destId="{3CFBD674-9EDE-4A14-A8F8-042413BD05DB}" srcOrd="0" destOrd="0" parTransId="{6B7D3057-B805-4722-AEA4-D324073395C6}" sibTransId="{19B72DAB-81F7-48AD-AC17-40404646BB52}"/>
    <dgm:cxn modelId="{51F6C023-58BE-43B8-BE18-0CA3DEC15D2E}" srcId="{3CFBD674-9EDE-4A14-A8F8-042413BD05DB}" destId="{4C36CC37-5F73-491E-800D-A285A1D97AC2}" srcOrd="1" destOrd="0" parTransId="{64DE0BBA-2A22-408C-B170-9B950C7D0E38}" sibTransId="{1DDB6946-AA50-4F58-8428-BB921E80B2F2}"/>
    <dgm:cxn modelId="{15C04A5D-C430-41DB-84DC-755EC0832E18}" type="presOf" srcId="{3CFBD674-9EDE-4A14-A8F8-042413BD05DB}" destId="{018EC3B2-3396-499A-A94A-05E4421860ED}" srcOrd="0" destOrd="0" presId="urn:microsoft.com/office/officeart/2009/3/layout/PhasedProcess"/>
    <dgm:cxn modelId="{90DE1D76-2892-4253-8626-84213A11D693}" type="presOf" srcId="{4C36CC37-5F73-491E-800D-A285A1D97AC2}" destId="{1FDE468D-CE86-4B9C-B6D6-EE3050D3A905}" srcOrd="0" destOrd="0" presId="urn:microsoft.com/office/officeart/2009/3/layout/PhasedProcess"/>
    <dgm:cxn modelId="{4827DF8F-4334-4504-B0CC-8BBD341C5491}" type="presOf" srcId="{56ABC2E9-3487-43C7-A494-23F75883438B}" destId="{72F38683-4557-4FDF-93D1-52EAA5BEE415}" srcOrd="0" destOrd="0" presId="urn:microsoft.com/office/officeart/2009/3/layout/PhasedProcess"/>
    <dgm:cxn modelId="{E02E9D98-BACA-4306-B3B9-F9E65764D16B}" type="presOf" srcId="{04237DC3-4C7E-4153-85BE-A00C84A78878}" destId="{4944BC6E-AFFE-4484-921E-B9ACB54CEA4B}" srcOrd="0" destOrd="0" presId="urn:microsoft.com/office/officeart/2009/3/layout/PhasedProcess"/>
    <dgm:cxn modelId="{EB774A9B-C396-41B4-BF40-E9BA9E8A780D}" srcId="{3CFBD674-9EDE-4A14-A8F8-042413BD05DB}" destId="{56ABC2E9-3487-43C7-A494-23F75883438B}" srcOrd="0" destOrd="0" parTransId="{CB1FFACE-4E33-497B-886D-6051DAC29AC0}" sibTransId="{AC4E4B01-447B-4403-80C1-679D3B5822E9}"/>
    <dgm:cxn modelId="{759E23A4-901A-41BB-8E19-226ACBFF416C}" type="presOf" srcId="{3F9EA736-549A-430D-9364-45E818DD9570}" destId="{14BD4758-8484-48C3-98A9-3EDC8A789CDC}" srcOrd="0" destOrd="0" presId="urn:microsoft.com/office/officeart/2009/3/layout/PhasedProcess"/>
    <dgm:cxn modelId="{2693A6E3-8C8A-42A5-885F-C91FDDD8E2A3}" type="presOf" srcId="{87E30877-2C20-4B82-8108-B42FED5960B8}" destId="{554A2194-55A9-4718-8B2C-54A5F94F28C7}" srcOrd="0" destOrd="0" presId="urn:microsoft.com/office/officeart/2009/3/layout/PhasedProcess"/>
    <dgm:cxn modelId="{A93F1AEC-5F37-46FB-A912-C165FB388F52}" srcId="{3CFBD674-9EDE-4A14-A8F8-042413BD05DB}" destId="{87E30877-2C20-4B82-8108-B42FED5960B8}" srcOrd="3" destOrd="0" parTransId="{C6ADAA07-C83D-4159-A965-429C395B7903}" sibTransId="{EED72037-4AD3-4C04-89AC-EC2823F5D601}"/>
    <dgm:cxn modelId="{201AB7F0-6EDB-4A55-ABA7-6606E66F75E1}" srcId="{3CFBD674-9EDE-4A14-A8F8-042413BD05DB}" destId="{04237DC3-4C7E-4153-85BE-A00C84A78878}" srcOrd="2" destOrd="0" parTransId="{7BA1D71F-D75A-47F1-ABD2-95D982E58172}" sibTransId="{CF814BE6-DDF9-4D17-A9F1-BDF30998457B}"/>
    <dgm:cxn modelId="{5A9D569A-AB57-43C4-B040-76B0E1E1B0FA}" type="presParOf" srcId="{14BD4758-8484-48C3-98A9-3EDC8A789CDC}" destId="{29054A3B-D311-4D7F-BDBD-8F091FDCB1C4}" srcOrd="0" destOrd="0" presId="urn:microsoft.com/office/officeart/2009/3/layout/PhasedProcess"/>
    <dgm:cxn modelId="{A59B74CD-7145-4044-9C14-2F1920233394}" type="presParOf" srcId="{14BD4758-8484-48C3-98A9-3EDC8A789CDC}" destId="{D9C58239-85CB-43A2-958B-4ECF90763E53}" srcOrd="1" destOrd="0" presId="urn:microsoft.com/office/officeart/2009/3/layout/PhasedProcess"/>
    <dgm:cxn modelId="{3A41B42C-C1DB-4C3C-B639-4700B2E4B408}" type="presParOf" srcId="{D9C58239-85CB-43A2-958B-4ECF90763E53}" destId="{72F38683-4557-4FDF-93D1-52EAA5BEE415}" srcOrd="0" destOrd="0" presId="urn:microsoft.com/office/officeart/2009/3/layout/PhasedProcess"/>
    <dgm:cxn modelId="{BD4491B8-5F43-4BDF-AB91-FCD19907ABB2}" type="presParOf" srcId="{D9C58239-85CB-43A2-958B-4ECF90763E53}" destId="{FF97A93C-5295-4770-98E0-E2D38662863E}" srcOrd="1" destOrd="0" presId="urn:microsoft.com/office/officeart/2009/3/layout/PhasedProcess"/>
    <dgm:cxn modelId="{1A76E9C4-9647-4FDE-8DA3-15E7BD407614}" type="presParOf" srcId="{D9C58239-85CB-43A2-958B-4ECF90763E53}" destId="{A4653AC9-857B-4985-8C9A-5141C2526249}" srcOrd="2" destOrd="0" presId="urn:microsoft.com/office/officeart/2009/3/layout/PhasedProcess"/>
    <dgm:cxn modelId="{F7FE6C98-2B26-4F79-8603-477E01C74776}" type="presParOf" srcId="{D9C58239-85CB-43A2-958B-4ECF90763E53}" destId="{1FDE468D-CE86-4B9C-B6D6-EE3050D3A905}" srcOrd="3" destOrd="0" presId="urn:microsoft.com/office/officeart/2009/3/layout/PhasedProcess"/>
    <dgm:cxn modelId="{3CEB0431-96AC-4C8C-A5CC-31250288A077}" type="presParOf" srcId="{D9C58239-85CB-43A2-958B-4ECF90763E53}" destId="{3698E3F7-1A2A-4414-87B1-CBA663AFE6B3}" srcOrd="4" destOrd="0" presId="urn:microsoft.com/office/officeart/2009/3/layout/PhasedProcess"/>
    <dgm:cxn modelId="{1CDC0FD2-B37A-4EA8-B77C-35C96898D1F2}" type="presParOf" srcId="{D9C58239-85CB-43A2-958B-4ECF90763E53}" destId="{4944BC6E-AFFE-4484-921E-B9ACB54CEA4B}" srcOrd="5" destOrd="0" presId="urn:microsoft.com/office/officeart/2009/3/layout/PhasedProcess"/>
    <dgm:cxn modelId="{6DBFB645-69AB-49E1-886C-943BD384318C}" type="presParOf" srcId="{D9C58239-85CB-43A2-958B-4ECF90763E53}" destId="{554A2194-55A9-4718-8B2C-54A5F94F28C7}" srcOrd="6" destOrd="0" presId="urn:microsoft.com/office/officeart/2009/3/layout/PhasedProcess"/>
    <dgm:cxn modelId="{931B3839-5FBB-4D1C-8D6E-8EB9D566BFBA}" type="presParOf" srcId="{D9C58239-85CB-43A2-958B-4ECF90763E53}" destId="{0098409A-5B9D-4D43-8463-4EFCC836AD1E}" srcOrd="7" destOrd="0" presId="urn:microsoft.com/office/officeart/2009/3/layout/PhasedProcess"/>
    <dgm:cxn modelId="{ACD1AF11-DE23-413F-9C47-195611093342}" type="presParOf" srcId="{D9C58239-85CB-43A2-958B-4ECF90763E53}" destId="{2CD20D91-E8EC-4569-A8A6-3060400339C4}" srcOrd="8" destOrd="0" presId="urn:microsoft.com/office/officeart/2009/3/layout/PhasedProcess"/>
    <dgm:cxn modelId="{68D5FB45-D1AD-4997-A920-A4D350FC2FCC}" type="presParOf" srcId="{14BD4758-8484-48C3-98A9-3EDC8A789CDC}" destId="{018EC3B2-3396-499A-A94A-05E4421860ED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313E6A-0EE0-4D27-B617-D88124F23EC4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</dgm:pt>
    <dgm:pt modelId="{361B6FC7-9AE6-4BED-BFCA-55408184026F}">
      <dgm:prSet phldrT="[Text]" custT="1"/>
      <dgm:spPr/>
      <dgm:t>
        <a:bodyPr/>
        <a:lstStyle/>
        <a:p>
          <a:r>
            <a:rPr lang="en-US" sz="3000" dirty="0"/>
            <a:t>LoginSevice2</a:t>
          </a:r>
        </a:p>
      </dgm:t>
    </dgm:pt>
    <dgm:pt modelId="{0DEA096C-7CC2-464D-BB10-89B6658724EF}" type="parTrans" cxnId="{D87BD183-4B43-4CB3-B271-8926FE2F1E06}">
      <dgm:prSet/>
      <dgm:spPr/>
      <dgm:t>
        <a:bodyPr/>
        <a:lstStyle/>
        <a:p>
          <a:endParaRPr lang="en-US"/>
        </a:p>
      </dgm:t>
    </dgm:pt>
    <dgm:pt modelId="{F0036FD9-BD52-4DF7-8995-49720DC2E18D}" type="sibTrans" cxnId="{D87BD183-4B43-4CB3-B271-8926FE2F1E06}">
      <dgm:prSet/>
      <dgm:spPr/>
      <dgm:t>
        <a:bodyPr/>
        <a:lstStyle/>
        <a:p>
          <a:endParaRPr lang="en-US"/>
        </a:p>
      </dgm:t>
    </dgm:pt>
    <dgm:pt modelId="{17F0D111-F35A-4828-A6B2-1D58D838F8F5}">
      <dgm:prSet phldrT="[Text]" custT="1"/>
      <dgm:spPr/>
      <dgm:t>
        <a:bodyPr/>
        <a:lstStyle/>
        <a:p>
          <a:r>
            <a:rPr lang="en-US" sz="3000" dirty="0"/>
            <a:t>Cardholder Client</a:t>
          </a:r>
        </a:p>
      </dgm:t>
    </dgm:pt>
    <dgm:pt modelId="{3F500595-A47E-436D-8446-BBAF7A6F0467}" type="parTrans" cxnId="{6899B3BF-67EC-4B93-B72B-664C8177B948}">
      <dgm:prSet/>
      <dgm:spPr/>
      <dgm:t>
        <a:bodyPr/>
        <a:lstStyle/>
        <a:p>
          <a:endParaRPr lang="en-US"/>
        </a:p>
      </dgm:t>
    </dgm:pt>
    <dgm:pt modelId="{6062AE7C-EA3A-4C3D-A70A-A2F0E3F0D9FF}" type="sibTrans" cxnId="{6899B3BF-67EC-4B93-B72B-664C8177B948}">
      <dgm:prSet/>
      <dgm:spPr/>
      <dgm:t>
        <a:bodyPr/>
        <a:lstStyle/>
        <a:p>
          <a:endParaRPr lang="en-US"/>
        </a:p>
      </dgm:t>
    </dgm:pt>
    <dgm:pt modelId="{6B923BBC-BA40-421F-8B71-CEAAAF5B7B00}">
      <dgm:prSet phldrT="[Text]"/>
      <dgm:spPr/>
      <dgm:t>
        <a:bodyPr/>
        <a:lstStyle/>
        <a:p>
          <a:r>
            <a:rPr lang="en-US" dirty="0"/>
            <a:t>LS2 stays in front of almost all applications</a:t>
          </a:r>
        </a:p>
      </dgm:t>
    </dgm:pt>
    <dgm:pt modelId="{C52D230C-0499-455B-9B24-B94573E3DC4B}" type="parTrans" cxnId="{4DBE4946-AA8C-47F2-BCCC-04E8F5AACCB1}">
      <dgm:prSet/>
      <dgm:spPr/>
      <dgm:t>
        <a:bodyPr/>
        <a:lstStyle/>
        <a:p>
          <a:endParaRPr lang="en-US"/>
        </a:p>
      </dgm:t>
    </dgm:pt>
    <dgm:pt modelId="{555BDE9B-3A73-4022-9CB7-C9F4E80D6F18}" type="sibTrans" cxnId="{4DBE4946-AA8C-47F2-BCCC-04E8F5AACCB1}">
      <dgm:prSet/>
      <dgm:spPr/>
      <dgm:t>
        <a:bodyPr/>
        <a:lstStyle/>
        <a:p>
          <a:endParaRPr lang="en-US"/>
        </a:p>
      </dgm:t>
    </dgm:pt>
    <dgm:pt modelId="{9E68B85A-B18D-41CF-9775-2BC650BC0972}">
      <dgm:prSet/>
      <dgm:spPr/>
      <dgm:t>
        <a:bodyPr/>
        <a:lstStyle/>
        <a:p>
          <a:r>
            <a:rPr lang="en-US" dirty="0"/>
            <a:t>It is the first major security barrier</a:t>
          </a:r>
        </a:p>
      </dgm:t>
    </dgm:pt>
    <dgm:pt modelId="{4A56277C-E711-4F8B-99AA-A9E5FF58F75F}" type="parTrans" cxnId="{217EB79C-6140-44C1-946A-E0DE6528BF8C}">
      <dgm:prSet/>
      <dgm:spPr/>
      <dgm:t>
        <a:bodyPr/>
        <a:lstStyle/>
        <a:p>
          <a:endParaRPr lang="en-US"/>
        </a:p>
      </dgm:t>
    </dgm:pt>
    <dgm:pt modelId="{595C730F-E203-4FB6-A299-9C5ABA5BE2E3}" type="sibTrans" cxnId="{217EB79C-6140-44C1-946A-E0DE6528BF8C}">
      <dgm:prSet/>
      <dgm:spPr/>
      <dgm:t>
        <a:bodyPr/>
        <a:lstStyle/>
        <a:p>
          <a:endParaRPr lang="en-US"/>
        </a:p>
      </dgm:t>
    </dgm:pt>
    <dgm:pt modelId="{C5895BA9-163C-4208-A6BF-084F9B6AC90C}">
      <dgm:prSet/>
      <dgm:spPr/>
      <dgm:t>
        <a:bodyPr/>
        <a:lstStyle/>
        <a:p>
          <a:pPr algn="ctr"/>
          <a:r>
            <a:rPr lang="en-US" dirty="0"/>
            <a:t>LS2 helps to retrieve tokens (i.e., Secure Object) and hand over it to the 3</a:t>
          </a:r>
          <a:r>
            <a:rPr lang="en-US" baseline="30000" dirty="0"/>
            <a:t>rd</a:t>
          </a:r>
          <a:r>
            <a:rPr lang="en-US" dirty="0"/>
            <a:t> party applications</a:t>
          </a:r>
        </a:p>
      </dgm:t>
    </dgm:pt>
    <dgm:pt modelId="{577A4BC9-70AE-4C79-B6B7-B7C42705CBDE}" type="parTrans" cxnId="{01E4E250-3523-496A-A5B7-95270E378A88}">
      <dgm:prSet/>
      <dgm:spPr/>
      <dgm:t>
        <a:bodyPr/>
        <a:lstStyle/>
        <a:p>
          <a:endParaRPr lang="en-US"/>
        </a:p>
      </dgm:t>
    </dgm:pt>
    <dgm:pt modelId="{774B2387-B702-4EA3-8439-8CC69FA980B1}" type="sibTrans" cxnId="{01E4E250-3523-496A-A5B7-95270E378A88}">
      <dgm:prSet/>
      <dgm:spPr/>
      <dgm:t>
        <a:bodyPr/>
        <a:lstStyle/>
        <a:p>
          <a:endParaRPr lang="en-US"/>
        </a:p>
      </dgm:t>
    </dgm:pt>
    <dgm:pt modelId="{A37E18F9-4125-476A-B6AF-4B8F34E0777A}">
      <dgm:prSet phldrT="[Text]"/>
      <dgm:spPr/>
      <dgm:t>
        <a:bodyPr/>
        <a:lstStyle/>
        <a:p>
          <a:r>
            <a:rPr lang="en-US" dirty="0"/>
            <a:t>CHC is a part of EVRY’s </a:t>
          </a:r>
          <a:r>
            <a:rPr lang="en-US"/>
            <a:t>NetBank (online </a:t>
          </a:r>
          <a:r>
            <a:rPr lang="en-US" dirty="0"/>
            <a:t>banking)</a:t>
          </a:r>
        </a:p>
      </dgm:t>
    </dgm:pt>
    <dgm:pt modelId="{A51E8CF7-55E0-41FD-8251-46C08FDE0CC1}" type="parTrans" cxnId="{9441C405-34C8-4DE6-BCF5-819268FDB114}">
      <dgm:prSet/>
      <dgm:spPr/>
      <dgm:t>
        <a:bodyPr/>
        <a:lstStyle/>
        <a:p>
          <a:endParaRPr lang="en-US"/>
        </a:p>
      </dgm:t>
    </dgm:pt>
    <dgm:pt modelId="{AD662088-F61C-4C8F-AE68-396FC8CB55AC}" type="sibTrans" cxnId="{9441C405-34C8-4DE6-BCF5-819268FDB114}">
      <dgm:prSet/>
      <dgm:spPr/>
      <dgm:t>
        <a:bodyPr/>
        <a:lstStyle/>
        <a:p>
          <a:endParaRPr lang="en-US"/>
        </a:p>
      </dgm:t>
    </dgm:pt>
    <dgm:pt modelId="{8AA4828F-DABB-4C9F-9896-D03C03766E92}">
      <dgm:prSet/>
      <dgm:spPr/>
      <dgm:t>
        <a:bodyPr/>
        <a:lstStyle/>
        <a:p>
          <a:r>
            <a:rPr lang="en-US" dirty="0"/>
            <a:t>It can be integrated with any 3rd party web application</a:t>
          </a:r>
        </a:p>
      </dgm:t>
    </dgm:pt>
    <dgm:pt modelId="{25D28638-3D3B-4818-8BFB-24F10ED733F6}" type="parTrans" cxnId="{3B8D39B8-A38F-4152-BBE7-8DC3E1AF5C18}">
      <dgm:prSet/>
      <dgm:spPr/>
      <dgm:t>
        <a:bodyPr/>
        <a:lstStyle/>
        <a:p>
          <a:endParaRPr lang="en-US"/>
        </a:p>
      </dgm:t>
    </dgm:pt>
    <dgm:pt modelId="{30CB99F5-73CD-405C-8940-C2E12ABDD508}" type="sibTrans" cxnId="{3B8D39B8-A38F-4152-BBE7-8DC3E1AF5C18}">
      <dgm:prSet/>
      <dgm:spPr/>
      <dgm:t>
        <a:bodyPr/>
        <a:lstStyle/>
        <a:p>
          <a:endParaRPr lang="en-US"/>
        </a:p>
      </dgm:t>
    </dgm:pt>
    <dgm:pt modelId="{604D8095-36E0-479F-849E-13265200CB82}">
      <dgm:prSet/>
      <dgm:spPr/>
      <dgm:t>
        <a:bodyPr/>
        <a:lstStyle/>
        <a:p>
          <a:r>
            <a:rPr lang="en-US" dirty="0"/>
            <a:t>EVRY’s NetBank is protected by LoginsService2 in front of CHC</a:t>
          </a:r>
        </a:p>
      </dgm:t>
    </dgm:pt>
    <dgm:pt modelId="{F99483A1-F88E-4DE5-9B08-59A9B54C6CA6}" type="parTrans" cxnId="{6952B7F3-E908-4175-97CD-011998C5BDA1}">
      <dgm:prSet/>
      <dgm:spPr/>
      <dgm:t>
        <a:bodyPr/>
        <a:lstStyle/>
        <a:p>
          <a:endParaRPr lang="en-US"/>
        </a:p>
      </dgm:t>
    </dgm:pt>
    <dgm:pt modelId="{C5584E01-A18F-4AA5-9D3F-DACAB5065066}" type="sibTrans" cxnId="{6952B7F3-E908-4175-97CD-011998C5BDA1}">
      <dgm:prSet/>
      <dgm:spPr/>
      <dgm:t>
        <a:bodyPr/>
        <a:lstStyle/>
        <a:p>
          <a:endParaRPr lang="en-US"/>
        </a:p>
      </dgm:t>
    </dgm:pt>
    <dgm:pt modelId="{E8F8E3DB-30D8-41CE-B9AC-E6CC91D807AE}">
      <dgm:prSet/>
      <dgm:spPr/>
      <dgm:t>
        <a:bodyPr/>
        <a:lstStyle/>
        <a:p>
          <a:r>
            <a:rPr lang="en-US" dirty="0"/>
            <a:t>After logging in CHC uses SO as the main parameter in session management</a:t>
          </a:r>
        </a:p>
      </dgm:t>
    </dgm:pt>
    <dgm:pt modelId="{73EC4CE2-B9FA-471E-92B0-9863F12F0FD5}" type="parTrans" cxnId="{03FEEB3C-A371-4286-BC1F-7312F7BDE40A}">
      <dgm:prSet/>
      <dgm:spPr/>
      <dgm:t>
        <a:bodyPr/>
        <a:lstStyle/>
        <a:p>
          <a:endParaRPr lang="en-US"/>
        </a:p>
      </dgm:t>
    </dgm:pt>
    <dgm:pt modelId="{0E5B170B-1BAE-4D8F-BEB0-BD4D2B8BAD1B}" type="sibTrans" cxnId="{03FEEB3C-A371-4286-BC1F-7312F7BDE40A}">
      <dgm:prSet/>
      <dgm:spPr/>
      <dgm:t>
        <a:bodyPr/>
        <a:lstStyle/>
        <a:p>
          <a:endParaRPr lang="en-US"/>
        </a:p>
      </dgm:t>
    </dgm:pt>
    <dgm:pt modelId="{031C5A1A-244B-428B-8D45-C036CE436AE3}">
      <dgm:prSet/>
      <dgm:spPr/>
      <dgm:t>
        <a:bodyPr/>
        <a:lstStyle/>
        <a:p>
          <a:r>
            <a:rPr lang="en-US" dirty="0"/>
            <a:t>Available through the Internet</a:t>
          </a:r>
        </a:p>
      </dgm:t>
    </dgm:pt>
    <dgm:pt modelId="{0E7849C7-D59F-486D-9D55-42DA6BD5D59D}" type="parTrans" cxnId="{DCD55808-76A7-4AB2-8647-8E633AF33FDF}">
      <dgm:prSet/>
      <dgm:spPr/>
      <dgm:t>
        <a:bodyPr/>
        <a:lstStyle/>
        <a:p>
          <a:endParaRPr lang="en-US"/>
        </a:p>
      </dgm:t>
    </dgm:pt>
    <dgm:pt modelId="{F8FEBD12-B10B-42A0-A165-ED2DF4FB10F2}" type="sibTrans" cxnId="{DCD55808-76A7-4AB2-8647-8E633AF33FDF}">
      <dgm:prSet/>
      <dgm:spPr/>
      <dgm:t>
        <a:bodyPr/>
        <a:lstStyle/>
        <a:p>
          <a:endParaRPr lang="en-US"/>
        </a:p>
      </dgm:t>
    </dgm:pt>
    <dgm:pt modelId="{4E2E7CC0-0E91-4877-B196-A51F97997F1B}">
      <dgm:prSet/>
      <dgm:spPr/>
      <dgm:t>
        <a:bodyPr/>
        <a:lstStyle/>
        <a:p>
          <a:r>
            <a:rPr lang="en-US"/>
            <a:t>Available through the Internet</a:t>
          </a:r>
          <a:endParaRPr lang="en-US" dirty="0"/>
        </a:p>
      </dgm:t>
    </dgm:pt>
    <dgm:pt modelId="{83E00746-8715-42D0-B634-99576FDBBD21}" type="parTrans" cxnId="{3B817331-93A3-4733-985F-9BD2780B5AE7}">
      <dgm:prSet/>
      <dgm:spPr/>
      <dgm:t>
        <a:bodyPr/>
        <a:lstStyle/>
        <a:p>
          <a:endParaRPr lang="en-US"/>
        </a:p>
      </dgm:t>
    </dgm:pt>
    <dgm:pt modelId="{FC0992EC-1505-474C-B8D8-1F738B0B43CF}" type="sibTrans" cxnId="{3B817331-93A3-4733-985F-9BD2780B5AE7}">
      <dgm:prSet/>
      <dgm:spPr/>
      <dgm:t>
        <a:bodyPr/>
        <a:lstStyle/>
        <a:p>
          <a:endParaRPr lang="en-US"/>
        </a:p>
      </dgm:t>
    </dgm:pt>
    <dgm:pt modelId="{4A23EAAF-1187-4744-A976-58687BCBF7E3}" type="pres">
      <dgm:prSet presAssocID="{69313E6A-0EE0-4D27-B617-D88124F23EC4}" presName="theList" presStyleCnt="0">
        <dgm:presLayoutVars>
          <dgm:dir/>
          <dgm:animLvl val="lvl"/>
          <dgm:resizeHandles val="exact"/>
        </dgm:presLayoutVars>
      </dgm:prSet>
      <dgm:spPr/>
    </dgm:pt>
    <dgm:pt modelId="{BC7AF73A-B64B-48A2-B697-FEFB88F98199}" type="pres">
      <dgm:prSet presAssocID="{361B6FC7-9AE6-4BED-BFCA-55408184026F}" presName="compNode" presStyleCnt="0"/>
      <dgm:spPr/>
    </dgm:pt>
    <dgm:pt modelId="{9E9E667E-D66B-4499-8A26-A8F00B143C38}" type="pres">
      <dgm:prSet presAssocID="{361B6FC7-9AE6-4BED-BFCA-55408184026F}" presName="aNode" presStyleLbl="bgShp" presStyleIdx="0" presStyleCnt="2" custLinFactNeighborX="-25190" custLinFactNeighborY="3971"/>
      <dgm:spPr/>
    </dgm:pt>
    <dgm:pt modelId="{B2AA4426-614B-4D40-8106-96274F60B0F5}" type="pres">
      <dgm:prSet presAssocID="{361B6FC7-9AE6-4BED-BFCA-55408184026F}" presName="textNode" presStyleLbl="bgShp" presStyleIdx="0" presStyleCnt="2"/>
      <dgm:spPr/>
    </dgm:pt>
    <dgm:pt modelId="{C4540A96-E88A-4752-B716-9AE031EC458A}" type="pres">
      <dgm:prSet presAssocID="{361B6FC7-9AE6-4BED-BFCA-55408184026F}" presName="compChildNode" presStyleCnt="0"/>
      <dgm:spPr/>
    </dgm:pt>
    <dgm:pt modelId="{863AACCF-ACF8-40F1-8AA7-D480620E32DA}" type="pres">
      <dgm:prSet presAssocID="{361B6FC7-9AE6-4BED-BFCA-55408184026F}" presName="theInnerList" presStyleCnt="0"/>
      <dgm:spPr/>
    </dgm:pt>
    <dgm:pt modelId="{D55AE418-C6E8-4E53-B7E1-7D143A6EB305}" type="pres">
      <dgm:prSet presAssocID="{6B923BBC-BA40-421F-8B71-CEAAAF5B7B00}" presName="childNode" presStyleLbl="node1" presStyleIdx="0" presStyleCnt="9">
        <dgm:presLayoutVars>
          <dgm:bulletEnabled val="1"/>
        </dgm:presLayoutVars>
      </dgm:prSet>
      <dgm:spPr/>
    </dgm:pt>
    <dgm:pt modelId="{706B89E0-C386-4AD3-96CA-AA20EC33205A}" type="pres">
      <dgm:prSet presAssocID="{6B923BBC-BA40-421F-8B71-CEAAAF5B7B00}" presName="aSpace2" presStyleCnt="0"/>
      <dgm:spPr/>
    </dgm:pt>
    <dgm:pt modelId="{452A2050-6D64-4E58-9BA9-40F05C6B08B4}" type="pres">
      <dgm:prSet presAssocID="{9E68B85A-B18D-41CF-9775-2BC650BC0972}" presName="childNode" presStyleLbl="node1" presStyleIdx="1" presStyleCnt="9">
        <dgm:presLayoutVars>
          <dgm:bulletEnabled val="1"/>
        </dgm:presLayoutVars>
      </dgm:prSet>
      <dgm:spPr/>
    </dgm:pt>
    <dgm:pt modelId="{857ED767-3110-49F9-A333-81E87B2F4094}" type="pres">
      <dgm:prSet presAssocID="{9E68B85A-B18D-41CF-9775-2BC650BC0972}" presName="aSpace2" presStyleCnt="0"/>
      <dgm:spPr/>
    </dgm:pt>
    <dgm:pt modelId="{01C1D765-8244-46FB-8870-71D90966AD96}" type="pres">
      <dgm:prSet presAssocID="{C5895BA9-163C-4208-A6BF-084F9B6AC90C}" presName="childNode" presStyleLbl="node1" presStyleIdx="2" presStyleCnt="9">
        <dgm:presLayoutVars>
          <dgm:bulletEnabled val="1"/>
        </dgm:presLayoutVars>
      </dgm:prSet>
      <dgm:spPr/>
    </dgm:pt>
    <dgm:pt modelId="{444FFCA0-5D8D-4DB1-8F3D-E2647C3C8CB7}" type="pres">
      <dgm:prSet presAssocID="{C5895BA9-163C-4208-A6BF-084F9B6AC90C}" presName="aSpace2" presStyleCnt="0"/>
      <dgm:spPr/>
    </dgm:pt>
    <dgm:pt modelId="{3D78ADA2-272D-411C-B2B6-13D382D3CDE1}" type="pres">
      <dgm:prSet presAssocID="{031C5A1A-244B-428B-8D45-C036CE436AE3}" presName="childNode" presStyleLbl="node1" presStyleIdx="3" presStyleCnt="9">
        <dgm:presLayoutVars>
          <dgm:bulletEnabled val="1"/>
        </dgm:presLayoutVars>
      </dgm:prSet>
      <dgm:spPr/>
    </dgm:pt>
    <dgm:pt modelId="{60931C46-575A-4463-8278-02F9FA19A47F}" type="pres">
      <dgm:prSet presAssocID="{361B6FC7-9AE6-4BED-BFCA-55408184026F}" presName="aSpace" presStyleCnt="0"/>
      <dgm:spPr/>
    </dgm:pt>
    <dgm:pt modelId="{54261FE7-B355-4C23-8FD9-441AB8BD92B0}" type="pres">
      <dgm:prSet presAssocID="{17F0D111-F35A-4828-A6B2-1D58D838F8F5}" presName="compNode" presStyleCnt="0"/>
      <dgm:spPr/>
    </dgm:pt>
    <dgm:pt modelId="{EFCD26AF-3F31-489A-9E3F-A3CABBFA907F}" type="pres">
      <dgm:prSet presAssocID="{17F0D111-F35A-4828-A6B2-1D58D838F8F5}" presName="aNode" presStyleLbl="bgShp" presStyleIdx="1" presStyleCnt="2"/>
      <dgm:spPr/>
    </dgm:pt>
    <dgm:pt modelId="{D93DF785-4D0A-4EEA-AC19-ECE0D0D6F5D4}" type="pres">
      <dgm:prSet presAssocID="{17F0D111-F35A-4828-A6B2-1D58D838F8F5}" presName="textNode" presStyleLbl="bgShp" presStyleIdx="1" presStyleCnt="2"/>
      <dgm:spPr/>
    </dgm:pt>
    <dgm:pt modelId="{6D31DD1A-5389-4E67-87D4-079DD6CF665A}" type="pres">
      <dgm:prSet presAssocID="{17F0D111-F35A-4828-A6B2-1D58D838F8F5}" presName="compChildNode" presStyleCnt="0"/>
      <dgm:spPr/>
    </dgm:pt>
    <dgm:pt modelId="{485FC8EA-CE02-416F-9898-FC4ECD2ECF35}" type="pres">
      <dgm:prSet presAssocID="{17F0D111-F35A-4828-A6B2-1D58D838F8F5}" presName="theInnerList" presStyleCnt="0"/>
      <dgm:spPr/>
    </dgm:pt>
    <dgm:pt modelId="{E4E4779A-ABBB-49EF-9361-2A78548A1D84}" type="pres">
      <dgm:prSet presAssocID="{A37E18F9-4125-476A-B6AF-4B8F34E0777A}" presName="childNode" presStyleLbl="node1" presStyleIdx="4" presStyleCnt="9">
        <dgm:presLayoutVars>
          <dgm:bulletEnabled val="1"/>
        </dgm:presLayoutVars>
      </dgm:prSet>
      <dgm:spPr/>
    </dgm:pt>
    <dgm:pt modelId="{E90DC14A-5D8F-4FA5-AF69-52649914DF62}" type="pres">
      <dgm:prSet presAssocID="{A37E18F9-4125-476A-B6AF-4B8F34E0777A}" presName="aSpace2" presStyleCnt="0"/>
      <dgm:spPr/>
    </dgm:pt>
    <dgm:pt modelId="{2FDB4016-6281-4CE7-B22E-75ECA9F233EA}" type="pres">
      <dgm:prSet presAssocID="{8AA4828F-DABB-4C9F-9896-D03C03766E92}" presName="childNode" presStyleLbl="node1" presStyleIdx="5" presStyleCnt="9">
        <dgm:presLayoutVars>
          <dgm:bulletEnabled val="1"/>
        </dgm:presLayoutVars>
      </dgm:prSet>
      <dgm:spPr/>
    </dgm:pt>
    <dgm:pt modelId="{8BF60CBF-EBFB-49A8-8C3A-732073DC125A}" type="pres">
      <dgm:prSet presAssocID="{8AA4828F-DABB-4C9F-9896-D03C03766E92}" presName="aSpace2" presStyleCnt="0"/>
      <dgm:spPr/>
    </dgm:pt>
    <dgm:pt modelId="{AB09A056-BD57-4C41-AA5C-A916E8F541AE}" type="pres">
      <dgm:prSet presAssocID="{604D8095-36E0-479F-849E-13265200CB82}" presName="childNode" presStyleLbl="node1" presStyleIdx="6" presStyleCnt="9">
        <dgm:presLayoutVars>
          <dgm:bulletEnabled val="1"/>
        </dgm:presLayoutVars>
      </dgm:prSet>
      <dgm:spPr/>
    </dgm:pt>
    <dgm:pt modelId="{18A85DA9-83A8-4AFE-A80C-6E7F1C061F02}" type="pres">
      <dgm:prSet presAssocID="{604D8095-36E0-479F-849E-13265200CB82}" presName="aSpace2" presStyleCnt="0"/>
      <dgm:spPr/>
    </dgm:pt>
    <dgm:pt modelId="{CA0EE14C-E0CE-4B0E-92CE-1B9624A2E0BB}" type="pres">
      <dgm:prSet presAssocID="{E8F8E3DB-30D8-41CE-B9AC-E6CC91D807AE}" presName="childNode" presStyleLbl="node1" presStyleIdx="7" presStyleCnt="9">
        <dgm:presLayoutVars>
          <dgm:bulletEnabled val="1"/>
        </dgm:presLayoutVars>
      </dgm:prSet>
      <dgm:spPr/>
    </dgm:pt>
    <dgm:pt modelId="{4CC79C8D-7709-44F3-9CFF-FE4491408E64}" type="pres">
      <dgm:prSet presAssocID="{E8F8E3DB-30D8-41CE-B9AC-E6CC91D807AE}" presName="aSpace2" presStyleCnt="0"/>
      <dgm:spPr/>
    </dgm:pt>
    <dgm:pt modelId="{AD7350AB-7EB9-4720-905E-853297AC3C74}" type="pres">
      <dgm:prSet presAssocID="{4E2E7CC0-0E91-4877-B196-A51F97997F1B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441C405-34C8-4DE6-BCF5-819268FDB114}" srcId="{17F0D111-F35A-4828-A6B2-1D58D838F8F5}" destId="{A37E18F9-4125-476A-B6AF-4B8F34E0777A}" srcOrd="0" destOrd="0" parTransId="{A51E8CF7-55E0-41FD-8251-46C08FDE0CC1}" sibTransId="{AD662088-F61C-4C8F-AE68-396FC8CB55AC}"/>
    <dgm:cxn modelId="{DCD55808-76A7-4AB2-8647-8E633AF33FDF}" srcId="{361B6FC7-9AE6-4BED-BFCA-55408184026F}" destId="{031C5A1A-244B-428B-8D45-C036CE436AE3}" srcOrd="3" destOrd="0" parTransId="{0E7849C7-D59F-486D-9D55-42DA6BD5D59D}" sibTransId="{F8FEBD12-B10B-42A0-A165-ED2DF4FB10F2}"/>
    <dgm:cxn modelId="{B5D24A2C-493D-42C0-9722-6A2E09D80947}" type="presOf" srcId="{361B6FC7-9AE6-4BED-BFCA-55408184026F}" destId="{B2AA4426-614B-4D40-8106-96274F60B0F5}" srcOrd="1" destOrd="0" presId="urn:microsoft.com/office/officeart/2005/8/layout/lProcess2"/>
    <dgm:cxn modelId="{2C59AA2C-D998-4180-B2E2-DB1C7E24F39C}" type="presOf" srcId="{031C5A1A-244B-428B-8D45-C036CE436AE3}" destId="{3D78ADA2-272D-411C-B2B6-13D382D3CDE1}" srcOrd="0" destOrd="0" presId="urn:microsoft.com/office/officeart/2005/8/layout/lProcess2"/>
    <dgm:cxn modelId="{3B817331-93A3-4733-985F-9BD2780B5AE7}" srcId="{17F0D111-F35A-4828-A6B2-1D58D838F8F5}" destId="{4E2E7CC0-0E91-4877-B196-A51F97997F1B}" srcOrd="4" destOrd="0" parTransId="{83E00746-8715-42D0-B634-99576FDBBD21}" sibTransId="{FC0992EC-1505-474C-B8D8-1F738B0B43CF}"/>
    <dgm:cxn modelId="{03FEEB3C-A371-4286-BC1F-7312F7BDE40A}" srcId="{17F0D111-F35A-4828-A6B2-1D58D838F8F5}" destId="{E8F8E3DB-30D8-41CE-B9AC-E6CC91D807AE}" srcOrd="3" destOrd="0" parTransId="{73EC4CE2-B9FA-471E-92B0-9863F12F0FD5}" sibTransId="{0E5B170B-1BAE-4D8F-BEB0-BD4D2B8BAD1B}"/>
    <dgm:cxn modelId="{08719345-ED60-464E-BA92-446A1C4284C7}" type="presOf" srcId="{17F0D111-F35A-4828-A6B2-1D58D838F8F5}" destId="{D93DF785-4D0A-4EEA-AC19-ECE0D0D6F5D4}" srcOrd="1" destOrd="0" presId="urn:microsoft.com/office/officeart/2005/8/layout/lProcess2"/>
    <dgm:cxn modelId="{4DBE4946-AA8C-47F2-BCCC-04E8F5AACCB1}" srcId="{361B6FC7-9AE6-4BED-BFCA-55408184026F}" destId="{6B923BBC-BA40-421F-8B71-CEAAAF5B7B00}" srcOrd="0" destOrd="0" parTransId="{C52D230C-0499-455B-9B24-B94573E3DC4B}" sibTransId="{555BDE9B-3A73-4022-9CB7-C9F4E80D6F18}"/>
    <dgm:cxn modelId="{83696047-DEF3-4088-A2D3-A42091B128D0}" type="presOf" srcId="{6B923BBC-BA40-421F-8B71-CEAAAF5B7B00}" destId="{D55AE418-C6E8-4E53-B7E1-7D143A6EB305}" srcOrd="0" destOrd="0" presId="urn:microsoft.com/office/officeart/2005/8/layout/lProcess2"/>
    <dgm:cxn modelId="{4CE3646E-2E92-4697-AF5F-67876B9BDE6B}" type="presOf" srcId="{4E2E7CC0-0E91-4877-B196-A51F97997F1B}" destId="{AD7350AB-7EB9-4720-905E-853297AC3C74}" srcOrd="0" destOrd="0" presId="urn:microsoft.com/office/officeart/2005/8/layout/lProcess2"/>
    <dgm:cxn modelId="{01E4E250-3523-496A-A5B7-95270E378A88}" srcId="{361B6FC7-9AE6-4BED-BFCA-55408184026F}" destId="{C5895BA9-163C-4208-A6BF-084F9B6AC90C}" srcOrd="2" destOrd="0" parTransId="{577A4BC9-70AE-4C79-B6B7-B7C42705CBDE}" sibTransId="{774B2387-B702-4EA3-8439-8CC69FA980B1}"/>
    <dgm:cxn modelId="{47FEEA52-D6C8-427A-9224-0F5CAA3CB99B}" type="presOf" srcId="{9E68B85A-B18D-41CF-9775-2BC650BC0972}" destId="{452A2050-6D64-4E58-9BA9-40F05C6B08B4}" srcOrd="0" destOrd="0" presId="urn:microsoft.com/office/officeart/2005/8/layout/lProcess2"/>
    <dgm:cxn modelId="{D87BD183-4B43-4CB3-B271-8926FE2F1E06}" srcId="{69313E6A-0EE0-4D27-B617-D88124F23EC4}" destId="{361B6FC7-9AE6-4BED-BFCA-55408184026F}" srcOrd="0" destOrd="0" parTransId="{0DEA096C-7CC2-464D-BB10-89B6658724EF}" sibTransId="{F0036FD9-BD52-4DF7-8995-49720DC2E18D}"/>
    <dgm:cxn modelId="{A398748F-EAC8-4A78-A7C3-87CD4E951294}" type="presOf" srcId="{69313E6A-0EE0-4D27-B617-D88124F23EC4}" destId="{4A23EAAF-1187-4744-A976-58687BCBF7E3}" srcOrd="0" destOrd="0" presId="urn:microsoft.com/office/officeart/2005/8/layout/lProcess2"/>
    <dgm:cxn modelId="{C8A55B9A-F1AA-49B7-BA70-307C459EB597}" type="presOf" srcId="{E8F8E3DB-30D8-41CE-B9AC-E6CC91D807AE}" destId="{CA0EE14C-E0CE-4B0E-92CE-1B9624A2E0BB}" srcOrd="0" destOrd="0" presId="urn:microsoft.com/office/officeart/2005/8/layout/lProcess2"/>
    <dgm:cxn modelId="{217EB79C-6140-44C1-946A-E0DE6528BF8C}" srcId="{361B6FC7-9AE6-4BED-BFCA-55408184026F}" destId="{9E68B85A-B18D-41CF-9775-2BC650BC0972}" srcOrd="1" destOrd="0" parTransId="{4A56277C-E711-4F8B-99AA-A9E5FF58F75F}" sibTransId="{595C730F-E203-4FB6-A299-9C5ABA5BE2E3}"/>
    <dgm:cxn modelId="{3B8D39B8-A38F-4152-BBE7-8DC3E1AF5C18}" srcId="{17F0D111-F35A-4828-A6B2-1D58D838F8F5}" destId="{8AA4828F-DABB-4C9F-9896-D03C03766E92}" srcOrd="1" destOrd="0" parTransId="{25D28638-3D3B-4818-8BFB-24F10ED733F6}" sibTransId="{30CB99F5-73CD-405C-8940-C2E12ABDD508}"/>
    <dgm:cxn modelId="{356B53BB-F162-4E61-858A-C85C6B3C1864}" type="presOf" srcId="{A37E18F9-4125-476A-B6AF-4B8F34E0777A}" destId="{E4E4779A-ABBB-49EF-9361-2A78548A1D84}" srcOrd="0" destOrd="0" presId="urn:microsoft.com/office/officeart/2005/8/layout/lProcess2"/>
    <dgm:cxn modelId="{6899B3BF-67EC-4B93-B72B-664C8177B948}" srcId="{69313E6A-0EE0-4D27-B617-D88124F23EC4}" destId="{17F0D111-F35A-4828-A6B2-1D58D838F8F5}" srcOrd="1" destOrd="0" parTransId="{3F500595-A47E-436D-8446-BBAF7A6F0467}" sibTransId="{6062AE7C-EA3A-4C3D-A70A-A2F0E3F0D9FF}"/>
    <dgm:cxn modelId="{CF634DC1-A443-4B75-83B3-212CA3FFF6D6}" type="presOf" srcId="{604D8095-36E0-479F-849E-13265200CB82}" destId="{AB09A056-BD57-4C41-AA5C-A916E8F541AE}" srcOrd="0" destOrd="0" presId="urn:microsoft.com/office/officeart/2005/8/layout/lProcess2"/>
    <dgm:cxn modelId="{ED7F74CC-67AC-42E0-B7B6-27BF503A2ED6}" type="presOf" srcId="{C5895BA9-163C-4208-A6BF-084F9B6AC90C}" destId="{01C1D765-8244-46FB-8870-71D90966AD96}" srcOrd="0" destOrd="0" presId="urn:microsoft.com/office/officeart/2005/8/layout/lProcess2"/>
    <dgm:cxn modelId="{F87102F3-DA09-4558-AF27-9577C27ED67A}" type="presOf" srcId="{17F0D111-F35A-4828-A6B2-1D58D838F8F5}" destId="{EFCD26AF-3F31-489A-9E3F-A3CABBFA907F}" srcOrd="0" destOrd="0" presId="urn:microsoft.com/office/officeart/2005/8/layout/lProcess2"/>
    <dgm:cxn modelId="{6952B7F3-E908-4175-97CD-011998C5BDA1}" srcId="{17F0D111-F35A-4828-A6B2-1D58D838F8F5}" destId="{604D8095-36E0-479F-849E-13265200CB82}" srcOrd="2" destOrd="0" parTransId="{F99483A1-F88E-4DE5-9B08-59A9B54C6CA6}" sibTransId="{C5584E01-A18F-4AA5-9D3F-DACAB5065066}"/>
    <dgm:cxn modelId="{259ED0F6-7BB9-4A62-AF76-2E1686C66D82}" type="presOf" srcId="{361B6FC7-9AE6-4BED-BFCA-55408184026F}" destId="{9E9E667E-D66B-4499-8A26-A8F00B143C38}" srcOrd="0" destOrd="0" presId="urn:microsoft.com/office/officeart/2005/8/layout/lProcess2"/>
    <dgm:cxn modelId="{D9E97BFB-64F4-49EE-B00F-E2750F35AC95}" type="presOf" srcId="{8AA4828F-DABB-4C9F-9896-D03C03766E92}" destId="{2FDB4016-6281-4CE7-B22E-75ECA9F233EA}" srcOrd="0" destOrd="0" presId="urn:microsoft.com/office/officeart/2005/8/layout/lProcess2"/>
    <dgm:cxn modelId="{F16A1EE1-1A83-4557-A838-E96EB8E5D190}" type="presParOf" srcId="{4A23EAAF-1187-4744-A976-58687BCBF7E3}" destId="{BC7AF73A-B64B-48A2-B697-FEFB88F98199}" srcOrd="0" destOrd="0" presId="urn:microsoft.com/office/officeart/2005/8/layout/lProcess2"/>
    <dgm:cxn modelId="{7670FC64-5571-47B1-9ABA-BD64C9819216}" type="presParOf" srcId="{BC7AF73A-B64B-48A2-B697-FEFB88F98199}" destId="{9E9E667E-D66B-4499-8A26-A8F00B143C38}" srcOrd="0" destOrd="0" presId="urn:microsoft.com/office/officeart/2005/8/layout/lProcess2"/>
    <dgm:cxn modelId="{18A76B58-4EEC-4883-84A9-62366F1719D5}" type="presParOf" srcId="{BC7AF73A-B64B-48A2-B697-FEFB88F98199}" destId="{B2AA4426-614B-4D40-8106-96274F60B0F5}" srcOrd="1" destOrd="0" presId="urn:microsoft.com/office/officeart/2005/8/layout/lProcess2"/>
    <dgm:cxn modelId="{2BEDDF7E-AB3A-4B25-90D6-DB3C54A20A8D}" type="presParOf" srcId="{BC7AF73A-B64B-48A2-B697-FEFB88F98199}" destId="{C4540A96-E88A-4752-B716-9AE031EC458A}" srcOrd="2" destOrd="0" presId="urn:microsoft.com/office/officeart/2005/8/layout/lProcess2"/>
    <dgm:cxn modelId="{582984EF-F2DD-44B6-BDA8-5256B1006329}" type="presParOf" srcId="{C4540A96-E88A-4752-B716-9AE031EC458A}" destId="{863AACCF-ACF8-40F1-8AA7-D480620E32DA}" srcOrd="0" destOrd="0" presId="urn:microsoft.com/office/officeart/2005/8/layout/lProcess2"/>
    <dgm:cxn modelId="{CBFE10ED-9F3A-49FB-BCD2-4969E8AEF694}" type="presParOf" srcId="{863AACCF-ACF8-40F1-8AA7-D480620E32DA}" destId="{D55AE418-C6E8-4E53-B7E1-7D143A6EB305}" srcOrd="0" destOrd="0" presId="urn:microsoft.com/office/officeart/2005/8/layout/lProcess2"/>
    <dgm:cxn modelId="{C57E010C-EE9D-4C3E-87DB-785287CEA5BA}" type="presParOf" srcId="{863AACCF-ACF8-40F1-8AA7-D480620E32DA}" destId="{706B89E0-C386-4AD3-96CA-AA20EC33205A}" srcOrd="1" destOrd="0" presId="urn:microsoft.com/office/officeart/2005/8/layout/lProcess2"/>
    <dgm:cxn modelId="{F1956806-E6D1-4D90-8CAC-89619AD5F05A}" type="presParOf" srcId="{863AACCF-ACF8-40F1-8AA7-D480620E32DA}" destId="{452A2050-6D64-4E58-9BA9-40F05C6B08B4}" srcOrd="2" destOrd="0" presId="urn:microsoft.com/office/officeart/2005/8/layout/lProcess2"/>
    <dgm:cxn modelId="{592B428E-F5D2-4466-B0C6-8A5CF427BDED}" type="presParOf" srcId="{863AACCF-ACF8-40F1-8AA7-D480620E32DA}" destId="{857ED767-3110-49F9-A333-81E87B2F4094}" srcOrd="3" destOrd="0" presId="urn:microsoft.com/office/officeart/2005/8/layout/lProcess2"/>
    <dgm:cxn modelId="{31B45E27-7E4E-44DA-9CF6-D073949D66BE}" type="presParOf" srcId="{863AACCF-ACF8-40F1-8AA7-D480620E32DA}" destId="{01C1D765-8244-46FB-8870-71D90966AD96}" srcOrd="4" destOrd="0" presId="urn:microsoft.com/office/officeart/2005/8/layout/lProcess2"/>
    <dgm:cxn modelId="{4DE31E43-BEF1-4D45-8904-3BE3141038D4}" type="presParOf" srcId="{863AACCF-ACF8-40F1-8AA7-D480620E32DA}" destId="{444FFCA0-5D8D-4DB1-8F3D-E2647C3C8CB7}" srcOrd="5" destOrd="0" presId="urn:microsoft.com/office/officeart/2005/8/layout/lProcess2"/>
    <dgm:cxn modelId="{811B72BB-4529-4F0B-91DE-BA2E1B49FBDE}" type="presParOf" srcId="{863AACCF-ACF8-40F1-8AA7-D480620E32DA}" destId="{3D78ADA2-272D-411C-B2B6-13D382D3CDE1}" srcOrd="6" destOrd="0" presId="urn:microsoft.com/office/officeart/2005/8/layout/lProcess2"/>
    <dgm:cxn modelId="{8DB87C87-DBD2-4133-B666-F88ADBC470F5}" type="presParOf" srcId="{4A23EAAF-1187-4744-A976-58687BCBF7E3}" destId="{60931C46-575A-4463-8278-02F9FA19A47F}" srcOrd="1" destOrd="0" presId="urn:microsoft.com/office/officeart/2005/8/layout/lProcess2"/>
    <dgm:cxn modelId="{832936AB-DCFF-46B7-90A8-55A819FB80E2}" type="presParOf" srcId="{4A23EAAF-1187-4744-A976-58687BCBF7E3}" destId="{54261FE7-B355-4C23-8FD9-441AB8BD92B0}" srcOrd="2" destOrd="0" presId="urn:microsoft.com/office/officeart/2005/8/layout/lProcess2"/>
    <dgm:cxn modelId="{6945CB1F-8A3A-4724-A9BC-19F5FCDD18B1}" type="presParOf" srcId="{54261FE7-B355-4C23-8FD9-441AB8BD92B0}" destId="{EFCD26AF-3F31-489A-9E3F-A3CABBFA907F}" srcOrd="0" destOrd="0" presId="urn:microsoft.com/office/officeart/2005/8/layout/lProcess2"/>
    <dgm:cxn modelId="{B666C6AA-FC66-434D-A7F3-7700E060D1A4}" type="presParOf" srcId="{54261FE7-B355-4C23-8FD9-441AB8BD92B0}" destId="{D93DF785-4D0A-4EEA-AC19-ECE0D0D6F5D4}" srcOrd="1" destOrd="0" presId="urn:microsoft.com/office/officeart/2005/8/layout/lProcess2"/>
    <dgm:cxn modelId="{5349A30D-65E0-48AA-8261-81A5A4C602DB}" type="presParOf" srcId="{54261FE7-B355-4C23-8FD9-441AB8BD92B0}" destId="{6D31DD1A-5389-4E67-87D4-079DD6CF665A}" srcOrd="2" destOrd="0" presId="urn:microsoft.com/office/officeart/2005/8/layout/lProcess2"/>
    <dgm:cxn modelId="{A55C36F8-C2D5-4949-8251-0F0D78315064}" type="presParOf" srcId="{6D31DD1A-5389-4E67-87D4-079DD6CF665A}" destId="{485FC8EA-CE02-416F-9898-FC4ECD2ECF35}" srcOrd="0" destOrd="0" presId="urn:microsoft.com/office/officeart/2005/8/layout/lProcess2"/>
    <dgm:cxn modelId="{9CB63A8C-E6BD-4810-A4A4-762FB94936D6}" type="presParOf" srcId="{485FC8EA-CE02-416F-9898-FC4ECD2ECF35}" destId="{E4E4779A-ABBB-49EF-9361-2A78548A1D84}" srcOrd="0" destOrd="0" presId="urn:microsoft.com/office/officeart/2005/8/layout/lProcess2"/>
    <dgm:cxn modelId="{FB8028DE-CDEA-4AB5-8C70-50C89A77C878}" type="presParOf" srcId="{485FC8EA-CE02-416F-9898-FC4ECD2ECF35}" destId="{E90DC14A-5D8F-4FA5-AF69-52649914DF62}" srcOrd="1" destOrd="0" presId="urn:microsoft.com/office/officeart/2005/8/layout/lProcess2"/>
    <dgm:cxn modelId="{EE10ECA0-AEBD-49E5-93F4-5A30DD4A711A}" type="presParOf" srcId="{485FC8EA-CE02-416F-9898-FC4ECD2ECF35}" destId="{2FDB4016-6281-4CE7-B22E-75ECA9F233EA}" srcOrd="2" destOrd="0" presId="urn:microsoft.com/office/officeart/2005/8/layout/lProcess2"/>
    <dgm:cxn modelId="{D0A84042-265F-45A7-B4B3-B7D3834B8359}" type="presParOf" srcId="{485FC8EA-CE02-416F-9898-FC4ECD2ECF35}" destId="{8BF60CBF-EBFB-49A8-8C3A-732073DC125A}" srcOrd="3" destOrd="0" presId="urn:microsoft.com/office/officeart/2005/8/layout/lProcess2"/>
    <dgm:cxn modelId="{D80F8D2F-C2FD-4219-984B-3CA2AE1A1A89}" type="presParOf" srcId="{485FC8EA-CE02-416F-9898-FC4ECD2ECF35}" destId="{AB09A056-BD57-4C41-AA5C-A916E8F541AE}" srcOrd="4" destOrd="0" presId="urn:microsoft.com/office/officeart/2005/8/layout/lProcess2"/>
    <dgm:cxn modelId="{CAA41329-CB32-45E7-A81E-701B6F8EF4F8}" type="presParOf" srcId="{485FC8EA-CE02-416F-9898-FC4ECD2ECF35}" destId="{18A85DA9-83A8-4AFE-A80C-6E7F1C061F02}" srcOrd="5" destOrd="0" presId="urn:microsoft.com/office/officeart/2005/8/layout/lProcess2"/>
    <dgm:cxn modelId="{3CBCDC11-9119-4A43-AECC-7DFCCBAB1CF6}" type="presParOf" srcId="{485FC8EA-CE02-416F-9898-FC4ECD2ECF35}" destId="{CA0EE14C-E0CE-4B0E-92CE-1B9624A2E0BB}" srcOrd="6" destOrd="0" presId="urn:microsoft.com/office/officeart/2005/8/layout/lProcess2"/>
    <dgm:cxn modelId="{512D57A5-E2A9-4394-8F1B-DB857C9B7508}" type="presParOf" srcId="{485FC8EA-CE02-416F-9898-FC4ECD2ECF35}" destId="{4CC79C8D-7709-44F3-9CFF-FE4491408E64}" srcOrd="7" destOrd="0" presId="urn:microsoft.com/office/officeart/2005/8/layout/lProcess2"/>
    <dgm:cxn modelId="{B36BCB0C-BA44-47B6-9B35-9FCB5052BE3F}" type="presParOf" srcId="{485FC8EA-CE02-416F-9898-FC4ECD2ECF35}" destId="{AD7350AB-7EB9-4720-905E-853297AC3C7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AB564F-5A39-4527-98BC-5D084898B65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E0DD33-80D7-4E54-AF2D-C49A9F950DE8}">
      <dgm:prSet phldrT="[Text]"/>
      <dgm:spPr/>
      <dgm:t>
        <a:bodyPr/>
        <a:lstStyle/>
        <a:p>
          <a:r>
            <a:rPr lang="en-US" dirty="0"/>
            <a:t>Pre-Engagement</a:t>
          </a:r>
        </a:p>
      </dgm:t>
    </dgm:pt>
    <dgm:pt modelId="{2E6A30CA-FC27-49F1-847B-C8DD8EAC0519}" type="parTrans" cxnId="{5FF8164C-06B8-481A-A93C-F91E5350673C}">
      <dgm:prSet/>
      <dgm:spPr/>
      <dgm:t>
        <a:bodyPr/>
        <a:lstStyle/>
        <a:p>
          <a:endParaRPr lang="en-US"/>
        </a:p>
      </dgm:t>
    </dgm:pt>
    <dgm:pt modelId="{D0BFC2E0-EBCC-4059-A544-BB18D1FC2564}" type="sibTrans" cxnId="{5FF8164C-06B8-481A-A93C-F91E5350673C}">
      <dgm:prSet/>
      <dgm:spPr/>
      <dgm:t>
        <a:bodyPr/>
        <a:lstStyle/>
        <a:p>
          <a:endParaRPr lang="en-US"/>
        </a:p>
      </dgm:t>
    </dgm:pt>
    <dgm:pt modelId="{9F0515FB-ADEF-46BD-AF79-FA056055EE62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303306A8-57A0-4A80-AA0A-3297D225B2E9}" type="parTrans" cxnId="{F6B9FDE4-01B1-4C70-903D-9E1C34242C9E}">
      <dgm:prSet/>
      <dgm:spPr/>
      <dgm:t>
        <a:bodyPr/>
        <a:lstStyle/>
        <a:p>
          <a:endParaRPr lang="en-US"/>
        </a:p>
      </dgm:t>
    </dgm:pt>
    <dgm:pt modelId="{754CC576-5261-49A4-88DE-3B1C698045EA}" type="sibTrans" cxnId="{F6B9FDE4-01B1-4C70-903D-9E1C34242C9E}">
      <dgm:prSet/>
      <dgm:spPr/>
      <dgm:t>
        <a:bodyPr/>
        <a:lstStyle/>
        <a:p>
          <a:endParaRPr lang="en-US"/>
        </a:p>
      </dgm:t>
    </dgm:pt>
    <dgm:pt modelId="{7EA7AA11-AFEF-449A-8301-1DC6220D7F9A}">
      <dgm:prSet phldrT="[Text]"/>
      <dgm:spPr/>
      <dgm:t>
        <a:bodyPr/>
        <a:lstStyle/>
        <a:p>
          <a:r>
            <a:rPr lang="en-US" dirty="0"/>
            <a:t>Post-Engagement</a:t>
          </a:r>
        </a:p>
      </dgm:t>
    </dgm:pt>
    <dgm:pt modelId="{99E2A703-B5DA-4989-AD46-F191ADEA911A}" type="parTrans" cxnId="{E36BF4FC-BFCF-46C1-8039-19A44AF2454D}">
      <dgm:prSet/>
      <dgm:spPr/>
      <dgm:t>
        <a:bodyPr/>
        <a:lstStyle/>
        <a:p>
          <a:endParaRPr lang="en-US"/>
        </a:p>
      </dgm:t>
    </dgm:pt>
    <dgm:pt modelId="{37400221-A27C-4249-B754-3ACF096438E4}" type="sibTrans" cxnId="{E36BF4FC-BFCF-46C1-8039-19A44AF2454D}">
      <dgm:prSet/>
      <dgm:spPr/>
      <dgm:t>
        <a:bodyPr/>
        <a:lstStyle/>
        <a:p>
          <a:endParaRPr lang="en-US"/>
        </a:p>
      </dgm:t>
    </dgm:pt>
    <dgm:pt modelId="{15855273-B9E3-4C24-9CC1-1EBC2D5F8928}" type="pres">
      <dgm:prSet presAssocID="{96AB564F-5A39-4527-98BC-5D084898B652}" presName="Name0" presStyleCnt="0">
        <dgm:presLayoutVars>
          <dgm:dir/>
          <dgm:resizeHandles val="exact"/>
        </dgm:presLayoutVars>
      </dgm:prSet>
      <dgm:spPr/>
    </dgm:pt>
    <dgm:pt modelId="{21858025-F299-4E70-901B-B10361F9123C}" type="pres">
      <dgm:prSet presAssocID="{6AE0DD33-80D7-4E54-AF2D-C49A9F950DE8}" presName="node" presStyleLbl="node1" presStyleIdx="0" presStyleCnt="3" custScaleY="66614">
        <dgm:presLayoutVars>
          <dgm:bulletEnabled val="1"/>
        </dgm:presLayoutVars>
      </dgm:prSet>
      <dgm:spPr/>
    </dgm:pt>
    <dgm:pt modelId="{C326B130-4F80-47FB-8114-4D36C4A149F4}" type="pres">
      <dgm:prSet presAssocID="{D0BFC2E0-EBCC-4059-A544-BB18D1FC2564}" presName="sibTrans" presStyleLbl="sibTrans2D1" presStyleIdx="0" presStyleCnt="2" custScaleY="66614"/>
      <dgm:spPr/>
    </dgm:pt>
    <dgm:pt modelId="{04DFBB25-2241-46F1-8231-DC5320C1EEDD}" type="pres">
      <dgm:prSet presAssocID="{D0BFC2E0-EBCC-4059-A544-BB18D1FC2564}" presName="connectorText" presStyleLbl="sibTrans2D1" presStyleIdx="0" presStyleCnt="2"/>
      <dgm:spPr/>
    </dgm:pt>
    <dgm:pt modelId="{FD32BC8D-795E-4D87-9666-294FA28DE6C3}" type="pres">
      <dgm:prSet presAssocID="{9F0515FB-ADEF-46BD-AF79-FA056055EE62}" presName="node" presStyleLbl="node1" presStyleIdx="1" presStyleCnt="3" custScaleY="66614">
        <dgm:presLayoutVars>
          <dgm:bulletEnabled val="1"/>
        </dgm:presLayoutVars>
      </dgm:prSet>
      <dgm:spPr/>
    </dgm:pt>
    <dgm:pt modelId="{3BE9BB0F-B15A-4D2C-846F-34B5ACCEC3E2}" type="pres">
      <dgm:prSet presAssocID="{754CC576-5261-49A4-88DE-3B1C698045EA}" presName="sibTrans" presStyleLbl="sibTrans2D1" presStyleIdx="1" presStyleCnt="2" custScaleY="66614"/>
      <dgm:spPr/>
    </dgm:pt>
    <dgm:pt modelId="{CC002504-70FF-4039-A0AB-E3DE011E9AA7}" type="pres">
      <dgm:prSet presAssocID="{754CC576-5261-49A4-88DE-3B1C698045EA}" presName="connectorText" presStyleLbl="sibTrans2D1" presStyleIdx="1" presStyleCnt="2"/>
      <dgm:spPr/>
    </dgm:pt>
    <dgm:pt modelId="{DED70948-C2B5-49E2-AC91-4D90CBA2FDF7}" type="pres">
      <dgm:prSet presAssocID="{7EA7AA11-AFEF-449A-8301-1DC6220D7F9A}" presName="node" presStyleLbl="node1" presStyleIdx="2" presStyleCnt="3" custScaleY="66614">
        <dgm:presLayoutVars>
          <dgm:bulletEnabled val="1"/>
        </dgm:presLayoutVars>
      </dgm:prSet>
      <dgm:spPr/>
    </dgm:pt>
  </dgm:ptLst>
  <dgm:cxnLst>
    <dgm:cxn modelId="{DBE3ED1D-F276-40F5-AAA0-A2966CE27161}" type="presOf" srcId="{96AB564F-5A39-4527-98BC-5D084898B652}" destId="{15855273-B9E3-4C24-9CC1-1EBC2D5F8928}" srcOrd="0" destOrd="0" presId="urn:microsoft.com/office/officeart/2005/8/layout/process1"/>
    <dgm:cxn modelId="{457DB861-E998-4ACA-874C-6482D5F03A7A}" type="presOf" srcId="{7EA7AA11-AFEF-449A-8301-1DC6220D7F9A}" destId="{DED70948-C2B5-49E2-AC91-4D90CBA2FDF7}" srcOrd="0" destOrd="0" presId="urn:microsoft.com/office/officeart/2005/8/layout/process1"/>
    <dgm:cxn modelId="{614CE244-D859-4F84-8769-0070424377C6}" type="presOf" srcId="{D0BFC2E0-EBCC-4059-A544-BB18D1FC2564}" destId="{C326B130-4F80-47FB-8114-4D36C4A149F4}" srcOrd="0" destOrd="0" presId="urn:microsoft.com/office/officeart/2005/8/layout/process1"/>
    <dgm:cxn modelId="{5FF8164C-06B8-481A-A93C-F91E5350673C}" srcId="{96AB564F-5A39-4527-98BC-5D084898B652}" destId="{6AE0DD33-80D7-4E54-AF2D-C49A9F950DE8}" srcOrd="0" destOrd="0" parTransId="{2E6A30CA-FC27-49F1-847B-C8DD8EAC0519}" sibTransId="{D0BFC2E0-EBCC-4059-A544-BB18D1FC2564}"/>
    <dgm:cxn modelId="{E840479C-36A0-40A4-BA48-4AC1B42139DE}" type="presOf" srcId="{6AE0DD33-80D7-4E54-AF2D-C49A9F950DE8}" destId="{21858025-F299-4E70-901B-B10361F9123C}" srcOrd="0" destOrd="0" presId="urn:microsoft.com/office/officeart/2005/8/layout/process1"/>
    <dgm:cxn modelId="{71DB40B9-A0A6-4299-8116-DA738452F123}" type="presOf" srcId="{9F0515FB-ADEF-46BD-AF79-FA056055EE62}" destId="{FD32BC8D-795E-4D87-9666-294FA28DE6C3}" srcOrd="0" destOrd="0" presId="urn:microsoft.com/office/officeart/2005/8/layout/process1"/>
    <dgm:cxn modelId="{3DF84FCE-AB09-44C0-BCDF-498ECCDB5534}" type="presOf" srcId="{754CC576-5261-49A4-88DE-3B1C698045EA}" destId="{3BE9BB0F-B15A-4D2C-846F-34B5ACCEC3E2}" srcOrd="0" destOrd="0" presId="urn:microsoft.com/office/officeart/2005/8/layout/process1"/>
    <dgm:cxn modelId="{6ECD37DA-03E6-424E-BB8F-6A8A34B9A40C}" type="presOf" srcId="{754CC576-5261-49A4-88DE-3B1C698045EA}" destId="{CC002504-70FF-4039-A0AB-E3DE011E9AA7}" srcOrd="1" destOrd="0" presId="urn:microsoft.com/office/officeart/2005/8/layout/process1"/>
    <dgm:cxn modelId="{F6B9FDE4-01B1-4C70-903D-9E1C34242C9E}" srcId="{96AB564F-5A39-4527-98BC-5D084898B652}" destId="{9F0515FB-ADEF-46BD-AF79-FA056055EE62}" srcOrd="1" destOrd="0" parTransId="{303306A8-57A0-4A80-AA0A-3297D225B2E9}" sibTransId="{754CC576-5261-49A4-88DE-3B1C698045EA}"/>
    <dgm:cxn modelId="{48E00BEC-10C9-42F4-A2F6-5665D1551BE5}" type="presOf" srcId="{D0BFC2E0-EBCC-4059-A544-BB18D1FC2564}" destId="{04DFBB25-2241-46F1-8231-DC5320C1EEDD}" srcOrd="1" destOrd="0" presId="urn:microsoft.com/office/officeart/2005/8/layout/process1"/>
    <dgm:cxn modelId="{E36BF4FC-BFCF-46C1-8039-19A44AF2454D}" srcId="{96AB564F-5A39-4527-98BC-5D084898B652}" destId="{7EA7AA11-AFEF-449A-8301-1DC6220D7F9A}" srcOrd="2" destOrd="0" parTransId="{99E2A703-B5DA-4989-AD46-F191ADEA911A}" sibTransId="{37400221-A27C-4249-B754-3ACF096438E4}"/>
    <dgm:cxn modelId="{2C83D9A8-0534-4B5B-ABFC-32C09404C02E}" type="presParOf" srcId="{15855273-B9E3-4C24-9CC1-1EBC2D5F8928}" destId="{21858025-F299-4E70-901B-B10361F9123C}" srcOrd="0" destOrd="0" presId="urn:microsoft.com/office/officeart/2005/8/layout/process1"/>
    <dgm:cxn modelId="{0C6F3F92-CD28-48F2-A5F6-3885E24E7EFE}" type="presParOf" srcId="{15855273-B9E3-4C24-9CC1-1EBC2D5F8928}" destId="{C326B130-4F80-47FB-8114-4D36C4A149F4}" srcOrd="1" destOrd="0" presId="urn:microsoft.com/office/officeart/2005/8/layout/process1"/>
    <dgm:cxn modelId="{531B7CED-BC18-4100-88D6-52C55F41FF6F}" type="presParOf" srcId="{C326B130-4F80-47FB-8114-4D36C4A149F4}" destId="{04DFBB25-2241-46F1-8231-DC5320C1EEDD}" srcOrd="0" destOrd="0" presId="urn:microsoft.com/office/officeart/2005/8/layout/process1"/>
    <dgm:cxn modelId="{1FB5A4C7-7962-447C-9EE4-99F94B1B4A58}" type="presParOf" srcId="{15855273-B9E3-4C24-9CC1-1EBC2D5F8928}" destId="{FD32BC8D-795E-4D87-9666-294FA28DE6C3}" srcOrd="2" destOrd="0" presId="urn:microsoft.com/office/officeart/2005/8/layout/process1"/>
    <dgm:cxn modelId="{F634297C-990A-46FE-9F9A-35FE59AA1B76}" type="presParOf" srcId="{15855273-B9E3-4C24-9CC1-1EBC2D5F8928}" destId="{3BE9BB0F-B15A-4D2C-846F-34B5ACCEC3E2}" srcOrd="3" destOrd="0" presId="urn:microsoft.com/office/officeart/2005/8/layout/process1"/>
    <dgm:cxn modelId="{6D331955-906E-4147-943E-283604C9C292}" type="presParOf" srcId="{3BE9BB0F-B15A-4D2C-846F-34B5ACCEC3E2}" destId="{CC002504-70FF-4039-A0AB-E3DE011E9AA7}" srcOrd="0" destOrd="0" presId="urn:microsoft.com/office/officeart/2005/8/layout/process1"/>
    <dgm:cxn modelId="{14690BBD-358B-4881-8A56-11B5DD12E0A2}" type="presParOf" srcId="{15855273-B9E3-4C24-9CC1-1EBC2D5F8928}" destId="{DED70948-C2B5-49E2-AC91-4D90CBA2FD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2B3DB4-3B1C-4CB2-ACB5-C3D69F2E734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B23176-8FB1-4F56-B768-16725E4B637D}">
      <dgm:prSet phldrT="[Text]" custT="1"/>
      <dgm:spPr/>
      <dgm:t>
        <a:bodyPr/>
        <a:lstStyle/>
        <a:p>
          <a:r>
            <a:rPr lang="en-US" sz="1600" dirty="0"/>
            <a:t>Scoping</a:t>
          </a:r>
        </a:p>
      </dgm:t>
    </dgm:pt>
    <dgm:pt modelId="{B957BA1C-BFF7-4B42-816E-2D83A3D08044}" type="parTrans" cxnId="{A8533E8D-AB3F-4B20-99CC-31BB1C0D2C14}">
      <dgm:prSet/>
      <dgm:spPr/>
      <dgm:t>
        <a:bodyPr/>
        <a:lstStyle/>
        <a:p>
          <a:endParaRPr lang="en-US"/>
        </a:p>
      </dgm:t>
    </dgm:pt>
    <dgm:pt modelId="{CE846A1E-BA9F-4B4C-9898-6A7955E4614C}" type="sibTrans" cxnId="{A8533E8D-AB3F-4B20-99CC-31BB1C0D2C14}">
      <dgm:prSet/>
      <dgm:spPr/>
      <dgm:t>
        <a:bodyPr/>
        <a:lstStyle/>
        <a:p>
          <a:endParaRPr lang="en-US"/>
        </a:p>
      </dgm:t>
    </dgm:pt>
    <dgm:pt modelId="{362024B9-D6CE-4C6F-A03B-07D6CFC2565C}">
      <dgm:prSet custT="1"/>
      <dgm:spPr/>
      <dgm:t>
        <a:bodyPr/>
        <a:lstStyle/>
        <a:p>
          <a:r>
            <a:rPr lang="en-US" sz="1600" dirty="0"/>
            <a:t>Rules of </a:t>
          </a:r>
          <a:br>
            <a:rPr lang="en-US" sz="1600" dirty="0"/>
          </a:br>
          <a:r>
            <a:rPr lang="en-US" sz="1600" dirty="0"/>
            <a:t>Engagement</a:t>
          </a:r>
        </a:p>
      </dgm:t>
    </dgm:pt>
    <dgm:pt modelId="{0A1137E3-895E-47E3-8E15-30A978198C34}" type="parTrans" cxnId="{9E88B4F4-1897-419D-AB03-7BD0EF8B675F}">
      <dgm:prSet/>
      <dgm:spPr/>
      <dgm:t>
        <a:bodyPr/>
        <a:lstStyle/>
        <a:p>
          <a:endParaRPr lang="en-US"/>
        </a:p>
      </dgm:t>
    </dgm:pt>
    <dgm:pt modelId="{2577229E-01A4-4B25-A5FB-9B9904482B87}" type="sibTrans" cxnId="{9E88B4F4-1897-419D-AB03-7BD0EF8B675F}">
      <dgm:prSet/>
      <dgm:spPr/>
      <dgm:t>
        <a:bodyPr/>
        <a:lstStyle/>
        <a:p>
          <a:endParaRPr lang="en-US"/>
        </a:p>
      </dgm:t>
    </dgm:pt>
    <dgm:pt modelId="{2C35898E-980B-41D3-9F39-F3DEA24D4704}">
      <dgm:prSet custT="1"/>
      <dgm:spPr/>
      <dgm:t>
        <a:bodyPr/>
        <a:lstStyle/>
        <a:p>
          <a:r>
            <a:rPr lang="en-US" sz="1600" dirty="0"/>
            <a:t>Success</a:t>
          </a:r>
          <a:br>
            <a:rPr lang="en-US" sz="1600" dirty="0"/>
          </a:br>
          <a:r>
            <a:rPr lang="en-US" sz="1600" dirty="0"/>
            <a:t>Criteria</a:t>
          </a:r>
        </a:p>
      </dgm:t>
    </dgm:pt>
    <dgm:pt modelId="{D96A9794-FE00-4F23-B756-AF8F5409B3DC}" type="parTrans" cxnId="{9CB8CC90-93D0-444F-BB1B-678615AF5ADC}">
      <dgm:prSet/>
      <dgm:spPr/>
      <dgm:t>
        <a:bodyPr/>
        <a:lstStyle/>
        <a:p>
          <a:endParaRPr lang="en-US"/>
        </a:p>
      </dgm:t>
    </dgm:pt>
    <dgm:pt modelId="{5FDFD851-B077-4200-A402-8BF3EDF5E4C6}" type="sibTrans" cxnId="{9CB8CC90-93D0-444F-BB1B-678615AF5ADC}">
      <dgm:prSet/>
      <dgm:spPr/>
      <dgm:t>
        <a:bodyPr/>
        <a:lstStyle/>
        <a:p>
          <a:endParaRPr lang="en-US"/>
        </a:p>
      </dgm:t>
    </dgm:pt>
    <dgm:pt modelId="{52A4F009-B5BA-435A-913D-44881FE13FA8}">
      <dgm:prSet custT="1"/>
      <dgm:spPr/>
      <dgm:t>
        <a:bodyPr/>
        <a:lstStyle/>
        <a:p>
          <a:r>
            <a:rPr lang="en-US" sz="1600" dirty="0"/>
            <a:t>Sign Off</a:t>
          </a:r>
        </a:p>
      </dgm:t>
    </dgm:pt>
    <dgm:pt modelId="{240AB3FD-7706-461D-B502-6E81A8A83E9A}" type="parTrans" cxnId="{6BF96176-A27B-45B4-909F-4A4911ABBF58}">
      <dgm:prSet/>
      <dgm:spPr/>
      <dgm:t>
        <a:bodyPr/>
        <a:lstStyle/>
        <a:p>
          <a:endParaRPr lang="en-US"/>
        </a:p>
      </dgm:t>
    </dgm:pt>
    <dgm:pt modelId="{25CC76EC-A3B1-4A2D-9DCB-C4FD0EEA835E}" type="sibTrans" cxnId="{6BF96176-A27B-45B4-909F-4A4911ABBF58}">
      <dgm:prSet/>
      <dgm:spPr/>
      <dgm:t>
        <a:bodyPr/>
        <a:lstStyle/>
        <a:p>
          <a:endParaRPr lang="en-US"/>
        </a:p>
      </dgm:t>
    </dgm:pt>
    <dgm:pt modelId="{8904475E-9140-4A2B-BA4B-CDD546144526}" type="pres">
      <dgm:prSet presAssocID="{352B3DB4-3B1C-4CB2-ACB5-C3D69F2E734E}" presName="linearFlow" presStyleCnt="0">
        <dgm:presLayoutVars>
          <dgm:resizeHandles val="exact"/>
        </dgm:presLayoutVars>
      </dgm:prSet>
      <dgm:spPr/>
    </dgm:pt>
    <dgm:pt modelId="{DEEE1403-B1B1-4327-A447-A38245DFF3EF}" type="pres">
      <dgm:prSet presAssocID="{B5B23176-8FB1-4F56-B768-16725E4B637D}" presName="node" presStyleLbl="node1" presStyleIdx="0" presStyleCnt="4">
        <dgm:presLayoutVars>
          <dgm:bulletEnabled val="1"/>
        </dgm:presLayoutVars>
      </dgm:prSet>
      <dgm:spPr/>
    </dgm:pt>
    <dgm:pt modelId="{7D2932A8-7B12-46B6-8323-806FA96E8B2F}" type="pres">
      <dgm:prSet presAssocID="{CE846A1E-BA9F-4B4C-9898-6A7955E4614C}" presName="sibTrans" presStyleLbl="sibTrans2D1" presStyleIdx="0" presStyleCnt="3"/>
      <dgm:spPr/>
    </dgm:pt>
    <dgm:pt modelId="{72B2F59E-13BE-4FE1-9923-BD2DD28E1BF5}" type="pres">
      <dgm:prSet presAssocID="{CE846A1E-BA9F-4B4C-9898-6A7955E4614C}" presName="connectorText" presStyleLbl="sibTrans2D1" presStyleIdx="0" presStyleCnt="3"/>
      <dgm:spPr/>
    </dgm:pt>
    <dgm:pt modelId="{E898781D-A37C-4390-A855-8C59D65B045F}" type="pres">
      <dgm:prSet presAssocID="{362024B9-D6CE-4C6F-A03B-07D6CFC2565C}" presName="node" presStyleLbl="node1" presStyleIdx="1" presStyleCnt="4">
        <dgm:presLayoutVars>
          <dgm:bulletEnabled val="1"/>
        </dgm:presLayoutVars>
      </dgm:prSet>
      <dgm:spPr/>
    </dgm:pt>
    <dgm:pt modelId="{3140B4FB-1831-4F14-958B-49601D8011CB}" type="pres">
      <dgm:prSet presAssocID="{2577229E-01A4-4B25-A5FB-9B9904482B87}" presName="sibTrans" presStyleLbl="sibTrans2D1" presStyleIdx="1" presStyleCnt="3"/>
      <dgm:spPr/>
    </dgm:pt>
    <dgm:pt modelId="{6DE5D255-CBF3-48C3-9845-7D4B841F85D9}" type="pres">
      <dgm:prSet presAssocID="{2577229E-01A4-4B25-A5FB-9B9904482B87}" presName="connectorText" presStyleLbl="sibTrans2D1" presStyleIdx="1" presStyleCnt="3"/>
      <dgm:spPr/>
    </dgm:pt>
    <dgm:pt modelId="{2E402E35-F227-420E-932E-AB7583160439}" type="pres">
      <dgm:prSet presAssocID="{2C35898E-980B-41D3-9F39-F3DEA24D4704}" presName="node" presStyleLbl="node1" presStyleIdx="2" presStyleCnt="4">
        <dgm:presLayoutVars>
          <dgm:bulletEnabled val="1"/>
        </dgm:presLayoutVars>
      </dgm:prSet>
      <dgm:spPr/>
    </dgm:pt>
    <dgm:pt modelId="{810848A8-C9BA-4D91-BC69-BCD8DD46CCF1}" type="pres">
      <dgm:prSet presAssocID="{5FDFD851-B077-4200-A402-8BF3EDF5E4C6}" presName="sibTrans" presStyleLbl="sibTrans2D1" presStyleIdx="2" presStyleCnt="3"/>
      <dgm:spPr/>
    </dgm:pt>
    <dgm:pt modelId="{4AE3DF1B-93BD-40F4-A9E8-2133F0653A62}" type="pres">
      <dgm:prSet presAssocID="{5FDFD851-B077-4200-A402-8BF3EDF5E4C6}" presName="connectorText" presStyleLbl="sibTrans2D1" presStyleIdx="2" presStyleCnt="3"/>
      <dgm:spPr/>
    </dgm:pt>
    <dgm:pt modelId="{18704410-33BB-480D-858E-AFF17F86971A}" type="pres">
      <dgm:prSet presAssocID="{52A4F009-B5BA-435A-913D-44881FE13FA8}" presName="node" presStyleLbl="node1" presStyleIdx="3" presStyleCnt="4">
        <dgm:presLayoutVars>
          <dgm:bulletEnabled val="1"/>
        </dgm:presLayoutVars>
      </dgm:prSet>
      <dgm:spPr/>
    </dgm:pt>
  </dgm:ptLst>
  <dgm:cxnLst>
    <dgm:cxn modelId="{2F47901E-17A4-4665-B58C-4F47BFBE0754}" type="presOf" srcId="{2577229E-01A4-4B25-A5FB-9B9904482B87}" destId="{3140B4FB-1831-4F14-958B-49601D8011CB}" srcOrd="0" destOrd="0" presId="urn:microsoft.com/office/officeart/2005/8/layout/process2"/>
    <dgm:cxn modelId="{CF2EC320-70E8-4EFB-AB94-8E8880359392}" type="presOf" srcId="{CE846A1E-BA9F-4B4C-9898-6A7955E4614C}" destId="{72B2F59E-13BE-4FE1-9923-BD2DD28E1BF5}" srcOrd="1" destOrd="0" presId="urn:microsoft.com/office/officeart/2005/8/layout/process2"/>
    <dgm:cxn modelId="{0F77853F-255A-48A2-9A5E-503931A0FAA4}" type="presOf" srcId="{B5B23176-8FB1-4F56-B768-16725E4B637D}" destId="{DEEE1403-B1B1-4327-A447-A38245DFF3EF}" srcOrd="0" destOrd="0" presId="urn:microsoft.com/office/officeart/2005/8/layout/process2"/>
    <dgm:cxn modelId="{11AA306C-6856-4E0E-98E2-120724738D9C}" type="presOf" srcId="{5FDFD851-B077-4200-A402-8BF3EDF5E4C6}" destId="{4AE3DF1B-93BD-40F4-A9E8-2133F0653A62}" srcOrd="1" destOrd="0" presId="urn:microsoft.com/office/officeart/2005/8/layout/process2"/>
    <dgm:cxn modelId="{1D77B270-62FA-47D0-8E7E-7515FFC93883}" type="presOf" srcId="{2577229E-01A4-4B25-A5FB-9B9904482B87}" destId="{6DE5D255-CBF3-48C3-9845-7D4B841F85D9}" srcOrd="1" destOrd="0" presId="urn:microsoft.com/office/officeart/2005/8/layout/process2"/>
    <dgm:cxn modelId="{6BF96176-A27B-45B4-909F-4A4911ABBF58}" srcId="{352B3DB4-3B1C-4CB2-ACB5-C3D69F2E734E}" destId="{52A4F009-B5BA-435A-913D-44881FE13FA8}" srcOrd="3" destOrd="0" parTransId="{240AB3FD-7706-461D-B502-6E81A8A83E9A}" sibTransId="{25CC76EC-A3B1-4A2D-9DCB-C4FD0EEA835E}"/>
    <dgm:cxn modelId="{5E18DF76-96BA-40C8-AB5B-9723F52380A7}" type="presOf" srcId="{52A4F009-B5BA-435A-913D-44881FE13FA8}" destId="{18704410-33BB-480D-858E-AFF17F86971A}" srcOrd="0" destOrd="0" presId="urn:microsoft.com/office/officeart/2005/8/layout/process2"/>
    <dgm:cxn modelId="{4DA81C86-1DC0-41DB-AFD4-9BED1D9F9A2C}" type="presOf" srcId="{2C35898E-980B-41D3-9F39-F3DEA24D4704}" destId="{2E402E35-F227-420E-932E-AB7583160439}" srcOrd="0" destOrd="0" presId="urn:microsoft.com/office/officeart/2005/8/layout/process2"/>
    <dgm:cxn modelId="{A8533E8D-AB3F-4B20-99CC-31BB1C0D2C14}" srcId="{352B3DB4-3B1C-4CB2-ACB5-C3D69F2E734E}" destId="{B5B23176-8FB1-4F56-B768-16725E4B637D}" srcOrd="0" destOrd="0" parTransId="{B957BA1C-BFF7-4B42-816E-2D83A3D08044}" sibTransId="{CE846A1E-BA9F-4B4C-9898-6A7955E4614C}"/>
    <dgm:cxn modelId="{9CB8CC90-93D0-444F-BB1B-678615AF5ADC}" srcId="{352B3DB4-3B1C-4CB2-ACB5-C3D69F2E734E}" destId="{2C35898E-980B-41D3-9F39-F3DEA24D4704}" srcOrd="2" destOrd="0" parTransId="{D96A9794-FE00-4F23-B756-AF8F5409B3DC}" sibTransId="{5FDFD851-B077-4200-A402-8BF3EDF5E4C6}"/>
    <dgm:cxn modelId="{11E320A5-B532-4B31-AADA-C7A68801EC96}" type="presOf" srcId="{362024B9-D6CE-4C6F-A03B-07D6CFC2565C}" destId="{E898781D-A37C-4390-A855-8C59D65B045F}" srcOrd="0" destOrd="0" presId="urn:microsoft.com/office/officeart/2005/8/layout/process2"/>
    <dgm:cxn modelId="{859B94A8-0C36-45D4-8BCD-E58BC35A4BE0}" type="presOf" srcId="{CE846A1E-BA9F-4B4C-9898-6A7955E4614C}" destId="{7D2932A8-7B12-46B6-8323-806FA96E8B2F}" srcOrd="0" destOrd="0" presId="urn:microsoft.com/office/officeart/2005/8/layout/process2"/>
    <dgm:cxn modelId="{D76DB9D2-89DF-4AD1-9970-1E159D157BC8}" type="presOf" srcId="{352B3DB4-3B1C-4CB2-ACB5-C3D69F2E734E}" destId="{8904475E-9140-4A2B-BA4B-CDD546144526}" srcOrd="0" destOrd="0" presId="urn:microsoft.com/office/officeart/2005/8/layout/process2"/>
    <dgm:cxn modelId="{3D16A8D3-9D1E-4AC2-B6E5-4FD795AABEC4}" type="presOf" srcId="{5FDFD851-B077-4200-A402-8BF3EDF5E4C6}" destId="{810848A8-C9BA-4D91-BC69-BCD8DD46CCF1}" srcOrd="0" destOrd="0" presId="urn:microsoft.com/office/officeart/2005/8/layout/process2"/>
    <dgm:cxn modelId="{9E88B4F4-1897-419D-AB03-7BD0EF8B675F}" srcId="{352B3DB4-3B1C-4CB2-ACB5-C3D69F2E734E}" destId="{362024B9-D6CE-4C6F-A03B-07D6CFC2565C}" srcOrd="1" destOrd="0" parTransId="{0A1137E3-895E-47E3-8E15-30A978198C34}" sibTransId="{2577229E-01A4-4B25-A5FB-9B9904482B87}"/>
    <dgm:cxn modelId="{981E038F-F13D-4EE6-BF76-9FC78E92309A}" type="presParOf" srcId="{8904475E-9140-4A2B-BA4B-CDD546144526}" destId="{DEEE1403-B1B1-4327-A447-A38245DFF3EF}" srcOrd="0" destOrd="0" presId="urn:microsoft.com/office/officeart/2005/8/layout/process2"/>
    <dgm:cxn modelId="{A726E26E-5242-4C24-9499-5F0A9CC4B881}" type="presParOf" srcId="{8904475E-9140-4A2B-BA4B-CDD546144526}" destId="{7D2932A8-7B12-46B6-8323-806FA96E8B2F}" srcOrd="1" destOrd="0" presId="urn:microsoft.com/office/officeart/2005/8/layout/process2"/>
    <dgm:cxn modelId="{59E40F2B-8C19-4A23-BE1D-CD4CB030F6DF}" type="presParOf" srcId="{7D2932A8-7B12-46B6-8323-806FA96E8B2F}" destId="{72B2F59E-13BE-4FE1-9923-BD2DD28E1BF5}" srcOrd="0" destOrd="0" presId="urn:microsoft.com/office/officeart/2005/8/layout/process2"/>
    <dgm:cxn modelId="{B6B40365-6C3D-41B5-B077-C03E687526EB}" type="presParOf" srcId="{8904475E-9140-4A2B-BA4B-CDD546144526}" destId="{E898781D-A37C-4390-A855-8C59D65B045F}" srcOrd="2" destOrd="0" presId="urn:microsoft.com/office/officeart/2005/8/layout/process2"/>
    <dgm:cxn modelId="{69BE055A-7CA6-4202-907B-E628F4CFAB56}" type="presParOf" srcId="{8904475E-9140-4A2B-BA4B-CDD546144526}" destId="{3140B4FB-1831-4F14-958B-49601D8011CB}" srcOrd="3" destOrd="0" presId="urn:microsoft.com/office/officeart/2005/8/layout/process2"/>
    <dgm:cxn modelId="{BA755405-D2C1-401B-BF5E-70065A7C03D5}" type="presParOf" srcId="{3140B4FB-1831-4F14-958B-49601D8011CB}" destId="{6DE5D255-CBF3-48C3-9845-7D4B841F85D9}" srcOrd="0" destOrd="0" presId="urn:microsoft.com/office/officeart/2005/8/layout/process2"/>
    <dgm:cxn modelId="{BBC795D7-B275-49EB-A46C-22C65FF8E0EC}" type="presParOf" srcId="{8904475E-9140-4A2B-BA4B-CDD546144526}" destId="{2E402E35-F227-420E-932E-AB7583160439}" srcOrd="4" destOrd="0" presId="urn:microsoft.com/office/officeart/2005/8/layout/process2"/>
    <dgm:cxn modelId="{B4BFF9BD-B8E3-402E-BF8D-7EF4D625C560}" type="presParOf" srcId="{8904475E-9140-4A2B-BA4B-CDD546144526}" destId="{810848A8-C9BA-4D91-BC69-BCD8DD46CCF1}" srcOrd="5" destOrd="0" presId="urn:microsoft.com/office/officeart/2005/8/layout/process2"/>
    <dgm:cxn modelId="{2F58D98A-21ED-47D2-854B-719D4DBB1FBC}" type="presParOf" srcId="{810848A8-C9BA-4D91-BC69-BCD8DD46CCF1}" destId="{4AE3DF1B-93BD-40F4-A9E8-2133F0653A62}" srcOrd="0" destOrd="0" presId="urn:microsoft.com/office/officeart/2005/8/layout/process2"/>
    <dgm:cxn modelId="{B3B8060D-1C94-4A3D-8E01-6B274886AA55}" type="presParOf" srcId="{8904475E-9140-4A2B-BA4B-CDD546144526}" destId="{18704410-33BB-480D-858E-AFF17F86971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DA2813-66D9-4788-AA98-09CB83C24C6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76D187-34F9-4D3D-9BA6-E4CDA5D4A495}">
      <dgm:prSet phldrT="[Text]"/>
      <dgm:spPr/>
      <dgm:t>
        <a:bodyPr/>
        <a:lstStyle/>
        <a:p>
          <a:r>
            <a:rPr lang="en-US" dirty="0"/>
            <a:t>Information Gathering</a:t>
          </a:r>
        </a:p>
      </dgm:t>
    </dgm:pt>
    <dgm:pt modelId="{4FC097C9-EB21-4288-B9D4-97A7CDF8190A}" type="parTrans" cxnId="{651667D2-8156-43BE-811A-0B1FEEAABABB}">
      <dgm:prSet/>
      <dgm:spPr/>
      <dgm:t>
        <a:bodyPr/>
        <a:lstStyle/>
        <a:p>
          <a:endParaRPr lang="en-US"/>
        </a:p>
      </dgm:t>
    </dgm:pt>
    <dgm:pt modelId="{B7B7AB22-B99A-4702-8F7D-5E35F84602AB}" type="sibTrans" cxnId="{651667D2-8156-43BE-811A-0B1FEEAABABB}">
      <dgm:prSet/>
      <dgm:spPr/>
      <dgm:t>
        <a:bodyPr/>
        <a:lstStyle/>
        <a:p>
          <a:endParaRPr lang="en-US"/>
        </a:p>
      </dgm:t>
    </dgm:pt>
    <dgm:pt modelId="{57ECF619-F4BD-4B30-A4B0-67FDAB53FF8C}">
      <dgm:prSet/>
      <dgm:spPr/>
      <dgm:t>
        <a:bodyPr/>
        <a:lstStyle/>
        <a:p>
          <a:r>
            <a:rPr lang="en-US" dirty="0"/>
            <a:t>Vulnerability Analysis</a:t>
          </a:r>
        </a:p>
      </dgm:t>
    </dgm:pt>
    <dgm:pt modelId="{07E1156E-BF3E-4E56-ADC7-28192F1F35E9}" type="parTrans" cxnId="{B5AE3D0F-321D-4AD3-ADEF-D7ABB4ECC57B}">
      <dgm:prSet/>
      <dgm:spPr/>
      <dgm:t>
        <a:bodyPr/>
        <a:lstStyle/>
        <a:p>
          <a:endParaRPr lang="en-US"/>
        </a:p>
      </dgm:t>
    </dgm:pt>
    <dgm:pt modelId="{302D18DE-40BF-4622-BE7F-175B89CA3A4B}" type="sibTrans" cxnId="{B5AE3D0F-321D-4AD3-ADEF-D7ABB4ECC57B}">
      <dgm:prSet/>
      <dgm:spPr/>
      <dgm:t>
        <a:bodyPr/>
        <a:lstStyle/>
        <a:p>
          <a:endParaRPr lang="en-US"/>
        </a:p>
      </dgm:t>
    </dgm:pt>
    <dgm:pt modelId="{7D918035-CCC8-4734-BC71-F9DDC17C15C7}">
      <dgm:prSet/>
      <dgm:spPr/>
      <dgm:t>
        <a:bodyPr/>
        <a:lstStyle/>
        <a:p>
          <a:r>
            <a:rPr lang="en-US"/>
            <a:t>Attack Modeling</a:t>
          </a:r>
        </a:p>
      </dgm:t>
    </dgm:pt>
    <dgm:pt modelId="{6725CB5B-52E5-469E-8FC8-847E9191657C}" type="parTrans" cxnId="{A01C74FB-3725-4B97-9061-61F0CA9D1CA7}">
      <dgm:prSet/>
      <dgm:spPr/>
      <dgm:t>
        <a:bodyPr/>
        <a:lstStyle/>
        <a:p>
          <a:endParaRPr lang="en-US"/>
        </a:p>
      </dgm:t>
    </dgm:pt>
    <dgm:pt modelId="{7BA93AB4-D5F4-45C5-8D73-DDBCEC25BF54}" type="sibTrans" cxnId="{A01C74FB-3725-4B97-9061-61F0CA9D1CA7}">
      <dgm:prSet/>
      <dgm:spPr/>
      <dgm:t>
        <a:bodyPr/>
        <a:lstStyle/>
        <a:p>
          <a:endParaRPr lang="en-US"/>
        </a:p>
      </dgm:t>
    </dgm:pt>
    <dgm:pt modelId="{B591DDC7-0345-49DB-A34B-A490C6AF2B5A}">
      <dgm:prSet/>
      <dgm:spPr/>
      <dgm:t>
        <a:bodyPr/>
        <a:lstStyle/>
        <a:p>
          <a:r>
            <a:rPr lang="en-US" dirty="0"/>
            <a:t>Exploitation</a:t>
          </a:r>
        </a:p>
      </dgm:t>
    </dgm:pt>
    <dgm:pt modelId="{A319012B-AAC5-4820-8CD6-46FAB934CE8F}" type="parTrans" cxnId="{298DD53D-4A37-4AB0-8CCA-03A363D25719}">
      <dgm:prSet/>
      <dgm:spPr/>
      <dgm:t>
        <a:bodyPr/>
        <a:lstStyle/>
        <a:p>
          <a:endParaRPr lang="en-US"/>
        </a:p>
      </dgm:t>
    </dgm:pt>
    <dgm:pt modelId="{34EA84CB-75F8-4D2F-9A63-18B4FDB4F4FF}" type="sibTrans" cxnId="{298DD53D-4A37-4AB0-8CCA-03A363D25719}">
      <dgm:prSet/>
      <dgm:spPr/>
      <dgm:t>
        <a:bodyPr/>
        <a:lstStyle/>
        <a:p>
          <a:endParaRPr lang="en-US"/>
        </a:p>
      </dgm:t>
    </dgm:pt>
    <dgm:pt modelId="{76AE5F39-B609-4349-ACE2-B9C285A12A5B}">
      <dgm:prSet/>
      <dgm:spPr/>
      <dgm:t>
        <a:bodyPr/>
        <a:lstStyle/>
        <a:p>
          <a:r>
            <a:rPr lang="en-US" dirty="0"/>
            <a:t>Evidence Retention</a:t>
          </a:r>
        </a:p>
      </dgm:t>
    </dgm:pt>
    <dgm:pt modelId="{C25C4465-E803-4B8A-AA74-3799CED0FBA1}" type="parTrans" cxnId="{5F5B7E13-AC2F-4B19-A624-6071480B949F}">
      <dgm:prSet/>
      <dgm:spPr/>
      <dgm:t>
        <a:bodyPr/>
        <a:lstStyle/>
        <a:p>
          <a:endParaRPr lang="en-US"/>
        </a:p>
      </dgm:t>
    </dgm:pt>
    <dgm:pt modelId="{48CCD0E2-F963-421A-B510-561C6A309E37}" type="sibTrans" cxnId="{5F5B7E13-AC2F-4B19-A624-6071480B949F}">
      <dgm:prSet/>
      <dgm:spPr/>
      <dgm:t>
        <a:bodyPr/>
        <a:lstStyle/>
        <a:p>
          <a:endParaRPr lang="en-US"/>
        </a:p>
      </dgm:t>
    </dgm:pt>
    <dgm:pt modelId="{3756D4D8-DFD2-452B-AC57-AFF12D77AEAA}" type="pres">
      <dgm:prSet presAssocID="{0ADA2813-66D9-4788-AA98-09CB83C24C6D}" presName="compositeShape" presStyleCnt="0">
        <dgm:presLayoutVars>
          <dgm:chMax val="7"/>
          <dgm:dir/>
          <dgm:resizeHandles val="exact"/>
        </dgm:presLayoutVars>
      </dgm:prSet>
      <dgm:spPr/>
    </dgm:pt>
    <dgm:pt modelId="{BD2E8789-85A4-470F-AAE6-7BC12590E20E}" type="pres">
      <dgm:prSet presAssocID="{0ADA2813-66D9-4788-AA98-09CB83C24C6D}" presName="wedge1" presStyleLbl="node1" presStyleIdx="0" presStyleCnt="5"/>
      <dgm:spPr/>
    </dgm:pt>
    <dgm:pt modelId="{45864A11-6063-4690-990A-9E51A3BD14A6}" type="pres">
      <dgm:prSet presAssocID="{0ADA2813-66D9-4788-AA98-09CB83C24C6D}" presName="dummy1a" presStyleCnt="0"/>
      <dgm:spPr/>
    </dgm:pt>
    <dgm:pt modelId="{684736F3-9CA1-4BCD-9F7B-7CFD3BE0E088}" type="pres">
      <dgm:prSet presAssocID="{0ADA2813-66D9-4788-AA98-09CB83C24C6D}" presName="dummy1b" presStyleCnt="0"/>
      <dgm:spPr/>
    </dgm:pt>
    <dgm:pt modelId="{6A7F70C0-6129-4B3A-8663-76CFFCDC4618}" type="pres">
      <dgm:prSet presAssocID="{0ADA2813-66D9-4788-AA98-09CB83C24C6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10AFFBA-67ED-4A70-8C72-2CB91DBA3DEB}" type="pres">
      <dgm:prSet presAssocID="{0ADA2813-66D9-4788-AA98-09CB83C24C6D}" presName="wedge2" presStyleLbl="node1" presStyleIdx="1" presStyleCnt="5"/>
      <dgm:spPr/>
    </dgm:pt>
    <dgm:pt modelId="{3F70EA0E-C564-45D5-91D9-DA35259510AA}" type="pres">
      <dgm:prSet presAssocID="{0ADA2813-66D9-4788-AA98-09CB83C24C6D}" presName="dummy2a" presStyleCnt="0"/>
      <dgm:spPr/>
    </dgm:pt>
    <dgm:pt modelId="{A635261C-A577-45D8-8B6D-4E68DEA5600B}" type="pres">
      <dgm:prSet presAssocID="{0ADA2813-66D9-4788-AA98-09CB83C24C6D}" presName="dummy2b" presStyleCnt="0"/>
      <dgm:spPr/>
    </dgm:pt>
    <dgm:pt modelId="{327318BA-A25E-4648-9571-93F308C4321A}" type="pres">
      <dgm:prSet presAssocID="{0ADA2813-66D9-4788-AA98-09CB83C24C6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02325F9-1AE6-4636-B26D-031019F3281C}" type="pres">
      <dgm:prSet presAssocID="{0ADA2813-66D9-4788-AA98-09CB83C24C6D}" presName="wedge3" presStyleLbl="node1" presStyleIdx="2" presStyleCnt="5"/>
      <dgm:spPr/>
    </dgm:pt>
    <dgm:pt modelId="{2D037F45-CC27-4CA5-9A2F-38CDFDCD49C2}" type="pres">
      <dgm:prSet presAssocID="{0ADA2813-66D9-4788-AA98-09CB83C24C6D}" presName="dummy3a" presStyleCnt="0"/>
      <dgm:spPr/>
    </dgm:pt>
    <dgm:pt modelId="{53C86AD6-85CF-4AB4-9DAA-D728095B3F54}" type="pres">
      <dgm:prSet presAssocID="{0ADA2813-66D9-4788-AA98-09CB83C24C6D}" presName="dummy3b" presStyleCnt="0"/>
      <dgm:spPr/>
    </dgm:pt>
    <dgm:pt modelId="{1AA8A79B-7B82-4263-9A67-3327246EA2B8}" type="pres">
      <dgm:prSet presAssocID="{0ADA2813-66D9-4788-AA98-09CB83C24C6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20FABAF-4D85-4AF9-8A86-2312D73C25D4}" type="pres">
      <dgm:prSet presAssocID="{0ADA2813-66D9-4788-AA98-09CB83C24C6D}" presName="wedge4" presStyleLbl="node1" presStyleIdx="3" presStyleCnt="5"/>
      <dgm:spPr/>
    </dgm:pt>
    <dgm:pt modelId="{300AFF81-EAB3-4E40-A65E-553B597612A3}" type="pres">
      <dgm:prSet presAssocID="{0ADA2813-66D9-4788-AA98-09CB83C24C6D}" presName="dummy4a" presStyleCnt="0"/>
      <dgm:spPr/>
    </dgm:pt>
    <dgm:pt modelId="{2C6952CA-54FE-4238-B40F-42A445A018BF}" type="pres">
      <dgm:prSet presAssocID="{0ADA2813-66D9-4788-AA98-09CB83C24C6D}" presName="dummy4b" presStyleCnt="0"/>
      <dgm:spPr/>
    </dgm:pt>
    <dgm:pt modelId="{0064091C-9E87-4E94-9A0B-D9D713FEFFBE}" type="pres">
      <dgm:prSet presAssocID="{0ADA2813-66D9-4788-AA98-09CB83C24C6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0093B0-64F9-4CD5-9521-B3BED1AAE633}" type="pres">
      <dgm:prSet presAssocID="{0ADA2813-66D9-4788-AA98-09CB83C24C6D}" presName="wedge5" presStyleLbl="node1" presStyleIdx="4" presStyleCnt="5"/>
      <dgm:spPr/>
    </dgm:pt>
    <dgm:pt modelId="{52973B5B-96BA-4330-879E-0112FAFC85E4}" type="pres">
      <dgm:prSet presAssocID="{0ADA2813-66D9-4788-AA98-09CB83C24C6D}" presName="dummy5a" presStyleCnt="0"/>
      <dgm:spPr/>
    </dgm:pt>
    <dgm:pt modelId="{56E82952-31C3-4B49-BB30-6D74831B9484}" type="pres">
      <dgm:prSet presAssocID="{0ADA2813-66D9-4788-AA98-09CB83C24C6D}" presName="dummy5b" presStyleCnt="0"/>
      <dgm:spPr/>
    </dgm:pt>
    <dgm:pt modelId="{6169DFB0-E792-4FE9-BB14-BFDC7BFA37F7}" type="pres">
      <dgm:prSet presAssocID="{0ADA2813-66D9-4788-AA98-09CB83C24C6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0333949-0F32-477A-BBE3-0E701971DEE7}" type="pres">
      <dgm:prSet presAssocID="{B7B7AB22-B99A-4702-8F7D-5E35F84602AB}" presName="arrowWedge1" presStyleLbl="fgSibTrans2D1" presStyleIdx="0" presStyleCnt="5"/>
      <dgm:spPr/>
    </dgm:pt>
    <dgm:pt modelId="{A982BFCD-6F9B-4DBB-BF98-DCCB5A2322D5}" type="pres">
      <dgm:prSet presAssocID="{302D18DE-40BF-4622-BE7F-175B89CA3A4B}" presName="arrowWedge2" presStyleLbl="fgSibTrans2D1" presStyleIdx="1" presStyleCnt="5"/>
      <dgm:spPr/>
    </dgm:pt>
    <dgm:pt modelId="{87AE6063-2547-4D0A-A37E-8D39409DD2F1}" type="pres">
      <dgm:prSet presAssocID="{7BA93AB4-D5F4-45C5-8D73-DDBCEC25BF54}" presName="arrowWedge3" presStyleLbl="fgSibTrans2D1" presStyleIdx="2" presStyleCnt="5"/>
      <dgm:spPr/>
    </dgm:pt>
    <dgm:pt modelId="{8A72CD71-2FD3-4E9C-B253-2BDFA7FC3F07}" type="pres">
      <dgm:prSet presAssocID="{34EA84CB-75F8-4D2F-9A63-18B4FDB4F4FF}" presName="arrowWedge4" presStyleLbl="fgSibTrans2D1" presStyleIdx="3" presStyleCnt="5"/>
      <dgm:spPr/>
    </dgm:pt>
    <dgm:pt modelId="{8EDB3C39-9788-4529-8315-B3F9E187B87B}" type="pres">
      <dgm:prSet presAssocID="{48CCD0E2-F963-421A-B510-561C6A309E37}" presName="arrowWedge5" presStyleLbl="fgSibTrans2D1" presStyleIdx="4" presStyleCnt="5"/>
      <dgm:spPr/>
    </dgm:pt>
  </dgm:ptLst>
  <dgm:cxnLst>
    <dgm:cxn modelId="{B5AE3D0F-321D-4AD3-ADEF-D7ABB4ECC57B}" srcId="{0ADA2813-66D9-4788-AA98-09CB83C24C6D}" destId="{57ECF619-F4BD-4B30-A4B0-67FDAB53FF8C}" srcOrd="1" destOrd="0" parTransId="{07E1156E-BF3E-4E56-ADC7-28192F1F35E9}" sibTransId="{302D18DE-40BF-4622-BE7F-175B89CA3A4B}"/>
    <dgm:cxn modelId="{5F5B7E13-AC2F-4B19-A624-6071480B949F}" srcId="{0ADA2813-66D9-4788-AA98-09CB83C24C6D}" destId="{76AE5F39-B609-4349-ACE2-B9C285A12A5B}" srcOrd="4" destOrd="0" parTransId="{C25C4465-E803-4B8A-AA74-3799CED0FBA1}" sibTransId="{48CCD0E2-F963-421A-B510-561C6A309E37}"/>
    <dgm:cxn modelId="{F156C820-4965-4D9E-A758-548BF637C292}" type="presOf" srcId="{1176D187-34F9-4D3D-9BA6-E4CDA5D4A495}" destId="{6A7F70C0-6129-4B3A-8663-76CFFCDC4618}" srcOrd="1" destOrd="0" presId="urn:microsoft.com/office/officeart/2005/8/layout/cycle8"/>
    <dgm:cxn modelId="{298DD53D-4A37-4AB0-8CCA-03A363D25719}" srcId="{0ADA2813-66D9-4788-AA98-09CB83C24C6D}" destId="{B591DDC7-0345-49DB-A34B-A490C6AF2B5A}" srcOrd="3" destOrd="0" parTransId="{A319012B-AAC5-4820-8CD6-46FAB934CE8F}" sibTransId="{34EA84CB-75F8-4D2F-9A63-18B4FDB4F4FF}"/>
    <dgm:cxn modelId="{9B0F755C-948A-40B1-96F6-FDE2C3741661}" type="presOf" srcId="{B591DDC7-0345-49DB-A34B-A490C6AF2B5A}" destId="{0064091C-9E87-4E94-9A0B-D9D713FEFFBE}" srcOrd="1" destOrd="0" presId="urn:microsoft.com/office/officeart/2005/8/layout/cycle8"/>
    <dgm:cxn modelId="{40CC404A-C9CE-4F6D-B4D3-00981A921E67}" type="presOf" srcId="{0ADA2813-66D9-4788-AA98-09CB83C24C6D}" destId="{3756D4D8-DFD2-452B-AC57-AFF12D77AEAA}" srcOrd="0" destOrd="0" presId="urn:microsoft.com/office/officeart/2005/8/layout/cycle8"/>
    <dgm:cxn modelId="{F76FF477-F20B-4456-8558-B10C7EECC079}" type="presOf" srcId="{57ECF619-F4BD-4B30-A4B0-67FDAB53FF8C}" destId="{310AFFBA-67ED-4A70-8C72-2CB91DBA3DEB}" srcOrd="0" destOrd="0" presId="urn:microsoft.com/office/officeart/2005/8/layout/cycle8"/>
    <dgm:cxn modelId="{ED17DD7C-6F5B-4BEE-87FC-93E848F7BA22}" type="presOf" srcId="{76AE5F39-B609-4349-ACE2-B9C285A12A5B}" destId="{6169DFB0-E792-4FE9-BB14-BFDC7BFA37F7}" srcOrd="1" destOrd="0" presId="urn:microsoft.com/office/officeart/2005/8/layout/cycle8"/>
    <dgm:cxn modelId="{70ECBDB1-77C8-46E5-8C5B-EB699BC4018D}" type="presOf" srcId="{76AE5F39-B609-4349-ACE2-B9C285A12A5B}" destId="{3C0093B0-64F9-4CD5-9521-B3BED1AAE633}" srcOrd="0" destOrd="0" presId="urn:microsoft.com/office/officeart/2005/8/layout/cycle8"/>
    <dgm:cxn modelId="{1982AEB6-4C63-4C08-8AE3-196DE18DEE9E}" type="presOf" srcId="{1176D187-34F9-4D3D-9BA6-E4CDA5D4A495}" destId="{BD2E8789-85A4-470F-AAE6-7BC12590E20E}" srcOrd="0" destOrd="0" presId="urn:microsoft.com/office/officeart/2005/8/layout/cycle8"/>
    <dgm:cxn modelId="{B0008FCD-3A7B-47D1-B33E-B0B1D2D5BB05}" type="presOf" srcId="{57ECF619-F4BD-4B30-A4B0-67FDAB53FF8C}" destId="{327318BA-A25E-4648-9571-93F308C4321A}" srcOrd="1" destOrd="0" presId="urn:microsoft.com/office/officeart/2005/8/layout/cycle8"/>
    <dgm:cxn modelId="{651667D2-8156-43BE-811A-0B1FEEAABABB}" srcId="{0ADA2813-66D9-4788-AA98-09CB83C24C6D}" destId="{1176D187-34F9-4D3D-9BA6-E4CDA5D4A495}" srcOrd="0" destOrd="0" parTransId="{4FC097C9-EB21-4288-B9D4-97A7CDF8190A}" sibTransId="{B7B7AB22-B99A-4702-8F7D-5E35F84602AB}"/>
    <dgm:cxn modelId="{519068D2-620F-4294-B8A7-4605B31F05F9}" type="presOf" srcId="{7D918035-CCC8-4734-BC71-F9DDC17C15C7}" destId="{C02325F9-1AE6-4636-B26D-031019F3281C}" srcOrd="0" destOrd="0" presId="urn:microsoft.com/office/officeart/2005/8/layout/cycle8"/>
    <dgm:cxn modelId="{767159D4-F7C8-49CC-BF90-F149C59ABD95}" type="presOf" srcId="{7D918035-CCC8-4734-BC71-F9DDC17C15C7}" destId="{1AA8A79B-7B82-4263-9A67-3327246EA2B8}" srcOrd="1" destOrd="0" presId="urn:microsoft.com/office/officeart/2005/8/layout/cycle8"/>
    <dgm:cxn modelId="{8C8E40E0-C1F7-4B84-A469-770F6153506A}" type="presOf" srcId="{B591DDC7-0345-49DB-A34B-A490C6AF2B5A}" destId="{920FABAF-4D85-4AF9-8A86-2312D73C25D4}" srcOrd="0" destOrd="0" presId="urn:microsoft.com/office/officeart/2005/8/layout/cycle8"/>
    <dgm:cxn modelId="{A01C74FB-3725-4B97-9061-61F0CA9D1CA7}" srcId="{0ADA2813-66D9-4788-AA98-09CB83C24C6D}" destId="{7D918035-CCC8-4734-BC71-F9DDC17C15C7}" srcOrd="2" destOrd="0" parTransId="{6725CB5B-52E5-469E-8FC8-847E9191657C}" sibTransId="{7BA93AB4-D5F4-45C5-8D73-DDBCEC25BF54}"/>
    <dgm:cxn modelId="{E190CADC-A8B9-4FE9-8AE8-0E52562F33BD}" type="presParOf" srcId="{3756D4D8-DFD2-452B-AC57-AFF12D77AEAA}" destId="{BD2E8789-85A4-470F-AAE6-7BC12590E20E}" srcOrd="0" destOrd="0" presId="urn:microsoft.com/office/officeart/2005/8/layout/cycle8"/>
    <dgm:cxn modelId="{43D3565E-9147-4746-8173-E772FCC6B916}" type="presParOf" srcId="{3756D4D8-DFD2-452B-AC57-AFF12D77AEAA}" destId="{45864A11-6063-4690-990A-9E51A3BD14A6}" srcOrd="1" destOrd="0" presId="urn:microsoft.com/office/officeart/2005/8/layout/cycle8"/>
    <dgm:cxn modelId="{5AF725BB-5A0F-44BF-A07F-B1F1F6C845BC}" type="presParOf" srcId="{3756D4D8-DFD2-452B-AC57-AFF12D77AEAA}" destId="{684736F3-9CA1-4BCD-9F7B-7CFD3BE0E088}" srcOrd="2" destOrd="0" presId="urn:microsoft.com/office/officeart/2005/8/layout/cycle8"/>
    <dgm:cxn modelId="{CFF0C4E0-4F88-49D3-B3A0-EB20A8436A34}" type="presParOf" srcId="{3756D4D8-DFD2-452B-AC57-AFF12D77AEAA}" destId="{6A7F70C0-6129-4B3A-8663-76CFFCDC4618}" srcOrd="3" destOrd="0" presId="urn:microsoft.com/office/officeart/2005/8/layout/cycle8"/>
    <dgm:cxn modelId="{DF374FA7-AF43-4898-AA55-BD59894CBDA9}" type="presParOf" srcId="{3756D4D8-DFD2-452B-AC57-AFF12D77AEAA}" destId="{310AFFBA-67ED-4A70-8C72-2CB91DBA3DEB}" srcOrd="4" destOrd="0" presId="urn:microsoft.com/office/officeart/2005/8/layout/cycle8"/>
    <dgm:cxn modelId="{377D7695-6743-4593-AAAB-93F5EF95FFF0}" type="presParOf" srcId="{3756D4D8-DFD2-452B-AC57-AFF12D77AEAA}" destId="{3F70EA0E-C564-45D5-91D9-DA35259510AA}" srcOrd="5" destOrd="0" presId="urn:microsoft.com/office/officeart/2005/8/layout/cycle8"/>
    <dgm:cxn modelId="{62A9F4B5-C1B0-4B61-91E1-0F832A3909F3}" type="presParOf" srcId="{3756D4D8-DFD2-452B-AC57-AFF12D77AEAA}" destId="{A635261C-A577-45D8-8B6D-4E68DEA5600B}" srcOrd="6" destOrd="0" presId="urn:microsoft.com/office/officeart/2005/8/layout/cycle8"/>
    <dgm:cxn modelId="{240618EF-FB52-48A3-8393-4A17ABB272E0}" type="presParOf" srcId="{3756D4D8-DFD2-452B-AC57-AFF12D77AEAA}" destId="{327318BA-A25E-4648-9571-93F308C4321A}" srcOrd="7" destOrd="0" presId="urn:microsoft.com/office/officeart/2005/8/layout/cycle8"/>
    <dgm:cxn modelId="{5ABC2405-646B-4BD8-8760-5108014DF36E}" type="presParOf" srcId="{3756D4D8-DFD2-452B-AC57-AFF12D77AEAA}" destId="{C02325F9-1AE6-4636-B26D-031019F3281C}" srcOrd="8" destOrd="0" presId="urn:microsoft.com/office/officeart/2005/8/layout/cycle8"/>
    <dgm:cxn modelId="{8DB90533-4088-4A27-9F1B-366879E1D4D2}" type="presParOf" srcId="{3756D4D8-DFD2-452B-AC57-AFF12D77AEAA}" destId="{2D037F45-CC27-4CA5-9A2F-38CDFDCD49C2}" srcOrd="9" destOrd="0" presId="urn:microsoft.com/office/officeart/2005/8/layout/cycle8"/>
    <dgm:cxn modelId="{B06DCC41-860B-48FA-96A8-33D251083396}" type="presParOf" srcId="{3756D4D8-DFD2-452B-AC57-AFF12D77AEAA}" destId="{53C86AD6-85CF-4AB4-9DAA-D728095B3F54}" srcOrd="10" destOrd="0" presId="urn:microsoft.com/office/officeart/2005/8/layout/cycle8"/>
    <dgm:cxn modelId="{0220CF4E-8049-4038-83A4-70DDAD0C6605}" type="presParOf" srcId="{3756D4D8-DFD2-452B-AC57-AFF12D77AEAA}" destId="{1AA8A79B-7B82-4263-9A67-3327246EA2B8}" srcOrd="11" destOrd="0" presId="urn:microsoft.com/office/officeart/2005/8/layout/cycle8"/>
    <dgm:cxn modelId="{4B93A2B4-859D-49BB-AE7F-B3E572951094}" type="presParOf" srcId="{3756D4D8-DFD2-452B-AC57-AFF12D77AEAA}" destId="{920FABAF-4D85-4AF9-8A86-2312D73C25D4}" srcOrd="12" destOrd="0" presId="urn:microsoft.com/office/officeart/2005/8/layout/cycle8"/>
    <dgm:cxn modelId="{35684A79-2D96-45E8-9173-D8C9D2EA523B}" type="presParOf" srcId="{3756D4D8-DFD2-452B-AC57-AFF12D77AEAA}" destId="{300AFF81-EAB3-4E40-A65E-553B597612A3}" srcOrd="13" destOrd="0" presId="urn:microsoft.com/office/officeart/2005/8/layout/cycle8"/>
    <dgm:cxn modelId="{46A58A80-D75A-4CDF-BA50-EB66643711C3}" type="presParOf" srcId="{3756D4D8-DFD2-452B-AC57-AFF12D77AEAA}" destId="{2C6952CA-54FE-4238-B40F-42A445A018BF}" srcOrd="14" destOrd="0" presId="urn:microsoft.com/office/officeart/2005/8/layout/cycle8"/>
    <dgm:cxn modelId="{146ACE22-59EB-4344-B13C-2EC6A56F0EA7}" type="presParOf" srcId="{3756D4D8-DFD2-452B-AC57-AFF12D77AEAA}" destId="{0064091C-9E87-4E94-9A0B-D9D713FEFFBE}" srcOrd="15" destOrd="0" presId="urn:microsoft.com/office/officeart/2005/8/layout/cycle8"/>
    <dgm:cxn modelId="{2A56AC4E-34D9-447C-9BE9-B16149DB0D9A}" type="presParOf" srcId="{3756D4D8-DFD2-452B-AC57-AFF12D77AEAA}" destId="{3C0093B0-64F9-4CD5-9521-B3BED1AAE633}" srcOrd="16" destOrd="0" presId="urn:microsoft.com/office/officeart/2005/8/layout/cycle8"/>
    <dgm:cxn modelId="{3016D489-F476-4683-9BFE-FCA416F43DB2}" type="presParOf" srcId="{3756D4D8-DFD2-452B-AC57-AFF12D77AEAA}" destId="{52973B5B-96BA-4330-879E-0112FAFC85E4}" srcOrd="17" destOrd="0" presId="urn:microsoft.com/office/officeart/2005/8/layout/cycle8"/>
    <dgm:cxn modelId="{B49DFC98-02F2-4272-8BA7-E331D4D9E7AE}" type="presParOf" srcId="{3756D4D8-DFD2-452B-AC57-AFF12D77AEAA}" destId="{56E82952-31C3-4B49-BB30-6D74831B9484}" srcOrd="18" destOrd="0" presId="urn:microsoft.com/office/officeart/2005/8/layout/cycle8"/>
    <dgm:cxn modelId="{9DC195D0-6E48-4EAE-B8C3-96BA59B6D5E8}" type="presParOf" srcId="{3756D4D8-DFD2-452B-AC57-AFF12D77AEAA}" destId="{6169DFB0-E792-4FE9-BB14-BFDC7BFA37F7}" srcOrd="19" destOrd="0" presId="urn:microsoft.com/office/officeart/2005/8/layout/cycle8"/>
    <dgm:cxn modelId="{842D8164-FFAB-465C-B108-8561958C2462}" type="presParOf" srcId="{3756D4D8-DFD2-452B-AC57-AFF12D77AEAA}" destId="{C0333949-0F32-477A-BBE3-0E701971DEE7}" srcOrd="20" destOrd="0" presId="urn:microsoft.com/office/officeart/2005/8/layout/cycle8"/>
    <dgm:cxn modelId="{0C37EAE5-94EE-4E46-B653-BF4EC31338DE}" type="presParOf" srcId="{3756D4D8-DFD2-452B-AC57-AFF12D77AEAA}" destId="{A982BFCD-6F9B-4DBB-BF98-DCCB5A2322D5}" srcOrd="21" destOrd="0" presId="urn:microsoft.com/office/officeart/2005/8/layout/cycle8"/>
    <dgm:cxn modelId="{25BB5807-0192-4413-9262-BE8A72D3BFF2}" type="presParOf" srcId="{3756D4D8-DFD2-452B-AC57-AFF12D77AEAA}" destId="{87AE6063-2547-4D0A-A37E-8D39409DD2F1}" srcOrd="22" destOrd="0" presId="urn:microsoft.com/office/officeart/2005/8/layout/cycle8"/>
    <dgm:cxn modelId="{2A956757-A09A-4626-B45D-9B87C9C36B30}" type="presParOf" srcId="{3756D4D8-DFD2-452B-AC57-AFF12D77AEAA}" destId="{8A72CD71-2FD3-4E9C-B253-2BDFA7FC3F07}" srcOrd="23" destOrd="0" presId="urn:microsoft.com/office/officeart/2005/8/layout/cycle8"/>
    <dgm:cxn modelId="{4BA94594-6010-4F1A-A0A1-1F73A0A3EB05}" type="presParOf" srcId="{3756D4D8-DFD2-452B-AC57-AFF12D77AEAA}" destId="{8EDB3C39-9788-4529-8315-B3F9E187B87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2AC9184-2CEB-4A52-8DD2-507B1841C60A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AE002380-91BD-4FD9-9771-85E1B5A3811F}">
      <dgm:prSet phldrT="[Text]"/>
      <dgm:spPr/>
      <dgm:t>
        <a:bodyPr/>
        <a:lstStyle/>
        <a:p>
          <a:r>
            <a:rPr lang="en-US" dirty="0"/>
            <a:t>Cleaning up</a:t>
          </a:r>
        </a:p>
      </dgm:t>
    </dgm:pt>
    <dgm:pt modelId="{17F59CBC-6143-4B97-8AAD-964ED3A064FD}" type="parTrans" cxnId="{9FB87C06-1188-4F21-B73C-A1747985FD59}">
      <dgm:prSet/>
      <dgm:spPr/>
      <dgm:t>
        <a:bodyPr/>
        <a:lstStyle/>
        <a:p>
          <a:endParaRPr lang="en-US"/>
        </a:p>
      </dgm:t>
    </dgm:pt>
    <dgm:pt modelId="{B1E41A04-8843-4311-9194-2D21EBCF0BFB}" type="sibTrans" cxnId="{9FB87C06-1188-4F21-B73C-A1747985FD59}">
      <dgm:prSet/>
      <dgm:spPr/>
      <dgm:t>
        <a:bodyPr/>
        <a:lstStyle/>
        <a:p>
          <a:endParaRPr lang="en-US"/>
        </a:p>
      </dgm:t>
    </dgm:pt>
    <dgm:pt modelId="{11EF889F-D7CC-42E7-8D0D-917FFCF36845}">
      <dgm:prSet/>
      <dgm:spPr/>
      <dgm:t>
        <a:bodyPr/>
        <a:lstStyle/>
        <a:p>
          <a:r>
            <a:rPr lang="en-US"/>
            <a:t>Reporting</a:t>
          </a:r>
        </a:p>
      </dgm:t>
    </dgm:pt>
    <dgm:pt modelId="{F18DF512-9EE5-4D7B-8788-641B037A7B34}" type="parTrans" cxnId="{707868AD-B20D-4DB5-9799-4643B5203547}">
      <dgm:prSet/>
      <dgm:spPr/>
      <dgm:t>
        <a:bodyPr/>
        <a:lstStyle/>
        <a:p>
          <a:endParaRPr lang="en-US"/>
        </a:p>
      </dgm:t>
    </dgm:pt>
    <dgm:pt modelId="{83FCE6D3-EF8C-4979-ACFE-60A7B607F614}" type="sibTrans" cxnId="{707868AD-B20D-4DB5-9799-4643B5203547}">
      <dgm:prSet/>
      <dgm:spPr/>
      <dgm:t>
        <a:bodyPr/>
        <a:lstStyle/>
        <a:p>
          <a:endParaRPr lang="en-US"/>
        </a:p>
      </dgm:t>
    </dgm:pt>
    <dgm:pt modelId="{83C52286-90E3-4B6C-83D7-23B507DE4D84}">
      <dgm:prSet/>
      <dgm:spPr/>
      <dgm:t>
        <a:bodyPr/>
        <a:lstStyle/>
        <a:p>
          <a:r>
            <a:rPr lang="en-US" dirty="0"/>
            <a:t>Remediation</a:t>
          </a:r>
          <a:br>
            <a:rPr lang="en-US" dirty="0"/>
          </a:br>
          <a:r>
            <a:rPr lang="en-US" dirty="0"/>
            <a:t>Mitigation</a:t>
          </a:r>
        </a:p>
      </dgm:t>
    </dgm:pt>
    <dgm:pt modelId="{F45F76AF-B1B8-4277-BEAB-0126DF0C72A6}" type="parTrans" cxnId="{76A2E87A-D236-486A-9CFB-3CDBC25BCE67}">
      <dgm:prSet/>
      <dgm:spPr/>
      <dgm:t>
        <a:bodyPr/>
        <a:lstStyle/>
        <a:p>
          <a:endParaRPr lang="en-US"/>
        </a:p>
      </dgm:t>
    </dgm:pt>
    <dgm:pt modelId="{C7CF2F55-4A35-4208-9708-DC0498ECF911}" type="sibTrans" cxnId="{76A2E87A-D236-486A-9CFB-3CDBC25BCE67}">
      <dgm:prSet/>
      <dgm:spPr/>
      <dgm:t>
        <a:bodyPr/>
        <a:lstStyle/>
        <a:p>
          <a:endParaRPr lang="en-US"/>
        </a:p>
      </dgm:t>
    </dgm:pt>
    <dgm:pt modelId="{0256B714-34A3-4795-88FE-E63D291D5D64}">
      <dgm:prSet/>
      <dgm:spPr/>
      <dgm:t>
        <a:bodyPr/>
        <a:lstStyle/>
        <a:p>
          <a:r>
            <a:rPr lang="en-US"/>
            <a:t>Retesting</a:t>
          </a:r>
        </a:p>
      </dgm:t>
    </dgm:pt>
    <dgm:pt modelId="{E2CA17B0-DA54-4DCC-A8C6-DE365449D9D3}" type="parTrans" cxnId="{2C1B8FB4-37B4-4659-A033-43E132D10FB6}">
      <dgm:prSet/>
      <dgm:spPr/>
      <dgm:t>
        <a:bodyPr/>
        <a:lstStyle/>
        <a:p>
          <a:endParaRPr lang="en-US"/>
        </a:p>
      </dgm:t>
    </dgm:pt>
    <dgm:pt modelId="{D2121DFE-B7E7-4957-8692-3E8E866613B9}" type="sibTrans" cxnId="{2C1B8FB4-37B4-4659-A033-43E132D10FB6}">
      <dgm:prSet/>
      <dgm:spPr/>
      <dgm:t>
        <a:bodyPr/>
        <a:lstStyle/>
        <a:p>
          <a:endParaRPr lang="en-US"/>
        </a:p>
      </dgm:t>
    </dgm:pt>
    <dgm:pt modelId="{47744AED-18FB-4815-B726-7717FB101583}" type="pres">
      <dgm:prSet presAssocID="{E2AC9184-2CEB-4A52-8DD2-507B1841C60A}" presName="linearFlow" presStyleCnt="0">
        <dgm:presLayoutVars>
          <dgm:resizeHandles val="exact"/>
        </dgm:presLayoutVars>
      </dgm:prSet>
      <dgm:spPr/>
    </dgm:pt>
    <dgm:pt modelId="{909D1CCF-C87E-4811-AD2D-8C3392755503}" type="pres">
      <dgm:prSet presAssocID="{AE002380-91BD-4FD9-9771-85E1B5A3811F}" presName="node" presStyleLbl="node1" presStyleIdx="0" presStyleCnt="4">
        <dgm:presLayoutVars>
          <dgm:bulletEnabled val="1"/>
        </dgm:presLayoutVars>
      </dgm:prSet>
      <dgm:spPr/>
    </dgm:pt>
    <dgm:pt modelId="{A2ABCABD-68DB-47C0-80F8-45729FBD3E46}" type="pres">
      <dgm:prSet presAssocID="{B1E41A04-8843-4311-9194-2D21EBCF0BFB}" presName="sibTrans" presStyleLbl="sibTrans2D1" presStyleIdx="0" presStyleCnt="3"/>
      <dgm:spPr/>
    </dgm:pt>
    <dgm:pt modelId="{461C9096-3F83-471F-A8E7-B5B1ADF9F798}" type="pres">
      <dgm:prSet presAssocID="{B1E41A04-8843-4311-9194-2D21EBCF0BFB}" presName="connectorText" presStyleLbl="sibTrans2D1" presStyleIdx="0" presStyleCnt="3"/>
      <dgm:spPr/>
    </dgm:pt>
    <dgm:pt modelId="{997B91C7-F3FE-41D1-9A11-4D4CA379EC83}" type="pres">
      <dgm:prSet presAssocID="{11EF889F-D7CC-42E7-8D0D-917FFCF36845}" presName="node" presStyleLbl="node1" presStyleIdx="1" presStyleCnt="4">
        <dgm:presLayoutVars>
          <dgm:bulletEnabled val="1"/>
        </dgm:presLayoutVars>
      </dgm:prSet>
      <dgm:spPr/>
    </dgm:pt>
    <dgm:pt modelId="{36F78EBA-1E82-4094-81A4-059ED6A4FF4C}" type="pres">
      <dgm:prSet presAssocID="{83FCE6D3-EF8C-4979-ACFE-60A7B607F614}" presName="sibTrans" presStyleLbl="sibTrans2D1" presStyleIdx="1" presStyleCnt="3"/>
      <dgm:spPr/>
    </dgm:pt>
    <dgm:pt modelId="{84E19805-DB4B-4028-9E84-428DD018B4B0}" type="pres">
      <dgm:prSet presAssocID="{83FCE6D3-EF8C-4979-ACFE-60A7B607F614}" presName="connectorText" presStyleLbl="sibTrans2D1" presStyleIdx="1" presStyleCnt="3"/>
      <dgm:spPr/>
    </dgm:pt>
    <dgm:pt modelId="{FB0374A5-49BF-45E2-BC20-AC741DD229AA}" type="pres">
      <dgm:prSet presAssocID="{83C52286-90E3-4B6C-83D7-23B507DE4D84}" presName="node" presStyleLbl="node1" presStyleIdx="2" presStyleCnt="4">
        <dgm:presLayoutVars>
          <dgm:bulletEnabled val="1"/>
        </dgm:presLayoutVars>
      </dgm:prSet>
      <dgm:spPr/>
    </dgm:pt>
    <dgm:pt modelId="{B92D9DC0-A736-48D1-9075-94B784DE2E50}" type="pres">
      <dgm:prSet presAssocID="{C7CF2F55-4A35-4208-9708-DC0498ECF911}" presName="sibTrans" presStyleLbl="sibTrans2D1" presStyleIdx="2" presStyleCnt="3"/>
      <dgm:spPr/>
    </dgm:pt>
    <dgm:pt modelId="{C6F9BBF8-1468-4BD8-B4C1-C96E77AE0D91}" type="pres">
      <dgm:prSet presAssocID="{C7CF2F55-4A35-4208-9708-DC0498ECF911}" presName="connectorText" presStyleLbl="sibTrans2D1" presStyleIdx="2" presStyleCnt="3"/>
      <dgm:spPr/>
    </dgm:pt>
    <dgm:pt modelId="{1C30DF4D-0023-4D08-AE8A-5E8914180988}" type="pres">
      <dgm:prSet presAssocID="{0256B714-34A3-4795-88FE-E63D291D5D64}" presName="node" presStyleLbl="node1" presStyleIdx="3" presStyleCnt="4">
        <dgm:presLayoutVars>
          <dgm:bulletEnabled val="1"/>
        </dgm:presLayoutVars>
      </dgm:prSet>
      <dgm:spPr/>
    </dgm:pt>
  </dgm:ptLst>
  <dgm:cxnLst>
    <dgm:cxn modelId="{9FB87C06-1188-4F21-B73C-A1747985FD59}" srcId="{E2AC9184-2CEB-4A52-8DD2-507B1841C60A}" destId="{AE002380-91BD-4FD9-9771-85E1B5A3811F}" srcOrd="0" destOrd="0" parTransId="{17F59CBC-6143-4B97-8AAD-964ED3A064FD}" sibTransId="{B1E41A04-8843-4311-9194-2D21EBCF0BFB}"/>
    <dgm:cxn modelId="{2EFC320B-BBE3-42AC-B827-244EA451B7CB}" type="presOf" srcId="{B1E41A04-8843-4311-9194-2D21EBCF0BFB}" destId="{461C9096-3F83-471F-A8E7-B5B1ADF9F798}" srcOrd="1" destOrd="0" presId="urn:microsoft.com/office/officeart/2005/8/layout/process2"/>
    <dgm:cxn modelId="{7081190E-55F4-4738-BA5A-5DC085F14790}" type="presOf" srcId="{83C52286-90E3-4B6C-83D7-23B507DE4D84}" destId="{FB0374A5-49BF-45E2-BC20-AC741DD229AA}" srcOrd="0" destOrd="0" presId="urn:microsoft.com/office/officeart/2005/8/layout/process2"/>
    <dgm:cxn modelId="{84455521-67E7-470D-9D17-7F80D4E3A9F4}" type="presOf" srcId="{B1E41A04-8843-4311-9194-2D21EBCF0BFB}" destId="{A2ABCABD-68DB-47C0-80F8-45729FBD3E46}" srcOrd="0" destOrd="0" presId="urn:microsoft.com/office/officeart/2005/8/layout/process2"/>
    <dgm:cxn modelId="{A513E32A-6DEA-4D63-88F7-CE2EF0C7D210}" type="presOf" srcId="{E2AC9184-2CEB-4A52-8DD2-507B1841C60A}" destId="{47744AED-18FB-4815-B726-7717FB101583}" srcOrd="0" destOrd="0" presId="urn:microsoft.com/office/officeart/2005/8/layout/process2"/>
    <dgm:cxn modelId="{18A64C2C-547D-41B8-B13B-9BB67AADFB85}" type="presOf" srcId="{83FCE6D3-EF8C-4979-ACFE-60A7B607F614}" destId="{36F78EBA-1E82-4094-81A4-059ED6A4FF4C}" srcOrd="0" destOrd="0" presId="urn:microsoft.com/office/officeart/2005/8/layout/process2"/>
    <dgm:cxn modelId="{2FF76833-364B-464D-8F5A-42C22034C3A8}" type="presOf" srcId="{C7CF2F55-4A35-4208-9708-DC0498ECF911}" destId="{B92D9DC0-A736-48D1-9075-94B784DE2E50}" srcOrd="0" destOrd="0" presId="urn:microsoft.com/office/officeart/2005/8/layout/process2"/>
    <dgm:cxn modelId="{B576A935-A1C7-4D43-816E-2B5A2912BF1F}" type="presOf" srcId="{C7CF2F55-4A35-4208-9708-DC0498ECF911}" destId="{C6F9BBF8-1468-4BD8-B4C1-C96E77AE0D91}" srcOrd="1" destOrd="0" presId="urn:microsoft.com/office/officeart/2005/8/layout/process2"/>
    <dgm:cxn modelId="{76A2E87A-D236-486A-9CFB-3CDBC25BCE67}" srcId="{E2AC9184-2CEB-4A52-8DD2-507B1841C60A}" destId="{83C52286-90E3-4B6C-83D7-23B507DE4D84}" srcOrd="2" destOrd="0" parTransId="{F45F76AF-B1B8-4277-BEAB-0126DF0C72A6}" sibTransId="{C7CF2F55-4A35-4208-9708-DC0498ECF911}"/>
    <dgm:cxn modelId="{4230F397-2FD8-478B-8C69-7EFE3BE99ED3}" type="presOf" srcId="{83FCE6D3-EF8C-4979-ACFE-60A7B607F614}" destId="{84E19805-DB4B-4028-9E84-428DD018B4B0}" srcOrd="1" destOrd="0" presId="urn:microsoft.com/office/officeart/2005/8/layout/process2"/>
    <dgm:cxn modelId="{707868AD-B20D-4DB5-9799-4643B5203547}" srcId="{E2AC9184-2CEB-4A52-8DD2-507B1841C60A}" destId="{11EF889F-D7CC-42E7-8D0D-917FFCF36845}" srcOrd="1" destOrd="0" parTransId="{F18DF512-9EE5-4D7B-8788-641B037A7B34}" sibTransId="{83FCE6D3-EF8C-4979-ACFE-60A7B607F614}"/>
    <dgm:cxn modelId="{61B9CBAF-A95F-4945-B91B-4C7464D13883}" type="presOf" srcId="{AE002380-91BD-4FD9-9771-85E1B5A3811F}" destId="{909D1CCF-C87E-4811-AD2D-8C3392755503}" srcOrd="0" destOrd="0" presId="urn:microsoft.com/office/officeart/2005/8/layout/process2"/>
    <dgm:cxn modelId="{2C1B8FB4-37B4-4659-A033-43E132D10FB6}" srcId="{E2AC9184-2CEB-4A52-8DD2-507B1841C60A}" destId="{0256B714-34A3-4795-88FE-E63D291D5D64}" srcOrd="3" destOrd="0" parTransId="{E2CA17B0-DA54-4DCC-A8C6-DE365449D9D3}" sibTransId="{D2121DFE-B7E7-4957-8692-3E8E866613B9}"/>
    <dgm:cxn modelId="{1706E9B6-D81C-4D2D-AAC8-741165F31CB4}" type="presOf" srcId="{0256B714-34A3-4795-88FE-E63D291D5D64}" destId="{1C30DF4D-0023-4D08-AE8A-5E8914180988}" srcOrd="0" destOrd="0" presId="urn:microsoft.com/office/officeart/2005/8/layout/process2"/>
    <dgm:cxn modelId="{7F19B5FB-0DF9-4541-AF5A-D3ADC2E2D8CA}" type="presOf" srcId="{11EF889F-D7CC-42E7-8D0D-917FFCF36845}" destId="{997B91C7-F3FE-41D1-9A11-4D4CA379EC83}" srcOrd="0" destOrd="0" presId="urn:microsoft.com/office/officeart/2005/8/layout/process2"/>
    <dgm:cxn modelId="{54A24908-3812-40FA-9881-D3BEE178D329}" type="presParOf" srcId="{47744AED-18FB-4815-B726-7717FB101583}" destId="{909D1CCF-C87E-4811-AD2D-8C3392755503}" srcOrd="0" destOrd="0" presId="urn:microsoft.com/office/officeart/2005/8/layout/process2"/>
    <dgm:cxn modelId="{60BB850D-05F6-47E5-8684-783B7FFDA241}" type="presParOf" srcId="{47744AED-18FB-4815-B726-7717FB101583}" destId="{A2ABCABD-68DB-47C0-80F8-45729FBD3E46}" srcOrd="1" destOrd="0" presId="urn:microsoft.com/office/officeart/2005/8/layout/process2"/>
    <dgm:cxn modelId="{70869DA8-B04F-4B90-B562-1D33DF65136C}" type="presParOf" srcId="{A2ABCABD-68DB-47C0-80F8-45729FBD3E46}" destId="{461C9096-3F83-471F-A8E7-B5B1ADF9F798}" srcOrd="0" destOrd="0" presId="urn:microsoft.com/office/officeart/2005/8/layout/process2"/>
    <dgm:cxn modelId="{39234DF5-9436-4754-94D3-7783742DECC1}" type="presParOf" srcId="{47744AED-18FB-4815-B726-7717FB101583}" destId="{997B91C7-F3FE-41D1-9A11-4D4CA379EC83}" srcOrd="2" destOrd="0" presId="urn:microsoft.com/office/officeart/2005/8/layout/process2"/>
    <dgm:cxn modelId="{1F04C527-0F3F-42E8-BCD7-C7D173B5200C}" type="presParOf" srcId="{47744AED-18FB-4815-B726-7717FB101583}" destId="{36F78EBA-1E82-4094-81A4-059ED6A4FF4C}" srcOrd="3" destOrd="0" presId="urn:microsoft.com/office/officeart/2005/8/layout/process2"/>
    <dgm:cxn modelId="{56F418E7-4A53-4988-A82E-382FDABF8DED}" type="presParOf" srcId="{36F78EBA-1E82-4094-81A4-059ED6A4FF4C}" destId="{84E19805-DB4B-4028-9E84-428DD018B4B0}" srcOrd="0" destOrd="0" presId="urn:microsoft.com/office/officeart/2005/8/layout/process2"/>
    <dgm:cxn modelId="{950BC562-F2AC-4664-8673-7B960F6C9FFB}" type="presParOf" srcId="{47744AED-18FB-4815-B726-7717FB101583}" destId="{FB0374A5-49BF-45E2-BC20-AC741DD229AA}" srcOrd="4" destOrd="0" presId="urn:microsoft.com/office/officeart/2005/8/layout/process2"/>
    <dgm:cxn modelId="{92BB1EAA-218C-4D84-B5EA-2A7B5CB27C5E}" type="presParOf" srcId="{47744AED-18FB-4815-B726-7717FB101583}" destId="{B92D9DC0-A736-48D1-9075-94B784DE2E50}" srcOrd="5" destOrd="0" presId="urn:microsoft.com/office/officeart/2005/8/layout/process2"/>
    <dgm:cxn modelId="{06E16137-C3DB-41BD-B1C8-4E5C3C557E17}" type="presParOf" srcId="{B92D9DC0-A736-48D1-9075-94B784DE2E50}" destId="{C6F9BBF8-1468-4BD8-B4C1-C96E77AE0D91}" srcOrd="0" destOrd="0" presId="urn:microsoft.com/office/officeart/2005/8/layout/process2"/>
    <dgm:cxn modelId="{7E48107A-9B45-435A-9B29-5A1F7AB1F9DE}" type="presParOf" srcId="{47744AED-18FB-4815-B726-7717FB101583}" destId="{1C30DF4D-0023-4D08-AE8A-5E891418098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9D96F-FD7E-4695-AFDF-AE08DF7C801E}" type="doc">
      <dgm:prSet loTypeId="urn:microsoft.com/office/officeart/2005/8/layout/architecture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1EE406BE-65A4-4A92-BCB7-BFB3E6DE6E1A}">
      <dgm:prSet phldrT="[Text]" custT="1"/>
      <dgm:spPr/>
      <dgm:t>
        <a:bodyPr/>
        <a:lstStyle/>
        <a:p>
          <a:r>
            <a:rPr lang="en-US" sz="3600" dirty="0"/>
            <a:t>S.M.A.R.T. criteria</a:t>
          </a:r>
          <a:endParaRPr lang="en-US" sz="3600" noProof="0" dirty="0"/>
        </a:p>
      </dgm:t>
    </dgm:pt>
    <dgm:pt modelId="{C6676067-5606-4FEE-9351-FE856A6C4E27}" type="parTrans" cxnId="{485A79E3-471E-4F67-ACFD-57E98E4BA8A0}">
      <dgm:prSet/>
      <dgm:spPr/>
      <dgm:t>
        <a:bodyPr/>
        <a:lstStyle/>
        <a:p>
          <a:endParaRPr lang="nb-NO"/>
        </a:p>
      </dgm:t>
    </dgm:pt>
    <dgm:pt modelId="{ABB9C12F-8D9E-4510-803F-5AE93055919C}" type="sibTrans" cxnId="{485A79E3-471E-4F67-ACFD-57E98E4BA8A0}">
      <dgm:prSet/>
      <dgm:spPr/>
      <dgm:t>
        <a:bodyPr/>
        <a:lstStyle/>
        <a:p>
          <a:endParaRPr lang="nb-NO"/>
        </a:p>
      </dgm:t>
    </dgm:pt>
    <dgm:pt modelId="{7E5254A5-1C8D-48F2-A44F-4425F3207483}">
      <dgm:prSet phldrT="[Text]" custT="1"/>
      <dgm:spPr/>
      <dgm:t>
        <a:bodyPr/>
        <a:lstStyle/>
        <a:p>
          <a:r>
            <a:rPr lang="en-US" sz="3600" dirty="0"/>
            <a:t>Is the application secure? </a:t>
          </a:r>
        </a:p>
      </dgm:t>
    </dgm:pt>
    <dgm:pt modelId="{929F0951-15AB-4538-B371-9B2F7DAB1915}" type="parTrans" cxnId="{46CE8AD6-1BE1-4FD5-8DD5-4B101F0C68B1}">
      <dgm:prSet/>
      <dgm:spPr/>
      <dgm:t>
        <a:bodyPr/>
        <a:lstStyle/>
        <a:p>
          <a:endParaRPr lang="nb-NO"/>
        </a:p>
      </dgm:t>
    </dgm:pt>
    <dgm:pt modelId="{2B473913-EEEB-4DB4-940D-C533A02548E9}" type="sibTrans" cxnId="{46CE8AD6-1BE1-4FD5-8DD5-4B101F0C68B1}">
      <dgm:prSet/>
      <dgm:spPr/>
      <dgm:t>
        <a:bodyPr/>
        <a:lstStyle/>
        <a:p>
          <a:endParaRPr lang="nb-NO"/>
        </a:p>
      </dgm:t>
    </dgm:pt>
    <dgm:pt modelId="{3866FDDE-8B68-4C52-853E-EDB6395A8B0D}">
      <dgm:prSet custT="1"/>
      <dgm:spPr/>
      <dgm:t>
        <a:bodyPr/>
        <a:lstStyle/>
        <a:p>
          <a:r>
            <a:rPr lang="en-US" sz="3600" dirty="0"/>
            <a:t>Security Development Lifecycle (SDL)</a:t>
          </a:r>
        </a:p>
      </dgm:t>
    </dgm:pt>
    <dgm:pt modelId="{1AA350B7-001A-4577-A7E3-F15C9DB699C0}" type="parTrans" cxnId="{E66EC2CA-5E26-4276-9D56-142C1F2889D5}">
      <dgm:prSet/>
      <dgm:spPr/>
      <dgm:t>
        <a:bodyPr/>
        <a:lstStyle/>
        <a:p>
          <a:endParaRPr lang="nb-NO"/>
        </a:p>
      </dgm:t>
    </dgm:pt>
    <dgm:pt modelId="{21DDBF74-0862-4F1A-A560-D76B4F4F45FD}" type="sibTrans" cxnId="{E66EC2CA-5E26-4276-9D56-142C1F2889D5}">
      <dgm:prSet/>
      <dgm:spPr/>
      <dgm:t>
        <a:bodyPr/>
        <a:lstStyle/>
        <a:p>
          <a:endParaRPr lang="nb-NO"/>
        </a:p>
      </dgm:t>
    </dgm:pt>
    <dgm:pt modelId="{30CB78FA-F15B-4E88-AF43-1613BF69C611}">
      <dgm:prSet phldrT="[Text]" custT="1"/>
      <dgm:spPr/>
      <dgm:t>
        <a:bodyPr/>
        <a:lstStyle/>
        <a:p>
          <a:r>
            <a:rPr lang="en-US" sz="3600" noProof="0" dirty="0"/>
            <a:t>OWASP ASVS</a:t>
          </a:r>
        </a:p>
      </dgm:t>
    </dgm:pt>
    <dgm:pt modelId="{E744CFE9-4096-4427-8C48-8AF744B2FC76}" type="sibTrans" cxnId="{B847FD90-737C-4E51-9322-6E424DBBB81A}">
      <dgm:prSet/>
      <dgm:spPr/>
      <dgm:t>
        <a:bodyPr/>
        <a:lstStyle/>
        <a:p>
          <a:endParaRPr lang="nb-NO"/>
        </a:p>
      </dgm:t>
    </dgm:pt>
    <dgm:pt modelId="{F3E684E2-09C8-424E-B19A-6D57F4B1C131}" type="parTrans" cxnId="{B847FD90-737C-4E51-9322-6E424DBBB81A}">
      <dgm:prSet/>
      <dgm:spPr/>
      <dgm:t>
        <a:bodyPr/>
        <a:lstStyle/>
        <a:p>
          <a:endParaRPr lang="nb-NO"/>
        </a:p>
      </dgm:t>
    </dgm:pt>
    <dgm:pt modelId="{E77A4824-1BA0-4ABA-B9D2-58EE8223F8CD}" type="pres">
      <dgm:prSet presAssocID="{70B9D96F-FD7E-4695-AFDF-AE08DF7C80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77ECEC-8119-437B-96F8-D3A4F8F6B7AB}" type="pres">
      <dgm:prSet presAssocID="{30CB78FA-F15B-4E88-AF43-1613BF69C611}" presName="vertOne" presStyleCnt="0"/>
      <dgm:spPr/>
    </dgm:pt>
    <dgm:pt modelId="{0BD646CA-15BB-4FC8-A5F7-66445E016B6D}" type="pres">
      <dgm:prSet presAssocID="{30CB78FA-F15B-4E88-AF43-1613BF69C611}" presName="txOne" presStyleLbl="node0" presStyleIdx="0" presStyleCnt="1" custScaleX="99505" custScaleY="55509" custLinFactNeighborX="-154" custLinFactNeighborY="-33468">
        <dgm:presLayoutVars>
          <dgm:chPref val="3"/>
        </dgm:presLayoutVars>
      </dgm:prSet>
      <dgm:spPr/>
    </dgm:pt>
    <dgm:pt modelId="{7C03375A-1C08-4A1B-B3C0-8FFA520C6F18}" type="pres">
      <dgm:prSet presAssocID="{30CB78FA-F15B-4E88-AF43-1613BF69C611}" presName="parTransOne" presStyleCnt="0"/>
      <dgm:spPr/>
    </dgm:pt>
    <dgm:pt modelId="{AF2E88F3-E4D2-4E40-B6CD-A02BF5D53959}" type="pres">
      <dgm:prSet presAssocID="{30CB78FA-F15B-4E88-AF43-1613BF69C611}" presName="horzOne" presStyleCnt="0"/>
      <dgm:spPr/>
    </dgm:pt>
    <dgm:pt modelId="{6439AC4B-BAB9-48D4-8BD0-CF437268BA68}" type="pres">
      <dgm:prSet presAssocID="{1EE406BE-65A4-4A92-BCB7-BFB3E6DE6E1A}" presName="vertTwo" presStyleCnt="0"/>
      <dgm:spPr/>
    </dgm:pt>
    <dgm:pt modelId="{D58DE7FD-0B2F-4E41-8047-33C7195AC06C}" type="pres">
      <dgm:prSet presAssocID="{1EE406BE-65A4-4A92-BCB7-BFB3E6DE6E1A}" presName="txTwo" presStyleLbl="node2" presStyleIdx="0" presStyleCnt="1" custScaleX="99618" custScaleY="55589" custLinFactNeighborX="-147" custLinFactNeighborY="63693">
        <dgm:presLayoutVars>
          <dgm:chPref val="3"/>
        </dgm:presLayoutVars>
      </dgm:prSet>
      <dgm:spPr/>
    </dgm:pt>
    <dgm:pt modelId="{37BB4184-D91D-4062-A252-94DEFEB857ED}" type="pres">
      <dgm:prSet presAssocID="{1EE406BE-65A4-4A92-BCB7-BFB3E6DE6E1A}" presName="parTransTwo" presStyleCnt="0"/>
      <dgm:spPr/>
    </dgm:pt>
    <dgm:pt modelId="{2E7647FD-10C0-4FA2-9849-F60EB2268234}" type="pres">
      <dgm:prSet presAssocID="{1EE406BE-65A4-4A92-BCB7-BFB3E6DE6E1A}" presName="horzTwo" presStyleCnt="0"/>
      <dgm:spPr/>
    </dgm:pt>
    <dgm:pt modelId="{0874ED1A-7476-41FA-9B94-3300586FA386}" type="pres">
      <dgm:prSet presAssocID="{7E5254A5-1C8D-48F2-A44F-4425F3207483}" presName="vertThree" presStyleCnt="0"/>
      <dgm:spPr/>
    </dgm:pt>
    <dgm:pt modelId="{C756DDE7-053C-4F4C-8401-4A9A8725C312}" type="pres">
      <dgm:prSet presAssocID="{7E5254A5-1C8D-48F2-A44F-4425F3207483}" presName="txThree" presStyleLbl="node3" presStyleIdx="0" presStyleCnt="1" custScaleX="100075" custScaleY="55804" custLinFactY="7233" custLinFactNeighborX="-151" custLinFactNeighborY="100000">
        <dgm:presLayoutVars>
          <dgm:chPref val="3"/>
        </dgm:presLayoutVars>
      </dgm:prSet>
      <dgm:spPr/>
    </dgm:pt>
    <dgm:pt modelId="{0FD2404B-C923-4EC7-9CE2-21B6F23FF72A}" type="pres">
      <dgm:prSet presAssocID="{7E5254A5-1C8D-48F2-A44F-4425F3207483}" presName="parTransThree" presStyleCnt="0"/>
      <dgm:spPr/>
    </dgm:pt>
    <dgm:pt modelId="{C6317FC9-A660-475B-AF26-26B2673DA95A}" type="pres">
      <dgm:prSet presAssocID="{7E5254A5-1C8D-48F2-A44F-4425F3207483}" presName="horzThree" presStyleCnt="0"/>
      <dgm:spPr/>
    </dgm:pt>
    <dgm:pt modelId="{EE79BB95-C5CE-4A11-A46A-E23301B7A8F5}" type="pres">
      <dgm:prSet presAssocID="{3866FDDE-8B68-4C52-853E-EDB6395A8B0D}" presName="vertFour" presStyleCnt="0">
        <dgm:presLayoutVars>
          <dgm:chPref val="3"/>
        </dgm:presLayoutVars>
      </dgm:prSet>
      <dgm:spPr/>
    </dgm:pt>
    <dgm:pt modelId="{F4BCD041-576E-45D9-9AA8-4EB44D3B4CC5}" type="pres">
      <dgm:prSet presAssocID="{3866FDDE-8B68-4C52-853E-EDB6395A8B0D}" presName="txFour" presStyleLbl="node4" presStyleIdx="0" presStyleCnt="1" custScaleY="66050" custLinFactNeighborX="-1427" custLinFactNeighborY="-1407">
        <dgm:presLayoutVars>
          <dgm:chPref val="3"/>
        </dgm:presLayoutVars>
      </dgm:prSet>
      <dgm:spPr/>
    </dgm:pt>
    <dgm:pt modelId="{417EF1CD-30E3-4CE3-96D7-B90DA05B80B3}" type="pres">
      <dgm:prSet presAssocID="{3866FDDE-8B68-4C52-853E-EDB6395A8B0D}" presName="horzFour" presStyleCnt="0"/>
      <dgm:spPr/>
    </dgm:pt>
  </dgm:ptLst>
  <dgm:cxnLst>
    <dgm:cxn modelId="{0F458209-0584-4C08-92A4-3DF570BC2FD2}" type="presOf" srcId="{30CB78FA-F15B-4E88-AF43-1613BF69C611}" destId="{0BD646CA-15BB-4FC8-A5F7-66445E016B6D}" srcOrd="0" destOrd="0" presId="urn:microsoft.com/office/officeart/2005/8/layout/architecture"/>
    <dgm:cxn modelId="{DF20A85C-665F-4C18-BEAC-74E7943C5396}" type="presOf" srcId="{70B9D96F-FD7E-4695-AFDF-AE08DF7C801E}" destId="{E77A4824-1BA0-4ABA-B9D2-58EE8223F8CD}" srcOrd="0" destOrd="0" presId="urn:microsoft.com/office/officeart/2005/8/layout/architecture"/>
    <dgm:cxn modelId="{B847FD90-737C-4E51-9322-6E424DBBB81A}" srcId="{70B9D96F-FD7E-4695-AFDF-AE08DF7C801E}" destId="{30CB78FA-F15B-4E88-AF43-1613BF69C611}" srcOrd="0" destOrd="0" parTransId="{F3E684E2-09C8-424E-B19A-6D57F4B1C131}" sibTransId="{E744CFE9-4096-4427-8C48-8AF744B2FC76}"/>
    <dgm:cxn modelId="{526366C0-F294-40A9-BEB8-AF31F4922B8B}" type="presOf" srcId="{1EE406BE-65A4-4A92-BCB7-BFB3E6DE6E1A}" destId="{D58DE7FD-0B2F-4E41-8047-33C7195AC06C}" srcOrd="0" destOrd="0" presId="urn:microsoft.com/office/officeart/2005/8/layout/architecture"/>
    <dgm:cxn modelId="{E66EC2CA-5E26-4276-9D56-142C1F2889D5}" srcId="{7E5254A5-1C8D-48F2-A44F-4425F3207483}" destId="{3866FDDE-8B68-4C52-853E-EDB6395A8B0D}" srcOrd="0" destOrd="0" parTransId="{1AA350B7-001A-4577-A7E3-F15C9DB699C0}" sibTransId="{21DDBF74-0862-4F1A-A560-D76B4F4F45FD}"/>
    <dgm:cxn modelId="{46CE8AD6-1BE1-4FD5-8DD5-4B101F0C68B1}" srcId="{1EE406BE-65A4-4A92-BCB7-BFB3E6DE6E1A}" destId="{7E5254A5-1C8D-48F2-A44F-4425F3207483}" srcOrd="0" destOrd="0" parTransId="{929F0951-15AB-4538-B371-9B2F7DAB1915}" sibTransId="{2B473913-EEEB-4DB4-940D-C533A02548E9}"/>
    <dgm:cxn modelId="{485A79E3-471E-4F67-ACFD-57E98E4BA8A0}" srcId="{30CB78FA-F15B-4E88-AF43-1613BF69C611}" destId="{1EE406BE-65A4-4A92-BCB7-BFB3E6DE6E1A}" srcOrd="0" destOrd="0" parTransId="{C6676067-5606-4FEE-9351-FE856A6C4E27}" sibTransId="{ABB9C12F-8D9E-4510-803F-5AE93055919C}"/>
    <dgm:cxn modelId="{B13694F5-0AFD-4DAF-82C8-3F612DB30601}" type="presOf" srcId="{3866FDDE-8B68-4C52-853E-EDB6395A8B0D}" destId="{F4BCD041-576E-45D9-9AA8-4EB44D3B4CC5}" srcOrd="0" destOrd="0" presId="urn:microsoft.com/office/officeart/2005/8/layout/architecture"/>
    <dgm:cxn modelId="{E35CBFF5-6BFB-4F7F-8CE7-C8760CEB8BDF}" type="presOf" srcId="{7E5254A5-1C8D-48F2-A44F-4425F3207483}" destId="{C756DDE7-053C-4F4C-8401-4A9A8725C312}" srcOrd="0" destOrd="0" presId="urn:microsoft.com/office/officeart/2005/8/layout/architecture"/>
    <dgm:cxn modelId="{F0AFA104-B605-4B5B-92B2-B4F36C452D22}" type="presParOf" srcId="{E77A4824-1BA0-4ABA-B9D2-58EE8223F8CD}" destId="{9677ECEC-8119-437B-96F8-D3A4F8F6B7AB}" srcOrd="0" destOrd="0" presId="urn:microsoft.com/office/officeart/2005/8/layout/architecture"/>
    <dgm:cxn modelId="{1BC24747-95F4-443F-8FEB-85E81DE64E64}" type="presParOf" srcId="{9677ECEC-8119-437B-96F8-D3A4F8F6B7AB}" destId="{0BD646CA-15BB-4FC8-A5F7-66445E016B6D}" srcOrd="0" destOrd="0" presId="urn:microsoft.com/office/officeart/2005/8/layout/architecture"/>
    <dgm:cxn modelId="{42BF660A-21E3-4B5E-B603-8316E244DF34}" type="presParOf" srcId="{9677ECEC-8119-437B-96F8-D3A4F8F6B7AB}" destId="{7C03375A-1C08-4A1B-B3C0-8FFA520C6F18}" srcOrd="1" destOrd="0" presId="urn:microsoft.com/office/officeart/2005/8/layout/architecture"/>
    <dgm:cxn modelId="{12C289D5-9FCE-4425-95B1-CD3A93082008}" type="presParOf" srcId="{9677ECEC-8119-437B-96F8-D3A4F8F6B7AB}" destId="{AF2E88F3-E4D2-4E40-B6CD-A02BF5D53959}" srcOrd="2" destOrd="0" presId="urn:microsoft.com/office/officeart/2005/8/layout/architecture"/>
    <dgm:cxn modelId="{ED15026D-C31D-4571-97A1-8BCAB3916472}" type="presParOf" srcId="{AF2E88F3-E4D2-4E40-B6CD-A02BF5D53959}" destId="{6439AC4B-BAB9-48D4-8BD0-CF437268BA68}" srcOrd="0" destOrd="0" presId="urn:microsoft.com/office/officeart/2005/8/layout/architecture"/>
    <dgm:cxn modelId="{E2A39AD6-5D42-478F-992B-B44C0895C927}" type="presParOf" srcId="{6439AC4B-BAB9-48D4-8BD0-CF437268BA68}" destId="{D58DE7FD-0B2F-4E41-8047-33C7195AC06C}" srcOrd="0" destOrd="0" presId="urn:microsoft.com/office/officeart/2005/8/layout/architecture"/>
    <dgm:cxn modelId="{F5F1EEBA-C2A9-475D-9A49-C6FA515C241F}" type="presParOf" srcId="{6439AC4B-BAB9-48D4-8BD0-CF437268BA68}" destId="{37BB4184-D91D-4062-A252-94DEFEB857ED}" srcOrd="1" destOrd="0" presId="urn:microsoft.com/office/officeart/2005/8/layout/architecture"/>
    <dgm:cxn modelId="{49C28098-5FF1-4AE4-AF52-741BB8A00A30}" type="presParOf" srcId="{6439AC4B-BAB9-48D4-8BD0-CF437268BA68}" destId="{2E7647FD-10C0-4FA2-9849-F60EB2268234}" srcOrd="2" destOrd="0" presId="urn:microsoft.com/office/officeart/2005/8/layout/architecture"/>
    <dgm:cxn modelId="{CC303ECA-8577-4DDD-AEEC-7A389024F9B0}" type="presParOf" srcId="{2E7647FD-10C0-4FA2-9849-F60EB2268234}" destId="{0874ED1A-7476-41FA-9B94-3300586FA386}" srcOrd="0" destOrd="0" presId="urn:microsoft.com/office/officeart/2005/8/layout/architecture"/>
    <dgm:cxn modelId="{1B576F15-EB4F-4AB7-A40F-954144BAE5B2}" type="presParOf" srcId="{0874ED1A-7476-41FA-9B94-3300586FA386}" destId="{C756DDE7-053C-4F4C-8401-4A9A8725C312}" srcOrd="0" destOrd="0" presId="urn:microsoft.com/office/officeart/2005/8/layout/architecture"/>
    <dgm:cxn modelId="{B3372506-7894-4CA5-8247-57A9A6BAE006}" type="presParOf" srcId="{0874ED1A-7476-41FA-9B94-3300586FA386}" destId="{0FD2404B-C923-4EC7-9CE2-21B6F23FF72A}" srcOrd="1" destOrd="0" presId="urn:microsoft.com/office/officeart/2005/8/layout/architecture"/>
    <dgm:cxn modelId="{85C2F039-6561-473F-957D-661C029BA256}" type="presParOf" srcId="{0874ED1A-7476-41FA-9B94-3300586FA386}" destId="{C6317FC9-A660-475B-AF26-26B2673DA95A}" srcOrd="2" destOrd="0" presId="urn:microsoft.com/office/officeart/2005/8/layout/architecture"/>
    <dgm:cxn modelId="{DB870F2E-FB47-446B-AC29-ADDFC5C6B10D}" type="presParOf" srcId="{C6317FC9-A660-475B-AF26-26B2673DA95A}" destId="{EE79BB95-C5CE-4A11-A46A-E23301B7A8F5}" srcOrd="0" destOrd="0" presId="urn:microsoft.com/office/officeart/2005/8/layout/architecture"/>
    <dgm:cxn modelId="{1E661C75-8C70-4372-A863-55483385D827}" type="presParOf" srcId="{EE79BB95-C5CE-4A11-A46A-E23301B7A8F5}" destId="{F4BCD041-576E-45D9-9AA8-4EB44D3B4CC5}" srcOrd="0" destOrd="0" presId="urn:microsoft.com/office/officeart/2005/8/layout/architecture"/>
    <dgm:cxn modelId="{02495D43-F425-498E-8E0D-A0FC3D70CA65}" type="presParOf" srcId="{EE79BB95-C5CE-4A11-A46A-E23301B7A8F5}" destId="{417EF1CD-30E3-4CE3-96D7-B90DA05B80B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9CE46-D30B-4713-B71D-967637FDBC0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97C11B2A-D58A-4A45-99B4-7185A295E27F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3"/>
              </a:solidFill>
            </a:rPr>
            <a:t>S</a:t>
          </a:r>
          <a:r>
            <a:rPr lang="en-US" dirty="0"/>
            <a:t>pecific</a:t>
          </a:r>
          <a:endParaRPr lang="nb-NO" dirty="0"/>
        </a:p>
      </dgm:t>
    </dgm:pt>
    <dgm:pt modelId="{6D3428ED-1B69-4D12-A99E-FC7DBD8E98ED}" type="parTrans" cxnId="{116F03BE-C517-4885-991A-7CF9C924314A}">
      <dgm:prSet/>
      <dgm:spPr/>
      <dgm:t>
        <a:bodyPr/>
        <a:lstStyle/>
        <a:p>
          <a:endParaRPr lang="nb-NO"/>
        </a:p>
      </dgm:t>
    </dgm:pt>
    <dgm:pt modelId="{6D0B492B-1C26-49BE-9B8B-0975004B89BE}" type="sibTrans" cxnId="{116F03BE-C517-4885-991A-7CF9C924314A}">
      <dgm:prSet/>
      <dgm:spPr/>
      <dgm:t>
        <a:bodyPr/>
        <a:lstStyle/>
        <a:p>
          <a:endParaRPr lang="nb-NO"/>
        </a:p>
      </dgm:t>
    </dgm:pt>
    <dgm:pt modelId="{A8B5ADDA-585C-4408-B12D-F4B8D0CB8BA9}">
      <dgm:prSet phldrT="[Text]"/>
      <dgm:spPr/>
      <dgm:t>
        <a:bodyPr/>
        <a:lstStyle/>
        <a:p>
          <a:r>
            <a:rPr lang="en-US" dirty="0"/>
            <a:t>Is it clearly described and understandable?</a:t>
          </a:r>
          <a:endParaRPr lang="nb-NO" dirty="0"/>
        </a:p>
      </dgm:t>
    </dgm:pt>
    <dgm:pt modelId="{44CEF1CA-A30B-44A2-B8D2-089988001AD1}" type="parTrans" cxnId="{182C27A3-03FF-4579-8A95-6B44738AABF7}">
      <dgm:prSet/>
      <dgm:spPr/>
      <dgm:t>
        <a:bodyPr/>
        <a:lstStyle/>
        <a:p>
          <a:endParaRPr lang="nb-NO"/>
        </a:p>
      </dgm:t>
    </dgm:pt>
    <dgm:pt modelId="{ABF977BE-667A-40C5-8884-FFC14DDEEF85}" type="sibTrans" cxnId="{182C27A3-03FF-4579-8A95-6B44738AABF7}">
      <dgm:prSet/>
      <dgm:spPr/>
      <dgm:t>
        <a:bodyPr/>
        <a:lstStyle/>
        <a:p>
          <a:endParaRPr lang="nb-NO"/>
        </a:p>
      </dgm:t>
    </dgm:pt>
    <dgm:pt modelId="{3B3BFCCC-7E0B-426E-8078-37F33A03A536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3"/>
              </a:solidFill>
            </a:rPr>
            <a:t>M</a:t>
          </a:r>
          <a:r>
            <a:rPr lang="en-US" dirty="0"/>
            <a:t>easurable</a:t>
          </a:r>
          <a:endParaRPr lang="nb-NO" dirty="0"/>
        </a:p>
      </dgm:t>
    </dgm:pt>
    <dgm:pt modelId="{1A8C7FD7-8D36-4FC9-9E21-9A613EC6BD79}" type="parTrans" cxnId="{E93988CF-5DC4-499B-A0DA-000120B17E52}">
      <dgm:prSet/>
      <dgm:spPr/>
      <dgm:t>
        <a:bodyPr/>
        <a:lstStyle/>
        <a:p>
          <a:endParaRPr lang="nb-NO"/>
        </a:p>
      </dgm:t>
    </dgm:pt>
    <dgm:pt modelId="{C1F950AC-3DAB-422F-9ECD-7474F9E06BFE}" type="sibTrans" cxnId="{E93988CF-5DC4-499B-A0DA-000120B17E52}">
      <dgm:prSet/>
      <dgm:spPr/>
      <dgm:t>
        <a:bodyPr/>
        <a:lstStyle/>
        <a:p>
          <a:endParaRPr lang="nb-NO"/>
        </a:p>
      </dgm:t>
    </dgm:pt>
    <dgm:pt modelId="{B144BAE8-7110-4B55-9753-C9D1E197A359}">
      <dgm:prSet phldrT="[Text]"/>
      <dgm:spPr/>
      <dgm:t>
        <a:bodyPr/>
        <a:lstStyle/>
        <a:p>
          <a:r>
            <a:rPr lang="en-US" dirty="0"/>
            <a:t>How will you know when you are reached it?</a:t>
          </a:r>
          <a:endParaRPr lang="nb-NO" dirty="0"/>
        </a:p>
      </dgm:t>
    </dgm:pt>
    <dgm:pt modelId="{45F54A5A-376A-42BD-97EF-CA262085231C}" type="parTrans" cxnId="{81D1DDA2-0CE3-40E5-82D2-389187D34AF6}">
      <dgm:prSet/>
      <dgm:spPr/>
      <dgm:t>
        <a:bodyPr/>
        <a:lstStyle/>
        <a:p>
          <a:endParaRPr lang="nb-NO"/>
        </a:p>
      </dgm:t>
    </dgm:pt>
    <dgm:pt modelId="{D6328285-7410-48A2-BC2F-903C21F4F549}" type="sibTrans" cxnId="{81D1DDA2-0CE3-40E5-82D2-389187D34AF6}">
      <dgm:prSet/>
      <dgm:spPr/>
      <dgm:t>
        <a:bodyPr/>
        <a:lstStyle/>
        <a:p>
          <a:endParaRPr lang="nb-NO"/>
        </a:p>
      </dgm:t>
    </dgm:pt>
    <dgm:pt modelId="{5D400BB5-9303-4ED8-AD2C-7BE6BDEED75F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3"/>
              </a:solidFill>
            </a:rPr>
            <a:t>A</a:t>
          </a:r>
          <a:r>
            <a:rPr lang="en-US" dirty="0"/>
            <a:t>chievable</a:t>
          </a:r>
          <a:endParaRPr lang="nb-NO" dirty="0"/>
        </a:p>
      </dgm:t>
    </dgm:pt>
    <dgm:pt modelId="{0660D653-3F24-4155-A0B4-0FCE3C42D563}" type="parTrans" cxnId="{251A0960-873F-43D5-97A3-27D1C3928CDD}">
      <dgm:prSet/>
      <dgm:spPr/>
      <dgm:t>
        <a:bodyPr/>
        <a:lstStyle/>
        <a:p>
          <a:endParaRPr lang="nb-NO"/>
        </a:p>
      </dgm:t>
    </dgm:pt>
    <dgm:pt modelId="{B4965909-7124-4AB3-A8B4-40DC0CEA291C}" type="sibTrans" cxnId="{251A0960-873F-43D5-97A3-27D1C3928CDD}">
      <dgm:prSet/>
      <dgm:spPr/>
      <dgm:t>
        <a:bodyPr/>
        <a:lstStyle/>
        <a:p>
          <a:endParaRPr lang="nb-NO"/>
        </a:p>
      </dgm:t>
    </dgm:pt>
    <dgm:pt modelId="{326F5DCF-1B70-4D5C-A3F4-75981DD04A42}">
      <dgm:prSet phldrT="[Text]"/>
      <dgm:spPr/>
      <dgm:t>
        <a:bodyPr/>
        <a:lstStyle/>
        <a:p>
          <a:r>
            <a:rPr lang="en-US" dirty="0"/>
            <a:t>Are you able to accomplish it? </a:t>
          </a:r>
          <a:endParaRPr lang="nb-NO" dirty="0"/>
        </a:p>
      </dgm:t>
    </dgm:pt>
    <dgm:pt modelId="{11CEE4EF-A933-4D14-A14A-F13B21F61F3A}" type="parTrans" cxnId="{1C0CA1B8-D84A-4E00-9F71-5B9799CBAF5F}">
      <dgm:prSet/>
      <dgm:spPr/>
      <dgm:t>
        <a:bodyPr/>
        <a:lstStyle/>
        <a:p>
          <a:endParaRPr lang="nb-NO"/>
        </a:p>
      </dgm:t>
    </dgm:pt>
    <dgm:pt modelId="{7D302A55-8A2E-4B57-9232-16ECE6E6AEF1}" type="sibTrans" cxnId="{1C0CA1B8-D84A-4E00-9F71-5B9799CBAF5F}">
      <dgm:prSet/>
      <dgm:spPr/>
      <dgm:t>
        <a:bodyPr/>
        <a:lstStyle/>
        <a:p>
          <a:endParaRPr lang="nb-NO"/>
        </a:p>
      </dgm:t>
    </dgm:pt>
    <dgm:pt modelId="{B76B05A9-6F0F-4B9C-905F-383AD5449DC8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3"/>
              </a:solidFill>
            </a:rPr>
            <a:t>R</a:t>
          </a:r>
          <a:r>
            <a:rPr lang="en-US" dirty="0"/>
            <a:t>elevant</a:t>
          </a:r>
          <a:endParaRPr lang="nb-NO" dirty="0"/>
        </a:p>
      </dgm:t>
    </dgm:pt>
    <dgm:pt modelId="{401C259F-1FF5-4E25-8E1A-29B2FB5356FC}" type="parTrans" cxnId="{4ABA15E8-34E6-4B71-AB21-4A3F355FB497}">
      <dgm:prSet/>
      <dgm:spPr/>
      <dgm:t>
        <a:bodyPr/>
        <a:lstStyle/>
        <a:p>
          <a:endParaRPr lang="nb-NO"/>
        </a:p>
      </dgm:t>
    </dgm:pt>
    <dgm:pt modelId="{ED27AEBE-AAC4-4309-8565-A4918A006D94}" type="sibTrans" cxnId="{4ABA15E8-34E6-4B71-AB21-4A3F355FB497}">
      <dgm:prSet/>
      <dgm:spPr/>
      <dgm:t>
        <a:bodyPr/>
        <a:lstStyle/>
        <a:p>
          <a:endParaRPr lang="nb-NO"/>
        </a:p>
      </dgm:t>
    </dgm:pt>
    <dgm:pt modelId="{14906AFE-6A4E-4DDE-B23C-06C0AB6B6C15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3"/>
              </a:solidFill>
            </a:rPr>
            <a:t>T</a:t>
          </a:r>
          <a:r>
            <a:rPr lang="en-US" dirty="0"/>
            <a:t>ime Limited</a:t>
          </a:r>
          <a:endParaRPr lang="nb-NO" dirty="0"/>
        </a:p>
      </dgm:t>
    </dgm:pt>
    <dgm:pt modelId="{D96ACA06-1D8A-453F-A0CE-8376AF64705E}" type="parTrans" cxnId="{78A5007D-F1C5-44C3-91D7-FDF2C14B879D}">
      <dgm:prSet/>
      <dgm:spPr/>
      <dgm:t>
        <a:bodyPr/>
        <a:lstStyle/>
        <a:p>
          <a:endParaRPr lang="nb-NO"/>
        </a:p>
      </dgm:t>
    </dgm:pt>
    <dgm:pt modelId="{F904101B-0CBE-4966-911F-0DAA4C4AAAD1}" type="sibTrans" cxnId="{78A5007D-F1C5-44C3-91D7-FDF2C14B879D}">
      <dgm:prSet/>
      <dgm:spPr/>
      <dgm:t>
        <a:bodyPr/>
        <a:lstStyle/>
        <a:p>
          <a:endParaRPr lang="nb-NO"/>
        </a:p>
      </dgm:t>
    </dgm:pt>
    <dgm:pt modelId="{3A89AF1C-9193-4226-9496-1311FEF0FBFC}">
      <dgm:prSet phldrT="[Text]"/>
      <dgm:spPr/>
      <dgm:t>
        <a:bodyPr/>
        <a:lstStyle/>
        <a:p>
          <a:r>
            <a:rPr lang="en-US" dirty="0"/>
            <a:t>Is the web application criterion in line with business needs?</a:t>
          </a:r>
          <a:endParaRPr lang="nb-NO" dirty="0"/>
        </a:p>
      </dgm:t>
    </dgm:pt>
    <dgm:pt modelId="{87A62B22-E248-4266-A9A6-CE8680F72351}" type="parTrans" cxnId="{B4CC0B68-CEF3-4BAB-A224-523432B08ADD}">
      <dgm:prSet/>
      <dgm:spPr/>
      <dgm:t>
        <a:bodyPr/>
        <a:lstStyle/>
        <a:p>
          <a:endParaRPr lang="nb-NO"/>
        </a:p>
      </dgm:t>
    </dgm:pt>
    <dgm:pt modelId="{9BECB8C1-E248-495A-8AA3-2C4C559C3B44}" type="sibTrans" cxnId="{B4CC0B68-CEF3-4BAB-A224-523432B08ADD}">
      <dgm:prSet/>
      <dgm:spPr/>
      <dgm:t>
        <a:bodyPr/>
        <a:lstStyle/>
        <a:p>
          <a:endParaRPr lang="nb-NO"/>
        </a:p>
      </dgm:t>
    </dgm:pt>
    <dgm:pt modelId="{08DBDEC4-4B28-49DE-96A7-714D26BB2AB5}">
      <dgm:prSet phldrT="[Text]"/>
      <dgm:spPr/>
      <dgm:t>
        <a:bodyPr/>
        <a:lstStyle/>
        <a:p>
          <a:r>
            <a:rPr lang="en-US" dirty="0"/>
            <a:t>When do you want to achieve it? </a:t>
          </a:r>
          <a:endParaRPr lang="nb-NO" dirty="0"/>
        </a:p>
      </dgm:t>
    </dgm:pt>
    <dgm:pt modelId="{317CCCE1-1D4E-4D48-88EE-338B73B21E24}" type="parTrans" cxnId="{9F6BE47F-E1FC-49BA-AA5E-3CE49B3E6FF1}">
      <dgm:prSet/>
      <dgm:spPr/>
      <dgm:t>
        <a:bodyPr/>
        <a:lstStyle/>
        <a:p>
          <a:endParaRPr lang="nb-NO"/>
        </a:p>
      </dgm:t>
    </dgm:pt>
    <dgm:pt modelId="{CCF6B338-337F-4D0B-ADBA-F3485022E853}" type="sibTrans" cxnId="{9F6BE47F-E1FC-49BA-AA5E-3CE49B3E6FF1}">
      <dgm:prSet/>
      <dgm:spPr/>
      <dgm:t>
        <a:bodyPr/>
        <a:lstStyle/>
        <a:p>
          <a:endParaRPr lang="nb-NO"/>
        </a:p>
      </dgm:t>
    </dgm:pt>
    <dgm:pt modelId="{65610C89-B31E-4851-86FE-0D59DDF9667A}" type="pres">
      <dgm:prSet presAssocID="{4F39CE46-D30B-4713-B71D-967637FDBC02}" presName="Name0" presStyleCnt="0">
        <dgm:presLayoutVars>
          <dgm:dir/>
          <dgm:animLvl val="lvl"/>
          <dgm:resizeHandles val="exact"/>
        </dgm:presLayoutVars>
      </dgm:prSet>
      <dgm:spPr/>
    </dgm:pt>
    <dgm:pt modelId="{BC41E47E-6337-43A3-AC5D-856B11D123B4}" type="pres">
      <dgm:prSet presAssocID="{97C11B2A-D58A-4A45-99B4-7185A295E27F}" presName="linNode" presStyleCnt="0"/>
      <dgm:spPr/>
    </dgm:pt>
    <dgm:pt modelId="{3FFA8048-E5D1-467D-88BE-31F1730F7AEB}" type="pres">
      <dgm:prSet presAssocID="{97C11B2A-D58A-4A45-99B4-7185A295E27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1F84D1E-7FC1-4ACF-985D-517308B31E1C}" type="pres">
      <dgm:prSet presAssocID="{97C11B2A-D58A-4A45-99B4-7185A295E27F}" presName="descendantText" presStyleLbl="alignAccFollowNode1" presStyleIdx="0" presStyleCnt="5" custLinFactNeighborX="211">
        <dgm:presLayoutVars>
          <dgm:bulletEnabled val="1"/>
        </dgm:presLayoutVars>
      </dgm:prSet>
      <dgm:spPr/>
    </dgm:pt>
    <dgm:pt modelId="{CAA799A6-3B8A-4375-91F8-0FEAD13DB7E9}" type="pres">
      <dgm:prSet presAssocID="{6D0B492B-1C26-49BE-9B8B-0975004B89BE}" presName="sp" presStyleCnt="0"/>
      <dgm:spPr/>
    </dgm:pt>
    <dgm:pt modelId="{19214B22-4A40-4C81-8708-89D24F428361}" type="pres">
      <dgm:prSet presAssocID="{3B3BFCCC-7E0B-426E-8078-37F33A03A536}" presName="linNode" presStyleCnt="0"/>
      <dgm:spPr/>
    </dgm:pt>
    <dgm:pt modelId="{85A6B04E-3E93-4CDE-AFB5-BDA52EDCFEE4}" type="pres">
      <dgm:prSet presAssocID="{3B3BFCCC-7E0B-426E-8078-37F33A03A5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A9DFA4C-A0C7-4D37-ABD3-BA574781C994}" type="pres">
      <dgm:prSet presAssocID="{3B3BFCCC-7E0B-426E-8078-37F33A03A536}" presName="descendantText" presStyleLbl="alignAccFollowNode1" presStyleIdx="1" presStyleCnt="5">
        <dgm:presLayoutVars>
          <dgm:bulletEnabled val="1"/>
        </dgm:presLayoutVars>
      </dgm:prSet>
      <dgm:spPr/>
    </dgm:pt>
    <dgm:pt modelId="{602FE3B6-805D-4902-9DAC-0788E324C788}" type="pres">
      <dgm:prSet presAssocID="{C1F950AC-3DAB-422F-9ECD-7474F9E06BFE}" presName="sp" presStyleCnt="0"/>
      <dgm:spPr/>
    </dgm:pt>
    <dgm:pt modelId="{D3BCB174-49F2-4938-8141-B8D6B8CBF13C}" type="pres">
      <dgm:prSet presAssocID="{5D400BB5-9303-4ED8-AD2C-7BE6BDEED75F}" presName="linNode" presStyleCnt="0"/>
      <dgm:spPr/>
    </dgm:pt>
    <dgm:pt modelId="{F5C4C1EB-05A2-4033-B1C9-84AAD55F0F35}" type="pres">
      <dgm:prSet presAssocID="{5D400BB5-9303-4ED8-AD2C-7BE6BDEED75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DCCC1B0-95DD-4A07-B2F5-15E9881F2949}" type="pres">
      <dgm:prSet presAssocID="{5D400BB5-9303-4ED8-AD2C-7BE6BDEED75F}" presName="descendantText" presStyleLbl="alignAccFollowNode1" presStyleIdx="2" presStyleCnt="5">
        <dgm:presLayoutVars>
          <dgm:bulletEnabled val="1"/>
        </dgm:presLayoutVars>
      </dgm:prSet>
      <dgm:spPr/>
    </dgm:pt>
    <dgm:pt modelId="{2368D2D8-E023-44A8-ADEC-9FC03E7A87BB}" type="pres">
      <dgm:prSet presAssocID="{B4965909-7124-4AB3-A8B4-40DC0CEA291C}" presName="sp" presStyleCnt="0"/>
      <dgm:spPr/>
    </dgm:pt>
    <dgm:pt modelId="{0977E9E8-523A-4678-87E9-E08F0D1B9AF8}" type="pres">
      <dgm:prSet presAssocID="{B76B05A9-6F0F-4B9C-905F-383AD5449DC8}" presName="linNode" presStyleCnt="0"/>
      <dgm:spPr/>
    </dgm:pt>
    <dgm:pt modelId="{5BED7BE6-60B2-429D-8B7B-EE44407237B5}" type="pres">
      <dgm:prSet presAssocID="{B76B05A9-6F0F-4B9C-905F-383AD5449DC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5212CEA-BCDA-4FCF-8642-1F68D6037842}" type="pres">
      <dgm:prSet presAssocID="{B76B05A9-6F0F-4B9C-905F-383AD5449DC8}" presName="descendantText" presStyleLbl="alignAccFollowNode1" presStyleIdx="3" presStyleCnt="5">
        <dgm:presLayoutVars>
          <dgm:bulletEnabled val="1"/>
        </dgm:presLayoutVars>
      </dgm:prSet>
      <dgm:spPr/>
    </dgm:pt>
    <dgm:pt modelId="{1F0DC017-AC86-427E-996C-46CF282C7E76}" type="pres">
      <dgm:prSet presAssocID="{ED27AEBE-AAC4-4309-8565-A4918A006D94}" presName="sp" presStyleCnt="0"/>
      <dgm:spPr/>
    </dgm:pt>
    <dgm:pt modelId="{216ED4EA-6543-4FD7-8976-32D52EA98C08}" type="pres">
      <dgm:prSet presAssocID="{14906AFE-6A4E-4DDE-B23C-06C0AB6B6C15}" presName="linNode" presStyleCnt="0"/>
      <dgm:spPr/>
    </dgm:pt>
    <dgm:pt modelId="{AC324ADF-99BA-4E53-9455-E737EBC58A9F}" type="pres">
      <dgm:prSet presAssocID="{14906AFE-6A4E-4DDE-B23C-06C0AB6B6C1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1BCF5F9-411D-42E7-A357-FBAA3E21548E}" type="pres">
      <dgm:prSet presAssocID="{14906AFE-6A4E-4DDE-B23C-06C0AB6B6C1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C39D7901-AF96-4E89-B6B8-89F71C1F6CAD}" type="presOf" srcId="{08DBDEC4-4B28-49DE-96A7-714D26BB2AB5}" destId="{F1BCF5F9-411D-42E7-A357-FBAA3E21548E}" srcOrd="0" destOrd="0" presId="urn:microsoft.com/office/officeart/2005/8/layout/vList5"/>
    <dgm:cxn modelId="{CBF4B93B-ABA0-46C6-9F23-3DCCF1BAB8D9}" type="presOf" srcId="{B76B05A9-6F0F-4B9C-905F-383AD5449DC8}" destId="{5BED7BE6-60B2-429D-8B7B-EE44407237B5}" srcOrd="0" destOrd="0" presId="urn:microsoft.com/office/officeart/2005/8/layout/vList5"/>
    <dgm:cxn modelId="{0CD9693F-06CE-4FCE-8693-847096D36B05}" type="presOf" srcId="{5D400BB5-9303-4ED8-AD2C-7BE6BDEED75F}" destId="{F5C4C1EB-05A2-4033-B1C9-84AAD55F0F35}" srcOrd="0" destOrd="0" presId="urn:microsoft.com/office/officeart/2005/8/layout/vList5"/>
    <dgm:cxn modelId="{251A0960-873F-43D5-97A3-27D1C3928CDD}" srcId="{4F39CE46-D30B-4713-B71D-967637FDBC02}" destId="{5D400BB5-9303-4ED8-AD2C-7BE6BDEED75F}" srcOrd="2" destOrd="0" parTransId="{0660D653-3F24-4155-A0B4-0FCE3C42D563}" sibTransId="{B4965909-7124-4AB3-A8B4-40DC0CEA291C}"/>
    <dgm:cxn modelId="{B4CC0B68-CEF3-4BAB-A224-523432B08ADD}" srcId="{B76B05A9-6F0F-4B9C-905F-383AD5449DC8}" destId="{3A89AF1C-9193-4226-9496-1311FEF0FBFC}" srcOrd="0" destOrd="0" parTransId="{87A62B22-E248-4266-A9A6-CE8680F72351}" sibTransId="{9BECB8C1-E248-495A-8AA3-2C4C559C3B44}"/>
    <dgm:cxn modelId="{DF3FE76D-FC71-48FD-B620-CE516FD31469}" type="presOf" srcId="{3B3BFCCC-7E0B-426E-8078-37F33A03A536}" destId="{85A6B04E-3E93-4CDE-AFB5-BDA52EDCFEE4}" srcOrd="0" destOrd="0" presId="urn:microsoft.com/office/officeart/2005/8/layout/vList5"/>
    <dgm:cxn modelId="{78A5007D-F1C5-44C3-91D7-FDF2C14B879D}" srcId="{4F39CE46-D30B-4713-B71D-967637FDBC02}" destId="{14906AFE-6A4E-4DDE-B23C-06C0AB6B6C15}" srcOrd="4" destOrd="0" parTransId="{D96ACA06-1D8A-453F-A0CE-8376AF64705E}" sibTransId="{F904101B-0CBE-4966-911F-0DAA4C4AAAD1}"/>
    <dgm:cxn modelId="{9F6BE47F-E1FC-49BA-AA5E-3CE49B3E6FF1}" srcId="{14906AFE-6A4E-4DDE-B23C-06C0AB6B6C15}" destId="{08DBDEC4-4B28-49DE-96A7-714D26BB2AB5}" srcOrd="0" destOrd="0" parTransId="{317CCCE1-1D4E-4D48-88EE-338B73B21E24}" sibTransId="{CCF6B338-337F-4D0B-ADBA-F3485022E853}"/>
    <dgm:cxn modelId="{A3522582-D095-4CE9-9A0C-04D995E087C1}" type="presOf" srcId="{4F39CE46-D30B-4713-B71D-967637FDBC02}" destId="{65610C89-B31E-4851-86FE-0D59DDF9667A}" srcOrd="0" destOrd="0" presId="urn:microsoft.com/office/officeart/2005/8/layout/vList5"/>
    <dgm:cxn modelId="{1A585E85-4824-408A-9C5C-1D9E3D724EC0}" type="presOf" srcId="{14906AFE-6A4E-4DDE-B23C-06C0AB6B6C15}" destId="{AC324ADF-99BA-4E53-9455-E737EBC58A9F}" srcOrd="0" destOrd="0" presId="urn:microsoft.com/office/officeart/2005/8/layout/vList5"/>
    <dgm:cxn modelId="{81D1DDA2-0CE3-40E5-82D2-389187D34AF6}" srcId="{3B3BFCCC-7E0B-426E-8078-37F33A03A536}" destId="{B144BAE8-7110-4B55-9753-C9D1E197A359}" srcOrd="0" destOrd="0" parTransId="{45F54A5A-376A-42BD-97EF-CA262085231C}" sibTransId="{D6328285-7410-48A2-BC2F-903C21F4F549}"/>
    <dgm:cxn modelId="{182C27A3-03FF-4579-8A95-6B44738AABF7}" srcId="{97C11B2A-D58A-4A45-99B4-7185A295E27F}" destId="{A8B5ADDA-585C-4408-B12D-F4B8D0CB8BA9}" srcOrd="0" destOrd="0" parTransId="{44CEF1CA-A30B-44A2-B8D2-089988001AD1}" sibTransId="{ABF977BE-667A-40C5-8884-FFC14DDEEF85}"/>
    <dgm:cxn modelId="{78369DA6-DE69-4230-B909-DD91993E8502}" type="presOf" srcId="{97C11B2A-D58A-4A45-99B4-7185A295E27F}" destId="{3FFA8048-E5D1-467D-88BE-31F1730F7AEB}" srcOrd="0" destOrd="0" presId="urn:microsoft.com/office/officeart/2005/8/layout/vList5"/>
    <dgm:cxn modelId="{B3B54AAF-2FA0-4CE2-AEF4-4A6C0EB6A986}" type="presOf" srcId="{B144BAE8-7110-4B55-9753-C9D1E197A359}" destId="{9A9DFA4C-A0C7-4D37-ABD3-BA574781C994}" srcOrd="0" destOrd="0" presId="urn:microsoft.com/office/officeart/2005/8/layout/vList5"/>
    <dgm:cxn modelId="{110507B0-40C4-4877-9313-7DD9C4A37839}" type="presOf" srcId="{A8B5ADDA-585C-4408-B12D-F4B8D0CB8BA9}" destId="{61F84D1E-7FC1-4ACF-985D-517308B31E1C}" srcOrd="0" destOrd="0" presId="urn:microsoft.com/office/officeart/2005/8/layout/vList5"/>
    <dgm:cxn modelId="{1C0CA1B8-D84A-4E00-9F71-5B9799CBAF5F}" srcId="{5D400BB5-9303-4ED8-AD2C-7BE6BDEED75F}" destId="{326F5DCF-1B70-4D5C-A3F4-75981DD04A42}" srcOrd="0" destOrd="0" parTransId="{11CEE4EF-A933-4D14-A14A-F13B21F61F3A}" sibTransId="{7D302A55-8A2E-4B57-9232-16ECE6E6AEF1}"/>
    <dgm:cxn modelId="{116F03BE-C517-4885-991A-7CF9C924314A}" srcId="{4F39CE46-D30B-4713-B71D-967637FDBC02}" destId="{97C11B2A-D58A-4A45-99B4-7185A295E27F}" srcOrd="0" destOrd="0" parTransId="{6D3428ED-1B69-4D12-A99E-FC7DBD8E98ED}" sibTransId="{6D0B492B-1C26-49BE-9B8B-0975004B89BE}"/>
    <dgm:cxn modelId="{E93988CF-5DC4-499B-A0DA-000120B17E52}" srcId="{4F39CE46-D30B-4713-B71D-967637FDBC02}" destId="{3B3BFCCC-7E0B-426E-8078-37F33A03A536}" srcOrd="1" destOrd="0" parTransId="{1A8C7FD7-8D36-4FC9-9E21-9A613EC6BD79}" sibTransId="{C1F950AC-3DAB-422F-9ECD-7474F9E06BFE}"/>
    <dgm:cxn modelId="{3D07D7D3-E6FD-4AE7-9BBF-FF1D7E92CBDC}" type="presOf" srcId="{326F5DCF-1B70-4D5C-A3F4-75981DD04A42}" destId="{2DCCC1B0-95DD-4A07-B2F5-15E9881F2949}" srcOrd="0" destOrd="0" presId="urn:microsoft.com/office/officeart/2005/8/layout/vList5"/>
    <dgm:cxn modelId="{ECBCA5E1-4078-469E-92D7-0BB93A5BD628}" type="presOf" srcId="{3A89AF1C-9193-4226-9496-1311FEF0FBFC}" destId="{45212CEA-BCDA-4FCF-8642-1F68D6037842}" srcOrd="0" destOrd="0" presId="urn:microsoft.com/office/officeart/2005/8/layout/vList5"/>
    <dgm:cxn modelId="{4ABA15E8-34E6-4B71-AB21-4A3F355FB497}" srcId="{4F39CE46-D30B-4713-B71D-967637FDBC02}" destId="{B76B05A9-6F0F-4B9C-905F-383AD5449DC8}" srcOrd="3" destOrd="0" parTransId="{401C259F-1FF5-4E25-8E1A-29B2FB5356FC}" sibTransId="{ED27AEBE-AAC4-4309-8565-A4918A006D94}"/>
    <dgm:cxn modelId="{825CE968-1FEA-45A5-8BA0-8C6CA40853C2}" type="presParOf" srcId="{65610C89-B31E-4851-86FE-0D59DDF9667A}" destId="{BC41E47E-6337-43A3-AC5D-856B11D123B4}" srcOrd="0" destOrd="0" presId="urn:microsoft.com/office/officeart/2005/8/layout/vList5"/>
    <dgm:cxn modelId="{2125B9FC-715A-48AD-B47C-30E97C11ECFB}" type="presParOf" srcId="{BC41E47E-6337-43A3-AC5D-856B11D123B4}" destId="{3FFA8048-E5D1-467D-88BE-31F1730F7AEB}" srcOrd="0" destOrd="0" presId="urn:microsoft.com/office/officeart/2005/8/layout/vList5"/>
    <dgm:cxn modelId="{6DD064A4-C001-483B-AB93-0EE17A532741}" type="presParOf" srcId="{BC41E47E-6337-43A3-AC5D-856B11D123B4}" destId="{61F84D1E-7FC1-4ACF-985D-517308B31E1C}" srcOrd="1" destOrd="0" presId="urn:microsoft.com/office/officeart/2005/8/layout/vList5"/>
    <dgm:cxn modelId="{D3EAC1F0-FBA2-401F-9FB6-BE045D580584}" type="presParOf" srcId="{65610C89-B31E-4851-86FE-0D59DDF9667A}" destId="{CAA799A6-3B8A-4375-91F8-0FEAD13DB7E9}" srcOrd="1" destOrd="0" presId="urn:microsoft.com/office/officeart/2005/8/layout/vList5"/>
    <dgm:cxn modelId="{98074C43-F4BD-4B4F-906C-DBBB813610CB}" type="presParOf" srcId="{65610C89-B31E-4851-86FE-0D59DDF9667A}" destId="{19214B22-4A40-4C81-8708-89D24F428361}" srcOrd="2" destOrd="0" presId="urn:microsoft.com/office/officeart/2005/8/layout/vList5"/>
    <dgm:cxn modelId="{DDA817FC-380D-4511-AE1F-B76CFC86FE00}" type="presParOf" srcId="{19214B22-4A40-4C81-8708-89D24F428361}" destId="{85A6B04E-3E93-4CDE-AFB5-BDA52EDCFEE4}" srcOrd="0" destOrd="0" presId="urn:microsoft.com/office/officeart/2005/8/layout/vList5"/>
    <dgm:cxn modelId="{4E296EBF-49DB-48F0-B2D0-36A603F52DFA}" type="presParOf" srcId="{19214B22-4A40-4C81-8708-89D24F428361}" destId="{9A9DFA4C-A0C7-4D37-ABD3-BA574781C994}" srcOrd="1" destOrd="0" presId="urn:microsoft.com/office/officeart/2005/8/layout/vList5"/>
    <dgm:cxn modelId="{F4D8A7B4-507A-4D52-807A-AF950A677AC4}" type="presParOf" srcId="{65610C89-B31E-4851-86FE-0D59DDF9667A}" destId="{602FE3B6-805D-4902-9DAC-0788E324C788}" srcOrd="3" destOrd="0" presId="urn:microsoft.com/office/officeart/2005/8/layout/vList5"/>
    <dgm:cxn modelId="{D2E4B75E-64A3-4F2B-A43E-2828BF4B0B15}" type="presParOf" srcId="{65610C89-B31E-4851-86FE-0D59DDF9667A}" destId="{D3BCB174-49F2-4938-8141-B8D6B8CBF13C}" srcOrd="4" destOrd="0" presId="urn:microsoft.com/office/officeart/2005/8/layout/vList5"/>
    <dgm:cxn modelId="{221FC9A0-73DB-4A51-BA79-10195B1AE658}" type="presParOf" srcId="{D3BCB174-49F2-4938-8141-B8D6B8CBF13C}" destId="{F5C4C1EB-05A2-4033-B1C9-84AAD55F0F35}" srcOrd="0" destOrd="0" presId="urn:microsoft.com/office/officeart/2005/8/layout/vList5"/>
    <dgm:cxn modelId="{95BDA34E-78AC-4A2F-A1F0-9C3F00858550}" type="presParOf" srcId="{D3BCB174-49F2-4938-8141-B8D6B8CBF13C}" destId="{2DCCC1B0-95DD-4A07-B2F5-15E9881F2949}" srcOrd="1" destOrd="0" presId="urn:microsoft.com/office/officeart/2005/8/layout/vList5"/>
    <dgm:cxn modelId="{78947668-B717-4DC8-97D5-E38209589B98}" type="presParOf" srcId="{65610C89-B31E-4851-86FE-0D59DDF9667A}" destId="{2368D2D8-E023-44A8-ADEC-9FC03E7A87BB}" srcOrd="5" destOrd="0" presId="urn:microsoft.com/office/officeart/2005/8/layout/vList5"/>
    <dgm:cxn modelId="{B7ECC04F-9317-4E41-BDF6-E183C3D5FCE4}" type="presParOf" srcId="{65610C89-B31E-4851-86FE-0D59DDF9667A}" destId="{0977E9E8-523A-4678-87E9-E08F0D1B9AF8}" srcOrd="6" destOrd="0" presId="urn:microsoft.com/office/officeart/2005/8/layout/vList5"/>
    <dgm:cxn modelId="{EC296236-9B6D-4599-8824-23C6A229B5DC}" type="presParOf" srcId="{0977E9E8-523A-4678-87E9-E08F0D1B9AF8}" destId="{5BED7BE6-60B2-429D-8B7B-EE44407237B5}" srcOrd="0" destOrd="0" presId="urn:microsoft.com/office/officeart/2005/8/layout/vList5"/>
    <dgm:cxn modelId="{BE4BB88A-E10B-4135-A6EB-04BB81146ABB}" type="presParOf" srcId="{0977E9E8-523A-4678-87E9-E08F0D1B9AF8}" destId="{45212CEA-BCDA-4FCF-8642-1F68D6037842}" srcOrd="1" destOrd="0" presId="urn:microsoft.com/office/officeart/2005/8/layout/vList5"/>
    <dgm:cxn modelId="{681E74E9-5D4A-4FCB-93FB-CDC2F6EEC3CD}" type="presParOf" srcId="{65610C89-B31E-4851-86FE-0D59DDF9667A}" destId="{1F0DC017-AC86-427E-996C-46CF282C7E76}" srcOrd="7" destOrd="0" presId="urn:microsoft.com/office/officeart/2005/8/layout/vList5"/>
    <dgm:cxn modelId="{B3C0B39C-2900-4847-B896-B1234523606B}" type="presParOf" srcId="{65610C89-B31E-4851-86FE-0D59DDF9667A}" destId="{216ED4EA-6543-4FD7-8976-32D52EA98C08}" srcOrd="8" destOrd="0" presId="urn:microsoft.com/office/officeart/2005/8/layout/vList5"/>
    <dgm:cxn modelId="{A3CE4573-A623-48BD-8763-FA8DD074B109}" type="presParOf" srcId="{216ED4EA-6543-4FD7-8976-32D52EA98C08}" destId="{AC324ADF-99BA-4E53-9455-E737EBC58A9F}" srcOrd="0" destOrd="0" presId="urn:microsoft.com/office/officeart/2005/8/layout/vList5"/>
    <dgm:cxn modelId="{D440729D-A06D-4C41-824A-01BC09F881C3}" type="presParOf" srcId="{216ED4EA-6543-4FD7-8976-32D52EA98C08}" destId="{F1BCF5F9-411D-42E7-A357-FBAA3E215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9CE46-D30B-4713-B71D-967637FDBC0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97C11B2A-D58A-4A45-99B4-7185A295E27F}">
      <dgm:prSet phldrT="[Text]" custT="1"/>
      <dgm:spPr/>
      <dgm:t>
        <a:bodyPr anchor="b"/>
        <a:lstStyle/>
        <a:p>
          <a:pPr algn="ctr"/>
          <a:r>
            <a:rPr lang="en-US" sz="1800" dirty="0">
              <a:solidFill>
                <a:schemeClr val="accent3"/>
              </a:solidFill>
            </a:rPr>
            <a:t>S</a:t>
          </a:r>
          <a:r>
            <a:rPr lang="en-US" sz="1800" dirty="0"/>
            <a:t>pecific</a:t>
          </a:r>
          <a:endParaRPr lang="nb-NO" sz="2400" dirty="0"/>
        </a:p>
      </dgm:t>
    </dgm:pt>
    <dgm:pt modelId="{6D3428ED-1B69-4D12-A99E-FC7DBD8E98ED}" type="parTrans" cxnId="{116F03BE-C517-4885-991A-7CF9C924314A}">
      <dgm:prSet/>
      <dgm:spPr/>
      <dgm:t>
        <a:bodyPr/>
        <a:lstStyle/>
        <a:p>
          <a:endParaRPr lang="nb-NO"/>
        </a:p>
      </dgm:t>
    </dgm:pt>
    <dgm:pt modelId="{6D0B492B-1C26-49BE-9B8B-0975004B89BE}" type="sibTrans" cxnId="{116F03BE-C517-4885-991A-7CF9C924314A}">
      <dgm:prSet/>
      <dgm:spPr/>
      <dgm:t>
        <a:bodyPr/>
        <a:lstStyle/>
        <a:p>
          <a:endParaRPr lang="nb-NO"/>
        </a:p>
      </dgm:t>
    </dgm:pt>
    <dgm:pt modelId="{3B3BFCCC-7E0B-426E-8078-37F33A03A536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3"/>
              </a:solidFill>
            </a:rPr>
            <a:t>M</a:t>
          </a:r>
          <a:r>
            <a:rPr lang="en-US" dirty="0"/>
            <a:t>easurable</a:t>
          </a:r>
          <a:endParaRPr lang="nb-NO" dirty="0"/>
        </a:p>
      </dgm:t>
    </dgm:pt>
    <dgm:pt modelId="{1A8C7FD7-8D36-4FC9-9E21-9A613EC6BD79}" type="parTrans" cxnId="{E93988CF-5DC4-499B-A0DA-000120B17E52}">
      <dgm:prSet/>
      <dgm:spPr/>
      <dgm:t>
        <a:bodyPr/>
        <a:lstStyle/>
        <a:p>
          <a:endParaRPr lang="nb-NO"/>
        </a:p>
      </dgm:t>
    </dgm:pt>
    <dgm:pt modelId="{C1F950AC-3DAB-422F-9ECD-7474F9E06BFE}" type="sibTrans" cxnId="{E93988CF-5DC4-499B-A0DA-000120B17E52}">
      <dgm:prSet/>
      <dgm:spPr/>
      <dgm:t>
        <a:bodyPr/>
        <a:lstStyle/>
        <a:p>
          <a:endParaRPr lang="nb-NO"/>
        </a:p>
      </dgm:t>
    </dgm:pt>
    <dgm:pt modelId="{5D400BB5-9303-4ED8-AD2C-7BE6BDEED75F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3"/>
              </a:solidFill>
            </a:rPr>
            <a:t>A</a:t>
          </a:r>
          <a:r>
            <a:rPr lang="en-US" dirty="0"/>
            <a:t>chievable</a:t>
          </a:r>
          <a:endParaRPr lang="nb-NO" dirty="0"/>
        </a:p>
      </dgm:t>
    </dgm:pt>
    <dgm:pt modelId="{0660D653-3F24-4155-A0B4-0FCE3C42D563}" type="parTrans" cxnId="{251A0960-873F-43D5-97A3-27D1C3928CDD}">
      <dgm:prSet/>
      <dgm:spPr/>
      <dgm:t>
        <a:bodyPr/>
        <a:lstStyle/>
        <a:p>
          <a:endParaRPr lang="nb-NO"/>
        </a:p>
      </dgm:t>
    </dgm:pt>
    <dgm:pt modelId="{B4965909-7124-4AB3-A8B4-40DC0CEA291C}" type="sibTrans" cxnId="{251A0960-873F-43D5-97A3-27D1C3928CDD}">
      <dgm:prSet/>
      <dgm:spPr/>
      <dgm:t>
        <a:bodyPr/>
        <a:lstStyle/>
        <a:p>
          <a:endParaRPr lang="nb-NO"/>
        </a:p>
      </dgm:t>
    </dgm:pt>
    <dgm:pt modelId="{B76B05A9-6F0F-4B9C-905F-383AD5449DC8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3"/>
              </a:solidFill>
            </a:rPr>
            <a:t>R</a:t>
          </a:r>
          <a:r>
            <a:rPr lang="en-US" dirty="0"/>
            <a:t>elevant</a:t>
          </a:r>
          <a:endParaRPr lang="nb-NO" dirty="0"/>
        </a:p>
      </dgm:t>
    </dgm:pt>
    <dgm:pt modelId="{401C259F-1FF5-4E25-8E1A-29B2FB5356FC}" type="parTrans" cxnId="{4ABA15E8-34E6-4B71-AB21-4A3F355FB497}">
      <dgm:prSet/>
      <dgm:spPr/>
      <dgm:t>
        <a:bodyPr/>
        <a:lstStyle/>
        <a:p>
          <a:endParaRPr lang="nb-NO"/>
        </a:p>
      </dgm:t>
    </dgm:pt>
    <dgm:pt modelId="{ED27AEBE-AAC4-4309-8565-A4918A006D94}" type="sibTrans" cxnId="{4ABA15E8-34E6-4B71-AB21-4A3F355FB497}">
      <dgm:prSet/>
      <dgm:spPr/>
      <dgm:t>
        <a:bodyPr/>
        <a:lstStyle/>
        <a:p>
          <a:endParaRPr lang="nb-NO"/>
        </a:p>
      </dgm:t>
    </dgm:pt>
    <dgm:pt modelId="{14906AFE-6A4E-4DDE-B23C-06C0AB6B6C15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3"/>
              </a:solidFill>
            </a:rPr>
            <a:t>T</a:t>
          </a:r>
          <a:r>
            <a:rPr lang="en-US" dirty="0"/>
            <a:t>ime Limited</a:t>
          </a:r>
          <a:endParaRPr lang="nb-NO" dirty="0"/>
        </a:p>
      </dgm:t>
    </dgm:pt>
    <dgm:pt modelId="{D96ACA06-1D8A-453F-A0CE-8376AF64705E}" type="parTrans" cxnId="{78A5007D-F1C5-44C3-91D7-FDF2C14B879D}">
      <dgm:prSet/>
      <dgm:spPr/>
      <dgm:t>
        <a:bodyPr/>
        <a:lstStyle/>
        <a:p>
          <a:endParaRPr lang="nb-NO"/>
        </a:p>
      </dgm:t>
    </dgm:pt>
    <dgm:pt modelId="{F904101B-0CBE-4966-911F-0DAA4C4AAAD1}" type="sibTrans" cxnId="{78A5007D-F1C5-44C3-91D7-FDF2C14B879D}">
      <dgm:prSet/>
      <dgm:spPr/>
      <dgm:t>
        <a:bodyPr/>
        <a:lstStyle/>
        <a:p>
          <a:endParaRPr lang="nb-NO"/>
        </a:p>
      </dgm:t>
    </dgm:pt>
    <dgm:pt modelId="{52D29F2B-9499-43E6-9620-D5F5CE88E4F3}" type="pres">
      <dgm:prSet presAssocID="{4F39CE46-D30B-4713-B71D-967637FDBC02}" presName="Name0" presStyleCnt="0">
        <dgm:presLayoutVars>
          <dgm:dir/>
          <dgm:animLvl val="lvl"/>
          <dgm:resizeHandles val="exact"/>
        </dgm:presLayoutVars>
      </dgm:prSet>
      <dgm:spPr/>
    </dgm:pt>
    <dgm:pt modelId="{7EB39AD6-8249-44D6-9E28-1595FAED769B}" type="pres">
      <dgm:prSet presAssocID="{97C11B2A-D58A-4A45-99B4-7185A295E27F}" presName="Name8" presStyleCnt="0"/>
      <dgm:spPr/>
    </dgm:pt>
    <dgm:pt modelId="{DBC3A6A5-EB04-4811-BC5E-5A51FDBCF6A1}" type="pres">
      <dgm:prSet presAssocID="{97C11B2A-D58A-4A45-99B4-7185A295E27F}" presName="level" presStyleLbl="node1" presStyleIdx="0" presStyleCnt="5">
        <dgm:presLayoutVars>
          <dgm:chMax val="1"/>
          <dgm:bulletEnabled val="1"/>
        </dgm:presLayoutVars>
      </dgm:prSet>
      <dgm:spPr/>
    </dgm:pt>
    <dgm:pt modelId="{6BD25507-DB94-4597-A1B4-5113BAF0D179}" type="pres">
      <dgm:prSet presAssocID="{97C11B2A-D58A-4A45-99B4-7185A295E2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2AC436-B48E-4D38-9BDC-3EFDFA62669E}" type="pres">
      <dgm:prSet presAssocID="{3B3BFCCC-7E0B-426E-8078-37F33A03A536}" presName="Name8" presStyleCnt="0"/>
      <dgm:spPr/>
    </dgm:pt>
    <dgm:pt modelId="{18F78792-4C1D-454C-9CDF-9DFDCAE115CC}" type="pres">
      <dgm:prSet presAssocID="{3B3BFCCC-7E0B-426E-8078-37F33A03A536}" presName="level" presStyleLbl="node1" presStyleIdx="1" presStyleCnt="5">
        <dgm:presLayoutVars>
          <dgm:chMax val="1"/>
          <dgm:bulletEnabled val="1"/>
        </dgm:presLayoutVars>
      </dgm:prSet>
      <dgm:spPr/>
    </dgm:pt>
    <dgm:pt modelId="{2BBAFB4F-311E-4B8C-AABE-548F2A8198FB}" type="pres">
      <dgm:prSet presAssocID="{3B3BFCCC-7E0B-426E-8078-37F33A03A5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2220F4-DBC0-4563-8E10-25A60C0B10CD}" type="pres">
      <dgm:prSet presAssocID="{5D400BB5-9303-4ED8-AD2C-7BE6BDEED75F}" presName="Name8" presStyleCnt="0"/>
      <dgm:spPr/>
    </dgm:pt>
    <dgm:pt modelId="{B6BFBFF3-B4E7-4D19-8766-08F5C4D79A73}" type="pres">
      <dgm:prSet presAssocID="{5D400BB5-9303-4ED8-AD2C-7BE6BDEED75F}" presName="level" presStyleLbl="node1" presStyleIdx="2" presStyleCnt="5">
        <dgm:presLayoutVars>
          <dgm:chMax val="1"/>
          <dgm:bulletEnabled val="1"/>
        </dgm:presLayoutVars>
      </dgm:prSet>
      <dgm:spPr/>
    </dgm:pt>
    <dgm:pt modelId="{D1D2D10F-E19C-4B2A-B0DD-171F54ED5D2A}" type="pres">
      <dgm:prSet presAssocID="{5D400BB5-9303-4ED8-AD2C-7BE6BDEED7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24B23D-E7BD-4DC8-AC82-298A952EF727}" type="pres">
      <dgm:prSet presAssocID="{B76B05A9-6F0F-4B9C-905F-383AD5449DC8}" presName="Name8" presStyleCnt="0"/>
      <dgm:spPr/>
    </dgm:pt>
    <dgm:pt modelId="{8130313C-BD54-4E5F-A05F-F08A1E33E318}" type="pres">
      <dgm:prSet presAssocID="{B76B05A9-6F0F-4B9C-905F-383AD5449DC8}" presName="level" presStyleLbl="node1" presStyleIdx="3" presStyleCnt="5">
        <dgm:presLayoutVars>
          <dgm:chMax val="1"/>
          <dgm:bulletEnabled val="1"/>
        </dgm:presLayoutVars>
      </dgm:prSet>
      <dgm:spPr/>
    </dgm:pt>
    <dgm:pt modelId="{A75DB6BF-72D0-4D1C-AEB1-0397A4E7FA60}" type="pres">
      <dgm:prSet presAssocID="{B76B05A9-6F0F-4B9C-905F-383AD5449DC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934DD6-9A51-4615-BB1B-F2C8C529D551}" type="pres">
      <dgm:prSet presAssocID="{14906AFE-6A4E-4DDE-B23C-06C0AB6B6C15}" presName="Name8" presStyleCnt="0"/>
      <dgm:spPr/>
    </dgm:pt>
    <dgm:pt modelId="{4F24A110-CABA-4B62-914E-2A89530FBA1E}" type="pres">
      <dgm:prSet presAssocID="{14906AFE-6A4E-4DDE-B23C-06C0AB6B6C15}" presName="level" presStyleLbl="node1" presStyleIdx="4" presStyleCnt="5">
        <dgm:presLayoutVars>
          <dgm:chMax val="1"/>
          <dgm:bulletEnabled val="1"/>
        </dgm:presLayoutVars>
      </dgm:prSet>
      <dgm:spPr/>
    </dgm:pt>
    <dgm:pt modelId="{F0D8538A-642B-44C9-B394-382AE021C2E3}" type="pres">
      <dgm:prSet presAssocID="{14906AFE-6A4E-4DDE-B23C-06C0AB6B6C1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3931B06-EB59-46C1-A6DD-6FA8C91F19A8}" type="presOf" srcId="{3B3BFCCC-7E0B-426E-8078-37F33A03A536}" destId="{2BBAFB4F-311E-4B8C-AABE-548F2A8198FB}" srcOrd="1" destOrd="0" presId="urn:microsoft.com/office/officeart/2005/8/layout/pyramid1"/>
    <dgm:cxn modelId="{96CBBE15-AEB3-4F1A-B3AC-E5A416B259AD}" type="presOf" srcId="{3B3BFCCC-7E0B-426E-8078-37F33A03A536}" destId="{18F78792-4C1D-454C-9CDF-9DFDCAE115CC}" srcOrd="0" destOrd="0" presId="urn:microsoft.com/office/officeart/2005/8/layout/pyramid1"/>
    <dgm:cxn modelId="{0149EE3C-E269-452C-8868-2F3D7C8EF355}" type="presOf" srcId="{97C11B2A-D58A-4A45-99B4-7185A295E27F}" destId="{DBC3A6A5-EB04-4811-BC5E-5A51FDBCF6A1}" srcOrd="0" destOrd="0" presId="urn:microsoft.com/office/officeart/2005/8/layout/pyramid1"/>
    <dgm:cxn modelId="{251A0960-873F-43D5-97A3-27D1C3928CDD}" srcId="{4F39CE46-D30B-4713-B71D-967637FDBC02}" destId="{5D400BB5-9303-4ED8-AD2C-7BE6BDEED75F}" srcOrd="2" destOrd="0" parTransId="{0660D653-3F24-4155-A0B4-0FCE3C42D563}" sibTransId="{B4965909-7124-4AB3-A8B4-40DC0CEA291C}"/>
    <dgm:cxn modelId="{7EDC9045-8777-4D4D-B108-C579D65DB1CB}" type="presOf" srcId="{5D400BB5-9303-4ED8-AD2C-7BE6BDEED75F}" destId="{D1D2D10F-E19C-4B2A-B0DD-171F54ED5D2A}" srcOrd="1" destOrd="0" presId="urn:microsoft.com/office/officeart/2005/8/layout/pyramid1"/>
    <dgm:cxn modelId="{5FC7FC69-FD1A-42BD-A4AF-DE29A30E3820}" type="presOf" srcId="{14906AFE-6A4E-4DDE-B23C-06C0AB6B6C15}" destId="{F0D8538A-642B-44C9-B394-382AE021C2E3}" srcOrd="1" destOrd="0" presId="urn:microsoft.com/office/officeart/2005/8/layout/pyramid1"/>
    <dgm:cxn modelId="{6D5E2D4C-E531-4B8A-9D9D-A826FE08A14D}" type="presOf" srcId="{B76B05A9-6F0F-4B9C-905F-383AD5449DC8}" destId="{8130313C-BD54-4E5F-A05F-F08A1E33E318}" srcOrd="0" destOrd="0" presId="urn:microsoft.com/office/officeart/2005/8/layout/pyramid1"/>
    <dgm:cxn modelId="{5598D656-DB72-4675-A5BF-52F12CFEF45E}" type="presOf" srcId="{5D400BB5-9303-4ED8-AD2C-7BE6BDEED75F}" destId="{B6BFBFF3-B4E7-4D19-8766-08F5C4D79A73}" srcOrd="0" destOrd="0" presId="urn:microsoft.com/office/officeart/2005/8/layout/pyramid1"/>
    <dgm:cxn modelId="{78A5007D-F1C5-44C3-91D7-FDF2C14B879D}" srcId="{4F39CE46-D30B-4713-B71D-967637FDBC02}" destId="{14906AFE-6A4E-4DDE-B23C-06C0AB6B6C15}" srcOrd="4" destOrd="0" parTransId="{D96ACA06-1D8A-453F-A0CE-8376AF64705E}" sibTransId="{F904101B-0CBE-4966-911F-0DAA4C4AAAD1}"/>
    <dgm:cxn modelId="{DB906B80-B11C-4B57-A45C-4CEA5682EA54}" type="presOf" srcId="{4F39CE46-D30B-4713-B71D-967637FDBC02}" destId="{52D29F2B-9499-43E6-9620-D5F5CE88E4F3}" srcOrd="0" destOrd="0" presId="urn:microsoft.com/office/officeart/2005/8/layout/pyramid1"/>
    <dgm:cxn modelId="{15A99796-E92C-4463-9702-972BE5801C8A}" type="presOf" srcId="{97C11B2A-D58A-4A45-99B4-7185A295E27F}" destId="{6BD25507-DB94-4597-A1B4-5113BAF0D179}" srcOrd="1" destOrd="0" presId="urn:microsoft.com/office/officeart/2005/8/layout/pyramid1"/>
    <dgm:cxn modelId="{116F03BE-C517-4885-991A-7CF9C924314A}" srcId="{4F39CE46-D30B-4713-B71D-967637FDBC02}" destId="{97C11B2A-D58A-4A45-99B4-7185A295E27F}" srcOrd="0" destOrd="0" parTransId="{6D3428ED-1B69-4D12-A99E-FC7DBD8E98ED}" sibTransId="{6D0B492B-1C26-49BE-9B8B-0975004B89BE}"/>
    <dgm:cxn modelId="{E93988CF-5DC4-499B-A0DA-000120B17E52}" srcId="{4F39CE46-D30B-4713-B71D-967637FDBC02}" destId="{3B3BFCCC-7E0B-426E-8078-37F33A03A536}" srcOrd="1" destOrd="0" parTransId="{1A8C7FD7-8D36-4FC9-9E21-9A613EC6BD79}" sibTransId="{C1F950AC-3DAB-422F-9ECD-7474F9E06BFE}"/>
    <dgm:cxn modelId="{AEC537D2-55F3-48C7-B219-CCD8561431F5}" type="presOf" srcId="{B76B05A9-6F0F-4B9C-905F-383AD5449DC8}" destId="{A75DB6BF-72D0-4D1C-AEB1-0397A4E7FA60}" srcOrd="1" destOrd="0" presId="urn:microsoft.com/office/officeart/2005/8/layout/pyramid1"/>
    <dgm:cxn modelId="{A5CA0AD7-78DB-4010-9620-2C78C55E0991}" type="presOf" srcId="{14906AFE-6A4E-4DDE-B23C-06C0AB6B6C15}" destId="{4F24A110-CABA-4B62-914E-2A89530FBA1E}" srcOrd="0" destOrd="0" presId="urn:microsoft.com/office/officeart/2005/8/layout/pyramid1"/>
    <dgm:cxn modelId="{4ABA15E8-34E6-4B71-AB21-4A3F355FB497}" srcId="{4F39CE46-D30B-4713-B71D-967637FDBC02}" destId="{B76B05A9-6F0F-4B9C-905F-383AD5449DC8}" srcOrd="3" destOrd="0" parTransId="{401C259F-1FF5-4E25-8E1A-29B2FB5356FC}" sibTransId="{ED27AEBE-AAC4-4309-8565-A4918A006D94}"/>
    <dgm:cxn modelId="{AB60467C-A0CF-4679-8D6B-E4ECEB19459A}" type="presParOf" srcId="{52D29F2B-9499-43E6-9620-D5F5CE88E4F3}" destId="{7EB39AD6-8249-44D6-9E28-1595FAED769B}" srcOrd="0" destOrd="0" presId="urn:microsoft.com/office/officeart/2005/8/layout/pyramid1"/>
    <dgm:cxn modelId="{2BCD4871-791C-4BCA-8056-A5E0D968235D}" type="presParOf" srcId="{7EB39AD6-8249-44D6-9E28-1595FAED769B}" destId="{DBC3A6A5-EB04-4811-BC5E-5A51FDBCF6A1}" srcOrd="0" destOrd="0" presId="urn:microsoft.com/office/officeart/2005/8/layout/pyramid1"/>
    <dgm:cxn modelId="{2847F8DB-5987-478F-882F-D2E05371FA65}" type="presParOf" srcId="{7EB39AD6-8249-44D6-9E28-1595FAED769B}" destId="{6BD25507-DB94-4597-A1B4-5113BAF0D179}" srcOrd="1" destOrd="0" presId="urn:microsoft.com/office/officeart/2005/8/layout/pyramid1"/>
    <dgm:cxn modelId="{1ACF8D7E-4467-4A02-9E39-27EBE55D6470}" type="presParOf" srcId="{52D29F2B-9499-43E6-9620-D5F5CE88E4F3}" destId="{942AC436-B48E-4D38-9BDC-3EFDFA62669E}" srcOrd="1" destOrd="0" presId="urn:microsoft.com/office/officeart/2005/8/layout/pyramid1"/>
    <dgm:cxn modelId="{31EF1FD2-1FDE-496D-9D93-5DC491881657}" type="presParOf" srcId="{942AC436-B48E-4D38-9BDC-3EFDFA62669E}" destId="{18F78792-4C1D-454C-9CDF-9DFDCAE115CC}" srcOrd="0" destOrd="0" presId="urn:microsoft.com/office/officeart/2005/8/layout/pyramid1"/>
    <dgm:cxn modelId="{0FD7C403-AAB1-4991-BA5D-11B06CFB0F19}" type="presParOf" srcId="{942AC436-B48E-4D38-9BDC-3EFDFA62669E}" destId="{2BBAFB4F-311E-4B8C-AABE-548F2A8198FB}" srcOrd="1" destOrd="0" presId="urn:microsoft.com/office/officeart/2005/8/layout/pyramid1"/>
    <dgm:cxn modelId="{2BEB39F4-03EA-43F8-99F8-1B89CEB4E4BF}" type="presParOf" srcId="{52D29F2B-9499-43E6-9620-D5F5CE88E4F3}" destId="{102220F4-DBC0-4563-8E10-25A60C0B10CD}" srcOrd="2" destOrd="0" presId="urn:microsoft.com/office/officeart/2005/8/layout/pyramid1"/>
    <dgm:cxn modelId="{6420F962-4557-4252-A9DE-B63DD90A22CD}" type="presParOf" srcId="{102220F4-DBC0-4563-8E10-25A60C0B10CD}" destId="{B6BFBFF3-B4E7-4D19-8766-08F5C4D79A73}" srcOrd="0" destOrd="0" presId="urn:microsoft.com/office/officeart/2005/8/layout/pyramid1"/>
    <dgm:cxn modelId="{1442D58B-60E4-44FA-A699-EA5B7C11E2E9}" type="presParOf" srcId="{102220F4-DBC0-4563-8E10-25A60C0B10CD}" destId="{D1D2D10F-E19C-4B2A-B0DD-171F54ED5D2A}" srcOrd="1" destOrd="0" presId="urn:microsoft.com/office/officeart/2005/8/layout/pyramid1"/>
    <dgm:cxn modelId="{861FE329-F998-425C-A750-02FDB9475E2D}" type="presParOf" srcId="{52D29F2B-9499-43E6-9620-D5F5CE88E4F3}" destId="{8424B23D-E7BD-4DC8-AC82-298A952EF727}" srcOrd="3" destOrd="0" presId="urn:microsoft.com/office/officeart/2005/8/layout/pyramid1"/>
    <dgm:cxn modelId="{F2536124-7D22-4B1E-AEB3-AE4AFC689F81}" type="presParOf" srcId="{8424B23D-E7BD-4DC8-AC82-298A952EF727}" destId="{8130313C-BD54-4E5F-A05F-F08A1E33E318}" srcOrd="0" destOrd="0" presId="urn:microsoft.com/office/officeart/2005/8/layout/pyramid1"/>
    <dgm:cxn modelId="{D08D918B-CEE1-408F-A443-7517A9E91CBE}" type="presParOf" srcId="{8424B23D-E7BD-4DC8-AC82-298A952EF727}" destId="{A75DB6BF-72D0-4D1C-AEB1-0397A4E7FA60}" srcOrd="1" destOrd="0" presId="urn:microsoft.com/office/officeart/2005/8/layout/pyramid1"/>
    <dgm:cxn modelId="{5C71937C-FFDD-4BDB-B361-1C8C23A8DA34}" type="presParOf" srcId="{52D29F2B-9499-43E6-9620-D5F5CE88E4F3}" destId="{88934DD6-9A51-4615-BB1B-F2C8C529D551}" srcOrd="4" destOrd="0" presId="urn:microsoft.com/office/officeart/2005/8/layout/pyramid1"/>
    <dgm:cxn modelId="{23E07ACD-29CE-4188-967C-6BB761D7EF91}" type="presParOf" srcId="{88934DD6-9A51-4615-BB1B-F2C8C529D551}" destId="{4F24A110-CABA-4B62-914E-2A89530FBA1E}" srcOrd="0" destOrd="0" presId="urn:microsoft.com/office/officeart/2005/8/layout/pyramid1"/>
    <dgm:cxn modelId="{41D7BB9E-C0A3-4237-911D-C0239FA33990}" type="presParOf" srcId="{88934DD6-9A51-4615-BB1B-F2C8C529D551}" destId="{F0D8538A-642B-44C9-B394-382AE021C2E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D39D87-F0E1-4B0E-9F92-5CAD0F7A92F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7E64EEA3-068E-406E-ABBF-52FE950DF915}">
      <dgm:prSet phldrT="[Text]"/>
      <dgm:spPr>
        <a:solidFill>
          <a:schemeClr val="accent4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945EC9"/>
              </a:solidFill>
            </a:rPr>
            <a:t>“The OWASP Top 10 is a powerful awareness document for web application security. It represents a broad consensus about the most critical security risks to web applications.”</a:t>
          </a:r>
          <a:endParaRPr lang="nb-NO" dirty="0">
            <a:solidFill>
              <a:srgbClr val="945EC9"/>
            </a:solidFill>
          </a:endParaRPr>
        </a:p>
      </dgm:t>
    </dgm:pt>
    <dgm:pt modelId="{9C60BE3E-0E24-45C0-9B9D-0E8AF82C4856}" type="parTrans" cxnId="{C510447F-BE46-442E-A9E0-8BAFE48042D0}">
      <dgm:prSet/>
      <dgm:spPr/>
      <dgm:t>
        <a:bodyPr/>
        <a:lstStyle/>
        <a:p>
          <a:endParaRPr lang="nb-NO"/>
        </a:p>
      </dgm:t>
    </dgm:pt>
    <dgm:pt modelId="{EFC7B7AD-0FC0-4A0C-8AF1-8670855ED0C5}" type="sibTrans" cxnId="{C510447F-BE46-442E-A9E0-8BAFE48042D0}">
      <dgm:prSet/>
      <dgm:spPr/>
      <dgm:t>
        <a:bodyPr/>
        <a:lstStyle/>
        <a:p>
          <a:endParaRPr lang="nb-NO"/>
        </a:p>
      </dgm:t>
    </dgm:pt>
    <dgm:pt modelId="{2E3DD98E-7E20-4B97-8155-7F603FF980BF}" type="pres">
      <dgm:prSet presAssocID="{65D39D87-F0E1-4B0E-9F92-5CAD0F7A92F1}" presName="linear" presStyleCnt="0">
        <dgm:presLayoutVars>
          <dgm:animLvl val="lvl"/>
          <dgm:resizeHandles val="exact"/>
        </dgm:presLayoutVars>
      </dgm:prSet>
      <dgm:spPr/>
    </dgm:pt>
    <dgm:pt modelId="{A457C3C3-86C0-4B28-9A0F-F8656CF41B00}" type="pres">
      <dgm:prSet presAssocID="{7E64EEA3-068E-406E-ABBF-52FE950DF91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10447F-BE46-442E-A9E0-8BAFE48042D0}" srcId="{65D39D87-F0E1-4B0E-9F92-5CAD0F7A92F1}" destId="{7E64EEA3-068E-406E-ABBF-52FE950DF915}" srcOrd="0" destOrd="0" parTransId="{9C60BE3E-0E24-45C0-9B9D-0E8AF82C4856}" sibTransId="{EFC7B7AD-0FC0-4A0C-8AF1-8670855ED0C5}"/>
    <dgm:cxn modelId="{1D7394A2-601F-403B-B206-D45C37AA6BA6}" type="presOf" srcId="{7E64EEA3-068E-406E-ABBF-52FE950DF915}" destId="{A457C3C3-86C0-4B28-9A0F-F8656CF41B00}" srcOrd="0" destOrd="0" presId="urn:microsoft.com/office/officeart/2005/8/layout/vList2"/>
    <dgm:cxn modelId="{1708FFE1-1629-4748-8CF0-E36C3FE9BA70}" type="presOf" srcId="{65D39D87-F0E1-4B0E-9F92-5CAD0F7A92F1}" destId="{2E3DD98E-7E20-4B97-8155-7F603FF980BF}" srcOrd="0" destOrd="0" presId="urn:microsoft.com/office/officeart/2005/8/layout/vList2"/>
    <dgm:cxn modelId="{44C8928C-F035-46C5-95EA-1C05B57EFEF0}" type="presParOf" srcId="{2E3DD98E-7E20-4B97-8155-7F603FF980BF}" destId="{A457C3C3-86C0-4B28-9A0F-F8656CF41B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2EE7C9-F6AD-4414-9EFC-B461FFD5BD5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F09EB7-0E7E-4894-AA56-3580105B7BC1}">
      <dgm:prSet phldrT="[Text]"/>
      <dgm:spPr/>
      <dgm:t>
        <a:bodyPr/>
        <a:lstStyle/>
        <a:p>
          <a:r>
            <a:rPr kumimoji="0" lang="en-US" b="0" i="0" u="none" strike="noStrike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rPr>
            <a:t>PCI DSS</a:t>
          </a:r>
          <a:endParaRPr lang="en-US" dirty="0"/>
        </a:p>
      </dgm:t>
    </dgm:pt>
    <dgm:pt modelId="{76C5CB26-3B5A-4312-8698-F0A604108B59}" type="parTrans" cxnId="{124B2BA2-9AC9-45C2-BAA6-3849E2571D2B}">
      <dgm:prSet/>
      <dgm:spPr/>
      <dgm:t>
        <a:bodyPr/>
        <a:lstStyle/>
        <a:p>
          <a:endParaRPr lang="en-US"/>
        </a:p>
      </dgm:t>
    </dgm:pt>
    <dgm:pt modelId="{63631D55-1336-4509-A74B-63422102D192}" type="sibTrans" cxnId="{124B2BA2-9AC9-45C2-BAA6-3849E2571D2B}">
      <dgm:prSet/>
      <dgm:spPr/>
      <dgm:t>
        <a:bodyPr/>
        <a:lstStyle/>
        <a:p>
          <a:endParaRPr lang="en-US"/>
        </a:p>
      </dgm:t>
    </dgm:pt>
    <dgm:pt modelId="{36D3B5A9-8915-4576-B941-3B04A00881AD}">
      <dgm:prSet phldrT="[Text]"/>
      <dgm:spPr/>
      <dgm:t>
        <a:bodyPr/>
        <a:lstStyle/>
        <a:p>
          <a:r>
            <a:rPr kumimoji="0" lang="en-US" b="0" i="0" u="none" strike="noStrike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rPr>
            <a:t>Penetration Test </a:t>
          </a:r>
          <a:r>
            <a:rPr lang="en-US" dirty="0">
              <a:solidFill>
                <a:srgbClr val="376076"/>
              </a:solidFill>
            </a:rPr>
            <a:t>G</a:t>
          </a:r>
          <a:r>
            <a:rPr kumimoji="0" lang="en-US" b="0" i="0" u="none" strike="noStrike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rPr>
            <a:t>uidance</a:t>
          </a:r>
          <a:endParaRPr lang="en-US" dirty="0"/>
        </a:p>
      </dgm:t>
    </dgm:pt>
    <dgm:pt modelId="{8A3E142E-D615-4772-8C6D-8FA13F49A5CE}" type="parTrans" cxnId="{0545623A-D9AF-473B-A9DB-ED58249426A7}">
      <dgm:prSet/>
      <dgm:spPr/>
      <dgm:t>
        <a:bodyPr/>
        <a:lstStyle/>
        <a:p>
          <a:endParaRPr lang="en-US"/>
        </a:p>
      </dgm:t>
    </dgm:pt>
    <dgm:pt modelId="{28E6CFE0-41F4-487C-9C37-29EEAF710AEA}" type="sibTrans" cxnId="{0545623A-D9AF-473B-A9DB-ED58249426A7}">
      <dgm:prSet/>
      <dgm:spPr/>
      <dgm:t>
        <a:bodyPr/>
        <a:lstStyle/>
        <a:p>
          <a:endParaRPr lang="en-US"/>
        </a:p>
      </dgm:t>
    </dgm:pt>
    <dgm:pt modelId="{1EB8B5B4-5724-4022-9253-EB3C8C5272DF}">
      <dgm:prSet phldrT="[Text]"/>
      <dgm:spPr/>
      <dgm:t>
        <a:bodyPr/>
        <a:lstStyle/>
        <a:p>
          <a:r>
            <a:rPr lang="en-US" dirty="0"/>
            <a:t>OSSTMM</a:t>
          </a:r>
        </a:p>
      </dgm:t>
    </dgm:pt>
    <dgm:pt modelId="{8BCC0E61-4A19-4E03-9C28-97D5232141D0}" type="parTrans" cxnId="{3C4068C6-71A6-408C-AB7A-2AD4A0F05F2D}">
      <dgm:prSet/>
      <dgm:spPr/>
      <dgm:t>
        <a:bodyPr/>
        <a:lstStyle/>
        <a:p>
          <a:endParaRPr lang="en-US"/>
        </a:p>
      </dgm:t>
    </dgm:pt>
    <dgm:pt modelId="{22A83BF7-BB6E-4645-9A20-8A0D6EE30B89}" type="sibTrans" cxnId="{3C4068C6-71A6-408C-AB7A-2AD4A0F05F2D}">
      <dgm:prSet/>
      <dgm:spPr/>
      <dgm:t>
        <a:bodyPr/>
        <a:lstStyle/>
        <a:p>
          <a:endParaRPr lang="en-US"/>
        </a:p>
      </dgm:t>
    </dgm:pt>
    <dgm:pt modelId="{ADF9FD29-5721-4A4C-884E-5914A3FA2C81}">
      <dgm:prSet/>
      <dgm:spPr/>
      <dgm:t>
        <a:bodyPr/>
        <a:lstStyle/>
        <a:p>
          <a:r>
            <a:rPr lang="en-US" dirty="0">
              <a:solidFill>
                <a:srgbClr val="376076"/>
              </a:solidFill>
            </a:rPr>
            <a:t>OWASP ASVS</a:t>
          </a:r>
          <a:endParaRPr lang="en-US" dirty="0"/>
        </a:p>
      </dgm:t>
    </dgm:pt>
    <dgm:pt modelId="{DB4DBF36-0A92-4124-AE26-9E07731C947E}" type="parTrans" cxnId="{076D7A48-BF9F-4645-A9A3-370F1163790B}">
      <dgm:prSet/>
      <dgm:spPr/>
      <dgm:t>
        <a:bodyPr/>
        <a:lstStyle/>
        <a:p>
          <a:endParaRPr lang="en-US"/>
        </a:p>
      </dgm:t>
    </dgm:pt>
    <dgm:pt modelId="{026EBBA0-4CCE-4065-9D28-11D77FAA5718}" type="sibTrans" cxnId="{076D7A48-BF9F-4645-A9A3-370F1163790B}">
      <dgm:prSet/>
      <dgm:spPr/>
      <dgm:t>
        <a:bodyPr/>
        <a:lstStyle/>
        <a:p>
          <a:endParaRPr lang="en-US"/>
        </a:p>
      </dgm:t>
    </dgm:pt>
    <dgm:pt modelId="{9109FD19-139F-4DE9-8409-9F95F67B1ACA}">
      <dgm:prSet phldrT="[Text]"/>
      <dgm:spPr/>
      <dgm:t>
        <a:bodyPr/>
        <a:lstStyle/>
        <a:p>
          <a:r>
            <a:rPr lang="en-US" dirty="0"/>
            <a:t>...</a:t>
          </a:r>
        </a:p>
      </dgm:t>
    </dgm:pt>
    <dgm:pt modelId="{DEADB9D4-80E3-4F78-B9B0-1FB7B5EAABEB}" type="parTrans" cxnId="{7E9C0EA9-6BB4-4E5C-89A6-5AD0D1A7F7E2}">
      <dgm:prSet/>
      <dgm:spPr/>
      <dgm:t>
        <a:bodyPr/>
        <a:lstStyle/>
        <a:p>
          <a:endParaRPr lang="en-US"/>
        </a:p>
      </dgm:t>
    </dgm:pt>
    <dgm:pt modelId="{3D019704-8EEE-4730-BD0B-F8147AE57797}" type="sibTrans" cxnId="{7E9C0EA9-6BB4-4E5C-89A6-5AD0D1A7F7E2}">
      <dgm:prSet/>
      <dgm:spPr/>
      <dgm:t>
        <a:bodyPr/>
        <a:lstStyle/>
        <a:p>
          <a:endParaRPr lang="en-US"/>
        </a:p>
      </dgm:t>
    </dgm:pt>
    <dgm:pt modelId="{11755985-346E-4530-A279-0691A24E8D52}">
      <dgm:prSet phldrT="[Text]"/>
      <dgm:spPr/>
      <dgm:t>
        <a:bodyPr/>
        <a:lstStyle/>
        <a:p>
          <a:r>
            <a:rPr lang="en-US" dirty="0"/>
            <a:t>NIST SP 800-115</a:t>
          </a:r>
        </a:p>
      </dgm:t>
    </dgm:pt>
    <dgm:pt modelId="{9733EF58-9588-4CF9-BCF8-4327F8BD15A7}" type="parTrans" cxnId="{2C4D4742-FC85-4D40-8D36-AB0038416CD4}">
      <dgm:prSet/>
      <dgm:spPr/>
      <dgm:t>
        <a:bodyPr/>
        <a:lstStyle/>
        <a:p>
          <a:endParaRPr lang="en-US"/>
        </a:p>
      </dgm:t>
    </dgm:pt>
    <dgm:pt modelId="{72055CEA-A06D-404B-87AA-AAA9BC02844D}" type="sibTrans" cxnId="{2C4D4742-FC85-4D40-8D36-AB0038416CD4}">
      <dgm:prSet/>
      <dgm:spPr/>
      <dgm:t>
        <a:bodyPr/>
        <a:lstStyle/>
        <a:p>
          <a:endParaRPr lang="en-US"/>
        </a:p>
      </dgm:t>
    </dgm:pt>
    <dgm:pt modelId="{1DCBD6FA-269F-4542-9EEF-B81D100E183E}">
      <dgm:prSet phldrT="[Text]"/>
      <dgm:spPr/>
      <dgm:t>
        <a:bodyPr/>
        <a:lstStyle/>
        <a:p>
          <a:r>
            <a:rPr lang="en-US" dirty="0"/>
            <a:t>OWASP Testing Guide</a:t>
          </a:r>
        </a:p>
      </dgm:t>
    </dgm:pt>
    <dgm:pt modelId="{B05A4D91-A9C0-4BAB-9BAD-2363EA671197}" type="parTrans" cxnId="{8E9EB165-7404-4DCE-82DC-220BB7D24B7E}">
      <dgm:prSet/>
      <dgm:spPr/>
      <dgm:t>
        <a:bodyPr/>
        <a:lstStyle/>
        <a:p>
          <a:endParaRPr lang="en-US"/>
        </a:p>
      </dgm:t>
    </dgm:pt>
    <dgm:pt modelId="{BFB1A7B6-9E7A-446E-830A-7CA579E4C64F}" type="sibTrans" cxnId="{8E9EB165-7404-4DCE-82DC-220BB7D24B7E}">
      <dgm:prSet/>
      <dgm:spPr/>
      <dgm:t>
        <a:bodyPr/>
        <a:lstStyle/>
        <a:p>
          <a:endParaRPr lang="en-US"/>
        </a:p>
      </dgm:t>
    </dgm:pt>
    <dgm:pt modelId="{18941FD6-2A90-4191-A7B3-C91B760F3D6E}">
      <dgm:prSet phldrT="[Text]"/>
      <dgm:spPr/>
      <dgm:t>
        <a:bodyPr/>
        <a:lstStyle/>
        <a:p>
          <a:r>
            <a:rPr lang="en-US" dirty="0"/>
            <a:t>NIST SP-800-XXX</a:t>
          </a:r>
        </a:p>
      </dgm:t>
    </dgm:pt>
    <dgm:pt modelId="{895FABC9-4F4F-414F-8211-5E43892DBA93}" type="parTrans" cxnId="{6DBF25DB-E587-4A1F-8973-57018BCC9B9D}">
      <dgm:prSet/>
      <dgm:spPr/>
      <dgm:t>
        <a:bodyPr/>
        <a:lstStyle/>
        <a:p>
          <a:endParaRPr lang="en-US"/>
        </a:p>
      </dgm:t>
    </dgm:pt>
    <dgm:pt modelId="{302FE327-D0F7-447A-8CF8-B41CA79582CC}" type="sibTrans" cxnId="{6DBF25DB-E587-4A1F-8973-57018BCC9B9D}">
      <dgm:prSet/>
      <dgm:spPr/>
      <dgm:t>
        <a:bodyPr/>
        <a:lstStyle/>
        <a:p>
          <a:endParaRPr lang="en-US"/>
        </a:p>
      </dgm:t>
    </dgm:pt>
    <dgm:pt modelId="{69729880-6049-4DB5-B528-D9AA0E0B3B2E}">
      <dgm:prSet phldrT="[Text]"/>
      <dgm:spPr/>
      <dgm:t>
        <a:bodyPr/>
        <a:lstStyle/>
        <a:p>
          <a:r>
            <a:rPr lang="en-US" dirty="0"/>
            <a:t>OWASP</a:t>
          </a:r>
        </a:p>
      </dgm:t>
    </dgm:pt>
    <dgm:pt modelId="{74EB7CF5-9576-419F-B2A8-1EF2FFA0F4CF}" type="parTrans" cxnId="{C4D29374-5C96-452F-9991-2C92A4AB761B}">
      <dgm:prSet/>
      <dgm:spPr/>
      <dgm:t>
        <a:bodyPr/>
        <a:lstStyle/>
        <a:p>
          <a:endParaRPr lang="en-US"/>
        </a:p>
      </dgm:t>
    </dgm:pt>
    <dgm:pt modelId="{5C752D92-3389-4FE4-A20F-650EF3AC8A04}" type="sibTrans" cxnId="{C4D29374-5C96-452F-9991-2C92A4AB761B}">
      <dgm:prSet/>
      <dgm:spPr/>
      <dgm:t>
        <a:bodyPr/>
        <a:lstStyle/>
        <a:p>
          <a:endParaRPr lang="en-US"/>
        </a:p>
      </dgm:t>
    </dgm:pt>
    <dgm:pt modelId="{7959CAFB-902E-4742-820E-43E6AA2B6176}">
      <dgm:prSet phldrT="[Text]"/>
      <dgm:spPr/>
      <dgm:t>
        <a:bodyPr/>
        <a:lstStyle/>
        <a:p>
          <a:r>
            <a:rPr lang="en-US" dirty="0"/>
            <a:t>SANS</a:t>
          </a:r>
        </a:p>
      </dgm:t>
    </dgm:pt>
    <dgm:pt modelId="{28A625B7-AABC-4142-B227-AF1D07FB24A4}" type="parTrans" cxnId="{427642C0-F9FD-42CD-87A6-4021ACC208C6}">
      <dgm:prSet/>
      <dgm:spPr/>
      <dgm:t>
        <a:bodyPr/>
        <a:lstStyle/>
        <a:p>
          <a:endParaRPr lang="en-US"/>
        </a:p>
      </dgm:t>
    </dgm:pt>
    <dgm:pt modelId="{9C61814A-1861-4BED-9864-C96C71845781}" type="sibTrans" cxnId="{427642C0-F9FD-42CD-87A6-4021ACC208C6}">
      <dgm:prSet/>
      <dgm:spPr/>
      <dgm:t>
        <a:bodyPr/>
        <a:lstStyle/>
        <a:p>
          <a:endParaRPr lang="en-US"/>
        </a:p>
      </dgm:t>
    </dgm:pt>
    <dgm:pt modelId="{D054A475-0F46-4236-83FA-149031890AD3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9D88E0C7-D79B-4939-A2B8-54559B861E78}" type="parTrans" cxnId="{8BDC161D-CDB0-4BF6-B6A2-7618D64C865C}">
      <dgm:prSet/>
      <dgm:spPr/>
      <dgm:t>
        <a:bodyPr/>
        <a:lstStyle/>
        <a:p>
          <a:endParaRPr lang="en-US"/>
        </a:p>
      </dgm:t>
    </dgm:pt>
    <dgm:pt modelId="{3DA310A8-87DE-427F-AE13-EC191F2157DD}" type="sibTrans" cxnId="{8BDC161D-CDB0-4BF6-B6A2-7618D64C865C}">
      <dgm:prSet/>
      <dgm:spPr/>
      <dgm:t>
        <a:bodyPr/>
        <a:lstStyle/>
        <a:p>
          <a:endParaRPr lang="en-US"/>
        </a:p>
      </dgm:t>
    </dgm:pt>
    <dgm:pt modelId="{274C6C90-D2FC-4F89-840C-BE8F151DA6A8}">
      <dgm:prSet/>
      <dgm:spPr/>
      <dgm:t>
        <a:bodyPr/>
        <a:lstStyle/>
        <a:p>
          <a:r>
            <a:rPr lang="en-US" dirty="0"/>
            <a:t>PCI DSS mapping</a:t>
          </a:r>
        </a:p>
      </dgm:t>
    </dgm:pt>
    <dgm:pt modelId="{E3791343-DA28-4AAB-817E-214D18F8B5BD}" type="parTrans" cxnId="{C648F7F4-7B1F-4768-B234-5504AF065F30}">
      <dgm:prSet/>
      <dgm:spPr/>
      <dgm:t>
        <a:bodyPr/>
        <a:lstStyle/>
        <a:p>
          <a:endParaRPr lang="en-US"/>
        </a:p>
      </dgm:t>
    </dgm:pt>
    <dgm:pt modelId="{1328F0AC-2054-4D9A-8A8A-30CC408D1562}" type="sibTrans" cxnId="{C648F7F4-7B1F-4768-B234-5504AF065F30}">
      <dgm:prSet/>
      <dgm:spPr/>
      <dgm:t>
        <a:bodyPr/>
        <a:lstStyle/>
        <a:p>
          <a:endParaRPr lang="en-US"/>
        </a:p>
      </dgm:t>
    </dgm:pt>
    <dgm:pt modelId="{BD4632A0-7EAB-4177-8F1A-735C5604051F}">
      <dgm:prSet/>
      <dgm:spPr/>
      <dgm:t>
        <a:bodyPr/>
        <a:lstStyle/>
        <a:p>
          <a:endParaRPr lang="en-US" dirty="0"/>
        </a:p>
      </dgm:t>
    </dgm:pt>
    <dgm:pt modelId="{5F7051AE-1E0D-4EEC-936E-475C6184849B}" type="parTrans" cxnId="{052B64C5-12FC-49F1-8401-B18FA863489B}">
      <dgm:prSet/>
      <dgm:spPr/>
      <dgm:t>
        <a:bodyPr/>
        <a:lstStyle/>
        <a:p>
          <a:endParaRPr lang="en-US"/>
        </a:p>
      </dgm:t>
    </dgm:pt>
    <dgm:pt modelId="{79B86762-5C43-437B-A5E4-C2C21862F0E0}" type="sibTrans" cxnId="{052B64C5-12FC-49F1-8401-B18FA863489B}">
      <dgm:prSet/>
      <dgm:spPr/>
      <dgm:t>
        <a:bodyPr/>
        <a:lstStyle/>
        <a:p>
          <a:endParaRPr lang="en-US"/>
        </a:p>
      </dgm:t>
    </dgm:pt>
    <dgm:pt modelId="{61A1745B-C657-4D4C-BE74-3F3F68B8C710}">
      <dgm:prSet/>
      <dgm:spPr/>
      <dgm:t>
        <a:bodyPr/>
        <a:lstStyle/>
        <a:p>
          <a:r>
            <a:rPr lang="en-US" dirty="0"/>
            <a:t>MITRE CWE</a:t>
          </a:r>
        </a:p>
      </dgm:t>
    </dgm:pt>
    <dgm:pt modelId="{25B727D9-3EE4-4E72-BF9C-FA0298E5612B}" type="parTrans" cxnId="{FFC89A18-C25D-4E6B-8F19-9D261E6CD1AA}">
      <dgm:prSet/>
      <dgm:spPr/>
      <dgm:t>
        <a:bodyPr/>
        <a:lstStyle/>
        <a:p>
          <a:endParaRPr lang="en-US"/>
        </a:p>
      </dgm:t>
    </dgm:pt>
    <dgm:pt modelId="{CF60CBC3-0AAE-4FE6-82FF-960C6845612F}" type="sibTrans" cxnId="{FFC89A18-C25D-4E6B-8F19-9D261E6CD1AA}">
      <dgm:prSet/>
      <dgm:spPr/>
      <dgm:t>
        <a:bodyPr/>
        <a:lstStyle/>
        <a:p>
          <a:endParaRPr lang="en-US"/>
        </a:p>
      </dgm:t>
    </dgm:pt>
    <dgm:pt modelId="{D91AF048-0321-48E3-B1EF-3388F4C95B27}">
      <dgm:prSet/>
      <dgm:spPr/>
      <dgm:t>
        <a:bodyPr/>
        <a:lstStyle/>
        <a:p>
          <a:r>
            <a:rPr lang="en-US" dirty="0"/>
            <a:t>OWASP Top 10</a:t>
          </a:r>
        </a:p>
      </dgm:t>
    </dgm:pt>
    <dgm:pt modelId="{5716F15C-C81D-4A74-B40F-AE72E0315DB7}" type="parTrans" cxnId="{A5D6BF25-A1F0-4365-8766-82511D00C771}">
      <dgm:prSet/>
      <dgm:spPr/>
      <dgm:t>
        <a:bodyPr/>
        <a:lstStyle/>
        <a:p>
          <a:endParaRPr lang="en-US"/>
        </a:p>
      </dgm:t>
    </dgm:pt>
    <dgm:pt modelId="{79545F1A-0111-42B8-9FE6-7156C64CCDB9}" type="sibTrans" cxnId="{A5D6BF25-A1F0-4365-8766-82511D00C771}">
      <dgm:prSet/>
      <dgm:spPr/>
      <dgm:t>
        <a:bodyPr/>
        <a:lstStyle/>
        <a:p>
          <a:endParaRPr lang="en-US"/>
        </a:p>
      </dgm:t>
    </dgm:pt>
    <dgm:pt modelId="{5BF0D238-660B-481E-8816-5B102692BCB1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1022C492-3835-4E29-8EFB-5223B4DFB62B}" type="parTrans" cxnId="{DCFE1D5C-0F87-4962-9484-439886C4BC2C}">
      <dgm:prSet/>
      <dgm:spPr/>
      <dgm:t>
        <a:bodyPr/>
        <a:lstStyle/>
        <a:p>
          <a:endParaRPr lang="en-US"/>
        </a:p>
      </dgm:t>
    </dgm:pt>
    <dgm:pt modelId="{34769257-147E-4D5F-A786-E2EB71E96229}" type="sibTrans" cxnId="{DCFE1D5C-0F87-4962-9484-439886C4BC2C}">
      <dgm:prSet/>
      <dgm:spPr/>
      <dgm:t>
        <a:bodyPr/>
        <a:lstStyle/>
        <a:p>
          <a:endParaRPr lang="en-US"/>
        </a:p>
      </dgm:t>
    </dgm:pt>
    <dgm:pt modelId="{CC67A618-FB97-4898-B2EB-36A6FF894EA7}" type="pres">
      <dgm:prSet presAssocID="{6D2EE7C9-F6AD-4414-9EFC-B461FFD5BD51}" presName="Name0" presStyleCnt="0">
        <dgm:presLayoutVars>
          <dgm:dir/>
          <dgm:animOne val="branch"/>
          <dgm:animLvl val="lvl"/>
        </dgm:presLayoutVars>
      </dgm:prSet>
      <dgm:spPr/>
    </dgm:pt>
    <dgm:pt modelId="{F93D809E-D229-4F46-8A92-67C6D25B13C3}" type="pres">
      <dgm:prSet presAssocID="{2AF09EB7-0E7E-4894-AA56-3580105B7BC1}" presName="chaos" presStyleCnt="0"/>
      <dgm:spPr/>
    </dgm:pt>
    <dgm:pt modelId="{4EDE8E7C-8DC0-437B-BEA7-915BAE6E52A2}" type="pres">
      <dgm:prSet presAssocID="{2AF09EB7-0E7E-4894-AA56-3580105B7BC1}" presName="parTx1" presStyleLbl="revTx" presStyleIdx="0" presStyleCnt="5"/>
      <dgm:spPr/>
    </dgm:pt>
    <dgm:pt modelId="{E47BC42C-3226-402F-BB2D-5AFE9FAE5FA2}" type="pres">
      <dgm:prSet presAssocID="{2AF09EB7-0E7E-4894-AA56-3580105B7BC1}" presName="desTx1" presStyleLbl="revTx" presStyleIdx="1" presStyleCnt="5">
        <dgm:presLayoutVars>
          <dgm:bulletEnabled val="1"/>
        </dgm:presLayoutVars>
      </dgm:prSet>
      <dgm:spPr/>
    </dgm:pt>
    <dgm:pt modelId="{C2B21890-9B45-49FD-93AA-CBC841CCF11A}" type="pres">
      <dgm:prSet presAssocID="{2AF09EB7-0E7E-4894-AA56-3580105B7BC1}" presName="c1" presStyleLbl="node1" presStyleIdx="0" presStyleCnt="19"/>
      <dgm:spPr/>
    </dgm:pt>
    <dgm:pt modelId="{26C6C415-660A-473F-81F5-F30B6AA6E699}" type="pres">
      <dgm:prSet presAssocID="{2AF09EB7-0E7E-4894-AA56-3580105B7BC1}" presName="c2" presStyleLbl="node1" presStyleIdx="1" presStyleCnt="19"/>
      <dgm:spPr/>
    </dgm:pt>
    <dgm:pt modelId="{983B5995-D34E-4C92-86BB-168E364D7744}" type="pres">
      <dgm:prSet presAssocID="{2AF09EB7-0E7E-4894-AA56-3580105B7BC1}" presName="c3" presStyleLbl="node1" presStyleIdx="2" presStyleCnt="19"/>
      <dgm:spPr/>
    </dgm:pt>
    <dgm:pt modelId="{D617250E-A60C-4177-9E3C-7BC761A3672B}" type="pres">
      <dgm:prSet presAssocID="{2AF09EB7-0E7E-4894-AA56-3580105B7BC1}" presName="c4" presStyleLbl="node1" presStyleIdx="3" presStyleCnt="19"/>
      <dgm:spPr/>
    </dgm:pt>
    <dgm:pt modelId="{63C11055-8D43-4872-BE5D-4DE13A9492B2}" type="pres">
      <dgm:prSet presAssocID="{2AF09EB7-0E7E-4894-AA56-3580105B7BC1}" presName="c5" presStyleLbl="node1" presStyleIdx="4" presStyleCnt="19"/>
      <dgm:spPr/>
    </dgm:pt>
    <dgm:pt modelId="{D6C6C9EA-2BDD-425B-8DA9-35435305555A}" type="pres">
      <dgm:prSet presAssocID="{2AF09EB7-0E7E-4894-AA56-3580105B7BC1}" presName="c6" presStyleLbl="node1" presStyleIdx="5" presStyleCnt="19"/>
      <dgm:spPr/>
    </dgm:pt>
    <dgm:pt modelId="{61B0F635-8514-402C-9D6E-91D089A78CC5}" type="pres">
      <dgm:prSet presAssocID="{2AF09EB7-0E7E-4894-AA56-3580105B7BC1}" presName="c7" presStyleLbl="node1" presStyleIdx="6" presStyleCnt="19"/>
      <dgm:spPr/>
    </dgm:pt>
    <dgm:pt modelId="{83EBA841-C20D-417A-8A0D-ED2DC600758D}" type="pres">
      <dgm:prSet presAssocID="{2AF09EB7-0E7E-4894-AA56-3580105B7BC1}" presName="c8" presStyleLbl="node1" presStyleIdx="7" presStyleCnt="19"/>
      <dgm:spPr/>
    </dgm:pt>
    <dgm:pt modelId="{5C3C509F-9E55-4B83-915A-3C4A0A32D885}" type="pres">
      <dgm:prSet presAssocID="{2AF09EB7-0E7E-4894-AA56-3580105B7BC1}" presName="c9" presStyleLbl="node1" presStyleIdx="8" presStyleCnt="19"/>
      <dgm:spPr/>
    </dgm:pt>
    <dgm:pt modelId="{43CF2AEC-308F-430A-9DDE-0D794505149D}" type="pres">
      <dgm:prSet presAssocID="{2AF09EB7-0E7E-4894-AA56-3580105B7BC1}" presName="c10" presStyleLbl="node1" presStyleIdx="9" presStyleCnt="19"/>
      <dgm:spPr/>
    </dgm:pt>
    <dgm:pt modelId="{AFB1E65E-03BB-4D2C-BFE6-9975C32410C9}" type="pres">
      <dgm:prSet presAssocID="{2AF09EB7-0E7E-4894-AA56-3580105B7BC1}" presName="c11" presStyleLbl="node1" presStyleIdx="10" presStyleCnt="19"/>
      <dgm:spPr/>
    </dgm:pt>
    <dgm:pt modelId="{6C588ACB-F35C-4307-8367-CE9911C1EBBB}" type="pres">
      <dgm:prSet presAssocID="{2AF09EB7-0E7E-4894-AA56-3580105B7BC1}" presName="c12" presStyleLbl="node1" presStyleIdx="11" presStyleCnt="19"/>
      <dgm:spPr/>
    </dgm:pt>
    <dgm:pt modelId="{B15110E3-D545-477C-96F3-ADC38E500DF6}" type="pres">
      <dgm:prSet presAssocID="{2AF09EB7-0E7E-4894-AA56-3580105B7BC1}" presName="c13" presStyleLbl="node1" presStyleIdx="12" presStyleCnt="19"/>
      <dgm:spPr/>
    </dgm:pt>
    <dgm:pt modelId="{C0B0CDF8-9C58-4905-94D4-511946A2BDFF}" type="pres">
      <dgm:prSet presAssocID="{2AF09EB7-0E7E-4894-AA56-3580105B7BC1}" presName="c14" presStyleLbl="node1" presStyleIdx="13" presStyleCnt="19"/>
      <dgm:spPr/>
    </dgm:pt>
    <dgm:pt modelId="{98D25230-5CA1-40FF-8C4E-D1427F37F3F6}" type="pres">
      <dgm:prSet presAssocID="{2AF09EB7-0E7E-4894-AA56-3580105B7BC1}" presName="c15" presStyleLbl="node1" presStyleIdx="14" presStyleCnt="19"/>
      <dgm:spPr/>
    </dgm:pt>
    <dgm:pt modelId="{0010E8A9-0D9A-43F8-98F0-F0D4716AF676}" type="pres">
      <dgm:prSet presAssocID="{2AF09EB7-0E7E-4894-AA56-3580105B7BC1}" presName="c16" presStyleLbl="node1" presStyleIdx="15" presStyleCnt="19"/>
      <dgm:spPr/>
    </dgm:pt>
    <dgm:pt modelId="{B040F9AC-3A6C-45BA-9F9E-616F7108CED4}" type="pres">
      <dgm:prSet presAssocID="{2AF09EB7-0E7E-4894-AA56-3580105B7BC1}" presName="c17" presStyleLbl="node1" presStyleIdx="16" presStyleCnt="19"/>
      <dgm:spPr/>
    </dgm:pt>
    <dgm:pt modelId="{CFBEE5DD-8A65-4B0C-824F-00C67A0C5C61}" type="pres">
      <dgm:prSet presAssocID="{2AF09EB7-0E7E-4894-AA56-3580105B7BC1}" presName="c18" presStyleLbl="node1" presStyleIdx="17" presStyleCnt="19"/>
      <dgm:spPr/>
    </dgm:pt>
    <dgm:pt modelId="{AE8AB679-47FF-4E5E-8001-16BF2C80D770}" type="pres">
      <dgm:prSet presAssocID="{63631D55-1336-4509-A74B-63422102D192}" presName="chevronComposite1" presStyleCnt="0"/>
      <dgm:spPr/>
    </dgm:pt>
    <dgm:pt modelId="{2C0FB8C5-A5CC-48F5-9B5B-7150AA300916}" type="pres">
      <dgm:prSet presAssocID="{63631D55-1336-4509-A74B-63422102D192}" presName="chevron1" presStyleLbl="sibTrans2D1" presStyleIdx="0" presStyleCnt="2"/>
      <dgm:spPr/>
    </dgm:pt>
    <dgm:pt modelId="{98BF2CFC-5937-430D-A1FF-FD90C50D6F9F}" type="pres">
      <dgm:prSet presAssocID="{63631D55-1336-4509-A74B-63422102D192}" presName="spChevron1" presStyleCnt="0"/>
      <dgm:spPr/>
    </dgm:pt>
    <dgm:pt modelId="{90E6A7A3-7A1B-4544-9370-78875A7C59FF}" type="pres">
      <dgm:prSet presAssocID="{36D3B5A9-8915-4576-B941-3B04A00881AD}" presName="middle" presStyleCnt="0"/>
      <dgm:spPr/>
    </dgm:pt>
    <dgm:pt modelId="{E0C857C7-A73C-4D52-A573-1DAD63D4D19C}" type="pres">
      <dgm:prSet presAssocID="{36D3B5A9-8915-4576-B941-3B04A00881AD}" presName="parTxMid" presStyleLbl="revTx" presStyleIdx="2" presStyleCnt="5"/>
      <dgm:spPr/>
    </dgm:pt>
    <dgm:pt modelId="{DCF896FF-076F-4D18-B599-351CEA05440B}" type="pres">
      <dgm:prSet presAssocID="{36D3B5A9-8915-4576-B941-3B04A00881AD}" presName="desTxMid" presStyleLbl="revTx" presStyleIdx="3" presStyleCnt="5" custScaleX="115546">
        <dgm:presLayoutVars>
          <dgm:bulletEnabled val="1"/>
        </dgm:presLayoutVars>
      </dgm:prSet>
      <dgm:spPr/>
    </dgm:pt>
    <dgm:pt modelId="{DDC56382-DF25-470E-9073-1E0498FAD617}" type="pres">
      <dgm:prSet presAssocID="{36D3B5A9-8915-4576-B941-3B04A00881AD}" presName="spMid" presStyleCnt="0"/>
      <dgm:spPr/>
    </dgm:pt>
    <dgm:pt modelId="{F6AA6D16-3867-46E9-BA14-6953222DA074}" type="pres">
      <dgm:prSet presAssocID="{28E6CFE0-41F4-487C-9C37-29EEAF710AEA}" presName="chevronComposite1" presStyleCnt="0"/>
      <dgm:spPr/>
    </dgm:pt>
    <dgm:pt modelId="{B6557F2C-05E9-44EA-A30D-E044D50B709F}" type="pres">
      <dgm:prSet presAssocID="{28E6CFE0-41F4-487C-9C37-29EEAF710AEA}" presName="chevron1" presStyleLbl="sibTrans2D1" presStyleIdx="1" presStyleCnt="2"/>
      <dgm:spPr/>
    </dgm:pt>
    <dgm:pt modelId="{44B6FD88-FAB2-4979-9E74-F7642AC1307B}" type="pres">
      <dgm:prSet presAssocID="{28E6CFE0-41F4-487C-9C37-29EEAF710AEA}" presName="spChevron1" presStyleCnt="0"/>
      <dgm:spPr/>
    </dgm:pt>
    <dgm:pt modelId="{80A1AF48-1E25-4E84-89AF-8E05435F5B85}" type="pres">
      <dgm:prSet presAssocID="{ADF9FD29-5721-4A4C-884E-5914A3FA2C81}" presName="last" presStyleCnt="0"/>
      <dgm:spPr/>
    </dgm:pt>
    <dgm:pt modelId="{BD8A0BDA-86D5-4BD9-9B37-6CDFA487F012}" type="pres">
      <dgm:prSet presAssocID="{ADF9FD29-5721-4A4C-884E-5914A3FA2C81}" presName="circleTx" presStyleLbl="node1" presStyleIdx="18" presStyleCnt="19"/>
      <dgm:spPr/>
    </dgm:pt>
    <dgm:pt modelId="{573E953E-F7A3-4CA7-9208-7035CB75CDF2}" type="pres">
      <dgm:prSet presAssocID="{ADF9FD29-5721-4A4C-884E-5914A3FA2C81}" presName="desTxN" presStyleLbl="revTx" presStyleIdx="4" presStyleCnt="5">
        <dgm:presLayoutVars>
          <dgm:bulletEnabled val="1"/>
        </dgm:presLayoutVars>
      </dgm:prSet>
      <dgm:spPr/>
    </dgm:pt>
    <dgm:pt modelId="{A52B0E84-94C0-4AA2-B6D7-DD7C689D00D8}" type="pres">
      <dgm:prSet presAssocID="{ADF9FD29-5721-4A4C-884E-5914A3FA2C81}" presName="spN" presStyleCnt="0"/>
      <dgm:spPr/>
    </dgm:pt>
  </dgm:ptLst>
  <dgm:cxnLst>
    <dgm:cxn modelId="{FFC89A18-C25D-4E6B-8F19-9D261E6CD1AA}" srcId="{ADF9FD29-5721-4A4C-884E-5914A3FA2C81}" destId="{61A1745B-C657-4D4C-BE74-3F3F68B8C710}" srcOrd="1" destOrd="0" parTransId="{25B727D9-3EE4-4E72-BF9C-FA0298E5612B}" sibTransId="{CF60CBC3-0AAE-4FE6-82FF-960C6845612F}"/>
    <dgm:cxn modelId="{A7754C1A-07BA-46CD-822E-1481A6878E4E}" type="presOf" srcId="{36D3B5A9-8915-4576-B941-3B04A00881AD}" destId="{E0C857C7-A73C-4D52-A573-1DAD63D4D19C}" srcOrd="0" destOrd="0" presId="urn:microsoft.com/office/officeart/2009/3/layout/RandomtoResultProcess"/>
    <dgm:cxn modelId="{8BDC161D-CDB0-4BF6-B6A2-7618D64C865C}" srcId="{2AF09EB7-0E7E-4894-AA56-3580105B7BC1}" destId="{D054A475-0F46-4236-83FA-149031890AD3}" srcOrd="3" destOrd="0" parTransId="{9D88E0C7-D79B-4939-A2B8-54559B861E78}" sibTransId="{3DA310A8-87DE-427F-AE13-EC191F2157DD}"/>
    <dgm:cxn modelId="{14C3D71D-4E7A-4FE0-98AB-F00BEDB72472}" type="presOf" srcId="{7959CAFB-902E-4742-820E-43E6AA2B6176}" destId="{E47BC42C-3226-402F-BB2D-5AFE9FAE5FA2}" srcOrd="0" destOrd="2" presId="urn:microsoft.com/office/officeart/2009/3/layout/RandomtoResultProcess"/>
    <dgm:cxn modelId="{A5D6BF25-A1F0-4365-8766-82511D00C771}" srcId="{ADF9FD29-5721-4A4C-884E-5914A3FA2C81}" destId="{D91AF048-0321-48E3-B1EF-3388F4C95B27}" srcOrd="2" destOrd="0" parTransId="{5716F15C-C81D-4A74-B40F-AE72E0315DB7}" sibTransId="{79545F1A-0111-42B8-9FE6-7156C64CCDB9}"/>
    <dgm:cxn modelId="{0E61D929-E32C-49A3-964F-CF523F96CE88}" type="presOf" srcId="{18941FD6-2A90-4191-A7B3-C91B760F3D6E}" destId="{E47BC42C-3226-402F-BB2D-5AFE9FAE5FA2}" srcOrd="0" destOrd="0" presId="urn:microsoft.com/office/officeart/2009/3/layout/RandomtoResultProcess"/>
    <dgm:cxn modelId="{336DEA31-4268-4BB7-AB43-792FFB03AA8F}" type="presOf" srcId="{ADF9FD29-5721-4A4C-884E-5914A3FA2C81}" destId="{BD8A0BDA-86D5-4BD9-9B37-6CDFA487F012}" srcOrd="0" destOrd="0" presId="urn:microsoft.com/office/officeart/2009/3/layout/RandomtoResultProcess"/>
    <dgm:cxn modelId="{0545623A-D9AF-473B-A9DB-ED58249426A7}" srcId="{6D2EE7C9-F6AD-4414-9EFC-B461FFD5BD51}" destId="{36D3B5A9-8915-4576-B941-3B04A00881AD}" srcOrd="1" destOrd="0" parTransId="{8A3E142E-D615-4772-8C6D-8FA13F49A5CE}" sibTransId="{28E6CFE0-41F4-487C-9C37-29EEAF710AEA}"/>
    <dgm:cxn modelId="{DCFE1D5C-0F87-4962-9484-439886C4BC2C}" srcId="{ADF9FD29-5721-4A4C-884E-5914A3FA2C81}" destId="{5BF0D238-660B-481E-8816-5B102692BCB1}" srcOrd="3" destOrd="0" parTransId="{1022C492-3835-4E29-8EFB-5223B4DFB62B}" sibTransId="{34769257-147E-4D5F-A786-E2EB71E96229}"/>
    <dgm:cxn modelId="{2C4D4742-FC85-4D40-8D36-AB0038416CD4}" srcId="{36D3B5A9-8915-4576-B941-3B04A00881AD}" destId="{11755985-346E-4530-A279-0691A24E8D52}" srcOrd="0" destOrd="0" parTransId="{9733EF58-9588-4CF9-BCF8-4327F8BD15A7}" sibTransId="{72055CEA-A06D-404B-87AA-AAA9BC02844D}"/>
    <dgm:cxn modelId="{8E9EB165-7404-4DCE-82DC-220BB7D24B7E}" srcId="{36D3B5A9-8915-4576-B941-3B04A00881AD}" destId="{1DCBD6FA-269F-4542-9EEF-B81D100E183E}" srcOrd="1" destOrd="0" parTransId="{B05A4D91-A9C0-4BAB-9BAD-2363EA671197}" sibTransId="{BFB1A7B6-9E7A-446E-830A-7CA579E4C64F}"/>
    <dgm:cxn modelId="{076D7A48-BF9F-4645-A9A3-370F1163790B}" srcId="{6D2EE7C9-F6AD-4414-9EFC-B461FFD5BD51}" destId="{ADF9FD29-5721-4A4C-884E-5914A3FA2C81}" srcOrd="2" destOrd="0" parTransId="{DB4DBF36-0A92-4124-AE26-9E07731C947E}" sibTransId="{026EBBA0-4CCE-4065-9D28-11D77FAA5718}"/>
    <dgm:cxn modelId="{F503E44B-1C8B-4BC9-AF14-96588916CD09}" type="presOf" srcId="{D054A475-0F46-4236-83FA-149031890AD3}" destId="{E47BC42C-3226-402F-BB2D-5AFE9FAE5FA2}" srcOrd="0" destOrd="3" presId="urn:microsoft.com/office/officeart/2009/3/layout/RandomtoResultProcess"/>
    <dgm:cxn modelId="{8466AA6D-9069-4667-B7A4-61DEBED3434D}" type="presOf" srcId="{6D2EE7C9-F6AD-4414-9EFC-B461FFD5BD51}" destId="{CC67A618-FB97-4898-B2EB-36A6FF894EA7}" srcOrd="0" destOrd="0" presId="urn:microsoft.com/office/officeart/2009/3/layout/RandomtoResultProcess"/>
    <dgm:cxn modelId="{C4D29374-5C96-452F-9991-2C92A4AB761B}" srcId="{2AF09EB7-0E7E-4894-AA56-3580105B7BC1}" destId="{69729880-6049-4DB5-B528-D9AA0E0B3B2E}" srcOrd="1" destOrd="0" parTransId="{74EB7CF5-9576-419F-B2A8-1EF2FFA0F4CF}" sibTransId="{5C752D92-3389-4FE4-A20F-650EF3AC8A04}"/>
    <dgm:cxn modelId="{F9AD1879-6529-456C-AACC-C5769A9B7181}" type="presOf" srcId="{2AF09EB7-0E7E-4894-AA56-3580105B7BC1}" destId="{4EDE8E7C-8DC0-437B-BEA7-915BAE6E52A2}" srcOrd="0" destOrd="0" presId="urn:microsoft.com/office/officeart/2009/3/layout/RandomtoResultProcess"/>
    <dgm:cxn modelId="{58FA115A-07FC-4A59-9B1D-A4C39EA1F815}" type="presOf" srcId="{1EB8B5B4-5724-4022-9253-EB3C8C5272DF}" destId="{DCF896FF-076F-4D18-B599-351CEA05440B}" srcOrd="0" destOrd="2" presId="urn:microsoft.com/office/officeart/2009/3/layout/RandomtoResultProcess"/>
    <dgm:cxn modelId="{45ED4B7A-7E0F-499A-BF3C-7901CBFC4D77}" type="presOf" srcId="{9109FD19-139F-4DE9-8409-9F95F67B1ACA}" destId="{DCF896FF-076F-4D18-B599-351CEA05440B}" srcOrd="0" destOrd="3" presId="urn:microsoft.com/office/officeart/2009/3/layout/RandomtoResultProcess"/>
    <dgm:cxn modelId="{20143F8B-BD58-4FDB-B6E2-4FD77DB38C42}" type="presOf" srcId="{274C6C90-D2FC-4F89-840C-BE8F151DA6A8}" destId="{573E953E-F7A3-4CA7-9208-7035CB75CDF2}" srcOrd="0" destOrd="0" presId="urn:microsoft.com/office/officeart/2009/3/layout/RandomtoResultProcess"/>
    <dgm:cxn modelId="{124B2BA2-9AC9-45C2-BAA6-3849E2571D2B}" srcId="{6D2EE7C9-F6AD-4414-9EFC-B461FFD5BD51}" destId="{2AF09EB7-0E7E-4894-AA56-3580105B7BC1}" srcOrd="0" destOrd="0" parTransId="{76C5CB26-3B5A-4312-8698-F0A604108B59}" sibTransId="{63631D55-1336-4509-A74B-63422102D192}"/>
    <dgm:cxn modelId="{A45791A8-184F-46B5-A86B-168A9B90187F}" type="presOf" srcId="{BD4632A0-7EAB-4177-8F1A-735C5604051F}" destId="{573E953E-F7A3-4CA7-9208-7035CB75CDF2}" srcOrd="0" destOrd="4" presId="urn:microsoft.com/office/officeart/2009/3/layout/RandomtoResultProcess"/>
    <dgm:cxn modelId="{7E9C0EA9-6BB4-4E5C-89A6-5AD0D1A7F7E2}" srcId="{36D3B5A9-8915-4576-B941-3B04A00881AD}" destId="{9109FD19-139F-4DE9-8409-9F95F67B1ACA}" srcOrd="3" destOrd="0" parTransId="{DEADB9D4-80E3-4F78-B9B0-1FB7B5EAABEB}" sibTransId="{3D019704-8EEE-4730-BD0B-F8147AE57797}"/>
    <dgm:cxn modelId="{24A5D9B7-F348-4E19-BF8E-499B6140488B}" type="presOf" srcId="{69729880-6049-4DB5-B528-D9AA0E0B3B2E}" destId="{E47BC42C-3226-402F-BB2D-5AFE9FAE5FA2}" srcOrd="0" destOrd="1" presId="urn:microsoft.com/office/officeart/2009/3/layout/RandomtoResultProcess"/>
    <dgm:cxn modelId="{427642C0-F9FD-42CD-87A6-4021ACC208C6}" srcId="{2AF09EB7-0E7E-4894-AA56-3580105B7BC1}" destId="{7959CAFB-902E-4742-820E-43E6AA2B6176}" srcOrd="2" destOrd="0" parTransId="{28A625B7-AABC-4142-B227-AF1D07FB24A4}" sibTransId="{9C61814A-1861-4BED-9864-C96C71845781}"/>
    <dgm:cxn modelId="{052B64C5-12FC-49F1-8401-B18FA863489B}" srcId="{ADF9FD29-5721-4A4C-884E-5914A3FA2C81}" destId="{BD4632A0-7EAB-4177-8F1A-735C5604051F}" srcOrd="4" destOrd="0" parTransId="{5F7051AE-1E0D-4EEC-936E-475C6184849B}" sibTransId="{79B86762-5C43-437B-A5E4-C2C21862F0E0}"/>
    <dgm:cxn modelId="{3C4068C6-71A6-408C-AB7A-2AD4A0F05F2D}" srcId="{36D3B5A9-8915-4576-B941-3B04A00881AD}" destId="{1EB8B5B4-5724-4022-9253-EB3C8C5272DF}" srcOrd="2" destOrd="0" parTransId="{8BCC0E61-4A19-4E03-9C28-97D5232141D0}" sibTransId="{22A83BF7-BB6E-4645-9A20-8A0D6EE30B89}"/>
    <dgm:cxn modelId="{05EAB9CD-B803-4280-8231-45D6A4255FEF}" type="presOf" srcId="{5BF0D238-660B-481E-8816-5B102692BCB1}" destId="{573E953E-F7A3-4CA7-9208-7035CB75CDF2}" srcOrd="0" destOrd="3" presId="urn:microsoft.com/office/officeart/2009/3/layout/RandomtoResultProcess"/>
    <dgm:cxn modelId="{C9D926D6-209E-4007-AACF-4D6AFC7517A2}" type="presOf" srcId="{61A1745B-C657-4D4C-BE74-3F3F68B8C710}" destId="{573E953E-F7A3-4CA7-9208-7035CB75CDF2}" srcOrd="0" destOrd="1" presId="urn:microsoft.com/office/officeart/2009/3/layout/RandomtoResultProcess"/>
    <dgm:cxn modelId="{38AA52D6-01AF-493E-A25F-6F95D7FB40C4}" type="presOf" srcId="{D91AF048-0321-48E3-B1EF-3388F4C95B27}" destId="{573E953E-F7A3-4CA7-9208-7035CB75CDF2}" srcOrd="0" destOrd="2" presId="urn:microsoft.com/office/officeart/2009/3/layout/RandomtoResultProcess"/>
    <dgm:cxn modelId="{6DBF25DB-E587-4A1F-8973-57018BCC9B9D}" srcId="{2AF09EB7-0E7E-4894-AA56-3580105B7BC1}" destId="{18941FD6-2A90-4191-A7B3-C91B760F3D6E}" srcOrd="0" destOrd="0" parTransId="{895FABC9-4F4F-414F-8211-5E43892DBA93}" sibTransId="{302FE327-D0F7-447A-8CF8-B41CA79582CC}"/>
    <dgm:cxn modelId="{2D9E54E7-BE5E-4794-8CFE-1934F6983DDE}" type="presOf" srcId="{1DCBD6FA-269F-4542-9EEF-B81D100E183E}" destId="{DCF896FF-076F-4D18-B599-351CEA05440B}" srcOrd="0" destOrd="1" presId="urn:microsoft.com/office/officeart/2009/3/layout/RandomtoResultProcess"/>
    <dgm:cxn modelId="{EAB2EDEB-8E24-4AA0-A053-C3A1A05D9BA7}" type="presOf" srcId="{11755985-346E-4530-A279-0691A24E8D52}" destId="{DCF896FF-076F-4D18-B599-351CEA05440B}" srcOrd="0" destOrd="0" presId="urn:microsoft.com/office/officeart/2009/3/layout/RandomtoResultProcess"/>
    <dgm:cxn modelId="{C648F7F4-7B1F-4768-B234-5504AF065F30}" srcId="{ADF9FD29-5721-4A4C-884E-5914A3FA2C81}" destId="{274C6C90-D2FC-4F89-840C-BE8F151DA6A8}" srcOrd="0" destOrd="0" parTransId="{E3791343-DA28-4AAB-817E-214D18F8B5BD}" sibTransId="{1328F0AC-2054-4D9A-8A8A-30CC408D1562}"/>
    <dgm:cxn modelId="{DC9402C9-E05A-420B-B504-9794731813CA}" type="presParOf" srcId="{CC67A618-FB97-4898-B2EB-36A6FF894EA7}" destId="{F93D809E-D229-4F46-8A92-67C6D25B13C3}" srcOrd="0" destOrd="0" presId="urn:microsoft.com/office/officeart/2009/3/layout/RandomtoResultProcess"/>
    <dgm:cxn modelId="{2DC8423C-BCE0-4EB2-835C-17049D5FB5B7}" type="presParOf" srcId="{F93D809E-D229-4F46-8A92-67C6D25B13C3}" destId="{4EDE8E7C-8DC0-437B-BEA7-915BAE6E52A2}" srcOrd="0" destOrd="0" presId="urn:microsoft.com/office/officeart/2009/3/layout/RandomtoResultProcess"/>
    <dgm:cxn modelId="{2C2AA29F-B83D-4ADA-B45A-394FD707BF2A}" type="presParOf" srcId="{F93D809E-D229-4F46-8A92-67C6D25B13C3}" destId="{E47BC42C-3226-402F-BB2D-5AFE9FAE5FA2}" srcOrd="1" destOrd="0" presId="urn:microsoft.com/office/officeart/2009/3/layout/RandomtoResultProcess"/>
    <dgm:cxn modelId="{2CABE9E2-31D4-4A4D-B967-8F50464331CA}" type="presParOf" srcId="{F93D809E-D229-4F46-8A92-67C6D25B13C3}" destId="{C2B21890-9B45-49FD-93AA-CBC841CCF11A}" srcOrd="2" destOrd="0" presId="urn:microsoft.com/office/officeart/2009/3/layout/RandomtoResultProcess"/>
    <dgm:cxn modelId="{100975CC-A251-43B3-92AF-ED4C476EA671}" type="presParOf" srcId="{F93D809E-D229-4F46-8A92-67C6D25B13C3}" destId="{26C6C415-660A-473F-81F5-F30B6AA6E699}" srcOrd="3" destOrd="0" presId="urn:microsoft.com/office/officeart/2009/3/layout/RandomtoResultProcess"/>
    <dgm:cxn modelId="{9732786C-25D3-49E2-82BD-1ED04C506651}" type="presParOf" srcId="{F93D809E-D229-4F46-8A92-67C6D25B13C3}" destId="{983B5995-D34E-4C92-86BB-168E364D7744}" srcOrd="4" destOrd="0" presId="urn:microsoft.com/office/officeart/2009/3/layout/RandomtoResultProcess"/>
    <dgm:cxn modelId="{AB7C3201-FE89-4F5B-B271-0E7904D07575}" type="presParOf" srcId="{F93D809E-D229-4F46-8A92-67C6D25B13C3}" destId="{D617250E-A60C-4177-9E3C-7BC761A3672B}" srcOrd="5" destOrd="0" presId="urn:microsoft.com/office/officeart/2009/3/layout/RandomtoResultProcess"/>
    <dgm:cxn modelId="{C9159703-3648-4A7E-8CC4-6C9993ABD5CF}" type="presParOf" srcId="{F93D809E-D229-4F46-8A92-67C6D25B13C3}" destId="{63C11055-8D43-4872-BE5D-4DE13A9492B2}" srcOrd="6" destOrd="0" presId="urn:microsoft.com/office/officeart/2009/3/layout/RandomtoResultProcess"/>
    <dgm:cxn modelId="{A98DA8CB-FBB4-4916-A097-A3F75385FEAA}" type="presParOf" srcId="{F93D809E-D229-4F46-8A92-67C6D25B13C3}" destId="{D6C6C9EA-2BDD-425B-8DA9-35435305555A}" srcOrd="7" destOrd="0" presId="urn:microsoft.com/office/officeart/2009/3/layout/RandomtoResultProcess"/>
    <dgm:cxn modelId="{BF88AF77-6C9B-4EA8-985C-47BDD6154860}" type="presParOf" srcId="{F93D809E-D229-4F46-8A92-67C6D25B13C3}" destId="{61B0F635-8514-402C-9D6E-91D089A78CC5}" srcOrd="8" destOrd="0" presId="urn:microsoft.com/office/officeart/2009/3/layout/RandomtoResultProcess"/>
    <dgm:cxn modelId="{AA487F5A-FE46-4CDC-88BD-D675D5947C11}" type="presParOf" srcId="{F93D809E-D229-4F46-8A92-67C6D25B13C3}" destId="{83EBA841-C20D-417A-8A0D-ED2DC600758D}" srcOrd="9" destOrd="0" presId="urn:microsoft.com/office/officeart/2009/3/layout/RandomtoResultProcess"/>
    <dgm:cxn modelId="{6ED612FD-6676-4902-BDBA-E339D7364464}" type="presParOf" srcId="{F93D809E-D229-4F46-8A92-67C6D25B13C3}" destId="{5C3C509F-9E55-4B83-915A-3C4A0A32D885}" srcOrd="10" destOrd="0" presId="urn:microsoft.com/office/officeart/2009/3/layout/RandomtoResultProcess"/>
    <dgm:cxn modelId="{583F2646-FC7F-41FF-AD75-D63705FC03EC}" type="presParOf" srcId="{F93D809E-D229-4F46-8A92-67C6D25B13C3}" destId="{43CF2AEC-308F-430A-9DDE-0D794505149D}" srcOrd="11" destOrd="0" presId="urn:microsoft.com/office/officeart/2009/3/layout/RandomtoResultProcess"/>
    <dgm:cxn modelId="{243C31B4-EDE3-4C1C-A2AF-42333624DCE9}" type="presParOf" srcId="{F93D809E-D229-4F46-8A92-67C6D25B13C3}" destId="{AFB1E65E-03BB-4D2C-BFE6-9975C32410C9}" srcOrd="12" destOrd="0" presId="urn:microsoft.com/office/officeart/2009/3/layout/RandomtoResultProcess"/>
    <dgm:cxn modelId="{EF07728C-6F3A-4B83-B6BF-E347873DBED0}" type="presParOf" srcId="{F93D809E-D229-4F46-8A92-67C6D25B13C3}" destId="{6C588ACB-F35C-4307-8367-CE9911C1EBBB}" srcOrd="13" destOrd="0" presId="urn:microsoft.com/office/officeart/2009/3/layout/RandomtoResultProcess"/>
    <dgm:cxn modelId="{3027CBD9-BD01-4BF6-A85E-3CE660E2E741}" type="presParOf" srcId="{F93D809E-D229-4F46-8A92-67C6D25B13C3}" destId="{B15110E3-D545-477C-96F3-ADC38E500DF6}" srcOrd="14" destOrd="0" presId="urn:microsoft.com/office/officeart/2009/3/layout/RandomtoResultProcess"/>
    <dgm:cxn modelId="{F3BDE437-F30D-460C-B275-1AD730F4A76E}" type="presParOf" srcId="{F93D809E-D229-4F46-8A92-67C6D25B13C3}" destId="{C0B0CDF8-9C58-4905-94D4-511946A2BDFF}" srcOrd="15" destOrd="0" presId="urn:microsoft.com/office/officeart/2009/3/layout/RandomtoResultProcess"/>
    <dgm:cxn modelId="{3078FBEF-602C-4DBF-A048-5DE5C4EE1FE1}" type="presParOf" srcId="{F93D809E-D229-4F46-8A92-67C6D25B13C3}" destId="{98D25230-5CA1-40FF-8C4E-D1427F37F3F6}" srcOrd="16" destOrd="0" presId="urn:microsoft.com/office/officeart/2009/3/layout/RandomtoResultProcess"/>
    <dgm:cxn modelId="{CEABBAC6-D78A-4B6B-9D10-C08CEF4E0A4F}" type="presParOf" srcId="{F93D809E-D229-4F46-8A92-67C6D25B13C3}" destId="{0010E8A9-0D9A-43F8-98F0-F0D4716AF676}" srcOrd="17" destOrd="0" presId="urn:microsoft.com/office/officeart/2009/3/layout/RandomtoResultProcess"/>
    <dgm:cxn modelId="{9B722A65-1E41-4429-A258-03DA025CF60E}" type="presParOf" srcId="{F93D809E-D229-4F46-8A92-67C6D25B13C3}" destId="{B040F9AC-3A6C-45BA-9F9E-616F7108CED4}" srcOrd="18" destOrd="0" presId="urn:microsoft.com/office/officeart/2009/3/layout/RandomtoResultProcess"/>
    <dgm:cxn modelId="{545BE11A-9F40-4781-AEF5-AC950998E9A2}" type="presParOf" srcId="{F93D809E-D229-4F46-8A92-67C6D25B13C3}" destId="{CFBEE5DD-8A65-4B0C-824F-00C67A0C5C61}" srcOrd="19" destOrd="0" presId="urn:microsoft.com/office/officeart/2009/3/layout/RandomtoResultProcess"/>
    <dgm:cxn modelId="{CC7D466E-B8B3-4F28-869E-AF1C6D0F2130}" type="presParOf" srcId="{CC67A618-FB97-4898-B2EB-36A6FF894EA7}" destId="{AE8AB679-47FF-4E5E-8001-16BF2C80D770}" srcOrd="1" destOrd="0" presId="urn:microsoft.com/office/officeart/2009/3/layout/RandomtoResultProcess"/>
    <dgm:cxn modelId="{16CBEC77-4106-4775-87AE-5E72FE972F02}" type="presParOf" srcId="{AE8AB679-47FF-4E5E-8001-16BF2C80D770}" destId="{2C0FB8C5-A5CC-48F5-9B5B-7150AA300916}" srcOrd="0" destOrd="0" presId="urn:microsoft.com/office/officeart/2009/3/layout/RandomtoResultProcess"/>
    <dgm:cxn modelId="{1D7638A1-BB86-4AC9-B33A-22942BB26948}" type="presParOf" srcId="{AE8AB679-47FF-4E5E-8001-16BF2C80D770}" destId="{98BF2CFC-5937-430D-A1FF-FD90C50D6F9F}" srcOrd="1" destOrd="0" presId="urn:microsoft.com/office/officeart/2009/3/layout/RandomtoResultProcess"/>
    <dgm:cxn modelId="{789AD72E-5970-497C-B270-F7E416F7A42A}" type="presParOf" srcId="{CC67A618-FB97-4898-B2EB-36A6FF894EA7}" destId="{90E6A7A3-7A1B-4544-9370-78875A7C59FF}" srcOrd="2" destOrd="0" presId="urn:microsoft.com/office/officeart/2009/3/layout/RandomtoResultProcess"/>
    <dgm:cxn modelId="{A49BFD74-BD14-477A-9AC3-F367E3848CE6}" type="presParOf" srcId="{90E6A7A3-7A1B-4544-9370-78875A7C59FF}" destId="{E0C857C7-A73C-4D52-A573-1DAD63D4D19C}" srcOrd="0" destOrd="0" presId="urn:microsoft.com/office/officeart/2009/3/layout/RandomtoResultProcess"/>
    <dgm:cxn modelId="{B2A3E8CB-2F6B-40FA-AC94-35F9C7380048}" type="presParOf" srcId="{90E6A7A3-7A1B-4544-9370-78875A7C59FF}" destId="{DCF896FF-076F-4D18-B599-351CEA05440B}" srcOrd="1" destOrd="0" presId="urn:microsoft.com/office/officeart/2009/3/layout/RandomtoResultProcess"/>
    <dgm:cxn modelId="{7AE0290B-2190-4B6B-A686-CDE94FF9DFF2}" type="presParOf" srcId="{90E6A7A3-7A1B-4544-9370-78875A7C59FF}" destId="{DDC56382-DF25-470E-9073-1E0498FAD617}" srcOrd="2" destOrd="0" presId="urn:microsoft.com/office/officeart/2009/3/layout/RandomtoResultProcess"/>
    <dgm:cxn modelId="{CF57E80E-3E3E-4E82-9F9B-414C475452CA}" type="presParOf" srcId="{CC67A618-FB97-4898-B2EB-36A6FF894EA7}" destId="{F6AA6D16-3867-46E9-BA14-6953222DA074}" srcOrd="3" destOrd="0" presId="urn:microsoft.com/office/officeart/2009/3/layout/RandomtoResultProcess"/>
    <dgm:cxn modelId="{831F553F-2BA9-4882-9059-EBC9EC61E7E9}" type="presParOf" srcId="{F6AA6D16-3867-46E9-BA14-6953222DA074}" destId="{B6557F2C-05E9-44EA-A30D-E044D50B709F}" srcOrd="0" destOrd="0" presId="urn:microsoft.com/office/officeart/2009/3/layout/RandomtoResultProcess"/>
    <dgm:cxn modelId="{FF18C8DE-16D6-4068-A4CF-2E30D6CF36DF}" type="presParOf" srcId="{F6AA6D16-3867-46E9-BA14-6953222DA074}" destId="{44B6FD88-FAB2-4979-9E74-F7642AC1307B}" srcOrd="1" destOrd="0" presId="urn:microsoft.com/office/officeart/2009/3/layout/RandomtoResultProcess"/>
    <dgm:cxn modelId="{27C75E9C-90DA-49F7-B337-88BFA8F82A4B}" type="presParOf" srcId="{CC67A618-FB97-4898-B2EB-36A6FF894EA7}" destId="{80A1AF48-1E25-4E84-89AF-8E05435F5B85}" srcOrd="4" destOrd="0" presId="urn:microsoft.com/office/officeart/2009/3/layout/RandomtoResultProcess"/>
    <dgm:cxn modelId="{2CF715E5-B1ED-45CE-8E28-6C65032926AE}" type="presParOf" srcId="{80A1AF48-1E25-4E84-89AF-8E05435F5B85}" destId="{BD8A0BDA-86D5-4BD9-9B37-6CDFA487F012}" srcOrd="0" destOrd="0" presId="urn:microsoft.com/office/officeart/2009/3/layout/RandomtoResultProcess"/>
    <dgm:cxn modelId="{FFBCA526-BF9B-4D84-A2BA-A41D234032B8}" type="presParOf" srcId="{80A1AF48-1E25-4E84-89AF-8E05435F5B85}" destId="{573E953E-F7A3-4CA7-9208-7035CB75CDF2}" srcOrd="1" destOrd="0" presId="urn:microsoft.com/office/officeart/2009/3/layout/RandomtoResultProcess"/>
    <dgm:cxn modelId="{3FC54509-BC3B-4863-AA4D-E27BA9778D05}" type="presParOf" srcId="{80A1AF48-1E25-4E84-89AF-8E05435F5B85}" destId="{A52B0E84-94C0-4AA2-B6D7-DD7C689D00D8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199528-9307-4CD7-9964-6AB3751954FD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5DB59C-9FF5-410D-8707-481E69193F7E}">
      <dgm:prSet phldrT="[Text]"/>
      <dgm:spPr/>
      <dgm:t>
        <a:bodyPr/>
        <a:lstStyle/>
        <a:p>
          <a:r>
            <a:rPr lang="en-US" dirty="0"/>
            <a:t>Scope for the application security verification standard</a:t>
          </a:r>
        </a:p>
      </dgm:t>
    </dgm:pt>
    <dgm:pt modelId="{5F647A0F-366E-4C46-8600-B9A112057884}" type="parTrans" cxnId="{F0E06AFA-7523-464A-85D2-AA690A6D973B}">
      <dgm:prSet/>
      <dgm:spPr/>
      <dgm:t>
        <a:bodyPr/>
        <a:lstStyle/>
        <a:p>
          <a:endParaRPr lang="en-US"/>
        </a:p>
      </dgm:t>
    </dgm:pt>
    <dgm:pt modelId="{DA97276E-5DD6-49DC-80A7-C83CD48E4740}" type="sibTrans" cxnId="{F0E06AFA-7523-464A-85D2-AA690A6D973B}">
      <dgm:prSet/>
      <dgm:spPr/>
      <dgm:t>
        <a:bodyPr/>
        <a:lstStyle/>
        <a:p>
          <a:endParaRPr lang="en-US"/>
        </a:p>
      </dgm:t>
    </dgm:pt>
    <dgm:pt modelId="{7F3784F7-1A49-44F0-A617-67696BAE0FDF}">
      <dgm:prSet phldrT="[Text]"/>
      <dgm:spPr/>
      <dgm:t>
        <a:bodyPr/>
        <a:lstStyle/>
        <a:p>
          <a:r>
            <a:rPr lang="en-US" dirty="0"/>
            <a:t>Description of security verification levels</a:t>
          </a:r>
        </a:p>
      </dgm:t>
    </dgm:pt>
    <dgm:pt modelId="{BAC3226E-D19A-4F9F-B7F6-827C07B090A7}" type="parTrans" cxnId="{BBE4BF58-50A7-4E9F-895D-F541F822A1B4}">
      <dgm:prSet/>
      <dgm:spPr/>
      <dgm:t>
        <a:bodyPr/>
        <a:lstStyle/>
        <a:p>
          <a:endParaRPr lang="en-US"/>
        </a:p>
      </dgm:t>
    </dgm:pt>
    <dgm:pt modelId="{6AA9BFD5-427F-4AC0-B649-1D4AD260A5C3}" type="sibTrans" cxnId="{BBE4BF58-50A7-4E9F-895D-F541F822A1B4}">
      <dgm:prSet/>
      <dgm:spPr/>
      <dgm:t>
        <a:bodyPr/>
        <a:lstStyle/>
        <a:p>
          <a:endParaRPr lang="en-US"/>
        </a:p>
      </dgm:t>
    </dgm:pt>
    <dgm:pt modelId="{6052AC7D-36CE-4004-94F6-C6284456C89E}">
      <dgm:prSet phldrT="[Text]"/>
      <dgm:spPr/>
      <dgm:t>
        <a:bodyPr/>
        <a:lstStyle/>
        <a:p>
          <a:r>
            <a:rPr lang="en-US" dirty="0"/>
            <a:t>Requirements / Controls</a:t>
          </a:r>
        </a:p>
      </dgm:t>
    </dgm:pt>
    <dgm:pt modelId="{DF37459F-C2DE-48FA-8EA7-259DC1FA085F}" type="parTrans" cxnId="{2994265F-7D1B-429B-BAEA-F7672A6B508D}">
      <dgm:prSet/>
      <dgm:spPr/>
      <dgm:t>
        <a:bodyPr/>
        <a:lstStyle/>
        <a:p>
          <a:endParaRPr lang="en-US"/>
        </a:p>
      </dgm:t>
    </dgm:pt>
    <dgm:pt modelId="{A72EAF03-4493-4B7A-881A-C6501F9302B6}" type="sibTrans" cxnId="{2994265F-7D1B-429B-BAEA-F7672A6B508D}">
      <dgm:prSet/>
      <dgm:spPr/>
      <dgm:t>
        <a:bodyPr/>
        <a:lstStyle/>
        <a:p>
          <a:endParaRPr lang="en-US"/>
        </a:p>
      </dgm:t>
    </dgm:pt>
    <dgm:pt modelId="{432E41C6-C40D-4A76-87EE-5585BC649FDF}">
      <dgm:prSet phldrT="[Text]"/>
      <dgm:spPr/>
      <dgm:t>
        <a:bodyPr/>
        <a:lstStyle/>
        <a:p>
          <a:r>
            <a:rPr lang="en-US" dirty="0"/>
            <a:t>Standards Mappings</a:t>
          </a:r>
        </a:p>
      </dgm:t>
    </dgm:pt>
    <dgm:pt modelId="{E4607002-E4FC-45FD-9F31-345A1F641440}" type="parTrans" cxnId="{04E2FE31-D976-47E6-B2B4-7B663E4B4017}">
      <dgm:prSet/>
      <dgm:spPr/>
      <dgm:t>
        <a:bodyPr/>
        <a:lstStyle/>
        <a:p>
          <a:endParaRPr lang="en-US"/>
        </a:p>
      </dgm:t>
    </dgm:pt>
    <dgm:pt modelId="{8FC3F3D8-55F8-44FC-9F0F-11663000CD38}" type="sibTrans" cxnId="{04E2FE31-D976-47E6-B2B4-7B663E4B4017}">
      <dgm:prSet/>
      <dgm:spPr/>
      <dgm:t>
        <a:bodyPr/>
        <a:lstStyle/>
        <a:p>
          <a:endParaRPr lang="en-US"/>
        </a:p>
      </dgm:t>
    </dgm:pt>
    <dgm:pt modelId="{735FB97B-D0F7-4741-AB89-F11741E84B14}">
      <dgm:prSet phldrT="[Text]" custT="1"/>
      <dgm:spPr/>
      <dgm:t>
        <a:bodyPr/>
        <a:lstStyle/>
        <a:p>
          <a:r>
            <a:rPr lang="en-US" sz="3200" b="1" dirty="0"/>
            <a:t>Key parts of OWAS ASVS (v3.0.1)</a:t>
          </a:r>
          <a:endParaRPr lang="en-US" sz="3200" dirty="0"/>
        </a:p>
      </dgm:t>
    </dgm:pt>
    <dgm:pt modelId="{2C469F24-BABE-4C85-8EE3-B27543D50032}" type="parTrans" cxnId="{F4839AFC-1311-4342-94CA-7BE2705BC4BE}">
      <dgm:prSet/>
      <dgm:spPr/>
      <dgm:t>
        <a:bodyPr/>
        <a:lstStyle/>
        <a:p>
          <a:endParaRPr lang="en-US"/>
        </a:p>
      </dgm:t>
    </dgm:pt>
    <dgm:pt modelId="{406B28D2-C777-4AE9-B60C-9A98B5BB2C1A}" type="sibTrans" cxnId="{F4839AFC-1311-4342-94CA-7BE2705BC4BE}">
      <dgm:prSet/>
      <dgm:spPr/>
      <dgm:t>
        <a:bodyPr/>
        <a:lstStyle/>
        <a:p>
          <a:endParaRPr lang="en-US"/>
        </a:p>
      </dgm:t>
    </dgm:pt>
    <dgm:pt modelId="{2CDA8464-8D5C-4DDD-96B1-320789683F46}" type="pres">
      <dgm:prSet presAssocID="{56199528-9307-4CD7-9964-6AB3751954FD}" presName="theList" presStyleCnt="0">
        <dgm:presLayoutVars>
          <dgm:dir/>
          <dgm:animLvl val="lvl"/>
          <dgm:resizeHandles val="exact"/>
        </dgm:presLayoutVars>
      </dgm:prSet>
      <dgm:spPr/>
    </dgm:pt>
    <dgm:pt modelId="{AF553DE8-BD8C-43B4-82A1-EEDBFDE62E6C}" type="pres">
      <dgm:prSet presAssocID="{735FB97B-D0F7-4741-AB89-F11741E84B14}" presName="compNode" presStyleCnt="0"/>
      <dgm:spPr/>
    </dgm:pt>
    <dgm:pt modelId="{F59E0EA3-A4F5-4C4A-8589-4080FEB6AE85}" type="pres">
      <dgm:prSet presAssocID="{735FB97B-D0F7-4741-AB89-F11741E84B14}" presName="aNode" presStyleLbl="bgShp" presStyleIdx="0" presStyleCnt="1"/>
      <dgm:spPr/>
    </dgm:pt>
    <dgm:pt modelId="{08509FB9-3113-4B15-BC42-129D906FFC3E}" type="pres">
      <dgm:prSet presAssocID="{735FB97B-D0F7-4741-AB89-F11741E84B14}" presName="textNode" presStyleLbl="bgShp" presStyleIdx="0" presStyleCnt="1"/>
      <dgm:spPr/>
    </dgm:pt>
    <dgm:pt modelId="{066768E0-242F-46E0-871D-64787EA5326B}" type="pres">
      <dgm:prSet presAssocID="{735FB97B-D0F7-4741-AB89-F11741E84B14}" presName="compChildNode" presStyleCnt="0"/>
      <dgm:spPr/>
    </dgm:pt>
    <dgm:pt modelId="{ADC740C0-85A2-4E56-AE8C-780E3D48DB0C}" type="pres">
      <dgm:prSet presAssocID="{735FB97B-D0F7-4741-AB89-F11741E84B14}" presName="theInnerList" presStyleCnt="0"/>
      <dgm:spPr/>
    </dgm:pt>
    <dgm:pt modelId="{E445EB16-4891-47C6-AEF2-A7D0795F79F3}" type="pres">
      <dgm:prSet presAssocID="{FD5DB59C-9FF5-410D-8707-481E69193F7E}" presName="childNode" presStyleLbl="node1" presStyleIdx="0" presStyleCnt="4">
        <dgm:presLayoutVars>
          <dgm:bulletEnabled val="1"/>
        </dgm:presLayoutVars>
      </dgm:prSet>
      <dgm:spPr/>
    </dgm:pt>
    <dgm:pt modelId="{035D7850-1AC0-4BC7-A27F-241DE2AC845F}" type="pres">
      <dgm:prSet presAssocID="{FD5DB59C-9FF5-410D-8707-481E69193F7E}" presName="aSpace2" presStyleCnt="0"/>
      <dgm:spPr/>
    </dgm:pt>
    <dgm:pt modelId="{2EAF6E80-6D9C-4ECD-A2DA-3C8D59438B7D}" type="pres">
      <dgm:prSet presAssocID="{7F3784F7-1A49-44F0-A617-67696BAE0FDF}" presName="childNode" presStyleLbl="node1" presStyleIdx="1" presStyleCnt="4">
        <dgm:presLayoutVars>
          <dgm:bulletEnabled val="1"/>
        </dgm:presLayoutVars>
      </dgm:prSet>
      <dgm:spPr/>
    </dgm:pt>
    <dgm:pt modelId="{447745B7-F583-42FC-A3CC-68451C272103}" type="pres">
      <dgm:prSet presAssocID="{7F3784F7-1A49-44F0-A617-67696BAE0FDF}" presName="aSpace2" presStyleCnt="0"/>
      <dgm:spPr/>
    </dgm:pt>
    <dgm:pt modelId="{6BDC12A8-1D28-4F09-980A-40859E72119C}" type="pres">
      <dgm:prSet presAssocID="{6052AC7D-36CE-4004-94F6-C6284456C89E}" presName="childNode" presStyleLbl="node1" presStyleIdx="2" presStyleCnt="4">
        <dgm:presLayoutVars>
          <dgm:bulletEnabled val="1"/>
        </dgm:presLayoutVars>
      </dgm:prSet>
      <dgm:spPr/>
    </dgm:pt>
    <dgm:pt modelId="{BA00B0FC-BF20-4B63-BFA5-CF9C8F28891B}" type="pres">
      <dgm:prSet presAssocID="{6052AC7D-36CE-4004-94F6-C6284456C89E}" presName="aSpace2" presStyleCnt="0"/>
      <dgm:spPr/>
    </dgm:pt>
    <dgm:pt modelId="{20C5797E-20D6-451D-9FAF-1B56EEA97EFF}" type="pres">
      <dgm:prSet presAssocID="{432E41C6-C40D-4A76-87EE-5585BC649FD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5EDC503-165F-427F-BB04-1A7577F94B5B}" type="presOf" srcId="{6052AC7D-36CE-4004-94F6-C6284456C89E}" destId="{6BDC12A8-1D28-4F09-980A-40859E72119C}" srcOrd="0" destOrd="0" presId="urn:microsoft.com/office/officeart/2005/8/layout/lProcess2"/>
    <dgm:cxn modelId="{C1D2F016-EBF6-47D4-AB99-162BC2B03E21}" type="presOf" srcId="{FD5DB59C-9FF5-410D-8707-481E69193F7E}" destId="{E445EB16-4891-47C6-AEF2-A7D0795F79F3}" srcOrd="0" destOrd="0" presId="urn:microsoft.com/office/officeart/2005/8/layout/lProcess2"/>
    <dgm:cxn modelId="{04E2FE31-D976-47E6-B2B4-7B663E4B4017}" srcId="{735FB97B-D0F7-4741-AB89-F11741E84B14}" destId="{432E41C6-C40D-4A76-87EE-5585BC649FDF}" srcOrd="3" destOrd="0" parTransId="{E4607002-E4FC-45FD-9F31-345A1F641440}" sibTransId="{8FC3F3D8-55F8-44FC-9F0F-11663000CD38}"/>
    <dgm:cxn modelId="{2994265F-7D1B-429B-BAEA-F7672A6B508D}" srcId="{735FB97B-D0F7-4741-AB89-F11741E84B14}" destId="{6052AC7D-36CE-4004-94F6-C6284456C89E}" srcOrd="2" destOrd="0" parTransId="{DF37459F-C2DE-48FA-8EA7-259DC1FA085F}" sibTransId="{A72EAF03-4493-4B7A-881A-C6501F9302B6}"/>
    <dgm:cxn modelId="{E7BEA160-EF08-4B4B-8A45-50FC55E2CC30}" type="presOf" srcId="{56199528-9307-4CD7-9964-6AB3751954FD}" destId="{2CDA8464-8D5C-4DDD-96B1-320789683F46}" srcOrd="0" destOrd="0" presId="urn:microsoft.com/office/officeart/2005/8/layout/lProcess2"/>
    <dgm:cxn modelId="{AA4D5641-E3F1-4E93-9B58-06612B826225}" type="presOf" srcId="{7F3784F7-1A49-44F0-A617-67696BAE0FDF}" destId="{2EAF6E80-6D9C-4ECD-A2DA-3C8D59438B7D}" srcOrd="0" destOrd="0" presId="urn:microsoft.com/office/officeart/2005/8/layout/lProcess2"/>
    <dgm:cxn modelId="{BBE4BF58-50A7-4E9F-895D-F541F822A1B4}" srcId="{735FB97B-D0F7-4741-AB89-F11741E84B14}" destId="{7F3784F7-1A49-44F0-A617-67696BAE0FDF}" srcOrd="1" destOrd="0" parTransId="{BAC3226E-D19A-4F9F-B7F6-827C07B090A7}" sibTransId="{6AA9BFD5-427F-4AC0-B649-1D4AD260A5C3}"/>
    <dgm:cxn modelId="{90ED015A-8650-424C-A587-1BA0A50E3007}" type="presOf" srcId="{432E41C6-C40D-4A76-87EE-5585BC649FDF}" destId="{20C5797E-20D6-451D-9FAF-1B56EEA97EFF}" srcOrd="0" destOrd="0" presId="urn:microsoft.com/office/officeart/2005/8/layout/lProcess2"/>
    <dgm:cxn modelId="{288AE55A-D12C-4AD0-9473-E00F78377075}" type="presOf" srcId="{735FB97B-D0F7-4741-AB89-F11741E84B14}" destId="{08509FB9-3113-4B15-BC42-129D906FFC3E}" srcOrd="1" destOrd="0" presId="urn:microsoft.com/office/officeart/2005/8/layout/lProcess2"/>
    <dgm:cxn modelId="{FC0651C4-6EF0-4AB7-BD9F-372204920412}" type="presOf" srcId="{735FB97B-D0F7-4741-AB89-F11741E84B14}" destId="{F59E0EA3-A4F5-4C4A-8589-4080FEB6AE85}" srcOrd="0" destOrd="0" presId="urn:microsoft.com/office/officeart/2005/8/layout/lProcess2"/>
    <dgm:cxn modelId="{F0E06AFA-7523-464A-85D2-AA690A6D973B}" srcId="{735FB97B-D0F7-4741-AB89-F11741E84B14}" destId="{FD5DB59C-9FF5-410D-8707-481E69193F7E}" srcOrd="0" destOrd="0" parTransId="{5F647A0F-366E-4C46-8600-B9A112057884}" sibTransId="{DA97276E-5DD6-49DC-80A7-C83CD48E4740}"/>
    <dgm:cxn modelId="{F4839AFC-1311-4342-94CA-7BE2705BC4BE}" srcId="{56199528-9307-4CD7-9964-6AB3751954FD}" destId="{735FB97B-D0F7-4741-AB89-F11741E84B14}" srcOrd="0" destOrd="0" parTransId="{2C469F24-BABE-4C85-8EE3-B27543D50032}" sibTransId="{406B28D2-C777-4AE9-B60C-9A98B5BB2C1A}"/>
    <dgm:cxn modelId="{8CA9444C-5B90-4AE8-BB56-5F60232A6B04}" type="presParOf" srcId="{2CDA8464-8D5C-4DDD-96B1-320789683F46}" destId="{AF553DE8-BD8C-43B4-82A1-EEDBFDE62E6C}" srcOrd="0" destOrd="0" presId="urn:microsoft.com/office/officeart/2005/8/layout/lProcess2"/>
    <dgm:cxn modelId="{55BB8E21-46B2-4995-A671-504C9D3E0BF4}" type="presParOf" srcId="{AF553DE8-BD8C-43B4-82A1-EEDBFDE62E6C}" destId="{F59E0EA3-A4F5-4C4A-8589-4080FEB6AE85}" srcOrd="0" destOrd="0" presId="urn:microsoft.com/office/officeart/2005/8/layout/lProcess2"/>
    <dgm:cxn modelId="{AAE6A5DC-2130-40FF-9808-BE8053AF69D8}" type="presParOf" srcId="{AF553DE8-BD8C-43B4-82A1-EEDBFDE62E6C}" destId="{08509FB9-3113-4B15-BC42-129D906FFC3E}" srcOrd="1" destOrd="0" presId="urn:microsoft.com/office/officeart/2005/8/layout/lProcess2"/>
    <dgm:cxn modelId="{C0C0F5B5-CC1D-4628-8C12-9B9D2F5C0BB1}" type="presParOf" srcId="{AF553DE8-BD8C-43B4-82A1-EEDBFDE62E6C}" destId="{066768E0-242F-46E0-871D-64787EA5326B}" srcOrd="2" destOrd="0" presId="urn:microsoft.com/office/officeart/2005/8/layout/lProcess2"/>
    <dgm:cxn modelId="{5256DD48-E52E-4A32-A035-CC13FC4A99DA}" type="presParOf" srcId="{066768E0-242F-46E0-871D-64787EA5326B}" destId="{ADC740C0-85A2-4E56-AE8C-780E3D48DB0C}" srcOrd="0" destOrd="0" presId="urn:microsoft.com/office/officeart/2005/8/layout/lProcess2"/>
    <dgm:cxn modelId="{C679836E-F268-49A3-B7CF-8F2A73F1B7AB}" type="presParOf" srcId="{ADC740C0-85A2-4E56-AE8C-780E3D48DB0C}" destId="{E445EB16-4891-47C6-AEF2-A7D0795F79F3}" srcOrd="0" destOrd="0" presId="urn:microsoft.com/office/officeart/2005/8/layout/lProcess2"/>
    <dgm:cxn modelId="{A7C353A8-74B2-4094-915B-B2CE918405D7}" type="presParOf" srcId="{ADC740C0-85A2-4E56-AE8C-780E3D48DB0C}" destId="{035D7850-1AC0-4BC7-A27F-241DE2AC845F}" srcOrd="1" destOrd="0" presId="urn:microsoft.com/office/officeart/2005/8/layout/lProcess2"/>
    <dgm:cxn modelId="{8AA7B82A-FDAA-46E3-8497-F77FD0E9B113}" type="presParOf" srcId="{ADC740C0-85A2-4E56-AE8C-780E3D48DB0C}" destId="{2EAF6E80-6D9C-4ECD-A2DA-3C8D59438B7D}" srcOrd="2" destOrd="0" presId="urn:microsoft.com/office/officeart/2005/8/layout/lProcess2"/>
    <dgm:cxn modelId="{F1F9CA10-B5D4-444E-B27A-D5EE3BE1F84E}" type="presParOf" srcId="{ADC740C0-85A2-4E56-AE8C-780E3D48DB0C}" destId="{447745B7-F583-42FC-A3CC-68451C272103}" srcOrd="3" destOrd="0" presId="urn:microsoft.com/office/officeart/2005/8/layout/lProcess2"/>
    <dgm:cxn modelId="{B9138D86-1C29-4633-86C9-F25C5461EA1C}" type="presParOf" srcId="{ADC740C0-85A2-4E56-AE8C-780E3D48DB0C}" destId="{6BDC12A8-1D28-4F09-980A-40859E72119C}" srcOrd="4" destOrd="0" presId="urn:microsoft.com/office/officeart/2005/8/layout/lProcess2"/>
    <dgm:cxn modelId="{4662DDF5-BE9C-4F33-998B-2E520F5BC568}" type="presParOf" srcId="{ADC740C0-85A2-4E56-AE8C-780E3D48DB0C}" destId="{BA00B0FC-BF20-4B63-BFA5-CF9C8F28891B}" srcOrd="5" destOrd="0" presId="urn:microsoft.com/office/officeart/2005/8/layout/lProcess2"/>
    <dgm:cxn modelId="{97A2783F-461E-4BAA-9A8F-DBE67EE1DB6F}" type="presParOf" srcId="{ADC740C0-85A2-4E56-AE8C-780E3D48DB0C}" destId="{20C5797E-20D6-451D-9FAF-1B56EEA97EF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AA3A3A-47DA-43F9-AE70-EC69BEA980B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F7AC4DEC-43C7-4B8B-A678-DF6628B9E9C8}">
      <dgm:prSet phldrT="[Text]"/>
      <dgm:spPr/>
      <dgm:t>
        <a:bodyPr/>
        <a:lstStyle/>
        <a:p>
          <a:r>
            <a:rPr lang="nb-NO" dirty="0"/>
            <a:t>Server </a:t>
          </a:r>
          <a:r>
            <a:rPr lang="en-US" noProof="0" dirty="0"/>
            <a:t>Configuration</a:t>
          </a:r>
        </a:p>
      </dgm:t>
    </dgm:pt>
    <dgm:pt modelId="{ABB97FAE-B661-485B-BB68-07B077EA6CD3}" type="parTrans" cxnId="{1670E7FF-C123-44C3-8E49-946301901DB6}">
      <dgm:prSet/>
      <dgm:spPr/>
      <dgm:t>
        <a:bodyPr/>
        <a:lstStyle/>
        <a:p>
          <a:endParaRPr lang="nb-NO"/>
        </a:p>
      </dgm:t>
    </dgm:pt>
    <dgm:pt modelId="{6B64A309-65FE-4598-AA0D-A2E51DB44346}" type="sibTrans" cxnId="{1670E7FF-C123-44C3-8E49-946301901DB6}">
      <dgm:prSet/>
      <dgm:spPr/>
      <dgm:t>
        <a:bodyPr/>
        <a:lstStyle/>
        <a:p>
          <a:endParaRPr lang="nb-NO"/>
        </a:p>
      </dgm:t>
    </dgm:pt>
    <dgm:pt modelId="{F17AA544-0E5A-46BF-A74B-D7F2D500BCB9}">
      <dgm:prSet phldrT="[Text]"/>
      <dgm:spPr/>
      <dgm:t>
        <a:bodyPr/>
        <a:lstStyle/>
        <a:p>
          <a:r>
            <a:rPr lang="nb-NO" dirty="0"/>
            <a:t>Mobile Clients</a:t>
          </a:r>
        </a:p>
      </dgm:t>
    </dgm:pt>
    <dgm:pt modelId="{8B43497E-FF14-4B26-A7A0-A16E413656B5}" type="parTrans" cxnId="{3C4066A9-CC07-4537-B4BD-03719B27245F}">
      <dgm:prSet/>
      <dgm:spPr/>
      <dgm:t>
        <a:bodyPr/>
        <a:lstStyle/>
        <a:p>
          <a:endParaRPr lang="nb-NO"/>
        </a:p>
      </dgm:t>
    </dgm:pt>
    <dgm:pt modelId="{A4782E45-BF41-4CD4-965B-C4638201A4E3}" type="sibTrans" cxnId="{3C4066A9-CC07-4537-B4BD-03719B27245F}">
      <dgm:prSet/>
      <dgm:spPr/>
      <dgm:t>
        <a:bodyPr/>
        <a:lstStyle/>
        <a:p>
          <a:endParaRPr lang="nb-NO"/>
        </a:p>
      </dgm:t>
    </dgm:pt>
    <dgm:pt modelId="{C6DD57CF-99D5-4F00-BDA2-CBB07A742B0F}">
      <dgm:prSet phldrT="[Text]"/>
      <dgm:spPr/>
      <dgm:t>
        <a:bodyPr/>
        <a:lstStyle/>
        <a:p>
          <a:r>
            <a:rPr lang="nb-NO" dirty="0"/>
            <a:t>Web Services</a:t>
          </a:r>
        </a:p>
      </dgm:t>
    </dgm:pt>
    <dgm:pt modelId="{3C3D4B33-94AB-4BB7-B440-004D86833DB7}" type="parTrans" cxnId="{B357A738-F5E6-4241-BEDF-EFD10B943111}">
      <dgm:prSet/>
      <dgm:spPr/>
      <dgm:t>
        <a:bodyPr/>
        <a:lstStyle/>
        <a:p>
          <a:endParaRPr lang="nb-NO"/>
        </a:p>
      </dgm:t>
    </dgm:pt>
    <dgm:pt modelId="{7145FC88-3027-4B06-8C51-3F5B83ACA67E}" type="sibTrans" cxnId="{B357A738-F5E6-4241-BEDF-EFD10B943111}">
      <dgm:prSet/>
      <dgm:spPr/>
      <dgm:t>
        <a:bodyPr/>
        <a:lstStyle/>
        <a:p>
          <a:endParaRPr lang="nb-NO"/>
        </a:p>
      </dgm:t>
    </dgm:pt>
    <dgm:pt modelId="{A2D1597F-5744-4E20-B31A-850F28D800C5}">
      <dgm:prSet phldrT="[Text]"/>
      <dgm:spPr/>
      <dgm:t>
        <a:bodyPr/>
        <a:lstStyle/>
        <a:p>
          <a:r>
            <a:rPr lang="en-US" noProof="0" dirty="0"/>
            <a:t>Communication</a:t>
          </a:r>
        </a:p>
      </dgm:t>
    </dgm:pt>
    <dgm:pt modelId="{79453D32-E0CD-41D5-90A9-8C10D3D9A7D2}" type="parTrans" cxnId="{67678C49-7BC5-4CA8-B6B6-A944AEDF0758}">
      <dgm:prSet/>
      <dgm:spPr/>
      <dgm:t>
        <a:bodyPr/>
        <a:lstStyle/>
        <a:p>
          <a:endParaRPr lang="nb-NO"/>
        </a:p>
      </dgm:t>
    </dgm:pt>
    <dgm:pt modelId="{E6B482FC-F0E1-45A8-8015-4C9ABF6D82A3}" type="sibTrans" cxnId="{67678C49-7BC5-4CA8-B6B6-A944AEDF0758}">
      <dgm:prSet/>
      <dgm:spPr/>
      <dgm:t>
        <a:bodyPr/>
        <a:lstStyle/>
        <a:p>
          <a:endParaRPr lang="nb-NO"/>
        </a:p>
      </dgm:t>
    </dgm:pt>
    <dgm:pt modelId="{5DC5474F-F34C-49BE-B65A-8A7331279110}">
      <dgm:prSet phldrT="[Text]"/>
      <dgm:spPr/>
      <dgm:t>
        <a:bodyPr/>
        <a:lstStyle/>
        <a:p>
          <a:r>
            <a:rPr lang="fr-FR" dirty="0"/>
            <a:t>Web Applications</a:t>
          </a:r>
          <a:endParaRPr lang="nb-NO" dirty="0"/>
        </a:p>
      </dgm:t>
    </dgm:pt>
    <dgm:pt modelId="{59C9850D-5843-43DA-A91F-DA5E1A3EA5B2}" type="parTrans" cxnId="{C996A20D-94A7-46BD-B160-72AD1ECC689C}">
      <dgm:prSet/>
      <dgm:spPr/>
      <dgm:t>
        <a:bodyPr/>
        <a:lstStyle/>
        <a:p>
          <a:endParaRPr lang="nb-NO"/>
        </a:p>
      </dgm:t>
    </dgm:pt>
    <dgm:pt modelId="{92100792-564D-4217-9BB3-31452218EEAB}" type="sibTrans" cxnId="{C996A20D-94A7-46BD-B160-72AD1ECC689C}">
      <dgm:prSet/>
      <dgm:spPr/>
      <dgm:t>
        <a:bodyPr/>
        <a:lstStyle/>
        <a:p>
          <a:endParaRPr lang="nb-NO"/>
        </a:p>
      </dgm:t>
    </dgm:pt>
    <dgm:pt modelId="{578F000B-049C-4981-B8AB-5C932DACE908}" type="pres">
      <dgm:prSet presAssocID="{A7AA3A3A-47DA-43F9-AE70-EC69BEA980BC}" presName="Name0" presStyleCnt="0">
        <dgm:presLayoutVars>
          <dgm:chMax val="7"/>
          <dgm:chPref val="7"/>
          <dgm:dir/>
        </dgm:presLayoutVars>
      </dgm:prSet>
      <dgm:spPr/>
    </dgm:pt>
    <dgm:pt modelId="{9F454501-FCC9-4D59-B5ED-BAA925BB5681}" type="pres">
      <dgm:prSet presAssocID="{A7AA3A3A-47DA-43F9-AE70-EC69BEA980BC}" presName="Name1" presStyleCnt="0"/>
      <dgm:spPr/>
    </dgm:pt>
    <dgm:pt modelId="{841F94EE-1F17-42A7-B3F1-EF5FCD7A6E35}" type="pres">
      <dgm:prSet presAssocID="{A7AA3A3A-47DA-43F9-AE70-EC69BEA980BC}" presName="cycle" presStyleCnt="0"/>
      <dgm:spPr/>
    </dgm:pt>
    <dgm:pt modelId="{5D44A4B9-8C5A-4E0C-950B-0E3929003526}" type="pres">
      <dgm:prSet presAssocID="{A7AA3A3A-47DA-43F9-AE70-EC69BEA980BC}" presName="srcNode" presStyleLbl="node1" presStyleIdx="0" presStyleCnt="5"/>
      <dgm:spPr/>
    </dgm:pt>
    <dgm:pt modelId="{FA4D8771-7406-4ECA-82B7-2CC7FFDCB525}" type="pres">
      <dgm:prSet presAssocID="{A7AA3A3A-47DA-43F9-AE70-EC69BEA980BC}" presName="conn" presStyleLbl="parChTrans1D2" presStyleIdx="0" presStyleCnt="1"/>
      <dgm:spPr/>
    </dgm:pt>
    <dgm:pt modelId="{C52E7C00-3114-42C7-9522-0F5E8AD9BD3E}" type="pres">
      <dgm:prSet presAssocID="{A7AA3A3A-47DA-43F9-AE70-EC69BEA980BC}" presName="extraNode" presStyleLbl="node1" presStyleIdx="0" presStyleCnt="5"/>
      <dgm:spPr/>
    </dgm:pt>
    <dgm:pt modelId="{BC6C10F7-C7B3-4538-9CD5-415A67B4642F}" type="pres">
      <dgm:prSet presAssocID="{A7AA3A3A-47DA-43F9-AE70-EC69BEA980BC}" presName="dstNode" presStyleLbl="node1" presStyleIdx="0" presStyleCnt="5"/>
      <dgm:spPr/>
    </dgm:pt>
    <dgm:pt modelId="{3FA9D814-FDA2-4B98-BC25-6C86B325BF6A}" type="pres">
      <dgm:prSet presAssocID="{5DC5474F-F34C-49BE-B65A-8A7331279110}" presName="text_1" presStyleLbl="node1" presStyleIdx="0" presStyleCnt="5">
        <dgm:presLayoutVars>
          <dgm:bulletEnabled val="1"/>
        </dgm:presLayoutVars>
      </dgm:prSet>
      <dgm:spPr/>
    </dgm:pt>
    <dgm:pt modelId="{49B5C644-4F89-40ED-AC49-701E2FBD39FE}" type="pres">
      <dgm:prSet presAssocID="{5DC5474F-F34C-49BE-B65A-8A7331279110}" presName="accent_1" presStyleCnt="0"/>
      <dgm:spPr/>
    </dgm:pt>
    <dgm:pt modelId="{11FF4920-D7B0-479B-A827-F6ECE888CD2E}" type="pres">
      <dgm:prSet presAssocID="{5DC5474F-F34C-49BE-B65A-8A7331279110}" presName="accentRepeatNode" presStyleLbl="solidFgAcc1" presStyleIdx="0" presStyleCnt="5"/>
      <dgm:spPr/>
    </dgm:pt>
    <dgm:pt modelId="{767D79D9-0477-4012-9A2C-FCA1393E7CE7}" type="pres">
      <dgm:prSet presAssocID="{F7AC4DEC-43C7-4B8B-A678-DF6628B9E9C8}" presName="text_2" presStyleLbl="node1" presStyleIdx="1" presStyleCnt="5">
        <dgm:presLayoutVars>
          <dgm:bulletEnabled val="1"/>
        </dgm:presLayoutVars>
      </dgm:prSet>
      <dgm:spPr/>
    </dgm:pt>
    <dgm:pt modelId="{3820DC34-9BD2-49AC-AD51-5C2596D112FE}" type="pres">
      <dgm:prSet presAssocID="{F7AC4DEC-43C7-4B8B-A678-DF6628B9E9C8}" presName="accent_2" presStyleCnt="0"/>
      <dgm:spPr/>
    </dgm:pt>
    <dgm:pt modelId="{4879F254-F1E8-458D-8CBE-0F343D27B262}" type="pres">
      <dgm:prSet presAssocID="{F7AC4DEC-43C7-4B8B-A678-DF6628B9E9C8}" presName="accentRepeatNode" presStyleLbl="solidFgAcc1" presStyleIdx="1" presStyleCnt="5"/>
      <dgm:spPr/>
    </dgm:pt>
    <dgm:pt modelId="{EDA8A01A-73BA-45FF-B8DE-0921349243AE}" type="pres">
      <dgm:prSet presAssocID="{F17AA544-0E5A-46BF-A74B-D7F2D500BCB9}" presName="text_3" presStyleLbl="node1" presStyleIdx="2" presStyleCnt="5">
        <dgm:presLayoutVars>
          <dgm:bulletEnabled val="1"/>
        </dgm:presLayoutVars>
      </dgm:prSet>
      <dgm:spPr/>
    </dgm:pt>
    <dgm:pt modelId="{6F46BF80-A792-411B-A7DF-BF21E71021D2}" type="pres">
      <dgm:prSet presAssocID="{F17AA544-0E5A-46BF-A74B-D7F2D500BCB9}" presName="accent_3" presStyleCnt="0"/>
      <dgm:spPr/>
    </dgm:pt>
    <dgm:pt modelId="{73FC348C-1AF7-4ADB-BA4B-5999775D7B71}" type="pres">
      <dgm:prSet presAssocID="{F17AA544-0E5A-46BF-A74B-D7F2D500BCB9}" presName="accentRepeatNode" presStyleLbl="solidFgAcc1" presStyleIdx="2" presStyleCnt="5"/>
      <dgm:spPr/>
    </dgm:pt>
    <dgm:pt modelId="{BE6353CD-463C-4678-A888-07D0CC68AED6}" type="pres">
      <dgm:prSet presAssocID="{C6DD57CF-99D5-4F00-BDA2-CBB07A742B0F}" presName="text_4" presStyleLbl="node1" presStyleIdx="3" presStyleCnt="5">
        <dgm:presLayoutVars>
          <dgm:bulletEnabled val="1"/>
        </dgm:presLayoutVars>
      </dgm:prSet>
      <dgm:spPr/>
    </dgm:pt>
    <dgm:pt modelId="{28C6DAE1-B46A-482E-B067-B0F3FB3E0E77}" type="pres">
      <dgm:prSet presAssocID="{C6DD57CF-99D5-4F00-BDA2-CBB07A742B0F}" presName="accent_4" presStyleCnt="0"/>
      <dgm:spPr/>
    </dgm:pt>
    <dgm:pt modelId="{3125B553-3E1D-4FE5-9671-39DAC0F65734}" type="pres">
      <dgm:prSet presAssocID="{C6DD57CF-99D5-4F00-BDA2-CBB07A742B0F}" presName="accentRepeatNode" presStyleLbl="solidFgAcc1" presStyleIdx="3" presStyleCnt="5"/>
      <dgm:spPr/>
    </dgm:pt>
    <dgm:pt modelId="{A440C3DA-86CE-4EC6-AE8A-449DA2BA95D0}" type="pres">
      <dgm:prSet presAssocID="{A2D1597F-5744-4E20-B31A-850F28D800C5}" presName="text_5" presStyleLbl="node1" presStyleIdx="4" presStyleCnt="5">
        <dgm:presLayoutVars>
          <dgm:bulletEnabled val="1"/>
        </dgm:presLayoutVars>
      </dgm:prSet>
      <dgm:spPr/>
    </dgm:pt>
    <dgm:pt modelId="{B9FB0A3E-3F5E-4073-860D-6DB41C7036FE}" type="pres">
      <dgm:prSet presAssocID="{A2D1597F-5744-4E20-B31A-850F28D800C5}" presName="accent_5" presStyleCnt="0"/>
      <dgm:spPr/>
    </dgm:pt>
    <dgm:pt modelId="{8DD270E9-9C33-4B48-9163-9FF518608BCB}" type="pres">
      <dgm:prSet presAssocID="{A2D1597F-5744-4E20-B31A-850F28D800C5}" presName="accentRepeatNode" presStyleLbl="solidFgAcc1" presStyleIdx="4" presStyleCnt="5"/>
      <dgm:spPr/>
    </dgm:pt>
  </dgm:ptLst>
  <dgm:cxnLst>
    <dgm:cxn modelId="{90F4B206-1F75-47FB-A986-F18A4042537D}" type="presOf" srcId="{F7AC4DEC-43C7-4B8B-A678-DF6628B9E9C8}" destId="{767D79D9-0477-4012-9A2C-FCA1393E7CE7}" srcOrd="0" destOrd="0" presId="urn:microsoft.com/office/officeart/2008/layout/VerticalCurvedList"/>
    <dgm:cxn modelId="{C996A20D-94A7-46BD-B160-72AD1ECC689C}" srcId="{A7AA3A3A-47DA-43F9-AE70-EC69BEA980BC}" destId="{5DC5474F-F34C-49BE-B65A-8A7331279110}" srcOrd="0" destOrd="0" parTransId="{59C9850D-5843-43DA-A91F-DA5E1A3EA5B2}" sibTransId="{92100792-564D-4217-9BB3-31452218EEAB}"/>
    <dgm:cxn modelId="{D7CFC534-99B2-40E6-933F-BB446E643BE2}" type="presOf" srcId="{5DC5474F-F34C-49BE-B65A-8A7331279110}" destId="{3FA9D814-FDA2-4B98-BC25-6C86B325BF6A}" srcOrd="0" destOrd="0" presId="urn:microsoft.com/office/officeart/2008/layout/VerticalCurvedList"/>
    <dgm:cxn modelId="{B357A738-F5E6-4241-BEDF-EFD10B943111}" srcId="{A7AA3A3A-47DA-43F9-AE70-EC69BEA980BC}" destId="{C6DD57CF-99D5-4F00-BDA2-CBB07A742B0F}" srcOrd="3" destOrd="0" parTransId="{3C3D4B33-94AB-4BB7-B440-004D86833DB7}" sibTransId="{7145FC88-3027-4B06-8C51-3F5B83ACA67E}"/>
    <dgm:cxn modelId="{0D557A66-9753-4072-ABF0-BD4B7C0AB8F1}" type="presOf" srcId="{F17AA544-0E5A-46BF-A74B-D7F2D500BCB9}" destId="{EDA8A01A-73BA-45FF-B8DE-0921349243AE}" srcOrd="0" destOrd="0" presId="urn:microsoft.com/office/officeart/2008/layout/VerticalCurvedList"/>
    <dgm:cxn modelId="{67678C49-7BC5-4CA8-B6B6-A944AEDF0758}" srcId="{A7AA3A3A-47DA-43F9-AE70-EC69BEA980BC}" destId="{A2D1597F-5744-4E20-B31A-850F28D800C5}" srcOrd="4" destOrd="0" parTransId="{79453D32-E0CD-41D5-90A9-8C10D3D9A7D2}" sibTransId="{E6B482FC-F0E1-45A8-8015-4C9ABF6D82A3}"/>
    <dgm:cxn modelId="{5A686B80-9B6C-49F9-89F0-0CA3DCF289CE}" type="presOf" srcId="{A7AA3A3A-47DA-43F9-AE70-EC69BEA980BC}" destId="{578F000B-049C-4981-B8AB-5C932DACE908}" srcOrd="0" destOrd="0" presId="urn:microsoft.com/office/officeart/2008/layout/VerticalCurvedList"/>
    <dgm:cxn modelId="{982A258D-4A60-4916-BBF9-CE05BF8E3102}" type="presOf" srcId="{A2D1597F-5744-4E20-B31A-850F28D800C5}" destId="{A440C3DA-86CE-4EC6-AE8A-449DA2BA95D0}" srcOrd="0" destOrd="0" presId="urn:microsoft.com/office/officeart/2008/layout/VerticalCurvedList"/>
    <dgm:cxn modelId="{3C4066A9-CC07-4537-B4BD-03719B27245F}" srcId="{A7AA3A3A-47DA-43F9-AE70-EC69BEA980BC}" destId="{F17AA544-0E5A-46BF-A74B-D7F2D500BCB9}" srcOrd="2" destOrd="0" parTransId="{8B43497E-FF14-4B26-A7A0-A16E413656B5}" sibTransId="{A4782E45-BF41-4CD4-965B-C4638201A4E3}"/>
    <dgm:cxn modelId="{3C9437E2-81CD-4DA9-9562-4AD2042F5BCB}" type="presOf" srcId="{92100792-564D-4217-9BB3-31452218EEAB}" destId="{FA4D8771-7406-4ECA-82B7-2CC7FFDCB525}" srcOrd="0" destOrd="0" presId="urn:microsoft.com/office/officeart/2008/layout/VerticalCurvedList"/>
    <dgm:cxn modelId="{8A9B70E8-4B66-4EEA-B555-FB78B0633BA5}" type="presOf" srcId="{C6DD57CF-99D5-4F00-BDA2-CBB07A742B0F}" destId="{BE6353CD-463C-4678-A888-07D0CC68AED6}" srcOrd="0" destOrd="0" presId="urn:microsoft.com/office/officeart/2008/layout/VerticalCurvedList"/>
    <dgm:cxn modelId="{1670E7FF-C123-44C3-8E49-946301901DB6}" srcId="{A7AA3A3A-47DA-43F9-AE70-EC69BEA980BC}" destId="{F7AC4DEC-43C7-4B8B-A678-DF6628B9E9C8}" srcOrd="1" destOrd="0" parTransId="{ABB97FAE-B661-485B-BB68-07B077EA6CD3}" sibTransId="{6B64A309-65FE-4598-AA0D-A2E51DB44346}"/>
    <dgm:cxn modelId="{7A357ABF-9E97-4B40-B2C3-00508784C6B5}" type="presParOf" srcId="{578F000B-049C-4981-B8AB-5C932DACE908}" destId="{9F454501-FCC9-4D59-B5ED-BAA925BB5681}" srcOrd="0" destOrd="0" presId="urn:microsoft.com/office/officeart/2008/layout/VerticalCurvedList"/>
    <dgm:cxn modelId="{C06C35BC-280A-44B0-B42B-1DEFE8CD8561}" type="presParOf" srcId="{9F454501-FCC9-4D59-B5ED-BAA925BB5681}" destId="{841F94EE-1F17-42A7-B3F1-EF5FCD7A6E35}" srcOrd="0" destOrd="0" presId="urn:microsoft.com/office/officeart/2008/layout/VerticalCurvedList"/>
    <dgm:cxn modelId="{B8C70203-AAFC-48E0-9798-9E28E1095C88}" type="presParOf" srcId="{841F94EE-1F17-42A7-B3F1-EF5FCD7A6E35}" destId="{5D44A4B9-8C5A-4E0C-950B-0E3929003526}" srcOrd="0" destOrd="0" presId="urn:microsoft.com/office/officeart/2008/layout/VerticalCurvedList"/>
    <dgm:cxn modelId="{5E21F547-A695-46DC-A59F-667D35A74F20}" type="presParOf" srcId="{841F94EE-1F17-42A7-B3F1-EF5FCD7A6E35}" destId="{FA4D8771-7406-4ECA-82B7-2CC7FFDCB525}" srcOrd="1" destOrd="0" presId="urn:microsoft.com/office/officeart/2008/layout/VerticalCurvedList"/>
    <dgm:cxn modelId="{904E7992-AB2E-4033-ABE4-EFC1C840A695}" type="presParOf" srcId="{841F94EE-1F17-42A7-B3F1-EF5FCD7A6E35}" destId="{C52E7C00-3114-42C7-9522-0F5E8AD9BD3E}" srcOrd="2" destOrd="0" presId="urn:microsoft.com/office/officeart/2008/layout/VerticalCurvedList"/>
    <dgm:cxn modelId="{B4F0796D-09E7-42C8-8C5D-80E4F9FE8CF6}" type="presParOf" srcId="{841F94EE-1F17-42A7-B3F1-EF5FCD7A6E35}" destId="{BC6C10F7-C7B3-4538-9CD5-415A67B4642F}" srcOrd="3" destOrd="0" presId="urn:microsoft.com/office/officeart/2008/layout/VerticalCurvedList"/>
    <dgm:cxn modelId="{BACEA051-C944-4481-8AFF-FB736566971F}" type="presParOf" srcId="{9F454501-FCC9-4D59-B5ED-BAA925BB5681}" destId="{3FA9D814-FDA2-4B98-BC25-6C86B325BF6A}" srcOrd="1" destOrd="0" presId="urn:microsoft.com/office/officeart/2008/layout/VerticalCurvedList"/>
    <dgm:cxn modelId="{D10257F7-826F-4D17-A82A-612DB55AACF6}" type="presParOf" srcId="{9F454501-FCC9-4D59-B5ED-BAA925BB5681}" destId="{49B5C644-4F89-40ED-AC49-701E2FBD39FE}" srcOrd="2" destOrd="0" presId="urn:microsoft.com/office/officeart/2008/layout/VerticalCurvedList"/>
    <dgm:cxn modelId="{9E678809-0D69-442F-95AE-5D9C6F7DD159}" type="presParOf" srcId="{49B5C644-4F89-40ED-AC49-701E2FBD39FE}" destId="{11FF4920-D7B0-479B-A827-F6ECE888CD2E}" srcOrd="0" destOrd="0" presId="urn:microsoft.com/office/officeart/2008/layout/VerticalCurvedList"/>
    <dgm:cxn modelId="{F2064053-72D7-4482-B1DC-3D9F01C24604}" type="presParOf" srcId="{9F454501-FCC9-4D59-B5ED-BAA925BB5681}" destId="{767D79D9-0477-4012-9A2C-FCA1393E7CE7}" srcOrd="3" destOrd="0" presId="urn:microsoft.com/office/officeart/2008/layout/VerticalCurvedList"/>
    <dgm:cxn modelId="{AA0CB7A4-2954-4E9E-ABF8-8BCCEA9D775F}" type="presParOf" srcId="{9F454501-FCC9-4D59-B5ED-BAA925BB5681}" destId="{3820DC34-9BD2-49AC-AD51-5C2596D112FE}" srcOrd="4" destOrd="0" presId="urn:microsoft.com/office/officeart/2008/layout/VerticalCurvedList"/>
    <dgm:cxn modelId="{3EDFAE78-09D6-4555-814F-CD4264EBF1BB}" type="presParOf" srcId="{3820DC34-9BD2-49AC-AD51-5C2596D112FE}" destId="{4879F254-F1E8-458D-8CBE-0F343D27B262}" srcOrd="0" destOrd="0" presId="urn:microsoft.com/office/officeart/2008/layout/VerticalCurvedList"/>
    <dgm:cxn modelId="{90FA8471-F2FA-46A3-BDEF-756BE822A394}" type="presParOf" srcId="{9F454501-FCC9-4D59-B5ED-BAA925BB5681}" destId="{EDA8A01A-73BA-45FF-B8DE-0921349243AE}" srcOrd="5" destOrd="0" presId="urn:microsoft.com/office/officeart/2008/layout/VerticalCurvedList"/>
    <dgm:cxn modelId="{8206D20E-C3FC-4E6C-A9C7-09DD162D1BFB}" type="presParOf" srcId="{9F454501-FCC9-4D59-B5ED-BAA925BB5681}" destId="{6F46BF80-A792-411B-A7DF-BF21E71021D2}" srcOrd="6" destOrd="0" presId="urn:microsoft.com/office/officeart/2008/layout/VerticalCurvedList"/>
    <dgm:cxn modelId="{4D486C68-7C1C-41A6-9283-09EC528E349C}" type="presParOf" srcId="{6F46BF80-A792-411B-A7DF-BF21E71021D2}" destId="{73FC348C-1AF7-4ADB-BA4B-5999775D7B71}" srcOrd="0" destOrd="0" presId="urn:microsoft.com/office/officeart/2008/layout/VerticalCurvedList"/>
    <dgm:cxn modelId="{D6031F8B-AB1D-4D79-8CB0-5BA47FAAFAC5}" type="presParOf" srcId="{9F454501-FCC9-4D59-B5ED-BAA925BB5681}" destId="{BE6353CD-463C-4678-A888-07D0CC68AED6}" srcOrd="7" destOrd="0" presId="urn:microsoft.com/office/officeart/2008/layout/VerticalCurvedList"/>
    <dgm:cxn modelId="{E57288FE-A9A3-49AD-9CAE-246E091C23FC}" type="presParOf" srcId="{9F454501-FCC9-4D59-B5ED-BAA925BB5681}" destId="{28C6DAE1-B46A-482E-B067-B0F3FB3E0E77}" srcOrd="8" destOrd="0" presId="urn:microsoft.com/office/officeart/2008/layout/VerticalCurvedList"/>
    <dgm:cxn modelId="{0B5B83A2-E33F-44E2-B880-071E23897D81}" type="presParOf" srcId="{28C6DAE1-B46A-482E-B067-B0F3FB3E0E77}" destId="{3125B553-3E1D-4FE5-9671-39DAC0F65734}" srcOrd="0" destOrd="0" presId="urn:microsoft.com/office/officeart/2008/layout/VerticalCurvedList"/>
    <dgm:cxn modelId="{9380DC03-0E83-4A18-8D0E-A5382D6E6DBE}" type="presParOf" srcId="{9F454501-FCC9-4D59-B5ED-BAA925BB5681}" destId="{A440C3DA-86CE-4EC6-AE8A-449DA2BA95D0}" srcOrd="9" destOrd="0" presId="urn:microsoft.com/office/officeart/2008/layout/VerticalCurvedList"/>
    <dgm:cxn modelId="{2B6C8728-9155-4D55-B99A-D50ADC257DC0}" type="presParOf" srcId="{9F454501-FCC9-4D59-B5ED-BAA925BB5681}" destId="{B9FB0A3E-3F5E-4073-860D-6DB41C7036FE}" srcOrd="10" destOrd="0" presId="urn:microsoft.com/office/officeart/2008/layout/VerticalCurvedList"/>
    <dgm:cxn modelId="{32C4B989-4B89-4BB0-8EF5-A437A6E2D3C7}" type="presParOf" srcId="{B9FB0A3E-3F5E-4073-860D-6DB41C7036FE}" destId="{8DD270E9-9C33-4B48-9163-9FF518608B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7CE5BF-4C99-4CC8-AAFF-6AED62ABB06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D62670-29A2-4506-93F8-A0A05111FF3D}">
      <dgm:prSet phldrT="[Text]"/>
      <dgm:spPr/>
      <dgm:t>
        <a:bodyPr/>
        <a:lstStyle/>
        <a:p>
          <a:r>
            <a:rPr lang="en-US" dirty="0"/>
            <a:t>Opportunistic</a:t>
          </a:r>
        </a:p>
      </dgm:t>
    </dgm:pt>
    <dgm:pt modelId="{7FFF36E5-8559-4240-BF89-384ED38BE6B1}" type="parTrans" cxnId="{29A90E2E-9EA8-44B2-B60A-EFDD800E6224}">
      <dgm:prSet/>
      <dgm:spPr/>
      <dgm:t>
        <a:bodyPr/>
        <a:lstStyle/>
        <a:p>
          <a:endParaRPr lang="en-US"/>
        </a:p>
      </dgm:t>
    </dgm:pt>
    <dgm:pt modelId="{5AB0A2AC-2E26-4C9E-B2E0-AC80E9DF58DB}" type="sibTrans" cxnId="{29A90E2E-9EA8-44B2-B60A-EFDD800E6224}">
      <dgm:prSet/>
      <dgm:spPr/>
      <dgm:t>
        <a:bodyPr/>
        <a:lstStyle/>
        <a:p>
          <a:endParaRPr lang="en-US"/>
        </a:p>
      </dgm:t>
    </dgm:pt>
    <dgm:pt modelId="{18265AD5-CC85-4277-9067-1DC99CAC5DBF}">
      <dgm:prSet phldrT="[Text]"/>
      <dgm:spPr/>
      <dgm:t>
        <a:bodyPr/>
        <a:lstStyle/>
        <a:p>
          <a:r>
            <a:rPr lang="en-US" dirty="0"/>
            <a:t>Standard</a:t>
          </a:r>
        </a:p>
      </dgm:t>
    </dgm:pt>
    <dgm:pt modelId="{6FCE17D9-D651-43FD-865C-FBA111D57F7F}" type="parTrans" cxnId="{95A0CCD8-2A70-4711-BF8D-D3842C75A9BD}">
      <dgm:prSet/>
      <dgm:spPr/>
      <dgm:t>
        <a:bodyPr/>
        <a:lstStyle/>
        <a:p>
          <a:endParaRPr lang="en-US"/>
        </a:p>
      </dgm:t>
    </dgm:pt>
    <dgm:pt modelId="{536BF8BE-EB70-4640-ABCE-475708835FFF}" type="sibTrans" cxnId="{95A0CCD8-2A70-4711-BF8D-D3842C75A9BD}">
      <dgm:prSet/>
      <dgm:spPr/>
      <dgm:t>
        <a:bodyPr/>
        <a:lstStyle/>
        <a:p>
          <a:endParaRPr lang="en-US"/>
        </a:p>
      </dgm:t>
    </dgm:pt>
    <dgm:pt modelId="{9C6CB77A-58F6-4D1A-9E91-B1CF0E011B16}">
      <dgm:prSet phldrT="[Text]"/>
      <dgm:spPr/>
      <dgm:t>
        <a:bodyPr/>
        <a:lstStyle/>
        <a:p>
          <a:r>
            <a:rPr lang="en-US" dirty="0"/>
            <a:t>Cursory</a:t>
          </a:r>
        </a:p>
      </dgm:t>
    </dgm:pt>
    <dgm:pt modelId="{463A88BD-354E-4B4E-A468-82606F1DD2A0}" type="parTrans" cxnId="{615DC5A2-920C-451C-BA01-93532786B7B2}">
      <dgm:prSet/>
      <dgm:spPr/>
      <dgm:t>
        <a:bodyPr/>
        <a:lstStyle/>
        <a:p>
          <a:endParaRPr lang="en-US"/>
        </a:p>
      </dgm:t>
    </dgm:pt>
    <dgm:pt modelId="{16C0091B-701A-44B0-AC24-1A454303A383}" type="sibTrans" cxnId="{615DC5A2-920C-451C-BA01-93532786B7B2}">
      <dgm:prSet/>
      <dgm:spPr/>
      <dgm:t>
        <a:bodyPr/>
        <a:lstStyle/>
        <a:p>
          <a:endParaRPr lang="en-US"/>
        </a:p>
      </dgm:t>
    </dgm:pt>
    <dgm:pt modelId="{FF5FC139-7AE9-41E4-9AC2-D525B1FAF369}">
      <dgm:prSet phldrT="[Text]"/>
      <dgm:spPr/>
      <dgm:t>
        <a:bodyPr/>
        <a:lstStyle/>
        <a:p>
          <a:r>
            <a:rPr lang="en-US" dirty="0"/>
            <a:t>Advanced</a:t>
          </a:r>
        </a:p>
      </dgm:t>
    </dgm:pt>
    <dgm:pt modelId="{392A06BB-B25B-427D-AA14-79C6FFBD8B27}" type="parTrans" cxnId="{783D1D3C-EEDE-4F6A-9284-2C6F96F82FF1}">
      <dgm:prSet/>
      <dgm:spPr/>
      <dgm:t>
        <a:bodyPr/>
        <a:lstStyle/>
        <a:p>
          <a:endParaRPr lang="en-US"/>
        </a:p>
      </dgm:t>
    </dgm:pt>
    <dgm:pt modelId="{B5F47BDD-1F29-41E7-A074-1D987BC905DA}" type="sibTrans" cxnId="{783D1D3C-EEDE-4F6A-9284-2C6F96F82FF1}">
      <dgm:prSet/>
      <dgm:spPr/>
      <dgm:t>
        <a:bodyPr/>
        <a:lstStyle/>
        <a:p>
          <a:endParaRPr lang="en-US"/>
        </a:p>
      </dgm:t>
    </dgm:pt>
    <dgm:pt modelId="{3B2A6C25-2620-4258-BD39-82C4C99C743A}" type="pres">
      <dgm:prSet presAssocID="{197CE5BF-4C99-4CC8-AAFF-6AED62ABB06E}" presName="Name0" presStyleCnt="0">
        <dgm:presLayoutVars>
          <dgm:chMax val="7"/>
          <dgm:chPref val="7"/>
          <dgm:dir/>
        </dgm:presLayoutVars>
      </dgm:prSet>
      <dgm:spPr/>
    </dgm:pt>
    <dgm:pt modelId="{435C8577-F5DA-407E-886B-BD21017EBF78}" type="pres">
      <dgm:prSet presAssocID="{197CE5BF-4C99-4CC8-AAFF-6AED62ABB06E}" presName="dot1" presStyleLbl="alignNode1" presStyleIdx="0" presStyleCnt="13"/>
      <dgm:spPr/>
    </dgm:pt>
    <dgm:pt modelId="{46AA24DB-8E6F-46F7-B22F-5BDD57190465}" type="pres">
      <dgm:prSet presAssocID="{197CE5BF-4C99-4CC8-AAFF-6AED62ABB06E}" presName="dot2" presStyleLbl="alignNode1" presStyleIdx="1" presStyleCnt="13"/>
      <dgm:spPr/>
    </dgm:pt>
    <dgm:pt modelId="{E7D18A8E-C009-4715-BA8B-2B1A86C4457C}" type="pres">
      <dgm:prSet presAssocID="{197CE5BF-4C99-4CC8-AAFF-6AED62ABB06E}" presName="dot3" presStyleLbl="alignNode1" presStyleIdx="2" presStyleCnt="13"/>
      <dgm:spPr/>
    </dgm:pt>
    <dgm:pt modelId="{F445C57C-AF46-46CB-8F03-EE7B042AA969}" type="pres">
      <dgm:prSet presAssocID="{197CE5BF-4C99-4CC8-AAFF-6AED62ABB06E}" presName="dot4" presStyleLbl="alignNode1" presStyleIdx="3" presStyleCnt="13"/>
      <dgm:spPr/>
    </dgm:pt>
    <dgm:pt modelId="{4281BA7B-8289-46E7-858B-E53D49813020}" type="pres">
      <dgm:prSet presAssocID="{197CE5BF-4C99-4CC8-AAFF-6AED62ABB06E}" presName="dot5" presStyleLbl="alignNode1" presStyleIdx="4" presStyleCnt="13"/>
      <dgm:spPr/>
    </dgm:pt>
    <dgm:pt modelId="{634E4EE0-2829-43AA-A195-7C372C871460}" type="pres">
      <dgm:prSet presAssocID="{197CE5BF-4C99-4CC8-AAFF-6AED62ABB06E}" presName="dot6" presStyleLbl="alignNode1" presStyleIdx="5" presStyleCnt="13"/>
      <dgm:spPr/>
    </dgm:pt>
    <dgm:pt modelId="{5EBB7C8C-687C-4634-8688-84D2B134EF9A}" type="pres">
      <dgm:prSet presAssocID="{197CE5BF-4C99-4CC8-AAFF-6AED62ABB06E}" presName="dotArrow1" presStyleLbl="alignNode1" presStyleIdx="6" presStyleCnt="13"/>
      <dgm:spPr/>
    </dgm:pt>
    <dgm:pt modelId="{7F96D939-4310-4C75-8118-5A32FEE628EF}" type="pres">
      <dgm:prSet presAssocID="{197CE5BF-4C99-4CC8-AAFF-6AED62ABB06E}" presName="dotArrow2" presStyleLbl="alignNode1" presStyleIdx="7" presStyleCnt="13"/>
      <dgm:spPr/>
    </dgm:pt>
    <dgm:pt modelId="{13C2632D-911D-4760-A6EF-4713C81F7B2D}" type="pres">
      <dgm:prSet presAssocID="{197CE5BF-4C99-4CC8-AAFF-6AED62ABB06E}" presName="dotArrow3" presStyleLbl="alignNode1" presStyleIdx="8" presStyleCnt="13"/>
      <dgm:spPr/>
    </dgm:pt>
    <dgm:pt modelId="{6E24B292-B58D-4DDE-8DEA-CD84A91844CF}" type="pres">
      <dgm:prSet presAssocID="{197CE5BF-4C99-4CC8-AAFF-6AED62ABB06E}" presName="dotArrow4" presStyleLbl="alignNode1" presStyleIdx="9" presStyleCnt="13"/>
      <dgm:spPr/>
    </dgm:pt>
    <dgm:pt modelId="{A30CDB9E-FC0D-4369-9E90-1C5CF4B55505}" type="pres">
      <dgm:prSet presAssocID="{197CE5BF-4C99-4CC8-AAFF-6AED62ABB06E}" presName="dotArrow5" presStyleLbl="alignNode1" presStyleIdx="10" presStyleCnt="13"/>
      <dgm:spPr/>
    </dgm:pt>
    <dgm:pt modelId="{9E1E7FC8-E7BB-4C97-9FC9-D0DA8AA1734D}" type="pres">
      <dgm:prSet presAssocID="{197CE5BF-4C99-4CC8-AAFF-6AED62ABB06E}" presName="dotArrow6" presStyleLbl="alignNode1" presStyleIdx="11" presStyleCnt="13"/>
      <dgm:spPr/>
    </dgm:pt>
    <dgm:pt modelId="{54025E44-C0D2-45EC-BAFA-1DDECDA9B00A}" type="pres">
      <dgm:prSet presAssocID="{197CE5BF-4C99-4CC8-AAFF-6AED62ABB06E}" presName="dotArrow7" presStyleLbl="alignNode1" presStyleIdx="12" presStyleCnt="13"/>
      <dgm:spPr/>
    </dgm:pt>
    <dgm:pt modelId="{EFF19CEC-DA22-403A-808F-AD76E3A5E06C}" type="pres">
      <dgm:prSet presAssocID="{9C6CB77A-58F6-4D1A-9E91-B1CF0E011B16}" presName="parTx1" presStyleLbl="node1" presStyleIdx="0" presStyleCnt="4"/>
      <dgm:spPr/>
    </dgm:pt>
    <dgm:pt modelId="{C9357526-3BA6-45E0-9F46-9AB49C2DBC9D}" type="pres">
      <dgm:prSet presAssocID="{16C0091B-701A-44B0-AC24-1A454303A383}" presName="picture1" presStyleCnt="0"/>
      <dgm:spPr/>
    </dgm:pt>
    <dgm:pt modelId="{3DED6AD2-5E19-4882-9D1D-D811E1BDB48B}" type="pres">
      <dgm:prSet presAssocID="{16C0091B-701A-44B0-AC24-1A454303A383}" presName="imageRepeatNode" presStyleLbl="fgImgPlace1" presStyleIdx="0" presStyleCnt="4"/>
      <dgm:spPr/>
    </dgm:pt>
    <dgm:pt modelId="{F95305AF-B0C9-495A-A1A8-AAB23136F572}" type="pres">
      <dgm:prSet presAssocID="{04D62670-29A2-4506-93F8-A0A05111FF3D}" presName="parTx2" presStyleLbl="node1" presStyleIdx="1" presStyleCnt="4"/>
      <dgm:spPr/>
    </dgm:pt>
    <dgm:pt modelId="{8EA6230C-0880-4D71-955C-3EC5AC8F7986}" type="pres">
      <dgm:prSet presAssocID="{5AB0A2AC-2E26-4C9E-B2E0-AC80E9DF58DB}" presName="picture2" presStyleCnt="0"/>
      <dgm:spPr/>
    </dgm:pt>
    <dgm:pt modelId="{D9C39670-B49F-416C-91F7-85029BC424BC}" type="pres">
      <dgm:prSet presAssocID="{5AB0A2AC-2E26-4C9E-B2E0-AC80E9DF58DB}" presName="imageRepeatNode" presStyleLbl="fgImgPlace1" presStyleIdx="1" presStyleCnt="4"/>
      <dgm:spPr/>
    </dgm:pt>
    <dgm:pt modelId="{667185C8-3788-4F99-A0B2-F50ADAD5F94B}" type="pres">
      <dgm:prSet presAssocID="{18265AD5-CC85-4277-9067-1DC99CAC5DBF}" presName="parTx3" presStyleLbl="node1" presStyleIdx="2" presStyleCnt="4"/>
      <dgm:spPr/>
    </dgm:pt>
    <dgm:pt modelId="{2484D19B-FC6B-4700-B00D-1C0569FA5D5A}" type="pres">
      <dgm:prSet presAssocID="{536BF8BE-EB70-4640-ABCE-475708835FFF}" presName="picture3" presStyleCnt="0"/>
      <dgm:spPr/>
    </dgm:pt>
    <dgm:pt modelId="{718F6A20-5316-4437-BC6A-23604C3EB304}" type="pres">
      <dgm:prSet presAssocID="{536BF8BE-EB70-4640-ABCE-475708835FFF}" presName="imageRepeatNode" presStyleLbl="fgImgPlace1" presStyleIdx="2" presStyleCnt="4"/>
      <dgm:spPr/>
    </dgm:pt>
    <dgm:pt modelId="{0FDD5CB5-8F15-49C2-9524-C920895E577B}" type="pres">
      <dgm:prSet presAssocID="{FF5FC139-7AE9-41E4-9AC2-D525B1FAF369}" presName="parTx4" presStyleLbl="node1" presStyleIdx="3" presStyleCnt="4"/>
      <dgm:spPr/>
    </dgm:pt>
    <dgm:pt modelId="{B205A2F0-7656-4A50-A4F0-2955B11CF82B}" type="pres">
      <dgm:prSet presAssocID="{B5F47BDD-1F29-41E7-A074-1D987BC905DA}" presName="picture4" presStyleCnt="0"/>
      <dgm:spPr/>
    </dgm:pt>
    <dgm:pt modelId="{D4D8A53A-D0D3-4159-A1DB-26CB42056F65}" type="pres">
      <dgm:prSet presAssocID="{B5F47BDD-1F29-41E7-A074-1D987BC905DA}" presName="imageRepeatNode" presStyleLbl="fgImgPlace1" presStyleIdx="3" presStyleCnt="4"/>
      <dgm:spPr/>
    </dgm:pt>
  </dgm:ptLst>
  <dgm:cxnLst>
    <dgm:cxn modelId="{7AA32727-95CD-47BA-B269-55B05CEB153A}" type="presOf" srcId="{04D62670-29A2-4506-93F8-A0A05111FF3D}" destId="{F95305AF-B0C9-495A-A1A8-AAB23136F572}" srcOrd="0" destOrd="0" presId="urn:microsoft.com/office/officeart/2008/layout/AscendingPictureAccentProcess"/>
    <dgm:cxn modelId="{29A90E2E-9EA8-44B2-B60A-EFDD800E6224}" srcId="{197CE5BF-4C99-4CC8-AAFF-6AED62ABB06E}" destId="{04D62670-29A2-4506-93F8-A0A05111FF3D}" srcOrd="1" destOrd="0" parTransId="{7FFF36E5-8559-4240-BF89-384ED38BE6B1}" sibTransId="{5AB0A2AC-2E26-4C9E-B2E0-AC80E9DF58DB}"/>
    <dgm:cxn modelId="{783D1D3C-EEDE-4F6A-9284-2C6F96F82FF1}" srcId="{197CE5BF-4C99-4CC8-AAFF-6AED62ABB06E}" destId="{FF5FC139-7AE9-41E4-9AC2-D525B1FAF369}" srcOrd="3" destOrd="0" parTransId="{392A06BB-B25B-427D-AA14-79C6FFBD8B27}" sibTransId="{B5F47BDD-1F29-41E7-A074-1D987BC905DA}"/>
    <dgm:cxn modelId="{DCEC944A-A907-449A-9ECC-123141F578D6}" type="presOf" srcId="{536BF8BE-EB70-4640-ABCE-475708835FFF}" destId="{718F6A20-5316-4437-BC6A-23604C3EB304}" srcOrd="0" destOrd="0" presId="urn:microsoft.com/office/officeart/2008/layout/AscendingPictureAccentProcess"/>
    <dgm:cxn modelId="{8A717C78-3A4B-438A-A20F-3FBEFD4A2606}" type="presOf" srcId="{5AB0A2AC-2E26-4C9E-B2E0-AC80E9DF58DB}" destId="{D9C39670-B49F-416C-91F7-85029BC424BC}" srcOrd="0" destOrd="0" presId="urn:microsoft.com/office/officeart/2008/layout/AscendingPictureAccentProcess"/>
    <dgm:cxn modelId="{C711A888-8401-4662-A223-95929F36FD20}" type="presOf" srcId="{FF5FC139-7AE9-41E4-9AC2-D525B1FAF369}" destId="{0FDD5CB5-8F15-49C2-9524-C920895E577B}" srcOrd="0" destOrd="0" presId="urn:microsoft.com/office/officeart/2008/layout/AscendingPictureAccentProcess"/>
    <dgm:cxn modelId="{E76F1696-9581-43C9-B9FF-60E815B0A3C8}" type="presOf" srcId="{18265AD5-CC85-4277-9067-1DC99CAC5DBF}" destId="{667185C8-3788-4F99-A0B2-F50ADAD5F94B}" srcOrd="0" destOrd="0" presId="urn:microsoft.com/office/officeart/2008/layout/AscendingPictureAccentProcess"/>
    <dgm:cxn modelId="{615DC5A2-920C-451C-BA01-93532786B7B2}" srcId="{197CE5BF-4C99-4CC8-AAFF-6AED62ABB06E}" destId="{9C6CB77A-58F6-4D1A-9E91-B1CF0E011B16}" srcOrd="0" destOrd="0" parTransId="{463A88BD-354E-4B4E-A468-82606F1DD2A0}" sibTransId="{16C0091B-701A-44B0-AC24-1A454303A383}"/>
    <dgm:cxn modelId="{509432D5-1357-45F5-A5C9-316A597BA53C}" type="presOf" srcId="{B5F47BDD-1F29-41E7-A074-1D987BC905DA}" destId="{D4D8A53A-D0D3-4159-A1DB-26CB42056F65}" srcOrd="0" destOrd="0" presId="urn:microsoft.com/office/officeart/2008/layout/AscendingPictureAccentProcess"/>
    <dgm:cxn modelId="{95A0CCD8-2A70-4711-BF8D-D3842C75A9BD}" srcId="{197CE5BF-4C99-4CC8-AAFF-6AED62ABB06E}" destId="{18265AD5-CC85-4277-9067-1DC99CAC5DBF}" srcOrd="2" destOrd="0" parTransId="{6FCE17D9-D651-43FD-865C-FBA111D57F7F}" sibTransId="{536BF8BE-EB70-4640-ABCE-475708835FFF}"/>
    <dgm:cxn modelId="{131BECDC-15AB-4535-9A2F-4E2090240C06}" type="presOf" srcId="{197CE5BF-4C99-4CC8-AAFF-6AED62ABB06E}" destId="{3B2A6C25-2620-4258-BD39-82C4C99C743A}" srcOrd="0" destOrd="0" presId="urn:microsoft.com/office/officeart/2008/layout/AscendingPictureAccentProcess"/>
    <dgm:cxn modelId="{030E0FE2-1156-444E-92BA-BE1BE6ED72D8}" type="presOf" srcId="{16C0091B-701A-44B0-AC24-1A454303A383}" destId="{3DED6AD2-5E19-4882-9D1D-D811E1BDB48B}" srcOrd="0" destOrd="0" presId="urn:microsoft.com/office/officeart/2008/layout/AscendingPictureAccentProcess"/>
    <dgm:cxn modelId="{605FB7E8-9498-49F6-A7F9-4AAA0CB5A951}" type="presOf" srcId="{9C6CB77A-58F6-4D1A-9E91-B1CF0E011B16}" destId="{EFF19CEC-DA22-403A-808F-AD76E3A5E06C}" srcOrd="0" destOrd="0" presId="urn:microsoft.com/office/officeart/2008/layout/AscendingPictureAccentProcess"/>
    <dgm:cxn modelId="{ACFCB123-3C33-477C-B4B3-3263EC1EDD8D}" type="presParOf" srcId="{3B2A6C25-2620-4258-BD39-82C4C99C743A}" destId="{435C8577-F5DA-407E-886B-BD21017EBF78}" srcOrd="0" destOrd="0" presId="urn:microsoft.com/office/officeart/2008/layout/AscendingPictureAccentProcess"/>
    <dgm:cxn modelId="{D52E71EC-AE7B-444B-A53C-C875154F4303}" type="presParOf" srcId="{3B2A6C25-2620-4258-BD39-82C4C99C743A}" destId="{46AA24DB-8E6F-46F7-B22F-5BDD57190465}" srcOrd="1" destOrd="0" presId="urn:microsoft.com/office/officeart/2008/layout/AscendingPictureAccentProcess"/>
    <dgm:cxn modelId="{3468D872-2DA7-4F2A-861A-BA569BBBBCD2}" type="presParOf" srcId="{3B2A6C25-2620-4258-BD39-82C4C99C743A}" destId="{E7D18A8E-C009-4715-BA8B-2B1A86C4457C}" srcOrd="2" destOrd="0" presId="urn:microsoft.com/office/officeart/2008/layout/AscendingPictureAccentProcess"/>
    <dgm:cxn modelId="{F45304E6-2A83-439A-9B1B-5EAF6B7D7B24}" type="presParOf" srcId="{3B2A6C25-2620-4258-BD39-82C4C99C743A}" destId="{F445C57C-AF46-46CB-8F03-EE7B042AA969}" srcOrd="3" destOrd="0" presId="urn:microsoft.com/office/officeart/2008/layout/AscendingPictureAccentProcess"/>
    <dgm:cxn modelId="{3D4808F8-C444-4404-8A7D-6CF174A5B507}" type="presParOf" srcId="{3B2A6C25-2620-4258-BD39-82C4C99C743A}" destId="{4281BA7B-8289-46E7-858B-E53D49813020}" srcOrd="4" destOrd="0" presId="urn:microsoft.com/office/officeart/2008/layout/AscendingPictureAccentProcess"/>
    <dgm:cxn modelId="{85934D2F-3302-453A-AFE9-03F7BAECD32F}" type="presParOf" srcId="{3B2A6C25-2620-4258-BD39-82C4C99C743A}" destId="{634E4EE0-2829-43AA-A195-7C372C871460}" srcOrd="5" destOrd="0" presId="urn:microsoft.com/office/officeart/2008/layout/AscendingPictureAccentProcess"/>
    <dgm:cxn modelId="{CEF71417-B68D-4636-8200-285EF42BEB3B}" type="presParOf" srcId="{3B2A6C25-2620-4258-BD39-82C4C99C743A}" destId="{5EBB7C8C-687C-4634-8688-84D2B134EF9A}" srcOrd="6" destOrd="0" presId="urn:microsoft.com/office/officeart/2008/layout/AscendingPictureAccentProcess"/>
    <dgm:cxn modelId="{D95B1803-2F8E-480A-8DF1-43A92506817F}" type="presParOf" srcId="{3B2A6C25-2620-4258-BD39-82C4C99C743A}" destId="{7F96D939-4310-4C75-8118-5A32FEE628EF}" srcOrd="7" destOrd="0" presId="urn:microsoft.com/office/officeart/2008/layout/AscendingPictureAccentProcess"/>
    <dgm:cxn modelId="{FC1C9AA3-535F-45F7-8F5A-49845D4CDE61}" type="presParOf" srcId="{3B2A6C25-2620-4258-BD39-82C4C99C743A}" destId="{13C2632D-911D-4760-A6EF-4713C81F7B2D}" srcOrd="8" destOrd="0" presId="urn:microsoft.com/office/officeart/2008/layout/AscendingPictureAccentProcess"/>
    <dgm:cxn modelId="{398872D9-B734-4048-8AC2-9BC07D002E17}" type="presParOf" srcId="{3B2A6C25-2620-4258-BD39-82C4C99C743A}" destId="{6E24B292-B58D-4DDE-8DEA-CD84A91844CF}" srcOrd="9" destOrd="0" presId="urn:microsoft.com/office/officeart/2008/layout/AscendingPictureAccentProcess"/>
    <dgm:cxn modelId="{10A27988-5941-4C08-A15E-9092EB7E4465}" type="presParOf" srcId="{3B2A6C25-2620-4258-BD39-82C4C99C743A}" destId="{A30CDB9E-FC0D-4369-9E90-1C5CF4B55505}" srcOrd="10" destOrd="0" presId="urn:microsoft.com/office/officeart/2008/layout/AscendingPictureAccentProcess"/>
    <dgm:cxn modelId="{B3762A34-C13C-44A2-9ECF-163B10CEEC16}" type="presParOf" srcId="{3B2A6C25-2620-4258-BD39-82C4C99C743A}" destId="{9E1E7FC8-E7BB-4C97-9FC9-D0DA8AA1734D}" srcOrd="11" destOrd="0" presId="urn:microsoft.com/office/officeart/2008/layout/AscendingPictureAccentProcess"/>
    <dgm:cxn modelId="{7C3B07C0-7B3A-46CC-BE3F-833C4E7204F2}" type="presParOf" srcId="{3B2A6C25-2620-4258-BD39-82C4C99C743A}" destId="{54025E44-C0D2-45EC-BAFA-1DDECDA9B00A}" srcOrd="12" destOrd="0" presId="urn:microsoft.com/office/officeart/2008/layout/AscendingPictureAccentProcess"/>
    <dgm:cxn modelId="{CFEDB5F0-FA42-43F2-A1AF-741B052A922E}" type="presParOf" srcId="{3B2A6C25-2620-4258-BD39-82C4C99C743A}" destId="{EFF19CEC-DA22-403A-808F-AD76E3A5E06C}" srcOrd="13" destOrd="0" presId="urn:microsoft.com/office/officeart/2008/layout/AscendingPictureAccentProcess"/>
    <dgm:cxn modelId="{CB7DF963-35A0-4EB8-897E-65A292D5B58B}" type="presParOf" srcId="{3B2A6C25-2620-4258-BD39-82C4C99C743A}" destId="{C9357526-3BA6-45E0-9F46-9AB49C2DBC9D}" srcOrd="14" destOrd="0" presId="urn:microsoft.com/office/officeart/2008/layout/AscendingPictureAccentProcess"/>
    <dgm:cxn modelId="{A87206B1-FF72-434F-9330-FA40A16A27DE}" type="presParOf" srcId="{C9357526-3BA6-45E0-9F46-9AB49C2DBC9D}" destId="{3DED6AD2-5E19-4882-9D1D-D811E1BDB48B}" srcOrd="0" destOrd="0" presId="urn:microsoft.com/office/officeart/2008/layout/AscendingPictureAccentProcess"/>
    <dgm:cxn modelId="{AE8A5681-0999-4690-92CD-9E2386D8EC27}" type="presParOf" srcId="{3B2A6C25-2620-4258-BD39-82C4C99C743A}" destId="{F95305AF-B0C9-495A-A1A8-AAB23136F572}" srcOrd="15" destOrd="0" presId="urn:microsoft.com/office/officeart/2008/layout/AscendingPictureAccentProcess"/>
    <dgm:cxn modelId="{23B9DDB7-69F8-4820-8567-DD522274C51D}" type="presParOf" srcId="{3B2A6C25-2620-4258-BD39-82C4C99C743A}" destId="{8EA6230C-0880-4D71-955C-3EC5AC8F7986}" srcOrd="16" destOrd="0" presId="urn:microsoft.com/office/officeart/2008/layout/AscendingPictureAccentProcess"/>
    <dgm:cxn modelId="{D6E2E80B-5861-4251-8508-A1A682C8D45B}" type="presParOf" srcId="{8EA6230C-0880-4D71-955C-3EC5AC8F7986}" destId="{D9C39670-B49F-416C-91F7-85029BC424BC}" srcOrd="0" destOrd="0" presId="urn:microsoft.com/office/officeart/2008/layout/AscendingPictureAccentProcess"/>
    <dgm:cxn modelId="{00C59C97-5A1B-45BD-8E20-8D3ED1EC5848}" type="presParOf" srcId="{3B2A6C25-2620-4258-BD39-82C4C99C743A}" destId="{667185C8-3788-4F99-A0B2-F50ADAD5F94B}" srcOrd="17" destOrd="0" presId="urn:microsoft.com/office/officeart/2008/layout/AscendingPictureAccentProcess"/>
    <dgm:cxn modelId="{879439E9-935C-4E79-8265-24016B5EB457}" type="presParOf" srcId="{3B2A6C25-2620-4258-BD39-82C4C99C743A}" destId="{2484D19B-FC6B-4700-B00D-1C0569FA5D5A}" srcOrd="18" destOrd="0" presId="urn:microsoft.com/office/officeart/2008/layout/AscendingPictureAccentProcess"/>
    <dgm:cxn modelId="{034ED324-E9D1-4B9D-9FE2-7EBD5A88ACF4}" type="presParOf" srcId="{2484D19B-FC6B-4700-B00D-1C0569FA5D5A}" destId="{718F6A20-5316-4437-BC6A-23604C3EB304}" srcOrd="0" destOrd="0" presId="urn:microsoft.com/office/officeart/2008/layout/AscendingPictureAccentProcess"/>
    <dgm:cxn modelId="{BB50D123-C21B-41B5-BCAD-1F55BFEFD1D6}" type="presParOf" srcId="{3B2A6C25-2620-4258-BD39-82C4C99C743A}" destId="{0FDD5CB5-8F15-49C2-9524-C920895E577B}" srcOrd="19" destOrd="0" presId="urn:microsoft.com/office/officeart/2008/layout/AscendingPictureAccentProcess"/>
    <dgm:cxn modelId="{AFE086EC-018C-40F3-83EE-1000862B2EB8}" type="presParOf" srcId="{3B2A6C25-2620-4258-BD39-82C4C99C743A}" destId="{B205A2F0-7656-4A50-A4F0-2955B11CF82B}" srcOrd="20" destOrd="0" presId="urn:microsoft.com/office/officeart/2008/layout/AscendingPictureAccentProcess"/>
    <dgm:cxn modelId="{E2BF36FA-1C0A-4532-83E9-6828F8BDCC77}" type="presParOf" srcId="{B205A2F0-7656-4A50-A4F0-2955B11CF82B}" destId="{D4D8A53A-D0D3-4159-A1DB-26CB42056F6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3D0ECD-C9C5-4180-871B-B18A16F848CA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3_5" csCatId="accent3" phldr="1"/>
      <dgm:spPr/>
    </dgm:pt>
    <dgm:pt modelId="{0DE2615F-50C0-4A77-920A-02183F35E3CF}" type="pres">
      <dgm:prSet presAssocID="{183D0ECD-C9C5-4180-871B-B18A16F848CA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5333628A-0520-43DF-A900-97812BA63A46}" type="presOf" srcId="{183D0ECD-C9C5-4180-871B-B18A16F848CA}" destId="{0DE2615F-50C0-4A77-920A-02183F35E3CF}" srcOrd="0" destOrd="0" presId="urn:microsoft.com/office/officeart/2005/8/layout/rings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54DF5-D2D9-49E5-88F9-7CAEFA35B671}">
      <dsp:nvSpPr>
        <dsp:cNvPr id="0" name=""/>
        <dsp:cNvSpPr/>
      </dsp:nvSpPr>
      <dsp:spPr>
        <a:xfrm>
          <a:off x="-233123" y="0"/>
          <a:ext cx="7529068" cy="10730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Security Development Lifecycle (SDL)</a:t>
          </a:r>
          <a:endParaRPr lang="nb-NO" sz="2800" kern="1200" dirty="0"/>
        </a:p>
      </dsp:txBody>
      <dsp:txXfrm>
        <a:off x="-201695" y="31428"/>
        <a:ext cx="6216377" cy="1010186"/>
      </dsp:txXfrm>
    </dsp:sp>
    <dsp:sp modelId="{41A3B3C3-0460-44EF-A19A-D233D9B68C3F}">
      <dsp:nvSpPr>
        <dsp:cNvPr id="0" name=""/>
        <dsp:cNvSpPr/>
      </dsp:nvSpPr>
      <dsp:spPr>
        <a:xfrm>
          <a:off x="628358" y="1242504"/>
          <a:ext cx="6670062" cy="1073042"/>
        </a:xfrm>
        <a:prstGeom prst="roundRect">
          <a:avLst>
            <a:gd name="adj" fmla="val 1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is a secure application? </a:t>
          </a:r>
          <a:endParaRPr lang="nb-NO" sz="3000" kern="1200" dirty="0"/>
        </a:p>
      </dsp:txBody>
      <dsp:txXfrm>
        <a:off x="659786" y="1273932"/>
        <a:ext cx="5313423" cy="1010186"/>
      </dsp:txXfrm>
    </dsp:sp>
    <dsp:sp modelId="{C8D506B9-F8BA-41E1-96FD-B7DE73D95307}">
      <dsp:nvSpPr>
        <dsp:cNvPr id="0" name=""/>
        <dsp:cNvSpPr/>
      </dsp:nvSpPr>
      <dsp:spPr>
        <a:xfrm>
          <a:off x="2230537" y="2499076"/>
          <a:ext cx="4976786" cy="1073042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S.M.A.R.T. criteria</a:t>
          </a:r>
          <a:endParaRPr lang="nb-NO" sz="3000" kern="1200" dirty="0"/>
        </a:p>
      </dsp:txBody>
      <dsp:txXfrm>
        <a:off x="2261965" y="2530504"/>
        <a:ext cx="3948590" cy="1010186"/>
      </dsp:txXfrm>
    </dsp:sp>
    <dsp:sp modelId="{61C1710B-3856-4CFA-802B-A1B3A805C43A}">
      <dsp:nvSpPr>
        <dsp:cNvPr id="0" name=""/>
        <dsp:cNvSpPr/>
      </dsp:nvSpPr>
      <dsp:spPr>
        <a:xfrm>
          <a:off x="6132221" y="813723"/>
          <a:ext cx="697477" cy="697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300" kern="1200"/>
        </a:p>
      </dsp:txBody>
      <dsp:txXfrm>
        <a:off x="6289153" y="813723"/>
        <a:ext cx="383613" cy="524851"/>
      </dsp:txXfrm>
    </dsp:sp>
    <dsp:sp modelId="{D529BEA6-EEF9-4F6B-8028-37DFF4E552AA}">
      <dsp:nvSpPr>
        <dsp:cNvPr id="0" name=""/>
        <dsp:cNvSpPr/>
      </dsp:nvSpPr>
      <dsp:spPr>
        <a:xfrm>
          <a:off x="6714272" y="2058453"/>
          <a:ext cx="697477" cy="697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780686"/>
            <a:satOff val="11011"/>
            <a:lumOff val="78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780686"/>
              <a:satOff val="11011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300" kern="1200"/>
        </a:p>
      </dsp:txBody>
      <dsp:txXfrm>
        <a:off x="6871204" y="2058453"/>
        <a:ext cx="383613" cy="5248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00747-0E50-46EB-8C63-5AF18F74F7AE}">
      <dsp:nvSpPr>
        <dsp:cNvPr id="0" name=""/>
        <dsp:cNvSpPr/>
      </dsp:nvSpPr>
      <dsp:spPr>
        <a:xfrm>
          <a:off x="2895600" y="680333"/>
          <a:ext cx="3107659" cy="2930997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350706" y="1109568"/>
        <a:ext cx="2197447" cy="20725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85E29-52FB-41A4-B3CD-C58C48D8A193}">
      <dsp:nvSpPr>
        <dsp:cNvPr id="0" name=""/>
        <dsp:cNvSpPr/>
      </dsp:nvSpPr>
      <dsp:spPr>
        <a:xfrm>
          <a:off x="1728196" y="725376"/>
          <a:ext cx="1885703" cy="1843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004351" y="995417"/>
        <a:ext cx="1333393" cy="1303870"/>
      </dsp:txXfrm>
    </dsp:sp>
    <dsp:sp modelId="{7295534F-3BE5-4EC8-9A70-70DF8A4FF700}">
      <dsp:nvSpPr>
        <dsp:cNvPr id="0" name=""/>
        <dsp:cNvSpPr/>
      </dsp:nvSpPr>
      <dsp:spPr>
        <a:xfrm>
          <a:off x="2279516" y="732384"/>
          <a:ext cx="1885703" cy="1843952"/>
        </a:xfrm>
        <a:prstGeom prst="ellipse">
          <a:avLst/>
        </a:prstGeom>
        <a:solidFill>
          <a:schemeClr val="accent4">
            <a:alpha val="50000"/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555671" y="1002425"/>
        <a:ext cx="1333393" cy="13038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8683-4557-4FDF-93D1-52EAA5BEE415}">
      <dsp:nvSpPr>
        <dsp:cNvPr id="0" name=""/>
        <dsp:cNvSpPr/>
      </dsp:nvSpPr>
      <dsp:spPr>
        <a:xfrm>
          <a:off x="1406601" y="23309"/>
          <a:ext cx="1696291" cy="16282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Architecture</a:t>
          </a:r>
          <a:endParaRPr lang="en-US" sz="1200" kern="1200" dirty="0"/>
        </a:p>
      </dsp:txBody>
      <dsp:txXfrm>
        <a:off x="1655017" y="261755"/>
        <a:ext cx="1199459" cy="1151316"/>
      </dsp:txXfrm>
    </dsp:sp>
    <dsp:sp modelId="{FF97A93C-5295-4770-98E0-E2D38662863E}">
      <dsp:nvSpPr>
        <dsp:cNvPr id="0" name=""/>
        <dsp:cNvSpPr/>
      </dsp:nvSpPr>
      <dsp:spPr>
        <a:xfrm>
          <a:off x="1791901" y="1728184"/>
          <a:ext cx="307728" cy="307769"/>
        </a:xfrm>
        <a:prstGeom prst="ellipse">
          <a:avLst/>
        </a:prstGeom>
        <a:solidFill>
          <a:schemeClr val="accent2">
            <a:alpha val="50000"/>
            <a:hueOff val="2234203"/>
            <a:satOff val="-1111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653AC9-857B-4985-8C9A-5141C2526249}">
      <dsp:nvSpPr>
        <dsp:cNvPr id="0" name=""/>
        <dsp:cNvSpPr/>
      </dsp:nvSpPr>
      <dsp:spPr>
        <a:xfrm>
          <a:off x="3464103" y="307730"/>
          <a:ext cx="307728" cy="3077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DE468D-CE86-4B9C-B6D6-EE3050D3A905}">
      <dsp:nvSpPr>
        <dsp:cNvPr id="0" name=""/>
        <dsp:cNvSpPr/>
      </dsp:nvSpPr>
      <dsp:spPr>
        <a:xfrm>
          <a:off x="2674967" y="1790499"/>
          <a:ext cx="1422871" cy="1366742"/>
        </a:xfrm>
        <a:prstGeom prst="ellipse">
          <a:avLst/>
        </a:prstGeom>
        <a:solidFill>
          <a:schemeClr val="accent2">
            <a:alpha val="50000"/>
            <a:hueOff val="6702610"/>
            <a:satOff val="-3333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Operation / Deployment</a:t>
          </a:r>
        </a:p>
      </dsp:txBody>
      <dsp:txXfrm>
        <a:off x="2883342" y="1990654"/>
        <a:ext cx="1006121" cy="966432"/>
      </dsp:txXfrm>
    </dsp:sp>
    <dsp:sp modelId="{3698E3F7-1A2A-4414-87B1-CBA663AFE6B3}">
      <dsp:nvSpPr>
        <dsp:cNvPr id="0" name=""/>
        <dsp:cNvSpPr/>
      </dsp:nvSpPr>
      <dsp:spPr>
        <a:xfrm>
          <a:off x="4076767" y="1839686"/>
          <a:ext cx="307728" cy="307769"/>
        </a:xfrm>
        <a:prstGeom prst="ellipse">
          <a:avLst/>
        </a:prstGeom>
        <a:solidFill>
          <a:schemeClr val="accent2">
            <a:alpha val="50000"/>
            <a:hueOff val="8936814"/>
            <a:satOff val="-4445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4BC6E-AFFE-4484-921E-B9ACB54CEA4B}">
      <dsp:nvSpPr>
        <dsp:cNvPr id="0" name=""/>
        <dsp:cNvSpPr/>
      </dsp:nvSpPr>
      <dsp:spPr>
        <a:xfrm>
          <a:off x="1684381" y="2316981"/>
          <a:ext cx="632940" cy="621752"/>
        </a:xfrm>
        <a:prstGeom prst="ellipse">
          <a:avLst/>
        </a:prstGeom>
        <a:solidFill>
          <a:schemeClr val="accent2">
            <a:alpha val="50000"/>
            <a:hueOff val="11171017"/>
            <a:satOff val="-5556"/>
            <a:lumOff val="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Mobile &amp; WS</a:t>
          </a:r>
        </a:p>
      </dsp:txBody>
      <dsp:txXfrm>
        <a:off x="1777073" y="2408034"/>
        <a:ext cx="447556" cy="439646"/>
      </dsp:txXfrm>
    </dsp:sp>
    <dsp:sp modelId="{554A2194-55A9-4718-8B2C-54A5F94F28C7}">
      <dsp:nvSpPr>
        <dsp:cNvPr id="0" name=""/>
        <dsp:cNvSpPr/>
      </dsp:nvSpPr>
      <dsp:spPr>
        <a:xfrm>
          <a:off x="3407731" y="642499"/>
          <a:ext cx="1077051" cy="1077057"/>
        </a:xfrm>
        <a:prstGeom prst="ellipse">
          <a:avLst/>
        </a:prstGeom>
        <a:solidFill>
          <a:schemeClr val="accent2">
            <a:alpha val="50000"/>
            <a:hueOff val="13405221"/>
            <a:satOff val="-666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Development</a:t>
          </a:r>
          <a:endParaRPr lang="en-US" sz="800" kern="1200" dirty="0"/>
        </a:p>
      </dsp:txBody>
      <dsp:txXfrm>
        <a:off x="3565461" y="800230"/>
        <a:ext cx="761591" cy="761595"/>
      </dsp:txXfrm>
    </dsp:sp>
    <dsp:sp modelId="{0098409A-5B9D-4D43-8463-4EFCC836AD1E}">
      <dsp:nvSpPr>
        <dsp:cNvPr id="0" name=""/>
        <dsp:cNvSpPr/>
      </dsp:nvSpPr>
      <dsp:spPr>
        <a:xfrm>
          <a:off x="2180624" y="1751876"/>
          <a:ext cx="529005" cy="528885"/>
        </a:xfrm>
        <a:prstGeom prst="ellipse">
          <a:avLst/>
        </a:prstGeom>
        <a:solidFill>
          <a:schemeClr val="accent2">
            <a:alpha val="50000"/>
            <a:hueOff val="15639424"/>
            <a:satOff val="-7778"/>
            <a:lumOff val="51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D20D91-E8EC-4569-A8A6-3060400339C4}">
      <dsp:nvSpPr>
        <dsp:cNvPr id="0" name=""/>
        <dsp:cNvSpPr/>
      </dsp:nvSpPr>
      <dsp:spPr>
        <a:xfrm>
          <a:off x="1717972" y="1874681"/>
          <a:ext cx="231311" cy="231166"/>
        </a:xfrm>
        <a:prstGeom prst="ellipse">
          <a:avLst/>
        </a:prstGeom>
        <a:solidFill>
          <a:schemeClr val="accent2">
            <a:alpha val="50000"/>
            <a:hueOff val="17873628"/>
            <a:satOff val="-8889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8EC3B2-3396-499A-A94A-05E4421860ED}">
      <dsp:nvSpPr>
        <dsp:cNvPr id="0" name=""/>
        <dsp:cNvSpPr/>
      </dsp:nvSpPr>
      <dsp:spPr>
        <a:xfrm>
          <a:off x="1364416" y="3175462"/>
          <a:ext cx="3139519" cy="73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accent4"/>
              </a:solidFill>
            </a:rPr>
            <a:t>OWASP ASVS</a:t>
          </a:r>
          <a:endParaRPr lang="en-US" sz="3400" kern="1200" dirty="0">
            <a:solidFill>
              <a:schemeClr val="accent4"/>
            </a:solidFill>
          </a:endParaRPr>
        </a:p>
      </dsp:txBody>
      <dsp:txXfrm>
        <a:off x="1364416" y="3175462"/>
        <a:ext cx="3139519" cy="7313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667E-D66B-4499-8A26-A8F00B143C38}">
      <dsp:nvSpPr>
        <dsp:cNvPr id="0" name=""/>
        <dsp:cNvSpPr/>
      </dsp:nvSpPr>
      <dsp:spPr>
        <a:xfrm>
          <a:off x="0" y="0"/>
          <a:ext cx="3503061" cy="3778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LoginSevice2</a:t>
          </a:r>
        </a:p>
      </dsp:txBody>
      <dsp:txXfrm>
        <a:off x="0" y="0"/>
        <a:ext cx="3503061" cy="1133535"/>
      </dsp:txXfrm>
    </dsp:sp>
    <dsp:sp modelId="{D55AE418-C6E8-4E53-B7E1-7D143A6EB305}">
      <dsp:nvSpPr>
        <dsp:cNvPr id="0" name=""/>
        <dsp:cNvSpPr/>
      </dsp:nvSpPr>
      <dsp:spPr>
        <a:xfrm>
          <a:off x="353947" y="1133628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LS2 stays in front of almost all applications</a:t>
          </a:r>
        </a:p>
      </dsp:txBody>
      <dsp:txXfrm>
        <a:off x="370069" y="1149750"/>
        <a:ext cx="2770205" cy="518196"/>
      </dsp:txXfrm>
    </dsp:sp>
    <dsp:sp modelId="{452A2050-6D64-4E58-9BA9-40F05C6B08B4}">
      <dsp:nvSpPr>
        <dsp:cNvPr id="0" name=""/>
        <dsp:cNvSpPr/>
      </dsp:nvSpPr>
      <dsp:spPr>
        <a:xfrm>
          <a:off x="353947" y="1768751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-676573"/>
            <a:satOff val="4484"/>
            <a:lumOff val="-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 is the first major security barrier</a:t>
          </a:r>
        </a:p>
      </dsp:txBody>
      <dsp:txXfrm>
        <a:off x="370069" y="1784873"/>
        <a:ext cx="2770205" cy="518196"/>
      </dsp:txXfrm>
    </dsp:sp>
    <dsp:sp modelId="{01C1D765-8244-46FB-8870-71D90966AD96}">
      <dsp:nvSpPr>
        <dsp:cNvPr id="0" name=""/>
        <dsp:cNvSpPr/>
      </dsp:nvSpPr>
      <dsp:spPr>
        <a:xfrm>
          <a:off x="353947" y="2403874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LS2 helps to retrieve tokens (i.e., Secure Object) and hand over it to the 3</a:t>
          </a:r>
          <a:r>
            <a:rPr lang="en-US" sz="1100" kern="1200" baseline="30000" dirty="0"/>
            <a:t>rd</a:t>
          </a:r>
          <a:r>
            <a:rPr lang="en-US" sz="1100" kern="1200" dirty="0"/>
            <a:t> party applications</a:t>
          </a:r>
        </a:p>
      </dsp:txBody>
      <dsp:txXfrm>
        <a:off x="370069" y="2419996"/>
        <a:ext cx="2770205" cy="518196"/>
      </dsp:txXfrm>
    </dsp:sp>
    <dsp:sp modelId="{3D78ADA2-272D-411C-B2B6-13D382D3CDE1}">
      <dsp:nvSpPr>
        <dsp:cNvPr id="0" name=""/>
        <dsp:cNvSpPr/>
      </dsp:nvSpPr>
      <dsp:spPr>
        <a:xfrm>
          <a:off x="353947" y="3038997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-2029719"/>
            <a:satOff val="13453"/>
            <a:lumOff val="-16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Available through the Internet</a:t>
          </a:r>
        </a:p>
      </dsp:txBody>
      <dsp:txXfrm>
        <a:off x="370069" y="3055119"/>
        <a:ext cx="2770205" cy="518196"/>
      </dsp:txXfrm>
    </dsp:sp>
    <dsp:sp modelId="{EFCD26AF-3F31-489A-9E3F-A3CABBFA907F}">
      <dsp:nvSpPr>
        <dsp:cNvPr id="0" name=""/>
        <dsp:cNvSpPr/>
      </dsp:nvSpPr>
      <dsp:spPr>
        <a:xfrm>
          <a:off x="3769432" y="0"/>
          <a:ext cx="3503061" cy="3778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Cardholder Client</a:t>
          </a:r>
        </a:p>
      </dsp:txBody>
      <dsp:txXfrm>
        <a:off x="3769432" y="0"/>
        <a:ext cx="3503061" cy="1133535"/>
      </dsp:txXfrm>
    </dsp:sp>
    <dsp:sp modelId="{E4E4779A-ABBB-49EF-9361-2A78548A1D84}">
      <dsp:nvSpPr>
        <dsp:cNvPr id="0" name=""/>
        <dsp:cNvSpPr/>
      </dsp:nvSpPr>
      <dsp:spPr>
        <a:xfrm>
          <a:off x="4119738" y="1134250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CHC is a part of EVRY’s </a:t>
          </a:r>
          <a:r>
            <a:rPr lang="en-US" sz="1100" kern="1200"/>
            <a:t>NetBank (online </a:t>
          </a:r>
          <a:r>
            <a:rPr lang="en-US" sz="1100" kern="1200" dirty="0"/>
            <a:t>banking)</a:t>
          </a:r>
        </a:p>
      </dsp:txBody>
      <dsp:txXfrm>
        <a:off x="4132541" y="1147053"/>
        <a:ext cx="2776843" cy="411508"/>
      </dsp:txXfrm>
    </dsp:sp>
    <dsp:sp modelId="{2FDB4016-6281-4CE7-B22E-75ECA9F233EA}">
      <dsp:nvSpPr>
        <dsp:cNvPr id="0" name=""/>
        <dsp:cNvSpPr/>
      </dsp:nvSpPr>
      <dsp:spPr>
        <a:xfrm>
          <a:off x="4119738" y="1638613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3382864"/>
            <a:satOff val="22422"/>
            <a:lumOff val="-2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 can be integrated with any 3rd party web application</a:t>
          </a:r>
        </a:p>
      </dsp:txBody>
      <dsp:txXfrm>
        <a:off x="4132541" y="1651416"/>
        <a:ext cx="2776843" cy="411508"/>
      </dsp:txXfrm>
    </dsp:sp>
    <dsp:sp modelId="{AB09A056-BD57-4C41-AA5C-A916E8F541AE}">
      <dsp:nvSpPr>
        <dsp:cNvPr id="0" name=""/>
        <dsp:cNvSpPr/>
      </dsp:nvSpPr>
      <dsp:spPr>
        <a:xfrm>
          <a:off x="4119738" y="2142976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EVRY’s NetBank is protected by LoginsService2 in front of CHC</a:t>
          </a:r>
        </a:p>
      </dsp:txBody>
      <dsp:txXfrm>
        <a:off x="4132541" y="2155779"/>
        <a:ext cx="2776843" cy="411508"/>
      </dsp:txXfrm>
    </dsp:sp>
    <dsp:sp modelId="{CA0EE14C-E0CE-4B0E-92CE-1B9624A2E0BB}">
      <dsp:nvSpPr>
        <dsp:cNvPr id="0" name=""/>
        <dsp:cNvSpPr/>
      </dsp:nvSpPr>
      <dsp:spPr>
        <a:xfrm>
          <a:off x="4119738" y="2647338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4736010"/>
            <a:satOff val="31391"/>
            <a:lumOff val="-3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After logging in CHC uses SO as the main parameter in session management</a:t>
          </a:r>
        </a:p>
      </dsp:txBody>
      <dsp:txXfrm>
        <a:off x="4132541" y="2660141"/>
        <a:ext cx="2776843" cy="411508"/>
      </dsp:txXfrm>
    </dsp:sp>
    <dsp:sp modelId="{AD7350AB-7EB9-4720-905E-853297AC3C74}">
      <dsp:nvSpPr>
        <dsp:cNvPr id="0" name=""/>
        <dsp:cNvSpPr/>
      </dsp:nvSpPr>
      <dsp:spPr>
        <a:xfrm>
          <a:off x="4119738" y="3151701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Available through the Internet</a:t>
          </a:r>
          <a:endParaRPr lang="en-US" sz="1100" kern="1200" dirty="0"/>
        </a:p>
      </dsp:txBody>
      <dsp:txXfrm>
        <a:off x="4132541" y="3164504"/>
        <a:ext cx="2776843" cy="4115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58025-F299-4E70-901B-B10361F9123C}">
      <dsp:nvSpPr>
        <dsp:cNvPr id="0" name=""/>
        <dsp:cNvSpPr/>
      </dsp:nvSpPr>
      <dsp:spPr>
        <a:xfrm>
          <a:off x="7063" y="1451434"/>
          <a:ext cx="2111329" cy="8438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Pre-Engagement</a:t>
          </a:r>
        </a:p>
      </dsp:txBody>
      <dsp:txXfrm>
        <a:off x="31779" y="1476150"/>
        <a:ext cx="2061897" cy="794432"/>
      </dsp:txXfrm>
    </dsp:sp>
    <dsp:sp modelId="{C326B130-4F80-47FB-8114-4D36C4A149F4}">
      <dsp:nvSpPr>
        <dsp:cNvPr id="0" name=""/>
        <dsp:cNvSpPr/>
      </dsp:nvSpPr>
      <dsp:spPr>
        <a:xfrm>
          <a:off x="2329526" y="1698967"/>
          <a:ext cx="447601" cy="348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29526" y="1768726"/>
        <a:ext cx="342962" cy="209279"/>
      </dsp:txXfrm>
    </dsp:sp>
    <dsp:sp modelId="{FD32BC8D-795E-4D87-9666-294FA28DE6C3}">
      <dsp:nvSpPr>
        <dsp:cNvPr id="0" name=""/>
        <dsp:cNvSpPr/>
      </dsp:nvSpPr>
      <dsp:spPr>
        <a:xfrm>
          <a:off x="2962925" y="1451434"/>
          <a:ext cx="2111329" cy="843864"/>
        </a:xfrm>
        <a:prstGeom prst="roundRect">
          <a:avLst>
            <a:gd name="adj" fmla="val 1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Engagement</a:t>
          </a:r>
        </a:p>
      </dsp:txBody>
      <dsp:txXfrm>
        <a:off x="2987641" y="1476150"/>
        <a:ext cx="2061897" cy="794432"/>
      </dsp:txXfrm>
    </dsp:sp>
    <dsp:sp modelId="{3BE9BB0F-B15A-4D2C-846F-34B5ACCEC3E2}">
      <dsp:nvSpPr>
        <dsp:cNvPr id="0" name=""/>
        <dsp:cNvSpPr/>
      </dsp:nvSpPr>
      <dsp:spPr>
        <a:xfrm>
          <a:off x="5285388" y="1698967"/>
          <a:ext cx="447601" cy="348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85388" y="1768726"/>
        <a:ext cx="342962" cy="209279"/>
      </dsp:txXfrm>
    </dsp:sp>
    <dsp:sp modelId="{DED70948-C2B5-49E2-AC91-4D90CBA2FDF7}">
      <dsp:nvSpPr>
        <dsp:cNvPr id="0" name=""/>
        <dsp:cNvSpPr/>
      </dsp:nvSpPr>
      <dsp:spPr>
        <a:xfrm>
          <a:off x="5918787" y="1451434"/>
          <a:ext cx="2111329" cy="843864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Post-Engagement</a:t>
          </a:r>
        </a:p>
      </dsp:txBody>
      <dsp:txXfrm>
        <a:off x="5943503" y="1476150"/>
        <a:ext cx="2061897" cy="7944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E1403-B1B1-4327-A447-A38245DFF3EF}">
      <dsp:nvSpPr>
        <dsp:cNvPr id="0" name=""/>
        <dsp:cNvSpPr/>
      </dsp:nvSpPr>
      <dsp:spPr>
        <a:xfrm>
          <a:off x="1347191" y="3087"/>
          <a:ext cx="1309596" cy="574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Scoping</a:t>
          </a:r>
        </a:p>
      </dsp:txBody>
      <dsp:txXfrm>
        <a:off x="1364005" y="19901"/>
        <a:ext cx="1275968" cy="540441"/>
      </dsp:txXfrm>
    </dsp:sp>
    <dsp:sp modelId="{7D2932A8-7B12-46B6-8323-806FA96E8B2F}">
      <dsp:nvSpPr>
        <dsp:cNvPr id="0" name=""/>
        <dsp:cNvSpPr/>
      </dsp:nvSpPr>
      <dsp:spPr>
        <a:xfrm rot="5400000">
          <a:off x="1894351" y="591509"/>
          <a:ext cx="215276" cy="258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924490" y="613037"/>
        <a:ext cx="154999" cy="150693"/>
      </dsp:txXfrm>
    </dsp:sp>
    <dsp:sp modelId="{E898781D-A37C-4390-A855-8C59D65B045F}">
      <dsp:nvSpPr>
        <dsp:cNvPr id="0" name=""/>
        <dsp:cNvSpPr/>
      </dsp:nvSpPr>
      <dsp:spPr>
        <a:xfrm>
          <a:off x="1347191" y="864192"/>
          <a:ext cx="1309596" cy="5740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Rules of </a:t>
          </a:r>
          <a:br>
            <a:rPr lang="en-US" sz="1600" kern="1200" dirty="0"/>
          </a:br>
          <a:r>
            <a:rPr lang="en-US" sz="1600" kern="1200" dirty="0"/>
            <a:t>Engagement</a:t>
          </a:r>
        </a:p>
      </dsp:txBody>
      <dsp:txXfrm>
        <a:off x="1364005" y="881006"/>
        <a:ext cx="1275968" cy="540441"/>
      </dsp:txXfrm>
    </dsp:sp>
    <dsp:sp modelId="{3140B4FB-1831-4F14-958B-49601D8011CB}">
      <dsp:nvSpPr>
        <dsp:cNvPr id="0" name=""/>
        <dsp:cNvSpPr/>
      </dsp:nvSpPr>
      <dsp:spPr>
        <a:xfrm rot="5400000">
          <a:off x="1894351" y="1452614"/>
          <a:ext cx="215276" cy="258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924490" y="1474142"/>
        <a:ext cx="154999" cy="150693"/>
      </dsp:txXfrm>
    </dsp:sp>
    <dsp:sp modelId="{2E402E35-F227-420E-932E-AB7583160439}">
      <dsp:nvSpPr>
        <dsp:cNvPr id="0" name=""/>
        <dsp:cNvSpPr/>
      </dsp:nvSpPr>
      <dsp:spPr>
        <a:xfrm>
          <a:off x="1347191" y="1725297"/>
          <a:ext cx="1309596" cy="5740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Success</a:t>
          </a:r>
          <a:br>
            <a:rPr lang="en-US" sz="1600" kern="1200" dirty="0"/>
          </a:br>
          <a:r>
            <a:rPr lang="en-US" sz="1600" kern="1200" dirty="0"/>
            <a:t>Criteria</a:t>
          </a:r>
        </a:p>
      </dsp:txBody>
      <dsp:txXfrm>
        <a:off x="1364005" y="1742111"/>
        <a:ext cx="1275968" cy="540441"/>
      </dsp:txXfrm>
    </dsp:sp>
    <dsp:sp modelId="{810848A8-C9BA-4D91-BC69-BCD8DD46CCF1}">
      <dsp:nvSpPr>
        <dsp:cNvPr id="0" name=""/>
        <dsp:cNvSpPr/>
      </dsp:nvSpPr>
      <dsp:spPr>
        <a:xfrm rot="5400000">
          <a:off x="1894351" y="2313719"/>
          <a:ext cx="215276" cy="258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924490" y="2335247"/>
        <a:ext cx="154999" cy="150693"/>
      </dsp:txXfrm>
    </dsp:sp>
    <dsp:sp modelId="{18704410-33BB-480D-858E-AFF17F86971A}">
      <dsp:nvSpPr>
        <dsp:cNvPr id="0" name=""/>
        <dsp:cNvSpPr/>
      </dsp:nvSpPr>
      <dsp:spPr>
        <a:xfrm>
          <a:off x="1347191" y="2586402"/>
          <a:ext cx="1309596" cy="5740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 Off</a:t>
          </a:r>
        </a:p>
      </dsp:txBody>
      <dsp:txXfrm>
        <a:off x="1364005" y="2603216"/>
        <a:ext cx="1275968" cy="5404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E8789-85A4-470F-AAE6-7BC12590E20E}">
      <dsp:nvSpPr>
        <dsp:cNvPr id="0" name=""/>
        <dsp:cNvSpPr/>
      </dsp:nvSpPr>
      <dsp:spPr>
        <a:xfrm>
          <a:off x="1196906" y="225200"/>
          <a:ext cx="3056028" cy="305602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Information Gathering</a:t>
          </a:r>
        </a:p>
      </dsp:txBody>
      <dsp:txXfrm>
        <a:off x="2791134" y="738903"/>
        <a:ext cx="982294" cy="654863"/>
      </dsp:txXfrm>
    </dsp:sp>
    <dsp:sp modelId="{310AFFBA-67ED-4A70-8C72-2CB91DBA3DEB}">
      <dsp:nvSpPr>
        <dsp:cNvPr id="0" name=""/>
        <dsp:cNvSpPr/>
      </dsp:nvSpPr>
      <dsp:spPr>
        <a:xfrm>
          <a:off x="1223101" y="306694"/>
          <a:ext cx="3056028" cy="305602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Vulnerability Analysis</a:t>
          </a:r>
        </a:p>
      </dsp:txBody>
      <dsp:txXfrm>
        <a:off x="3191329" y="1703008"/>
        <a:ext cx="909532" cy="727625"/>
      </dsp:txXfrm>
    </dsp:sp>
    <dsp:sp modelId="{C02325F9-1AE6-4636-B26D-031019F3281C}">
      <dsp:nvSpPr>
        <dsp:cNvPr id="0" name=""/>
        <dsp:cNvSpPr/>
      </dsp:nvSpPr>
      <dsp:spPr>
        <a:xfrm>
          <a:off x="1153976" y="356900"/>
          <a:ext cx="3056028" cy="305602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Attack Modeling</a:t>
          </a:r>
        </a:p>
      </dsp:txBody>
      <dsp:txXfrm>
        <a:off x="2245415" y="2503396"/>
        <a:ext cx="873150" cy="800388"/>
      </dsp:txXfrm>
    </dsp:sp>
    <dsp:sp modelId="{920FABAF-4D85-4AF9-8A86-2312D73C25D4}">
      <dsp:nvSpPr>
        <dsp:cNvPr id="0" name=""/>
        <dsp:cNvSpPr/>
      </dsp:nvSpPr>
      <dsp:spPr>
        <a:xfrm>
          <a:off x="1084852" y="306694"/>
          <a:ext cx="3056028" cy="305602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Exploitation</a:t>
          </a:r>
        </a:p>
      </dsp:txBody>
      <dsp:txXfrm>
        <a:off x="1263120" y="1703008"/>
        <a:ext cx="909532" cy="727625"/>
      </dsp:txXfrm>
    </dsp:sp>
    <dsp:sp modelId="{3C0093B0-64F9-4CD5-9521-B3BED1AAE633}">
      <dsp:nvSpPr>
        <dsp:cNvPr id="0" name=""/>
        <dsp:cNvSpPr/>
      </dsp:nvSpPr>
      <dsp:spPr>
        <a:xfrm>
          <a:off x="1111046" y="225200"/>
          <a:ext cx="3056028" cy="305602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Evidence Retention</a:t>
          </a:r>
        </a:p>
      </dsp:txBody>
      <dsp:txXfrm>
        <a:off x="1590552" y="738903"/>
        <a:ext cx="982294" cy="654863"/>
      </dsp:txXfrm>
    </dsp:sp>
    <dsp:sp modelId="{C0333949-0F32-477A-BBE3-0E701971DEE7}">
      <dsp:nvSpPr>
        <dsp:cNvPr id="0" name=""/>
        <dsp:cNvSpPr/>
      </dsp:nvSpPr>
      <dsp:spPr>
        <a:xfrm>
          <a:off x="1007580" y="36017"/>
          <a:ext cx="3434393" cy="343439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2BFCD-6F9B-4DBB-BF98-DCCB5A2322D5}">
      <dsp:nvSpPr>
        <dsp:cNvPr id="0" name=""/>
        <dsp:cNvSpPr/>
      </dsp:nvSpPr>
      <dsp:spPr>
        <a:xfrm>
          <a:off x="1034129" y="117484"/>
          <a:ext cx="3434393" cy="343439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E6063-2547-4D0A-A37E-8D39409DD2F1}">
      <dsp:nvSpPr>
        <dsp:cNvPr id="0" name=""/>
        <dsp:cNvSpPr/>
      </dsp:nvSpPr>
      <dsp:spPr>
        <a:xfrm>
          <a:off x="964794" y="167844"/>
          <a:ext cx="3434393" cy="343439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CD71-2FD3-4E9C-B253-2BDFA7FC3F07}">
      <dsp:nvSpPr>
        <dsp:cNvPr id="0" name=""/>
        <dsp:cNvSpPr/>
      </dsp:nvSpPr>
      <dsp:spPr>
        <a:xfrm>
          <a:off x="895458" y="117484"/>
          <a:ext cx="3434393" cy="343439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B3C39-9788-4529-8315-B3F9E187B87B}">
      <dsp:nvSpPr>
        <dsp:cNvPr id="0" name=""/>
        <dsp:cNvSpPr/>
      </dsp:nvSpPr>
      <dsp:spPr>
        <a:xfrm>
          <a:off x="922008" y="36017"/>
          <a:ext cx="3434393" cy="343439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D1CCF-C87E-4811-AD2D-8C3392755503}">
      <dsp:nvSpPr>
        <dsp:cNvPr id="0" name=""/>
        <dsp:cNvSpPr/>
      </dsp:nvSpPr>
      <dsp:spPr>
        <a:xfrm>
          <a:off x="1271415" y="1591"/>
          <a:ext cx="1310031" cy="592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Cleaning up</a:t>
          </a:r>
        </a:p>
      </dsp:txBody>
      <dsp:txXfrm>
        <a:off x="1288757" y="18933"/>
        <a:ext cx="1275347" cy="557420"/>
      </dsp:txXfrm>
    </dsp:sp>
    <dsp:sp modelId="{A2ABCABD-68DB-47C0-80F8-45729FBD3E46}">
      <dsp:nvSpPr>
        <dsp:cNvPr id="0" name=""/>
        <dsp:cNvSpPr/>
      </dsp:nvSpPr>
      <dsp:spPr>
        <a:xfrm rot="5400000">
          <a:off x="1815411" y="608498"/>
          <a:ext cx="222039" cy="266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46496" y="630702"/>
        <a:ext cx="159869" cy="155427"/>
      </dsp:txXfrm>
    </dsp:sp>
    <dsp:sp modelId="{997B91C7-F3FE-41D1-9A11-4D4CA379EC83}">
      <dsp:nvSpPr>
        <dsp:cNvPr id="0" name=""/>
        <dsp:cNvSpPr/>
      </dsp:nvSpPr>
      <dsp:spPr>
        <a:xfrm>
          <a:off x="1271415" y="889748"/>
          <a:ext cx="1310031" cy="592104"/>
        </a:xfrm>
        <a:prstGeom prst="roundRect">
          <a:avLst>
            <a:gd name="adj" fmla="val 10000"/>
          </a:avLst>
        </a:prstGeom>
        <a:solidFill>
          <a:schemeClr val="accent3">
            <a:hueOff val="-1268977"/>
            <a:satOff val="-8995"/>
            <a:lumOff val="-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Reporting</a:t>
          </a:r>
        </a:p>
      </dsp:txBody>
      <dsp:txXfrm>
        <a:off x="1288757" y="907090"/>
        <a:ext cx="1275347" cy="557420"/>
      </dsp:txXfrm>
    </dsp:sp>
    <dsp:sp modelId="{36F78EBA-1E82-4094-81A4-059ED6A4FF4C}">
      <dsp:nvSpPr>
        <dsp:cNvPr id="0" name=""/>
        <dsp:cNvSpPr/>
      </dsp:nvSpPr>
      <dsp:spPr>
        <a:xfrm rot="5400000">
          <a:off x="1815411" y="1496655"/>
          <a:ext cx="222039" cy="266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903466"/>
            <a:satOff val="-13493"/>
            <a:lumOff val="-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46496" y="1518859"/>
        <a:ext cx="159869" cy="155427"/>
      </dsp:txXfrm>
    </dsp:sp>
    <dsp:sp modelId="{FB0374A5-49BF-45E2-BC20-AC741DD229AA}">
      <dsp:nvSpPr>
        <dsp:cNvPr id="0" name=""/>
        <dsp:cNvSpPr/>
      </dsp:nvSpPr>
      <dsp:spPr>
        <a:xfrm>
          <a:off x="1271415" y="1777905"/>
          <a:ext cx="1310031" cy="592104"/>
        </a:xfrm>
        <a:prstGeom prst="roundRect">
          <a:avLst>
            <a:gd name="adj" fmla="val 10000"/>
          </a:avLst>
        </a:prstGeom>
        <a:solidFill>
          <a:schemeClr val="accent3">
            <a:hueOff val="-2537954"/>
            <a:satOff val="-17991"/>
            <a:lumOff val="-8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Remediation</a:t>
          </a:r>
          <a:br>
            <a:rPr lang="en-US" sz="1600" kern="1200" dirty="0"/>
          </a:br>
          <a:r>
            <a:rPr lang="en-US" sz="1600" kern="1200" dirty="0"/>
            <a:t>Mitigation</a:t>
          </a:r>
        </a:p>
      </dsp:txBody>
      <dsp:txXfrm>
        <a:off x="1288757" y="1795247"/>
        <a:ext cx="1275347" cy="557420"/>
      </dsp:txXfrm>
    </dsp:sp>
    <dsp:sp modelId="{B92D9DC0-A736-48D1-9075-94B784DE2E50}">
      <dsp:nvSpPr>
        <dsp:cNvPr id="0" name=""/>
        <dsp:cNvSpPr/>
      </dsp:nvSpPr>
      <dsp:spPr>
        <a:xfrm rot="5400000">
          <a:off x="1815411" y="2384812"/>
          <a:ext cx="222039" cy="266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06931"/>
            <a:satOff val="-2698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46496" y="2407016"/>
        <a:ext cx="159869" cy="155427"/>
      </dsp:txXfrm>
    </dsp:sp>
    <dsp:sp modelId="{1C30DF4D-0023-4D08-AE8A-5E8914180988}">
      <dsp:nvSpPr>
        <dsp:cNvPr id="0" name=""/>
        <dsp:cNvSpPr/>
      </dsp:nvSpPr>
      <dsp:spPr>
        <a:xfrm>
          <a:off x="1271415" y="2666061"/>
          <a:ext cx="1310031" cy="592104"/>
        </a:xfrm>
        <a:prstGeom prst="roundRect">
          <a:avLst>
            <a:gd name="adj" fmla="val 10000"/>
          </a:avLst>
        </a:prstGeom>
        <a:solidFill>
          <a:schemeClr val="accent3">
            <a:hueOff val="-3806931"/>
            <a:satOff val="-26986"/>
            <a:lumOff val="-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Retesting</a:t>
          </a:r>
        </a:p>
      </dsp:txBody>
      <dsp:txXfrm>
        <a:off x="1288757" y="2683403"/>
        <a:ext cx="1275347" cy="5574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646CA-15BB-4FC8-A5F7-66445E016B6D}">
      <dsp:nvSpPr>
        <dsp:cNvPr id="0" name=""/>
        <dsp:cNvSpPr/>
      </dsp:nvSpPr>
      <dsp:spPr>
        <a:xfrm>
          <a:off x="11520" y="2849755"/>
          <a:ext cx="8051213" cy="751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OWASP ASVS</a:t>
          </a:r>
        </a:p>
      </dsp:txBody>
      <dsp:txXfrm>
        <a:off x="33529" y="2871764"/>
        <a:ext cx="8007195" cy="707429"/>
      </dsp:txXfrm>
    </dsp:sp>
    <dsp:sp modelId="{D58DE7FD-0B2F-4E41-8047-33C7195AC06C}">
      <dsp:nvSpPr>
        <dsp:cNvPr id="0" name=""/>
        <dsp:cNvSpPr/>
      </dsp:nvSpPr>
      <dsp:spPr>
        <a:xfrm>
          <a:off x="12380" y="2092458"/>
          <a:ext cx="8050655" cy="7525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S.M.A.R.T. criteria</a:t>
          </a:r>
          <a:endParaRPr lang="en-US" sz="3600" kern="1200" noProof="0" dirty="0"/>
        </a:p>
      </dsp:txBody>
      <dsp:txXfrm>
        <a:off x="34421" y="2114499"/>
        <a:ext cx="8006573" cy="708448"/>
      </dsp:txXfrm>
    </dsp:sp>
    <dsp:sp modelId="{C756DDE7-053C-4F4C-8401-4A9A8725C312}">
      <dsp:nvSpPr>
        <dsp:cNvPr id="0" name=""/>
        <dsp:cNvSpPr/>
      </dsp:nvSpPr>
      <dsp:spPr>
        <a:xfrm>
          <a:off x="12438" y="1328012"/>
          <a:ext cx="8050004" cy="7554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Is the application secure? </a:t>
          </a:r>
        </a:p>
      </dsp:txBody>
      <dsp:txXfrm>
        <a:off x="34564" y="1350138"/>
        <a:ext cx="8005752" cy="711189"/>
      </dsp:txXfrm>
    </dsp:sp>
    <dsp:sp modelId="{F4BCD041-576E-45D9-9AA8-4EB44D3B4CC5}">
      <dsp:nvSpPr>
        <dsp:cNvPr id="0" name=""/>
        <dsp:cNvSpPr/>
      </dsp:nvSpPr>
      <dsp:spPr>
        <a:xfrm>
          <a:off x="0" y="0"/>
          <a:ext cx="8043971" cy="8941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Security Development Lifecycle (SDL)</a:t>
          </a:r>
        </a:p>
      </dsp:txBody>
      <dsp:txXfrm>
        <a:off x="26189" y="26189"/>
        <a:ext cx="7991593" cy="84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84D1E-7FC1-4ACF-985D-517308B31E1C}">
      <dsp:nvSpPr>
        <dsp:cNvPr id="0" name=""/>
        <dsp:cNvSpPr/>
      </dsp:nvSpPr>
      <dsp:spPr>
        <a:xfrm rot="5400000">
          <a:off x="4121711" y="-1677677"/>
          <a:ext cx="667282" cy="419327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Is it clearly described and understandable?</a:t>
          </a:r>
          <a:endParaRPr lang="nb-NO" sz="2000" kern="1200" dirty="0"/>
        </a:p>
      </dsp:txBody>
      <dsp:txXfrm rot="-5400000">
        <a:off x="2358716" y="117892"/>
        <a:ext cx="4160699" cy="602134"/>
      </dsp:txXfrm>
    </dsp:sp>
    <dsp:sp modelId="{3FFA8048-E5D1-467D-88BE-31F1730F7AEB}">
      <dsp:nvSpPr>
        <dsp:cNvPr id="0" name=""/>
        <dsp:cNvSpPr/>
      </dsp:nvSpPr>
      <dsp:spPr>
        <a:xfrm>
          <a:off x="0" y="1907"/>
          <a:ext cx="2358716" cy="834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3"/>
              </a:solidFill>
            </a:rPr>
            <a:t>S</a:t>
          </a:r>
          <a:r>
            <a:rPr lang="en-US" sz="2800" kern="1200" dirty="0"/>
            <a:t>pecific</a:t>
          </a:r>
          <a:endParaRPr lang="nb-NO" sz="2800" kern="1200" dirty="0"/>
        </a:p>
      </dsp:txBody>
      <dsp:txXfrm>
        <a:off x="40718" y="42625"/>
        <a:ext cx="2277280" cy="752667"/>
      </dsp:txXfrm>
    </dsp:sp>
    <dsp:sp modelId="{9A9DFA4C-A0C7-4D37-ABD3-BA574781C994}">
      <dsp:nvSpPr>
        <dsp:cNvPr id="0" name=""/>
        <dsp:cNvSpPr/>
      </dsp:nvSpPr>
      <dsp:spPr>
        <a:xfrm rot="5400000">
          <a:off x="4121711" y="-801868"/>
          <a:ext cx="667282" cy="4193273"/>
        </a:xfrm>
        <a:prstGeom prst="round2SameRect">
          <a:avLst/>
        </a:prstGeom>
        <a:solidFill>
          <a:schemeClr val="accent4">
            <a:tint val="40000"/>
            <a:alpha val="90000"/>
            <a:hueOff val="-1195172"/>
            <a:satOff val="2753"/>
            <a:lumOff val="19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195172"/>
              <a:satOff val="2753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will you know when you are reached it?</a:t>
          </a:r>
          <a:endParaRPr lang="nb-NO" sz="2000" kern="1200" dirty="0"/>
        </a:p>
      </dsp:txBody>
      <dsp:txXfrm rot="-5400000">
        <a:off x="2358716" y="993701"/>
        <a:ext cx="4160699" cy="602134"/>
      </dsp:txXfrm>
    </dsp:sp>
    <dsp:sp modelId="{85A6B04E-3E93-4CDE-AFB5-BDA52EDCFEE4}">
      <dsp:nvSpPr>
        <dsp:cNvPr id="0" name=""/>
        <dsp:cNvSpPr/>
      </dsp:nvSpPr>
      <dsp:spPr>
        <a:xfrm>
          <a:off x="0" y="877716"/>
          <a:ext cx="2358716" cy="834103"/>
        </a:xfrm>
        <a:prstGeom prst="roundRect">
          <a:avLst/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3"/>
              </a:solidFill>
            </a:rPr>
            <a:t>M</a:t>
          </a:r>
          <a:r>
            <a:rPr lang="en-US" sz="2800" kern="1200" dirty="0"/>
            <a:t>easurable</a:t>
          </a:r>
          <a:endParaRPr lang="nb-NO" sz="2800" kern="1200" dirty="0"/>
        </a:p>
      </dsp:txBody>
      <dsp:txXfrm>
        <a:off x="40718" y="918434"/>
        <a:ext cx="2277280" cy="752667"/>
      </dsp:txXfrm>
    </dsp:sp>
    <dsp:sp modelId="{2DCCC1B0-95DD-4A07-B2F5-15E9881F2949}">
      <dsp:nvSpPr>
        <dsp:cNvPr id="0" name=""/>
        <dsp:cNvSpPr/>
      </dsp:nvSpPr>
      <dsp:spPr>
        <a:xfrm rot="5400000">
          <a:off x="4121711" y="73939"/>
          <a:ext cx="667282" cy="4193273"/>
        </a:xfrm>
        <a:prstGeom prst="round2SameRect">
          <a:avLst/>
        </a:prstGeom>
        <a:solidFill>
          <a:schemeClr val="accent4">
            <a:tint val="40000"/>
            <a:alpha val="90000"/>
            <a:hueOff val="-2390343"/>
            <a:satOff val="5506"/>
            <a:lumOff val="3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390343"/>
              <a:satOff val="5506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Are you able to accomplish it? </a:t>
          </a:r>
          <a:endParaRPr lang="nb-NO" sz="2000" kern="1200" dirty="0"/>
        </a:p>
      </dsp:txBody>
      <dsp:txXfrm rot="-5400000">
        <a:off x="2358716" y="1869508"/>
        <a:ext cx="4160699" cy="602134"/>
      </dsp:txXfrm>
    </dsp:sp>
    <dsp:sp modelId="{F5C4C1EB-05A2-4033-B1C9-84AAD55F0F35}">
      <dsp:nvSpPr>
        <dsp:cNvPr id="0" name=""/>
        <dsp:cNvSpPr/>
      </dsp:nvSpPr>
      <dsp:spPr>
        <a:xfrm>
          <a:off x="0" y="1753524"/>
          <a:ext cx="2358716" cy="834103"/>
        </a:xfrm>
        <a:prstGeom prst="roundRect">
          <a:avLst/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3"/>
              </a:solidFill>
            </a:rPr>
            <a:t>A</a:t>
          </a:r>
          <a:r>
            <a:rPr lang="en-US" sz="2800" kern="1200" dirty="0"/>
            <a:t>chievable</a:t>
          </a:r>
          <a:endParaRPr lang="nb-NO" sz="2800" kern="1200" dirty="0"/>
        </a:p>
      </dsp:txBody>
      <dsp:txXfrm>
        <a:off x="40718" y="1794242"/>
        <a:ext cx="2277280" cy="752667"/>
      </dsp:txXfrm>
    </dsp:sp>
    <dsp:sp modelId="{45212CEA-BCDA-4FCF-8642-1F68D6037842}">
      <dsp:nvSpPr>
        <dsp:cNvPr id="0" name=""/>
        <dsp:cNvSpPr/>
      </dsp:nvSpPr>
      <dsp:spPr>
        <a:xfrm rot="5400000">
          <a:off x="4121711" y="949748"/>
          <a:ext cx="667282" cy="4193273"/>
        </a:xfrm>
        <a:prstGeom prst="round2SameRect">
          <a:avLst/>
        </a:prstGeom>
        <a:solidFill>
          <a:schemeClr val="accent4">
            <a:tint val="40000"/>
            <a:alpha val="90000"/>
            <a:hueOff val="-3585515"/>
            <a:satOff val="8258"/>
            <a:lumOff val="58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585515"/>
              <a:satOff val="8258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Is the web application criterion in line with business needs?</a:t>
          </a:r>
          <a:endParaRPr lang="nb-NO" sz="2000" kern="1200" dirty="0"/>
        </a:p>
      </dsp:txBody>
      <dsp:txXfrm rot="-5400000">
        <a:off x="2358716" y="2745317"/>
        <a:ext cx="4160699" cy="602134"/>
      </dsp:txXfrm>
    </dsp:sp>
    <dsp:sp modelId="{5BED7BE6-60B2-429D-8B7B-EE44407237B5}">
      <dsp:nvSpPr>
        <dsp:cNvPr id="0" name=""/>
        <dsp:cNvSpPr/>
      </dsp:nvSpPr>
      <dsp:spPr>
        <a:xfrm>
          <a:off x="0" y="2629333"/>
          <a:ext cx="2358716" cy="834103"/>
        </a:xfrm>
        <a:prstGeom prst="roundRect">
          <a:avLst/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3"/>
              </a:solidFill>
            </a:rPr>
            <a:t>R</a:t>
          </a:r>
          <a:r>
            <a:rPr lang="en-US" sz="2800" kern="1200" dirty="0"/>
            <a:t>elevant</a:t>
          </a:r>
          <a:endParaRPr lang="nb-NO" sz="2800" kern="1200" dirty="0"/>
        </a:p>
      </dsp:txBody>
      <dsp:txXfrm>
        <a:off x="40718" y="2670051"/>
        <a:ext cx="2277280" cy="752667"/>
      </dsp:txXfrm>
    </dsp:sp>
    <dsp:sp modelId="{F1BCF5F9-411D-42E7-A357-FBAA3E21548E}">
      <dsp:nvSpPr>
        <dsp:cNvPr id="0" name=""/>
        <dsp:cNvSpPr/>
      </dsp:nvSpPr>
      <dsp:spPr>
        <a:xfrm rot="5400000">
          <a:off x="4121711" y="1825556"/>
          <a:ext cx="667282" cy="4193273"/>
        </a:xfrm>
        <a:prstGeom prst="round2SameRect">
          <a:avLst/>
        </a:prstGeom>
        <a:solidFill>
          <a:schemeClr val="accent4">
            <a:tint val="40000"/>
            <a:alpha val="90000"/>
            <a:hueOff val="-4780686"/>
            <a:satOff val="11011"/>
            <a:lumOff val="78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780686"/>
              <a:satOff val="11011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When do you want to achieve it? </a:t>
          </a:r>
          <a:endParaRPr lang="nb-NO" sz="2000" kern="1200" dirty="0"/>
        </a:p>
      </dsp:txBody>
      <dsp:txXfrm rot="-5400000">
        <a:off x="2358716" y="3621125"/>
        <a:ext cx="4160699" cy="602134"/>
      </dsp:txXfrm>
    </dsp:sp>
    <dsp:sp modelId="{AC324ADF-99BA-4E53-9455-E737EBC58A9F}">
      <dsp:nvSpPr>
        <dsp:cNvPr id="0" name=""/>
        <dsp:cNvSpPr/>
      </dsp:nvSpPr>
      <dsp:spPr>
        <a:xfrm>
          <a:off x="0" y="3505141"/>
          <a:ext cx="2358716" cy="834103"/>
        </a:xfrm>
        <a:prstGeom prst="round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3"/>
              </a:solidFill>
            </a:rPr>
            <a:t>T</a:t>
          </a:r>
          <a:r>
            <a:rPr lang="en-US" sz="2800" kern="1200" dirty="0"/>
            <a:t>ime Limited</a:t>
          </a:r>
          <a:endParaRPr lang="nb-NO" sz="2800" kern="1200" dirty="0"/>
        </a:p>
      </dsp:txBody>
      <dsp:txXfrm>
        <a:off x="40718" y="3545859"/>
        <a:ext cx="2277280" cy="752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3A6A5-EB04-4811-BC5E-5A51FDBCF6A1}">
      <dsp:nvSpPr>
        <dsp:cNvPr id="0" name=""/>
        <dsp:cNvSpPr/>
      </dsp:nvSpPr>
      <dsp:spPr>
        <a:xfrm>
          <a:off x="2620796" y="0"/>
          <a:ext cx="1310398" cy="746310"/>
        </a:xfrm>
        <a:prstGeom prst="trapezoid">
          <a:avLst>
            <a:gd name="adj" fmla="val 8779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/>
              </a:solidFill>
            </a:rPr>
            <a:t>S</a:t>
          </a:r>
          <a:r>
            <a:rPr lang="en-US" sz="1800" kern="1200" dirty="0"/>
            <a:t>pecific</a:t>
          </a:r>
          <a:endParaRPr lang="nb-NO" sz="2400" kern="1200" dirty="0"/>
        </a:p>
      </dsp:txBody>
      <dsp:txXfrm>
        <a:off x="2620796" y="0"/>
        <a:ext cx="1310398" cy="746310"/>
      </dsp:txXfrm>
    </dsp:sp>
    <dsp:sp modelId="{18F78792-4C1D-454C-9CDF-9DFDCAE115CC}">
      <dsp:nvSpPr>
        <dsp:cNvPr id="0" name=""/>
        <dsp:cNvSpPr/>
      </dsp:nvSpPr>
      <dsp:spPr>
        <a:xfrm>
          <a:off x="1965597" y="746310"/>
          <a:ext cx="2620796" cy="746310"/>
        </a:xfrm>
        <a:prstGeom prst="trapezoid">
          <a:avLst>
            <a:gd name="adj" fmla="val 87792"/>
          </a:avLst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M</a:t>
          </a:r>
          <a:r>
            <a:rPr lang="en-US" sz="2400" kern="1200" dirty="0"/>
            <a:t>easurable</a:t>
          </a:r>
          <a:endParaRPr lang="nb-NO" sz="2400" kern="1200" dirty="0"/>
        </a:p>
      </dsp:txBody>
      <dsp:txXfrm>
        <a:off x="2424236" y="746310"/>
        <a:ext cx="1703517" cy="746310"/>
      </dsp:txXfrm>
    </dsp:sp>
    <dsp:sp modelId="{B6BFBFF3-B4E7-4D19-8766-08F5C4D79A73}">
      <dsp:nvSpPr>
        <dsp:cNvPr id="0" name=""/>
        <dsp:cNvSpPr/>
      </dsp:nvSpPr>
      <dsp:spPr>
        <a:xfrm>
          <a:off x="1310397" y="1492621"/>
          <a:ext cx="3931194" cy="746310"/>
        </a:xfrm>
        <a:prstGeom prst="trapezoid">
          <a:avLst>
            <a:gd name="adj" fmla="val 87792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A</a:t>
          </a:r>
          <a:r>
            <a:rPr lang="en-US" sz="2400" kern="1200" dirty="0"/>
            <a:t>chievable</a:t>
          </a:r>
          <a:endParaRPr lang="nb-NO" sz="2400" kern="1200" dirty="0"/>
        </a:p>
      </dsp:txBody>
      <dsp:txXfrm>
        <a:off x="1998356" y="1492621"/>
        <a:ext cx="2555276" cy="746310"/>
      </dsp:txXfrm>
    </dsp:sp>
    <dsp:sp modelId="{8130313C-BD54-4E5F-A05F-F08A1E33E318}">
      <dsp:nvSpPr>
        <dsp:cNvPr id="0" name=""/>
        <dsp:cNvSpPr/>
      </dsp:nvSpPr>
      <dsp:spPr>
        <a:xfrm>
          <a:off x="655198" y="2238931"/>
          <a:ext cx="5241592" cy="746310"/>
        </a:xfrm>
        <a:prstGeom prst="trapezoid">
          <a:avLst>
            <a:gd name="adj" fmla="val 87792"/>
          </a:avLst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R</a:t>
          </a:r>
          <a:r>
            <a:rPr lang="en-US" sz="2400" kern="1200" dirty="0"/>
            <a:t>elevant</a:t>
          </a:r>
          <a:endParaRPr lang="nb-NO" sz="2400" kern="1200" dirty="0"/>
        </a:p>
      </dsp:txBody>
      <dsp:txXfrm>
        <a:off x="1572477" y="2238931"/>
        <a:ext cx="3407034" cy="746310"/>
      </dsp:txXfrm>
    </dsp:sp>
    <dsp:sp modelId="{4F24A110-CABA-4B62-914E-2A89530FBA1E}">
      <dsp:nvSpPr>
        <dsp:cNvPr id="0" name=""/>
        <dsp:cNvSpPr/>
      </dsp:nvSpPr>
      <dsp:spPr>
        <a:xfrm>
          <a:off x="0" y="2985242"/>
          <a:ext cx="6551990" cy="746310"/>
        </a:xfrm>
        <a:prstGeom prst="trapezoid">
          <a:avLst>
            <a:gd name="adj" fmla="val 87792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T</a:t>
          </a:r>
          <a:r>
            <a:rPr lang="en-US" sz="2400" kern="1200" dirty="0"/>
            <a:t>ime Limited</a:t>
          </a:r>
          <a:endParaRPr lang="nb-NO" sz="2400" kern="1200" dirty="0"/>
        </a:p>
      </dsp:txBody>
      <dsp:txXfrm>
        <a:off x="1146598" y="2985242"/>
        <a:ext cx="4258793" cy="746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C3C3-86C0-4B28-9A0F-F8656CF41B00}">
      <dsp:nvSpPr>
        <dsp:cNvPr id="0" name=""/>
        <dsp:cNvSpPr/>
      </dsp:nvSpPr>
      <dsp:spPr>
        <a:xfrm>
          <a:off x="0" y="102492"/>
          <a:ext cx="8063933" cy="2702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945EC9"/>
              </a:solidFill>
            </a:rPr>
            <a:t>“The OWASP Top 10 is a powerful awareness document for web application security. It represents a broad consensus about the most critical security risks to web applications.”</a:t>
          </a:r>
          <a:endParaRPr lang="nb-NO" sz="3300" kern="1200" dirty="0">
            <a:solidFill>
              <a:srgbClr val="945EC9"/>
            </a:solidFill>
          </a:endParaRPr>
        </a:p>
      </dsp:txBody>
      <dsp:txXfrm>
        <a:off x="131935" y="234427"/>
        <a:ext cx="7800063" cy="2438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8E7C-8DC0-437B-BEA7-915BAE6E52A2}">
      <dsp:nvSpPr>
        <dsp:cNvPr id="0" name=""/>
        <dsp:cNvSpPr/>
      </dsp:nvSpPr>
      <dsp:spPr>
        <a:xfrm>
          <a:off x="141701" y="1118065"/>
          <a:ext cx="2064566" cy="68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6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rPr>
            <a:t>PCI DSS</a:t>
          </a:r>
          <a:endParaRPr lang="en-US" sz="2600" kern="1200" dirty="0"/>
        </a:p>
      </dsp:txBody>
      <dsp:txXfrm>
        <a:off x="141701" y="1118065"/>
        <a:ext cx="2064566" cy="680368"/>
      </dsp:txXfrm>
    </dsp:sp>
    <dsp:sp modelId="{E47BC42C-3226-402F-BB2D-5AFE9FAE5FA2}">
      <dsp:nvSpPr>
        <dsp:cNvPr id="0" name=""/>
        <dsp:cNvSpPr/>
      </dsp:nvSpPr>
      <dsp:spPr>
        <a:xfrm>
          <a:off x="141701" y="2552728"/>
          <a:ext cx="2064566" cy="1274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NIST SP-800-XXX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OWASP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…</a:t>
          </a:r>
        </a:p>
      </dsp:txBody>
      <dsp:txXfrm>
        <a:off x="141701" y="2552728"/>
        <a:ext cx="2064566" cy="1274678"/>
      </dsp:txXfrm>
    </dsp:sp>
    <dsp:sp modelId="{C2B21890-9B45-49FD-93AA-CBC841CCF11A}">
      <dsp:nvSpPr>
        <dsp:cNvPr id="0" name=""/>
        <dsp:cNvSpPr/>
      </dsp:nvSpPr>
      <dsp:spPr>
        <a:xfrm>
          <a:off x="139355" y="911140"/>
          <a:ext cx="164226" cy="1642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6C415-660A-473F-81F5-F30B6AA6E699}">
      <dsp:nvSpPr>
        <dsp:cNvPr id="0" name=""/>
        <dsp:cNvSpPr/>
      </dsp:nvSpPr>
      <dsp:spPr>
        <a:xfrm>
          <a:off x="254314" y="681222"/>
          <a:ext cx="164226" cy="164226"/>
        </a:xfrm>
        <a:prstGeom prst="ellipse">
          <a:avLst/>
        </a:prstGeom>
        <a:solidFill>
          <a:schemeClr val="accent4">
            <a:hueOff val="-300699"/>
            <a:satOff val="1993"/>
            <a:lumOff val="-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B5995-D34E-4C92-86BB-168E364D7744}">
      <dsp:nvSpPr>
        <dsp:cNvPr id="0" name=""/>
        <dsp:cNvSpPr/>
      </dsp:nvSpPr>
      <dsp:spPr>
        <a:xfrm>
          <a:off x="530215" y="727206"/>
          <a:ext cx="258070" cy="258070"/>
        </a:xfrm>
        <a:prstGeom prst="ellipse">
          <a:avLst/>
        </a:prstGeom>
        <a:solidFill>
          <a:schemeClr val="accent4">
            <a:hueOff val="-601398"/>
            <a:satOff val="3986"/>
            <a:lumOff val="-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7250E-A60C-4177-9E3C-7BC761A3672B}">
      <dsp:nvSpPr>
        <dsp:cNvPr id="0" name=""/>
        <dsp:cNvSpPr/>
      </dsp:nvSpPr>
      <dsp:spPr>
        <a:xfrm>
          <a:off x="760133" y="474296"/>
          <a:ext cx="164226" cy="164226"/>
        </a:xfrm>
        <a:prstGeom prst="ellipse">
          <a:avLst/>
        </a:prstGeom>
        <a:solidFill>
          <a:schemeClr val="accent4">
            <a:hueOff val="-902097"/>
            <a:satOff val="5979"/>
            <a:lumOff val="-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11055-8D43-4872-BE5D-4DE13A9492B2}">
      <dsp:nvSpPr>
        <dsp:cNvPr id="0" name=""/>
        <dsp:cNvSpPr/>
      </dsp:nvSpPr>
      <dsp:spPr>
        <a:xfrm>
          <a:off x="1059025" y="382329"/>
          <a:ext cx="164226" cy="164226"/>
        </a:xfrm>
        <a:prstGeom prst="ellipse">
          <a:avLst/>
        </a:prstGeom>
        <a:solidFill>
          <a:schemeClr val="accent4">
            <a:hueOff val="-1202796"/>
            <a:satOff val="7972"/>
            <a:lumOff val="-10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6C9EA-2BDD-425B-8DA9-35435305555A}">
      <dsp:nvSpPr>
        <dsp:cNvPr id="0" name=""/>
        <dsp:cNvSpPr/>
      </dsp:nvSpPr>
      <dsp:spPr>
        <a:xfrm>
          <a:off x="1426894" y="543271"/>
          <a:ext cx="164226" cy="164226"/>
        </a:xfrm>
        <a:prstGeom prst="ellipse">
          <a:avLst/>
        </a:prstGeom>
        <a:solidFill>
          <a:schemeClr val="accent4">
            <a:hueOff val="-1503495"/>
            <a:satOff val="9965"/>
            <a:lumOff val="-12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0F635-8514-402C-9D6E-91D089A78CC5}">
      <dsp:nvSpPr>
        <dsp:cNvPr id="0" name=""/>
        <dsp:cNvSpPr/>
      </dsp:nvSpPr>
      <dsp:spPr>
        <a:xfrm>
          <a:off x="1656811" y="658230"/>
          <a:ext cx="258070" cy="258070"/>
        </a:xfrm>
        <a:prstGeom prst="ellipse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BA841-C20D-417A-8A0D-ED2DC600758D}">
      <dsp:nvSpPr>
        <dsp:cNvPr id="0" name=""/>
        <dsp:cNvSpPr/>
      </dsp:nvSpPr>
      <dsp:spPr>
        <a:xfrm>
          <a:off x="1978696" y="911140"/>
          <a:ext cx="164226" cy="164226"/>
        </a:xfrm>
        <a:prstGeom prst="ellipse">
          <a:avLst/>
        </a:prstGeom>
        <a:solidFill>
          <a:schemeClr val="accent4">
            <a:hueOff val="-2104893"/>
            <a:satOff val="13951"/>
            <a:lumOff val="-17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509F-9E55-4B83-915A-3C4A0A32D885}">
      <dsp:nvSpPr>
        <dsp:cNvPr id="0" name=""/>
        <dsp:cNvSpPr/>
      </dsp:nvSpPr>
      <dsp:spPr>
        <a:xfrm>
          <a:off x="2116646" y="1164049"/>
          <a:ext cx="164226" cy="164226"/>
        </a:xfrm>
        <a:prstGeom prst="ellipse">
          <a:avLst/>
        </a:prstGeom>
        <a:solidFill>
          <a:schemeClr val="accent4">
            <a:hueOff val="-2405592"/>
            <a:satOff val="15944"/>
            <a:lumOff val="-20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2AEC-308F-430A-9DDE-0D794505149D}">
      <dsp:nvSpPr>
        <dsp:cNvPr id="0" name=""/>
        <dsp:cNvSpPr/>
      </dsp:nvSpPr>
      <dsp:spPr>
        <a:xfrm>
          <a:off x="921075" y="681222"/>
          <a:ext cx="422297" cy="422297"/>
        </a:xfrm>
        <a:prstGeom prst="ellipse">
          <a:avLst/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1E65E-03BB-4D2C-BFE6-9975C32410C9}">
      <dsp:nvSpPr>
        <dsp:cNvPr id="0" name=""/>
        <dsp:cNvSpPr/>
      </dsp:nvSpPr>
      <dsp:spPr>
        <a:xfrm>
          <a:off x="24396" y="1554909"/>
          <a:ext cx="164226" cy="164226"/>
        </a:xfrm>
        <a:prstGeom prst="ellipse">
          <a:avLst/>
        </a:prstGeom>
        <a:solidFill>
          <a:schemeClr val="accent4">
            <a:hueOff val="-3006991"/>
            <a:satOff val="19931"/>
            <a:lumOff val="-25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88ACB-F35C-4307-8367-CE9911C1EBBB}">
      <dsp:nvSpPr>
        <dsp:cNvPr id="0" name=""/>
        <dsp:cNvSpPr/>
      </dsp:nvSpPr>
      <dsp:spPr>
        <a:xfrm>
          <a:off x="162347" y="1761835"/>
          <a:ext cx="258070" cy="258070"/>
        </a:xfrm>
        <a:prstGeom prst="ellipse">
          <a:avLst/>
        </a:prstGeom>
        <a:solidFill>
          <a:schemeClr val="accent4">
            <a:hueOff val="-3307690"/>
            <a:satOff val="21924"/>
            <a:lumOff val="-2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110E3-D545-477C-96F3-ADC38E500DF6}">
      <dsp:nvSpPr>
        <dsp:cNvPr id="0" name=""/>
        <dsp:cNvSpPr/>
      </dsp:nvSpPr>
      <dsp:spPr>
        <a:xfrm>
          <a:off x="507223" y="1945769"/>
          <a:ext cx="375375" cy="375375"/>
        </a:xfrm>
        <a:prstGeom prst="ellipse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CDF8-9C58-4905-94D4-511946A2BDFF}">
      <dsp:nvSpPr>
        <dsp:cNvPr id="0" name=""/>
        <dsp:cNvSpPr/>
      </dsp:nvSpPr>
      <dsp:spPr>
        <a:xfrm>
          <a:off x="990050" y="2244662"/>
          <a:ext cx="164226" cy="164226"/>
        </a:xfrm>
        <a:prstGeom prst="ellipse">
          <a:avLst/>
        </a:prstGeom>
        <a:solidFill>
          <a:schemeClr val="accent4">
            <a:hueOff val="-3909088"/>
            <a:satOff val="25910"/>
            <a:lumOff val="-32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5230-5CA1-40FF-8C4E-D1427F37F3F6}">
      <dsp:nvSpPr>
        <dsp:cNvPr id="0" name=""/>
        <dsp:cNvSpPr/>
      </dsp:nvSpPr>
      <dsp:spPr>
        <a:xfrm>
          <a:off x="1082017" y="1945769"/>
          <a:ext cx="258070" cy="258070"/>
        </a:xfrm>
        <a:prstGeom prst="ellipse">
          <a:avLst/>
        </a:prstGeom>
        <a:solidFill>
          <a:schemeClr val="accent4">
            <a:hueOff val="-4209787"/>
            <a:satOff val="27903"/>
            <a:lumOff val="-35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0E8A9-0D9A-43F8-98F0-F0D4716AF676}">
      <dsp:nvSpPr>
        <dsp:cNvPr id="0" name=""/>
        <dsp:cNvSpPr/>
      </dsp:nvSpPr>
      <dsp:spPr>
        <a:xfrm>
          <a:off x="1311935" y="2267653"/>
          <a:ext cx="164226" cy="164226"/>
        </a:xfrm>
        <a:prstGeom prst="ellipse">
          <a:avLst/>
        </a:prstGeom>
        <a:solidFill>
          <a:schemeClr val="accent4">
            <a:hueOff val="-4510486"/>
            <a:satOff val="29896"/>
            <a:lumOff val="-37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0F9AC-3A6C-45BA-9F9E-616F7108CED4}">
      <dsp:nvSpPr>
        <dsp:cNvPr id="0" name=""/>
        <dsp:cNvSpPr/>
      </dsp:nvSpPr>
      <dsp:spPr>
        <a:xfrm>
          <a:off x="1518861" y="1899785"/>
          <a:ext cx="375375" cy="375375"/>
        </a:xfrm>
        <a:prstGeom prst="ellipse">
          <a:avLst/>
        </a:prstGeom>
        <a:solidFill>
          <a:schemeClr val="accent4">
            <a:hueOff val="-4811185"/>
            <a:satOff val="31889"/>
            <a:lumOff val="-4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EE5DD-8A65-4B0C-824F-00C67A0C5C61}">
      <dsp:nvSpPr>
        <dsp:cNvPr id="0" name=""/>
        <dsp:cNvSpPr/>
      </dsp:nvSpPr>
      <dsp:spPr>
        <a:xfrm>
          <a:off x="2024679" y="1807818"/>
          <a:ext cx="258070" cy="258070"/>
        </a:xfrm>
        <a:prstGeom prst="ellipse">
          <a:avLst/>
        </a:prstGeom>
        <a:solidFill>
          <a:schemeClr val="accent4">
            <a:hueOff val="-5111884"/>
            <a:satOff val="33882"/>
            <a:lumOff val="-42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FB8C5-A5CC-48F5-9B5B-7150AA300916}">
      <dsp:nvSpPr>
        <dsp:cNvPr id="0" name=""/>
        <dsp:cNvSpPr/>
      </dsp:nvSpPr>
      <dsp:spPr>
        <a:xfrm>
          <a:off x="2282750" y="726823"/>
          <a:ext cx="757917" cy="1446946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857C7-A73C-4D52-A573-1DAD63D4D19C}">
      <dsp:nvSpPr>
        <dsp:cNvPr id="0" name=""/>
        <dsp:cNvSpPr/>
      </dsp:nvSpPr>
      <dsp:spPr>
        <a:xfrm>
          <a:off x="3201339" y="727526"/>
          <a:ext cx="2067046" cy="144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6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rPr>
            <a:t>Penetration Test </a:t>
          </a:r>
          <a:r>
            <a:rPr lang="en-US" sz="2600" kern="1200" dirty="0">
              <a:solidFill>
                <a:srgbClr val="376076"/>
              </a:solidFill>
            </a:rPr>
            <a:t>G</a:t>
          </a:r>
          <a:r>
            <a:rPr kumimoji="0" lang="en-US" sz="26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rPr>
            <a:t>uidance</a:t>
          </a:r>
          <a:endParaRPr lang="en-US" sz="2600" kern="1200" dirty="0"/>
        </a:p>
      </dsp:txBody>
      <dsp:txXfrm>
        <a:off x="3201339" y="727526"/>
        <a:ext cx="2067046" cy="1446932"/>
      </dsp:txXfrm>
    </dsp:sp>
    <dsp:sp modelId="{DCF896FF-076F-4D18-B599-351CEA05440B}">
      <dsp:nvSpPr>
        <dsp:cNvPr id="0" name=""/>
        <dsp:cNvSpPr/>
      </dsp:nvSpPr>
      <dsp:spPr>
        <a:xfrm>
          <a:off x="3040667" y="2552728"/>
          <a:ext cx="2388389" cy="1274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NIST SP 800-115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OWASP Testing Guide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OSSTMM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...</a:t>
          </a:r>
        </a:p>
      </dsp:txBody>
      <dsp:txXfrm>
        <a:off x="3040667" y="2552728"/>
        <a:ext cx="2388389" cy="1274678"/>
      </dsp:txXfrm>
    </dsp:sp>
    <dsp:sp modelId="{B6557F2C-05E9-44EA-A30D-E044D50B709F}">
      <dsp:nvSpPr>
        <dsp:cNvPr id="0" name=""/>
        <dsp:cNvSpPr/>
      </dsp:nvSpPr>
      <dsp:spPr>
        <a:xfrm>
          <a:off x="5429057" y="726823"/>
          <a:ext cx="757917" cy="1446946"/>
        </a:xfrm>
        <a:prstGeom prst="chevron">
          <a:avLst>
            <a:gd name="adj" fmla="val 6231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0BDA-86D5-4BD9-9B37-6CDFA487F012}">
      <dsp:nvSpPr>
        <dsp:cNvPr id="0" name=""/>
        <dsp:cNvSpPr/>
      </dsp:nvSpPr>
      <dsp:spPr>
        <a:xfrm>
          <a:off x="6342003" y="624174"/>
          <a:ext cx="1756989" cy="1756989"/>
        </a:xfrm>
        <a:prstGeom prst="ellipse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376076"/>
              </a:solidFill>
            </a:rPr>
            <a:t>OWASP ASVS</a:t>
          </a:r>
          <a:endParaRPr lang="en-US" sz="2600" kern="1200" dirty="0"/>
        </a:p>
      </dsp:txBody>
      <dsp:txXfrm>
        <a:off x="6599308" y="881479"/>
        <a:ext cx="1242379" cy="1242379"/>
      </dsp:txXfrm>
    </dsp:sp>
    <dsp:sp modelId="{573E953E-F7A3-4CA7-9208-7035CB75CDF2}">
      <dsp:nvSpPr>
        <dsp:cNvPr id="0" name=""/>
        <dsp:cNvSpPr/>
      </dsp:nvSpPr>
      <dsp:spPr>
        <a:xfrm>
          <a:off x="6186974" y="2552728"/>
          <a:ext cx="2067046" cy="1274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PCI DSS mapping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MITRE CWE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OWASP Top 10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6186974" y="2552728"/>
        <a:ext cx="2067046" cy="1274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E0EA3-A4F5-4C4A-8589-4080FEB6AE85}">
      <dsp:nvSpPr>
        <dsp:cNvPr id="0" name=""/>
        <dsp:cNvSpPr/>
      </dsp:nvSpPr>
      <dsp:spPr>
        <a:xfrm>
          <a:off x="0" y="0"/>
          <a:ext cx="8168640" cy="42866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Key parts of OWAS ASVS (v3.0.1)</a:t>
          </a:r>
          <a:endParaRPr lang="en-US" sz="3200" kern="1200" dirty="0"/>
        </a:p>
      </dsp:txBody>
      <dsp:txXfrm>
        <a:off x="0" y="0"/>
        <a:ext cx="8168640" cy="1285996"/>
      </dsp:txXfrm>
    </dsp:sp>
    <dsp:sp modelId="{E445EB16-4891-47C6-AEF2-A7D0795F79F3}">
      <dsp:nvSpPr>
        <dsp:cNvPr id="0" name=""/>
        <dsp:cNvSpPr/>
      </dsp:nvSpPr>
      <dsp:spPr>
        <a:xfrm>
          <a:off x="816863" y="1286101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Scope for the application security verification standard</a:t>
          </a:r>
        </a:p>
      </dsp:txBody>
      <dsp:txXfrm>
        <a:off x="835153" y="1304391"/>
        <a:ext cx="6498332" cy="587894"/>
      </dsp:txXfrm>
    </dsp:sp>
    <dsp:sp modelId="{2EAF6E80-6D9C-4ECD-A2DA-3C8D59438B7D}">
      <dsp:nvSpPr>
        <dsp:cNvPr id="0" name=""/>
        <dsp:cNvSpPr/>
      </dsp:nvSpPr>
      <dsp:spPr>
        <a:xfrm>
          <a:off x="816863" y="2006648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Description of security verification levels</a:t>
          </a:r>
        </a:p>
      </dsp:txBody>
      <dsp:txXfrm>
        <a:off x="835153" y="2024938"/>
        <a:ext cx="6498332" cy="587894"/>
      </dsp:txXfrm>
    </dsp:sp>
    <dsp:sp modelId="{6BDC12A8-1D28-4F09-980A-40859E72119C}">
      <dsp:nvSpPr>
        <dsp:cNvPr id="0" name=""/>
        <dsp:cNvSpPr/>
      </dsp:nvSpPr>
      <dsp:spPr>
        <a:xfrm>
          <a:off x="816863" y="2727196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Requirements / Controls</a:t>
          </a:r>
        </a:p>
      </dsp:txBody>
      <dsp:txXfrm>
        <a:off x="835153" y="2745486"/>
        <a:ext cx="6498332" cy="587894"/>
      </dsp:txXfrm>
    </dsp:sp>
    <dsp:sp modelId="{20C5797E-20D6-451D-9FAF-1B56EEA97EFF}">
      <dsp:nvSpPr>
        <dsp:cNvPr id="0" name=""/>
        <dsp:cNvSpPr/>
      </dsp:nvSpPr>
      <dsp:spPr>
        <a:xfrm>
          <a:off x="816863" y="3447744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Standards Mappings</a:t>
          </a:r>
        </a:p>
      </dsp:txBody>
      <dsp:txXfrm>
        <a:off x="835153" y="3466034"/>
        <a:ext cx="6498332" cy="587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8771-7406-4ECA-82B7-2CC7FFDCB525}">
      <dsp:nvSpPr>
        <dsp:cNvPr id="0" name=""/>
        <dsp:cNvSpPr/>
      </dsp:nvSpPr>
      <dsp:spPr>
        <a:xfrm>
          <a:off x="-4095902" y="-628632"/>
          <a:ext cx="4880712" cy="4880712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9D814-FDA2-4B98-BC25-6C86B325BF6A}">
      <dsp:nvSpPr>
        <dsp:cNvPr id="0" name=""/>
        <dsp:cNvSpPr/>
      </dsp:nvSpPr>
      <dsp:spPr>
        <a:xfrm>
          <a:off x="343828" y="226392"/>
          <a:ext cx="4977299" cy="4530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6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Web Applications</a:t>
          </a:r>
          <a:endParaRPr lang="nb-NO" sz="2400" kern="1200" dirty="0"/>
        </a:p>
      </dsp:txBody>
      <dsp:txXfrm>
        <a:off x="343828" y="226392"/>
        <a:ext cx="4977299" cy="453075"/>
      </dsp:txXfrm>
    </dsp:sp>
    <dsp:sp modelId="{11FF4920-D7B0-479B-A827-F6ECE888CD2E}">
      <dsp:nvSpPr>
        <dsp:cNvPr id="0" name=""/>
        <dsp:cNvSpPr/>
      </dsp:nvSpPr>
      <dsp:spPr>
        <a:xfrm>
          <a:off x="60656" y="169758"/>
          <a:ext cx="566344" cy="566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79D9-0477-4012-9A2C-FCA1393E7CE7}">
      <dsp:nvSpPr>
        <dsp:cNvPr id="0" name=""/>
        <dsp:cNvSpPr/>
      </dsp:nvSpPr>
      <dsp:spPr>
        <a:xfrm>
          <a:off x="668489" y="905789"/>
          <a:ext cx="4652638" cy="453075"/>
        </a:xfrm>
        <a:prstGeom prst="rect">
          <a:avLst/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6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Server </a:t>
          </a:r>
          <a:r>
            <a:rPr lang="en-US" sz="2400" kern="1200" noProof="0" dirty="0"/>
            <a:t>Configuration</a:t>
          </a:r>
        </a:p>
      </dsp:txBody>
      <dsp:txXfrm>
        <a:off x="668489" y="905789"/>
        <a:ext cx="4652638" cy="453075"/>
      </dsp:txXfrm>
    </dsp:sp>
    <dsp:sp modelId="{4879F254-F1E8-458D-8CBE-0F343D27B262}">
      <dsp:nvSpPr>
        <dsp:cNvPr id="0" name=""/>
        <dsp:cNvSpPr/>
      </dsp:nvSpPr>
      <dsp:spPr>
        <a:xfrm>
          <a:off x="385316" y="849154"/>
          <a:ext cx="566344" cy="566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53146"/>
              <a:satOff val="8969"/>
              <a:lumOff val="-1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8A01A-73BA-45FF-B8DE-0921349243AE}">
      <dsp:nvSpPr>
        <dsp:cNvPr id="0" name=""/>
        <dsp:cNvSpPr/>
      </dsp:nvSpPr>
      <dsp:spPr>
        <a:xfrm>
          <a:off x="768134" y="1585185"/>
          <a:ext cx="4552993" cy="453075"/>
        </a:xfrm>
        <a:prstGeom prst="rect">
          <a:avLst/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6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Mobile Clients</a:t>
          </a:r>
        </a:p>
      </dsp:txBody>
      <dsp:txXfrm>
        <a:off x="768134" y="1585185"/>
        <a:ext cx="4552993" cy="453075"/>
      </dsp:txXfrm>
    </dsp:sp>
    <dsp:sp modelId="{73FC348C-1AF7-4ADB-BA4B-5999775D7B71}">
      <dsp:nvSpPr>
        <dsp:cNvPr id="0" name=""/>
        <dsp:cNvSpPr/>
      </dsp:nvSpPr>
      <dsp:spPr>
        <a:xfrm>
          <a:off x="484961" y="1528551"/>
          <a:ext cx="566344" cy="566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06292"/>
              <a:satOff val="17937"/>
              <a:lumOff val="-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353CD-463C-4678-A888-07D0CC68AED6}">
      <dsp:nvSpPr>
        <dsp:cNvPr id="0" name=""/>
        <dsp:cNvSpPr/>
      </dsp:nvSpPr>
      <dsp:spPr>
        <a:xfrm>
          <a:off x="668489" y="2264581"/>
          <a:ext cx="4652638" cy="453075"/>
        </a:xfrm>
        <a:prstGeom prst="rect">
          <a:avLst/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6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Web Services</a:t>
          </a:r>
        </a:p>
      </dsp:txBody>
      <dsp:txXfrm>
        <a:off x="668489" y="2264581"/>
        <a:ext cx="4652638" cy="453075"/>
      </dsp:txXfrm>
    </dsp:sp>
    <dsp:sp modelId="{3125B553-3E1D-4FE5-9671-39DAC0F65734}">
      <dsp:nvSpPr>
        <dsp:cNvPr id="0" name=""/>
        <dsp:cNvSpPr/>
      </dsp:nvSpPr>
      <dsp:spPr>
        <a:xfrm>
          <a:off x="385316" y="2207947"/>
          <a:ext cx="566344" cy="566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059437"/>
              <a:satOff val="26906"/>
              <a:lumOff val="-3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0C3DA-86CE-4EC6-AE8A-449DA2BA95D0}">
      <dsp:nvSpPr>
        <dsp:cNvPr id="0" name=""/>
        <dsp:cNvSpPr/>
      </dsp:nvSpPr>
      <dsp:spPr>
        <a:xfrm>
          <a:off x="343828" y="2943978"/>
          <a:ext cx="4977299" cy="453075"/>
        </a:xfrm>
        <a:prstGeom prst="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6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Communication</a:t>
          </a:r>
        </a:p>
      </dsp:txBody>
      <dsp:txXfrm>
        <a:off x="343828" y="2943978"/>
        <a:ext cx="4977299" cy="453075"/>
      </dsp:txXfrm>
    </dsp:sp>
    <dsp:sp modelId="{8DD270E9-9C33-4B48-9163-9FF518608BCB}">
      <dsp:nvSpPr>
        <dsp:cNvPr id="0" name=""/>
        <dsp:cNvSpPr/>
      </dsp:nvSpPr>
      <dsp:spPr>
        <a:xfrm>
          <a:off x="60656" y="2887343"/>
          <a:ext cx="566344" cy="566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412583"/>
              <a:satOff val="35875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8577-F5DA-407E-886B-BD21017EBF78}">
      <dsp:nvSpPr>
        <dsp:cNvPr id="0" name=""/>
        <dsp:cNvSpPr/>
      </dsp:nvSpPr>
      <dsp:spPr>
        <a:xfrm>
          <a:off x="2037820" y="2912893"/>
          <a:ext cx="70048" cy="700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A24DB-8E6F-46F7-B22F-5BDD57190465}">
      <dsp:nvSpPr>
        <dsp:cNvPr id="0" name=""/>
        <dsp:cNvSpPr/>
      </dsp:nvSpPr>
      <dsp:spPr>
        <a:xfrm>
          <a:off x="1881784" y="2984042"/>
          <a:ext cx="70048" cy="70048"/>
        </a:xfrm>
        <a:prstGeom prst="ellipse">
          <a:avLst/>
        </a:prstGeom>
        <a:solidFill>
          <a:schemeClr val="accent4">
            <a:hueOff val="-451049"/>
            <a:satOff val="2990"/>
            <a:lumOff val="-376"/>
            <a:alphaOff val="0"/>
          </a:schemeClr>
        </a:solidFill>
        <a:ln w="12700" cap="flat" cmpd="sng" algn="ctr">
          <a:solidFill>
            <a:schemeClr val="accent4">
              <a:hueOff val="-451049"/>
              <a:satOff val="2990"/>
              <a:lumOff val="-3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8A8E-C009-4715-BA8B-2B1A86C4457C}">
      <dsp:nvSpPr>
        <dsp:cNvPr id="0" name=""/>
        <dsp:cNvSpPr/>
      </dsp:nvSpPr>
      <dsp:spPr>
        <a:xfrm>
          <a:off x="1721133" y="3042617"/>
          <a:ext cx="70048" cy="70048"/>
        </a:xfrm>
        <a:prstGeom prst="ellipse">
          <a:avLst/>
        </a:prstGeom>
        <a:solidFill>
          <a:schemeClr val="accent4">
            <a:hueOff val="-902097"/>
            <a:satOff val="5979"/>
            <a:lumOff val="-752"/>
            <a:alphaOff val="0"/>
          </a:schemeClr>
        </a:solidFill>
        <a:ln w="12700" cap="flat" cmpd="sng" algn="ctr">
          <a:solidFill>
            <a:schemeClr val="accent4">
              <a:hueOff val="-902097"/>
              <a:satOff val="5979"/>
              <a:lumOff val="-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C57C-AF46-46CB-8F03-EE7B042AA969}">
      <dsp:nvSpPr>
        <dsp:cNvPr id="0" name=""/>
        <dsp:cNvSpPr/>
      </dsp:nvSpPr>
      <dsp:spPr>
        <a:xfrm>
          <a:off x="1555869" y="3088285"/>
          <a:ext cx="70048" cy="70048"/>
        </a:xfrm>
        <a:prstGeom prst="ellipse">
          <a:avLst/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accent4">
              <a:hueOff val="-1353146"/>
              <a:satOff val="8969"/>
              <a:lumOff val="-1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1BA7B-8289-46E7-858B-E53D49813020}">
      <dsp:nvSpPr>
        <dsp:cNvPr id="0" name=""/>
        <dsp:cNvSpPr/>
      </dsp:nvSpPr>
      <dsp:spPr>
        <a:xfrm>
          <a:off x="2767248" y="2318544"/>
          <a:ext cx="70048" cy="70048"/>
        </a:xfrm>
        <a:prstGeom prst="ellipse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accent4">
              <a:hueOff val="-1804194"/>
              <a:satOff val="11958"/>
              <a:lumOff val="-15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E4EE0-2829-43AA-A195-7C372C871460}">
      <dsp:nvSpPr>
        <dsp:cNvPr id="0" name=""/>
        <dsp:cNvSpPr/>
      </dsp:nvSpPr>
      <dsp:spPr>
        <a:xfrm>
          <a:off x="3183345" y="1446546"/>
          <a:ext cx="70048" cy="70048"/>
        </a:xfrm>
        <a:prstGeom prst="ellipse">
          <a:avLst/>
        </a:prstGeom>
        <a:solidFill>
          <a:schemeClr val="accent4">
            <a:hueOff val="-2255243"/>
            <a:satOff val="14948"/>
            <a:lumOff val="-1879"/>
            <a:alphaOff val="0"/>
          </a:schemeClr>
        </a:solidFill>
        <a:ln w="12700" cap="flat" cmpd="sng" algn="ctr">
          <a:solidFill>
            <a:schemeClr val="accent4">
              <a:hueOff val="-2255243"/>
              <a:satOff val="14948"/>
              <a:lumOff val="-1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B7C8C-687C-4634-8688-84D2B134EF9A}">
      <dsp:nvSpPr>
        <dsp:cNvPr id="0" name=""/>
        <dsp:cNvSpPr/>
      </dsp:nvSpPr>
      <dsp:spPr>
        <a:xfrm>
          <a:off x="3070931" y="358452"/>
          <a:ext cx="70048" cy="70048"/>
        </a:xfrm>
        <a:prstGeom prst="ellipse">
          <a:avLst/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accent4">
              <a:hueOff val="-2706292"/>
              <a:satOff val="17937"/>
              <a:lumOff val="-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D939-4310-4C75-8118-5A32FEE628EF}">
      <dsp:nvSpPr>
        <dsp:cNvPr id="0" name=""/>
        <dsp:cNvSpPr/>
      </dsp:nvSpPr>
      <dsp:spPr>
        <a:xfrm>
          <a:off x="3170761" y="287633"/>
          <a:ext cx="70048" cy="70048"/>
        </a:xfrm>
        <a:prstGeom prst="ellipse">
          <a:avLst/>
        </a:prstGeom>
        <a:solidFill>
          <a:schemeClr val="accent4">
            <a:hueOff val="-3157340"/>
            <a:satOff val="20927"/>
            <a:lumOff val="-2631"/>
            <a:alphaOff val="0"/>
          </a:schemeClr>
        </a:solidFill>
        <a:ln w="12700" cap="flat" cmpd="sng" algn="ctr">
          <a:solidFill>
            <a:schemeClr val="accent4">
              <a:hueOff val="-3157340"/>
              <a:satOff val="20927"/>
              <a:lumOff val="-26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2632D-911D-4760-A6EF-4713C81F7B2D}">
      <dsp:nvSpPr>
        <dsp:cNvPr id="0" name=""/>
        <dsp:cNvSpPr/>
      </dsp:nvSpPr>
      <dsp:spPr>
        <a:xfrm>
          <a:off x="3270591" y="216814"/>
          <a:ext cx="70048" cy="70048"/>
        </a:xfrm>
        <a:prstGeom prst="ellipse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accent4">
              <a:hueOff val="-3608389"/>
              <a:satOff val="23917"/>
              <a:lumOff val="-3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B292-B58D-4DDE-8DEA-CD84A91844CF}">
      <dsp:nvSpPr>
        <dsp:cNvPr id="0" name=""/>
        <dsp:cNvSpPr/>
      </dsp:nvSpPr>
      <dsp:spPr>
        <a:xfrm>
          <a:off x="3370420" y="287633"/>
          <a:ext cx="70048" cy="70048"/>
        </a:xfrm>
        <a:prstGeom prst="ellipse">
          <a:avLst/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accent4">
              <a:hueOff val="-4059437"/>
              <a:satOff val="26906"/>
              <a:lumOff val="-3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CDB9E-FC0D-4369-9E90-1C5CF4B55505}">
      <dsp:nvSpPr>
        <dsp:cNvPr id="0" name=""/>
        <dsp:cNvSpPr/>
      </dsp:nvSpPr>
      <dsp:spPr>
        <a:xfrm>
          <a:off x="3470670" y="358452"/>
          <a:ext cx="70048" cy="70048"/>
        </a:xfrm>
        <a:prstGeom prst="ellipse">
          <a:avLst/>
        </a:prstGeom>
        <a:solidFill>
          <a:schemeClr val="accent4">
            <a:hueOff val="-4510486"/>
            <a:satOff val="29896"/>
            <a:lumOff val="-3758"/>
            <a:alphaOff val="0"/>
          </a:schemeClr>
        </a:solidFill>
        <a:ln w="12700" cap="flat" cmpd="sng" algn="ctr">
          <a:solidFill>
            <a:schemeClr val="accent4">
              <a:hueOff val="-4510486"/>
              <a:satOff val="29896"/>
              <a:lumOff val="-37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7FC8-E7BB-4C97-9FC9-D0DA8AA1734D}">
      <dsp:nvSpPr>
        <dsp:cNvPr id="0" name=""/>
        <dsp:cNvSpPr/>
      </dsp:nvSpPr>
      <dsp:spPr>
        <a:xfrm>
          <a:off x="3270591" y="366394"/>
          <a:ext cx="70048" cy="70048"/>
        </a:xfrm>
        <a:prstGeom prst="ellipse">
          <a:avLst/>
        </a:prstGeom>
        <a:solidFill>
          <a:schemeClr val="accent4">
            <a:hueOff val="-4961535"/>
            <a:satOff val="32885"/>
            <a:lumOff val="-4134"/>
            <a:alphaOff val="0"/>
          </a:schemeClr>
        </a:solidFill>
        <a:ln w="12700" cap="flat" cmpd="sng" algn="ctr">
          <a:solidFill>
            <a:schemeClr val="accent4">
              <a:hueOff val="-4961535"/>
              <a:satOff val="32885"/>
              <a:lumOff val="-4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25E44-C0D2-45EC-BAFA-1DDECDA9B00A}">
      <dsp:nvSpPr>
        <dsp:cNvPr id="0" name=""/>
        <dsp:cNvSpPr/>
      </dsp:nvSpPr>
      <dsp:spPr>
        <a:xfrm>
          <a:off x="3270591" y="515974"/>
          <a:ext cx="70048" cy="70048"/>
        </a:xfrm>
        <a:prstGeom prst="ellipse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accent4">
              <a:hueOff val="-5412583"/>
              <a:satOff val="35875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19CEC-DA22-403A-808F-AD76E3A5E06C}">
      <dsp:nvSpPr>
        <dsp:cNvPr id="0" name=""/>
        <dsp:cNvSpPr/>
      </dsp:nvSpPr>
      <dsp:spPr>
        <a:xfrm>
          <a:off x="1156340" y="3228876"/>
          <a:ext cx="1507931" cy="4043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Cursory</a:t>
          </a:r>
        </a:p>
      </dsp:txBody>
      <dsp:txXfrm>
        <a:off x="1176081" y="3248617"/>
        <a:ext cx="1468449" cy="364913"/>
      </dsp:txXfrm>
    </dsp:sp>
    <dsp:sp modelId="{3DED6AD2-5E19-4882-9D1D-D811E1BDB48B}">
      <dsp:nvSpPr>
        <dsp:cNvPr id="0" name=""/>
        <dsp:cNvSpPr/>
      </dsp:nvSpPr>
      <dsp:spPr>
        <a:xfrm>
          <a:off x="738356" y="2832257"/>
          <a:ext cx="699227" cy="69925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305AF-B0C9-495A-A1A8-AAB23136F572}">
      <dsp:nvSpPr>
        <dsp:cNvPr id="0" name=""/>
        <dsp:cNvSpPr/>
      </dsp:nvSpPr>
      <dsp:spPr>
        <a:xfrm>
          <a:off x="2509914" y="2740755"/>
          <a:ext cx="1507931" cy="404395"/>
        </a:xfrm>
        <a:prstGeom prst="roundRect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Opportunistic</a:t>
          </a:r>
        </a:p>
      </dsp:txBody>
      <dsp:txXfrm>
        <a:off x="2529655" y="2760496"/>
        <a:ext cx="1468449" cy="364913"/>
      </dsp:txXfrm>
    </dsp:sp>
    <dsp:sp modelId="{D9C39670-B49F-416C-91F7-85029BC424BC}">
      <dsp:nvSpPr>
        <dsp:cNvPr id="0" name=""/>
        <dsp:cNvSpPr/>
      </dsp:nvSpPr>
      <dsp:spPr>
        <a:xfrm>
          <a:off x="2091929" y="2344137"/>
          <a:ext cx="699227" cy="699252"/>
        </a:xfrm>
        <a:prstGeom prst="ellipse">
          <a:avLst/>
        </a:prstGeom>
        <a:solidFill>
          <a:schemeClr val="accent4">
            <a:tint val="50000"/>
            <a:hueOff val="-1601959"/>
            <a:satOff val="3712"/>
            <a:lumOff val="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185C8-3788-4F99-A0B2-F50ADAD5F94B}">
      <dsp:nvSpPr>
        <dsp:cNvPr id="0" name=""/>
        <dsp:cNvSpPr/>
      </dsp:nvSpPr>
      <dsp:spPr>
        <a:xfrm>
          <a:off x="3086241" y="1971015"/>
          <a:ext cx="1507931" cy="404395"/>
        </a:xfrm>
        <a:prstGeom prst="roundRect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</a:t>
          </a:r>
        </a:p>
      </dsp:txBody>
      <dsp:txXfrm>
        <a:off x="3105982" y="1990756"/>
        <a:ext cx="1468449" cy="364913"/>
      </dsp:txXfrm>
    </dsp:sp>
    <dsp:sp modelId="{718F6A20-5316-4437-BC6A-23604C3EB304}">
      <dsp:nvSpPr>
        <dsp:cNvPr id="0" name=""/>
        <dsp:cNvSpPr/>
      </dsp:nvSpPr>
      <dsp:spPr>
        <a:xfrm>
          <a:off x="2668257" y="1574396"/>
          <a:ext cx="699227" cy="699252"/>
        </a:xfrm>
        <a:prstGeom prst="ellipse">
          <a:avLst/>
        </a:prstGeom>
        <a:solidFill>
          <a:schemeClr val="accent4">
            <a:tint val="50000"/>
            <a:hueOff val="-3203919"/>
            <a:satOff val="7425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D5CB5-8F15-49C2-9524-C920895E577B}">
      <dsp:nvSpPr>
        <dsp:cNvPr id="0" name=""/>
        <dsp:cNvSpPr/>
      </dsp:nvSpPr>
      <dsp:spPr>
        <a:xfrm>
          <a:off x="3339171" y="1054010"/>
          <a:ext cx="1507931" cy="404395"/>
        </a:xfrm>
        <a:prstGeom prst="round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</a:t>
          </a:r>
        </a:p>
      </dsp:txBody>
      <dsp:txXfrm>
        <a:off x="3358912" y="1073751"/>
        <a:ext cx="1468449" cy="364913"/>
      </dsp:txXfrm>
    </dsp:sp>
    <dsp:sp modelId="{D4D8A53A-D0D3-4159-A1DB-26CB42056F65}">
      <dsp:nvSpPr>
        <dsp:cNvPr id="0" name=""/>
        <dsp:cNvSpPr/>
      </dsp:nvSpPr>
      <dsp:spPr>
        <a:xfrm>
          <a:off x="2921187" y="657392"/>
          <a:ext cx="699227" cy="699252"/>
        </a:xfrm>
        <a:prstGeom prst="ellipse">
          <a:avLst/>
        </a:prstGeom>
        <a:solidFill>
          <a:schemeClr val="accent4">
            <a:tint val="50000"/>
            <a:hueOff val="-4805878"/>
            <a:satOff val="11137"/>
            <a:lumOff val="9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7624C-10CE-4351-A288-842DAE6E75CE}" type="datetimeFigureOut">
              <a:rPr lang="nb-NO" smtClean="0"/>
              <a:t>15.06.2018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5D8B-0CD5-4851-B687-8613192CE88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667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2DCC-FD35-4DCA-A04E-5F05440D3694}" type="datetimeFigureOut">
              <a:rPr lang="nb-NO" smtClean="0"/>
              <a:t>15.06.2018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C384-521A-4E91-ADF1-9FEFAD9076E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884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930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5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693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839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61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en-GB" noProof="0" smtClean="0"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80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1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Information classification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F2D59EB-6160-43D8-84AC-CE6A3A68034A}" type="datetime3">
              <a:rPr lang="en-GB" smtClean="0"/>
              <a:pPr/>
              <a:t>15 June, 2018</a:t>
            </a:fld>
            <a:endParaRPr lang="en-GB" dirty="0"/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0763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132318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54496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6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48194"/>
            <a:ext cx="9144000" cy="3595306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9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7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3133696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48194"/>
            <a:ext cx="9144000" cy="3595306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9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1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127502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18789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46913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0218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 hasCustomPrompt="1"/>
          </p:nvPr>
        </p:nvSpPr>
        <p:spPr>
          <a:xfrm>
            <a:off x="540000" y="996176"/>
            <a:ext cx="3852614" cy="157557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70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4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29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pictur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6" name="Tittel 11"/>
          <p:cNvSpPr>
            <a:spLocks noGrp="1"/>
          </p:cNvSpPr>
          <p:nvPr>
            <p:ph type="title" hasCustomPrompt="1"/>
          </p:nvPr>
        </p:nvSpPr>
        <p:spPr>
          <a:xfrm>
            <a:off x="540000" y="996176"/>
            <a:ext cx="3852614" cy="157557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4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094" y="4392283"/>
            <a:ext cx="827156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2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Information classification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F2D59EB-6160-43D8-84AC-CE6A3A68034A}" type="datetime3">
              <a:rPr lang="en-GB" smtClean="0"/>
              <a:pPr/>
              <a:t>15 June, 2018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5" name="Plassholder f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9031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1CF8-EE1E-49BE-B293-D95B9011CEB4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743938" y="378367"/>
            <a:ext cx="4860312" cy="4029508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1410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52000" y="1506584"/>
            <a:ext cx="3852250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B75197-2B95-4D9F-AB0F-A29DAF4427CA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506584"/>
            <a:ext cx="3852251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8044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B75197-2B95-4D9F-AB0F-A29DAF4427CA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07039"/>
            <a:ext cx="2520315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312255" y="1707039"/>
            <a:ext cx="2520315" cy="270165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084762" y="1707039"/>
            <a:ext cx="2520315" cy="2700836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539748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3312255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2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084762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040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B75197-2B95-4D9F-AB0F-A29DAF4427CA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768835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692473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2616111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2" name="Plassholder f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2616110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3" name="Plassholder f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692472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4" name="Plassholder for tekst 3"/>
          <p:cNvSpPr>
            <a:spLocks noGrp="1"/>
          </p:cNvSpPr>
          <p:nvPr>
            <p:ph type="body" sz="quarter" idx="31" hasCustomPrompt="1"/>
          </p:nvPr>
        </p:nvSpPr>
        <p:spPr>
          <a:xfrm>
            <a:off x="6768834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539748" y="1476208"/>
            <a:ext cx="1836231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54551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ssholder for tekst 14"/>
          <p:cNvSpPr txBox="1">
            <a:spLocks/>
          </p:cNvSpPr>
          <p:nvPr userDrawn="1"/>
        </p:nvSpPr>
        <p:spPr>
          <a:xfrm>
            <a:off x="540000" y="4572572"/>
            <a:ext cx="38484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5" name="Bild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6B6F6-76FC-4022-9A79-995B84392D62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6" name="Plassholder for lysbildenummer 3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4752594" y="374650"/>
            <a:ext cx="3852471" cy="4190548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8" y="1506584"/>
            <a:ext cx="3852482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82615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14"/>
          <p:cNvSpPr txBox="1">
            <a:spLocks/>
          </p:cNvSpPr>
          <p:nvPr userDrawn="1"/>
        </p:nvSpPr>
        <p:spPr>
          <a:xfrm>
            <a:off x="4751998" y="4572572"/>
            <a:ext cx="38520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6" name="Bil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13676BA-F3E3-44A9-9865-C5090AB6B713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4751998" y="378366"/>
            <a:ext cx="3852000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10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539999" y="367826"/>
            <a:ext cx="3852482" cy="4190548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51747" y="1506584"/>
            <a:ext cx="3861180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249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BBA5-8A4E-48AB-A893-E39604C4ADE7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Plassholder for bilde 12"/>
          <p:cNvSpPr>
            <a:spLocks noGrp="1"/>
          </p:cNvSpPr>
          <p:nvPr>
            <p:ph type="pic" sz="quarter" idx="23" hasCustomPrompt="1"/>
          </p:nvPr>
        </p:nvSpPr>
        <p:spPr>
          <a:xfrm>
            <a:off x="539749" y="1548194"/>
            <a:ext cx="4030609" cy="3002254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29" name="Plassholder for bilde 12"/>
          <p:cNvSpPr>
            <a:spLocks noGrp="1"/>
          </p:cNvSpPr>
          <p:nvPr>
            <p:ph type="pic" sz="quarter" idx="24" hasCustomPrompt="1"/>
          </p:nvPr>
        </p:nvSpPr>
        <p:spPr>
          <a:xfrm>
            <a:off x="4570358" y="1548194"/>
            <a:ext cx="2015873" cy="3002255"/>
          </a:xfrm>
          <a:solidFill>
            <a:schemeClr val="bg1">
              <a:lumMod val="6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0" name="Plassholder for bilde 12"/>
          <p:cNvSpPr>
            <a:spLocks noGrp="1"/>
          </p:cNvSpPr>
          <p:nvPr>
            <p:ph type="pic" sz="quarter" idx="25" hasCustomPrompt="1"/>
          </p:nvPr>
        </p:nvSpPr>
        <p:spPr>
          <a:xfrm>
            <a:off x="6588823" y="1548194"/>
            <a:ext cx="2016946" cy="1501388"/>
          </a:xfrm>
          <a:solidFill>
            <a:schemeClr val="bg1">
              <a:lumMod val="7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1" name="Plassholder for bilde 12"/>
          <p:cNvSpPr>
            <a:spLocks noGrp="1"/>
          </p:cNvSpPr>
          <p:nvPr>
            <p:ph type="pic" sz="quarter" idx="26" hasCustomPrompt="1"/>
          </p:nvPr>
        </p:nvSpPr>
        <p:spPr>
          <a:xfrm>
            <a:off x="6588000" y="3048801"/>
            <a:ext cx="2016000" cy="1501388"/>
          </a:xfrm>
          <a:solidFill>
            <a:schemeClr val="bg1">
              <a:lumMod val="8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pic>
        <p:nvPicPr>
          <p:cNvPr id="33" name="Bild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22" y="381648"/>
            <a:ext cx="3852101" cy="9233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/>
            </a:lvl1pPr>
            <a:lvl2pPr marL="252000" indent="-126000">
              <a:lnSpc>
                <a:spcPts val="1500"/>
              </a:lnSpc>
              <a:buFont typeface="Courier New" panose="02070309020205020404" pitchFamily="49" charset="0"/>
              <a:buChar char="o"/>
              <a:defRPr sz="1100"/>
            </a:lvl2pPr>
            <a:lvl3pPr marL="378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3pPr>
            <a:lvl4pPr marL="504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4pPr>
            <a:lvl5pPr marL="630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32832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DEB7-BEA4-47D6-9090-69073C875703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lassholder for tekst 14"/>
          <p:cNvSpPr txBox="1">
            <a:spLocks/>
          </p:cNvSpPr>
          <p:nvPr userDrawn="1"/>
        </p:nvSpPr>
        <p:spPr>
          <a:xfrm>
            <a:off x="540000" y="1548194"/>
            <a:ext cx="806425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22" y="381648"/>
            <a:ext cx="3852101" cy="9233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/>
            </a:lvl1pPr>
            <a:lvl2pPr marL="252000" indent="-126000">
              <a:lnSpc>
                <a:spcPts val="1500"/>
              </a:lnSpc>
              <a:buFont typeface="Courier New" panose="02070309020205020404" pitchFamily="49" charset="0"/>
              <a:buChar char="o"/>
              <a:defRPr sz="1100"/>
            </a:lvl2pPr>
            <a:lvl3pPr marL="378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3pPr>
            <a:lvl4pPr marL="504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4pPr>
            <a:lvl5pPr marL="630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0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0068" y="1728216"/>
            <a:ext cx="3852482" cy="2696147"/>
          </a:xfrm>
          <a:solidFill>
            <a:schemeClr val="bg1">
              <a:lumMod val="75000"/>
            </a:schemeClr>
          </a:solidFill>
        </p:spPr>
        <p:txBody>
          <a:bodyPr anchor="t" anchorCtr="1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button below to add chart</a:t>
            </a:r>
          </a:p>
        </p:txBody>
      </p:sp>
      <p:sp>
        <p:nvSpPr>
          <p:cNvPr id="13" name="Plassholder for diagram 4"/>
          <p:cNvSpPr>
            <a:spLocks noGrp="1"/>
          </p:cNvSpPr>
          <p:nvPr>
            <p:ph type="chart" sz="quarter" idx="14" hasCustomPrompt="1"/>
          </p:nvPr>
        </p:nvSpPr>
        <p:spPr>
          <a:xfrm>
            <a:off x="4752022" y="1728216"/>
            <a:ext cx="3852482" cy="2696147"/>
          </a:xfrm>
          <a:solidFill>
            <a:schemeClr val="bg1">
              <a:lumMod val="75000"/>
            </a:schemeClr>
          </a:solidFill>
        </p:spPr>
        <p:txBody>
          <a:bodyPr anchor="t" anchorCtr="1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button below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2648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23" y="2209006"/>
            <a:ext cx="288975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23" y="2209007"/>
            <a:ext cx="288975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4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Information classification</a:t>
            </a:r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F2D59EB-6160-43D8-84AC-CE6A3A68034A}" type="datetime3">
              <a:rPr lang="en-GB" smtClean="0"/>
              <a:pPr/>
              <a:t>15 June, 2018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75009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23" y="2209006"/>
            <a:ext cx="288975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538317"/>
            <a:ext cx="2889754" cy="725487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EMAIL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MOBILE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2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538317"/>
            <a:ext cx="2889754" cy="72548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E-POST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52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538317"/>
            <a:ext cx="2889754" cy="725487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E-POST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13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</p:spTree>
    <p:extLst>
      <p:ext uri="{BB962C8B-B14F-4D97-AF65-F5344CB8AC3E}">
        <p14:creationId xmlns:p14="http://schemas.microsoft.com/office/powerpoint/2010/main" val="1002541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4129-86BC-47CD-A63D-6037EE1B6F9C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05741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9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sp>
        <p:nvSpPr>
          <p:cNvPr id="10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436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8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1112365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9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860942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5635980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318208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683981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ssholder for tekst 14"/>
          <p:cNvSpPr txBox="1">
            <a:spLocks/>
          </p:cNvSpPr>
          <p:nvPr/>
        </p:nvSpPr>
        <p:spPr>
          <a:xfrm>
            <a:off x="540000" y="4572572"/>
            <a:ext cx="806425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378366"/>
            <a:ext cx="2844354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468" y="378047"/>
            <a:ext cx="4859782" cy="40289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4862525"/>
            <a:ext cx="367261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>
                <a:solidFill>
                  <a:srgbClr val="698898"/>
                </a:solidFill>
                <a:latin typeface="+mn-lt"/>
              </a:defRPr>
            </a:lvl1pPr>
          </a:lstStyle>
          <a:p>
            <a:fld id="{BE00DEB0-E6FA-4BA2-92E6-DEFAB1F30552}" type="datetime3">
              <a:rPr lang="en-GB" smtClean="0"/>
              <a:t>15 June,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4765665"/>
            <a:ext cx="367261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 cap="all" baseline="0">
                <a:solidFill>
                  <a:srgbClr val="698898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4765664"/>
            <a:ext cx="18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>
                <a:solidFill>
                  <a:srgbClr val="698898"/>
                </a:solidFill>
                <a:latin typeface="+mn-lt"/>
              </a:defRPr>
            </a:lvl1pPr>
          </a:lstStyle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5" name="Bilde 7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7" r:id="rId3"/>
    <p:sldLayoutId id="2147483721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672" r:id="rId10"/>
    <p:sldLayoutId id="2147483710" r:id="rId11"/>
    <p:sldLayoutId id="2147483709" r:id="rId12"/>
    <p:sldLayoutId id="2147483711" r:id="rId13"/>
    <p:sldLayoutId id="2147483722" r:id="rId14"/>
    <p:sldLayoutId id="2147483674" r:id="rId15"/>
    <p:sldLayoutId id="2147483715" r:id="rId16"/>
    <p:sldLayoutId id="2147483716" r:id="rId17"/>
    <p:sldLayoutId id="2147483680" r:id="rId18"/>
    <p:sldLayoutId id="2147483712" r:id="rId19"/>
    <p:sldLayoutId id="2147483703" r:id="rId20"/>
    <p:sldLayoutId id="2147483702" r:id="rId21"/>
    <p:sldLayoutId id="2147483719" r:id="rId22"/>
    <p:sldLayoutId id="2147483720" r:id="rId23"/>
    <p:sldLayoutId id="2147483705" r:id="rId24"/>
    <p:sldLayoutId id="2147483706" r:id="rId25"/>
    <p:sldLayoutId id="2147483717" r:id="rId26"/>
    <p:sldLayoutId id="2147483718" r:id="rId27"/>
    <p:sldLayoutId id="2147483693" r:id="rId28"/>
    <p:sldLayoutId id="2147483713" r:id="rId29"/>
    <p:sldLayoutId id="2147483714" r:id="rId30"/>
    <p:sldLayoutId id="2147483725" r:id="rId31"/>
    <p:sldLayoutId id="2147483726" r:id="rId32"/>
    <p:sldLayoutId id="2147483727" r:id="rId33"/>
    <p:sldLayoutId id="2147483666" r:id="rId34"/>
    <p:sldLayoutId id="2147483724" r:id="rId35"/>
  </p:sldLayoutIdLst>
  <p:hf hdr="0" dt="0"/>
  <p:txStyles>
    <p:titleStyle>
      <a:lvl1pPr algn="l" defTabSz="685800" rtl="0" eaLnBrk="1" latinLnBrk="0" hangingPunct="1">
        <a:lnSpc>
          <a:spcPct val="110000"/>
        </a:lnSpc>
        <a:spcBef>
          <a:spcPts val="0"/>
        </a:spcBef>
        <a:buNone/>
        <a:defRPr sz="2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6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126000" algn="l" defTabSz="685800" rtl="0" eaLnBrk="1" latinLnBrk="0" hangingPunct="1">
        <a:lnSpc>
          <a:spcPct val="110000"/>
        </a:lnSpc>
        <a:spcBef>
          <a:spcPts val="0"/>
        </a:spcBef>
        <a:buFont typeface="Courier New" panose="02070309020205020404" pitchFamily="49" charset="0"/>
        <a:buChar char="o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378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630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40" userDrawn="1">
          <p15:clr>
            <a:srgbClr val="F26B43"/>
          </p15:clr>
        </p15:guide>
        <p15:guide id="10" pos="5420" userDrawn="1">
          <p15:clr>
            <a:srgbClr val="F26B43"/>
          </p15:clr>
        </p15:guide>
        <p15:guide id="18" orient="horz" pos="2880" userDrawn="1">
          <p15:clr>
            <a:srgbClr val="F26B43"/>
          </p15:clr>
        </p15:guide>
        <p15:guide id="19" pos="2358" userDrawn="1">
          <p15:clr>
            <a:srgbClr val="F26B43"/>
          </p15:clr>
        </p15:guide>
        <p15:guide id="20" pos="2993" userDrawn="1">
          <p15:clr>
            <a:srgbClr val="F26B43"/>
          </p15:clr>
        </p15:guide>
        <p15:guide id="21" pos="2767" userDrawn="1">
          <p15:clr>
            <a:srgbClr val="F26B43"/>
          </p15:clr>
        </p15:guide>
        <p15:guide id="23" orient="horz" pos="2787" userDrawn="1">
          <p15:clr>
            <a:srgbClr val="F26B43"/>
          </p15:clr>
        </p15:guide>
        <p15:guide id="24" orient="horz" pos="9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loit-db.com/docs/english/44756-deserialization-vulnerability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benefits of OWASP ASVS at initial phases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2772882"/>
            <a:ext cx="7038000" cy="230832"/>
          </a:xfrm>
        </p:spPr>
        <p:txBody>
          <a:bodyPr/>
          <a:lstStyle/>
          <a:p>
            <a:r>
              <a:rPr lang="fr-FR" dirty="0"/>
              <a:t>NDS {OSLO} 2018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EVRY PUBLIC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750" y="3221826"/>
            <a:ext cx="7038000" cy="282272"/>
          </a:xfrm>
        </p:spPr>
        <p:txBody>
          <a:bodyPr>
            <a:noAutofit/>
          </a:bodyPr>
          <a:lstStyle/>
          <a:p>
            <a:r>
              <a:rPr lang="en-GB" sz="1300" dirty="0"/>
              <a:t>Oleksandr </a:t>
            </a:r>
            <a:r>
              <a:rPr lang="en-GB" sz="1300" dirty="0" err="1"/>
              <a:t>kazymyrov</a:t>
            </a:r>
            <a:endParaRPr lang="en-GB" sz="1300" dirty="0"/>
          </a:p>
          <a:p>
            <a:endParaRPr lang="en-GB" sz="130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7"/>
          </p:nvPr>
        </p:nvSpPr>
        <p:spPr>
          <a:xfrm>
            <a:off x="539750" y="374650"/>
            <a:ext cx="3852863" cy="153888"/>
          </a:xfrm>
        </p:spPr>
        <p:txBody>
          <a:bodyPr/>
          <a:lstStyle/>
          <a:p>
            <a:r>
              <a:rPr lang="en-GB" dirty="0"/>
              <a:t>15 </a:t>
            </a:r>
            <a:r>
              <a:rPr lang="en-GB" dirty="0" err="1"/>
              <a:t>june</a:t>
            </a:r>
            <a:r>
              <a:rPr lang="en-GB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2776201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F569-9D38-4397-973F-FBF7B53BE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OWASP Application Security Verification Standard (ASVS)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08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3184362"/>
              </p:ext>
            </p:extLst>
          </p:nvPr>
        </p:nvGraphicFramePr>
        <p:xfrm>
          <a:off x="378594" y="648260"/>
          <a:ext cx="8278418" cy="420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73495"/>
            <a:ext cx="4634727" cy="1000274"/>
          </a:xfrm>
        </p:spPr>
        <p:txBody>
          <a:bodyPr/>
          <a:lstStyle/>
          <a:p>
            <a:r>
              <a:rPr lang="en-US" dirty="0"/>
              <a:t>From PCI DSS to OWASP ASVS</a:t>
            </a:r>
          </a:p>
        </p:txBody>
      </p:sp>
    </p:spTree>
    <p:extLst>
      <p:ext uri="{BB962C8B-B14F-4D97-AF65-F5344CB8AC3E}">
        <p14:creationId xmlns:p14="http://schemas.microsoft.com/office/powerpoint/2010/main" val="13805046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7177681"/>
              </p:ext>
            </p:extLst>
          </p:nvPr>
        </p:nvGraphicFramePr>
        <p:xfrm>
          <a:off x="464820" y="213360"/>
          <a:ext cx="8168640" cy="428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1897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73495"/>
            <a:ext cx="5369356" cy="1000274"/>
          </a:xfrm>
        </p:spPr>
        <p:txBody>
          <a:bodyPr/>
          <a:lstStyle/>
          <a:p>
            <a:r>
              <a:rPr lang="en-US" dirty="0"/>
              <a:t>What is covered by OWAS ASVS?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CB615F-4FAE-4E61-91DB-F65B895F4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807077"/>
              </p:ext>
            </p:extLst>
          </p:nvPr>
        </p:nvGraphicFramePr>
        <p:xfrm>
          <a:off x="2183027" y="760026"/>
          <a:ext cx="5369356" cy="362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9817F69-F9B6-401E-BC1D-93A386312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2" y="1770994"/>
            <a:ext cx="1601509" cy="16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073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ASVS Levels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22093" b="11066"/>
          <a:stretch/>
        </p:blipFill>
        <p:spPr>
          <a:xfrm>
            <a:off x="189480" y="913305"/>
            <a:ext cx="4777740" cy="3430901"/>
          </a:xfr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4202118" y="772292"/>
          <a:ext cx="5585460" cy="385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7892267" y="923597"/>
            <a:ext cx="1025842" cy="3478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Security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218748" y="379587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CCC"/>
                </a:solidFill>
              </a:rPr>
              <a:t>0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563678" y="330438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149752" y="253787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409784" y="161204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810939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94546"/>
            <a:ext cx="7102860" cy="467454"/>
          </a:xfrm>
        </p:spPr>
        <p:txBody>
          <a:bodyPr>
            <a:normAutofit/>
          </a:bodyPr>
          <a:lstStyle/>
          <a:p>
            <a:r>
              <a:rPr lang="en-US" dirty="0"/>
              <a:t>OWAS ASVS verification controls (v3.0.1)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0D441-0AAD-4687-89F5-C17CF58E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96" y="671417"/>
            <a:ext cx="6674607" cy="380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48516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94546"/>
            <a:ext cx="7102860" cy="467454"/>
          </a:xfrm>
        </p:spPr>
        <p:txBody>
          <a:bodyPr>
            <a:normAutofit/>
          </a:bodyPr>
          <a:lstStyle/>
          <a:p>
            <a:r>
              <a:rPr lang="en-US" dirty="0"/>
              <a:t>General level profiles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F38ED-85E2-4E64-8688-AF172106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899533"/>
            <a:ext cx="7588466" cy="345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4728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762" y="180246"/>
            <a:ext cx="7102860" cy="467454"/>
          </a:xfrm>
        </p:spPr>
        <p:txBody>
          <a:bodyPr>
            <a:normAutofit/>
          </a:bodyPr>
          <a:lstStyle/>
          <a:p>
            <a:r>
              <a:rPr lang="en-US" dirty="0"/>
              <a:t>OWAS ASVS verification controls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7A204F3-A58D-4864-8907-28137DBFBE9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40000" y="647700"/>
            <a:ext cx="3852482" cy="22282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V2: </a:t>
            </a:r>
            <a:r>
              <a:rPr lang="nb-NO" dirty="0" err="1"/>
              <a:t>Authentication</a:t>
            </a:r>
            <a:r>
              <a:rPr lang="nb-NO" dirty="0"/>
              <a:t> </a:t>
            </a:r>
            <a:r>
              <a:rPr lang="nb-NO" dirty="0" err="1"/>
              <a:t>Verification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3708A-1D80-4C0C-9AC3-17FF70BE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84"/>
          <a:stretch/>
        </p:blipFill>
        <p:spPr>
          <a:xfrm>
            <a:off x="236494" y="857145"/>
            <a:ext cx="4314633" cy="3685694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0BA6DDE-4344-4A13-A380-1F9B93E86749}"/>
              </a:ext>
            </a:extLst>
          </p:cNvPr>
          <p:cNvSpPr txBox="1">
            <a:spLocks/>
          </p:cNvSpPr>
          <p:nvPr/>
        </p:nvSpPr>
        <p:spPr>
          <a:xfrm>
            <a:off x="4968496" y="424875"/>
            <a:ext cx="3852482" cy="2228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V3: </a:t>
            </a:r>
            <a:r>
              <a:rPr lang="nb-NO" dirty="0" err="1"/>
              <a:t>Session</a:t>
            </a:r>
            <a:r>
              <a:rPr lang="nb-NO" dirty="0"/>
              <a:t> Management </a:t>
            </a:r>
            <a:r>
              <a:rPr lang="nb-NO" dirty="0" err="1"/>
              <a:t>Verification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F92E5-78C3-4E1F-8867-1D7644812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81" y="647700"/>
            <a:ext cx="4328640" cy="39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188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09520775"/>
              </p:ext>
            </p:extLst>
          </p:nvPr>
        </p:nvGraphicFramePr>
        <p:xfrm>
          <a:off x="2541736" y="5258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9593510"/>
              </p:ext>
            </p:extLst>
          </p:nvPr>
        </p:nvGraphicFramePr>
        <p:xfrm>
          <a:off x="2198688" y="1851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08894" y="627709"/>
            <a:ext cx="1825589" cy="2900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OWASP ASVS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7864576"/>
              </p:ext>
            </p:extLst>
          </p:nvPr>
        </p:nvGraphicFramePr>
        <p:xfrm>
          <a:off x="3700090" y="11134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/>
          <p:cNvSpPr/>
          <p:nvPr/>
        </p:nvSpPr>
        <p:spPr>
          <a:xfrm>
            <a:off x="6661060" y="4049798"/>
            <a:ext cx="178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5"/>
                </a:solidFill>
              </a:rPr>
              <a:t>OWASP Top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7495" y="40644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</a:rPr>
              <a:t>PCI DSS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5761493" y="3648963"/>
            <a:ext cx="269878" cy="37989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321688" y="953316"/>
            <a:ext cx="355359" cy="204218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7521416" y="3511075"/>
            <a:ext cx="343884" cy="51485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E832CBE-6FE9-41C1-9DB8-0431DB8F1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629632"/>
              </p:ext>
            </p:extLst>
          </p:nvPr>
        </p:nvGraphicFramePr>
        <p:xfrm>
          <a:off x="-624519" y="702265"/>
          <a:ext cx="5939117" cy="390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60332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378366"/>
            <a:ext cx="7101703" cy="1000274"/>
          </a:xfrm>
        </p:spPr>
        <p:txBody>
          <a:bodyPr/>
          <a:lstStyle/>
          <a:p>
            <a:r>
              <a:rPr lang="en-US" dirty="0"/>
              <a:t>OWASP Top 10 2017 vs OWASP ASVS</a:t>
            </a:r>
            <a:endParaRPr lang="nb-NO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DBB046-FB6D-4AF7-ACC3-AF987205A968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944814195"/>
              </p:ext>
            </p:extLst>
          </p:nvPr>
        </p:nvGraphicFramePr>
        <p:xfrm>
          <a:off x="1502230" y="786314"/>
          <a:ext cx="5909912" cy="36677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7794">
                  <a:extLst>
                    <a:ext uri="{9D8B030D-6E8A-4147-A177-3AD203B41FA5}">
                      <a16:colId xmlns:a16="http://schemas.microsoft.com/office/drawing/2014/main" val="2814479991"/>
                    </a:ext>
                  </a:extLst>
                </a:gridCol>
                <a:gridCol w="2054994">
                  <a:extLst>
                    <a:ext uri="{9D8B030D-6E8A-4147-A177-3AD203B41FA5}">
                      <a16:colId xmlns:a16="http://schemas.microsoft.com/office/drawing/2014/main" val="931003246"/>
                    </a:ext>
                  </a:extLst>
                </a:gridCol>
                <a:gridCol w="2257124">
                  <a:extLst>
                    <a:ext uri="{9D8B030D-6E8A-4147-A177-3AD203B41FA5}">
                      <a16:colId xmlns:a16="http://schemas.microsoft.com/office/drawing/2014/main" val="779693530"/>
                    </a:ext>
                  </a:extLst>
                </a:gridCol>
              </a:tblGrid>
              <a:tr h="471382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 10</a:t>
                      </a:r>
                      <a:endParaRPr lang="nb-N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ASVS</a:t>
                      </a:r>
                      <a:endParaRPr lang="nb-N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21541"/>
                  </a:ext>
                </a:extLst>
              </a:tr>
              <a:tr h="63927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Coverage</a:t>
                      </a:r>
                      <a:endParaRPr lang="nb-NO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Web applications*</a:t>
                      </a:r>
                      <a:endParaRPr lang="nb-N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 stack</a:t>
                      </a:r>
                      <a:endParaRPr lang="nb-N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604752"/>
                  </a:ext>
                </a:extLst>
              </a:tr>
              <a:tr h="639271">
                <a:tc>
                  <a:txBody>
                    <a:bodyPr/>
                    <a:lstStyle/>
                    <a:p>
                      <a:r>
                        <a:rPr lang="en-US" sz="1800" b="1" dirty="0"/>
                        <a:t>Perspective</a:t>
                      </a:r>
                      <a:endParaRPr lang="nb-NO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Black box</a:t>
                      </a:r>
                      <a:endParaRPr lang="nb-N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White box</a:t>
                      </a:r>
                      <a:endParaRPr lang="nb-N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905296"/>
                  </a:ext>
                </a:extLst>
              </a:tr>
              <a:tr h="639271">
                <a:tc>
                  <a:txBody>
                    <a:bodyPr/>
                    <a:lstStyle/>
                    <a:p>
                      <a:r>
                        <a:rPr lang="en-US" sz="1800" b="1" dirty="0"/>
                        <a:t>Measurable</a:t>
                      </a:r>
                      <a:endParaRPr lang="nb-NO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Somewhat</a:t>
                      </a:r>
                      <a:endParaRPr lang="nb-N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nb-N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01065"/>
                  </a:ext>
                </a:extLst>
              </a:tr>
              <a:tr h="639271">
                <a:tc>
                  <a:txBody>
                    <a:bodyPr/>
                    <a:lstStyle/>
                    <a:p>
                      <a:r>
                        <a:rPr lang="en-US" sz="1800" b="1" dirty="0"/>
                        <a:t>Product size</a:t>
                      </a:r>
                      <a:endParaRPr lang="nb-NO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Small / Medium</a:t>
                      </a:r>
                      <a:endParaRPr lang="nb-N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 / Large</a:t>
                      </a:r>
                      <a:endParaRPr lang="nb-N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76392"/>
                  </a:ext>
                </a:extLst>
              </a:tr>
              <a:tr h="639271">
                <a:tc>
                  <a:txBody>
                    <a:bodyPr/>
                    <a:lstStyle/>
                    <a:p>
                      <a:r>
                        <a:rPr lang="en-US" sz="1800" b="1" dirty="0"/>
                        <a:t>Scalability</a:t>
                      </a:r>
                      <a:endParaRPr lang="nb-NO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Flat</a:t>
                      </a:r>
                      <a:endParaRPr lang="nb-N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Flexible</a:t>
                      </a:r>
                      <a:endParaRPr lang="nb-N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71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8589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F569-9D38-4397-973F-FBF7B53BE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F569-9D38-4397-973F-FBF7B53BE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Application of OWASP ASVS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64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20452"/>
            <a:ext cx="4323762" cy="1000274"/>
          </a:xfrm>
        </p:spPr>
        <p:txBody>
          <a:bodyPr>
            <a:normAutofit/>
          </a:bodyPr>
          <a:lstStyle/>
          <a:p>
            <a:r>
              <a:rPr lang="en-US" dirty="0"/>
              <a:t>Level definition for LS2 and CHC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147416" y="1863842"/>
            <a:ext cx="3852482" cy="29012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39994059"/>
              </p:ext>
            </p:extLst>
          </p:nvPr>
        </p:nvGraphicFramePr>
        <p:xfrm>
          <a:off x="540000" y="720589"/>
          <a:ext cx="7276136" cy="377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913314" y="4546385"/>
            <a:ext cx="376965" cy="312788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969304" y="4545209"/>
            <a:ext cx="376965" cy="312788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itle 4"/>
          <p:cNvSpPr txBox="1">
            <a:spLocks/>
          </p:cNvSpPr>
          <p:nvPr/>
        </p:nvSpPr>
        <p:spPr>
          <a:xfrm>
            <a:off x="1406434" y="4678921"/>
            <a:ext cx="2194658" cy="3442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OWASP ASVS Level 3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395516" y="4701603"/>
            <a:ext cx="2678141" cy="3442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OWASP ASVS Level 2 (3)</a:t>
            </a:r>
          </a:p>
        </p:txBody>
      </p:sp>
    </p:spTree>
    <p:extLst>
      <p:ext uri="{BB962C8B-B14F-4D97-AF65-F5344CB8AC3E}">
        <p14:creationId xmlns:p14="http://schemas.microsoft.com/office/powerpoint/2010/main" val="2937022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8" y="378366"/>
            <a:ext cx="5251132" cy="425198"/>
          </a:xfrm>
        </p:spPr>
        <p:txBody>
          <a:bodyPr>
            <a:normAutofit fontScale="90000"/>
          </a:bodyPr>
          <a:lstStyle/>
          <a:p>
            <a:r>
              <a:rPr lang="en-US" dirty="0"/>
              <a:t>Compliance selection at EVRY Financial Services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4E8E2B9-1DE2-401E-8114-570F3AD350FF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230247242"/>
              </p:ext>
            </p:extLst>
          </p:nvPr>
        </p:nvGraphicFramePr>
        <p:xfrm>
          <a:off x="540000" y="1220152"/>
          <a:ext cx="8122112" cy="27031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14743">
                  <a:extLst>
                    <a:ext uri="{9D8B030D-6E8A-4147-A177-3AD203B41FA5}">
                      <a16:colId xmlns:a16="http://schemas.microsoft.com/office/drawing/2014/main" val="4248646839"/>
                    </a:ext>
                  </a:extLst>
                </a:gridCol>
                <a:gridCol w="1141615">
                  <a:extLst>
                    <a:ext uri="{9D8B030D-6E8A-4147-A177-3AD203B41FA5}">
                      <a16:colId xmlns:a16="http://schemas.microsoft.com/office/drawing/2014/main" val="2738844706"/>
                    </a:ext>
                  </a:extLst>
                </a:gridCol>
                <a:gridCol w="1141614">
                  <a:extLst>
                    <a:ext uri="{9D8B030D-6E8A-4147-A177-3AD203B41FA5}">
                      <a16:colId xmlns:a16="http://schemas.microsoft.com/office/drawing/2014/main" val="1299942539"/>
                    </a:ext>
                  </a:extLst>
                </a:gridCol>
                <a:gridCol w="1024140">
                  <a:extLst>
                    <a:ext uri="{9D8B030D-6E8A-4147-A177-3AD203B41FA5}">
                      <a16:colId xmlns:a16="http://schemas.microsoft.com/office/drawing/2014/main" val="3677160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FINODS</a:t>
                      </a:r>
                    </a:p>
                  </a:txBody>
                  <a:tcPr marL="47625" marR="47625" marT="33338" marB="3333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Highly Sensitive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Moderate Sensitive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Low Sensitive</a:t>
                      </a:r>
                    </a:p>
                  </a:txBody>
                  <a:tcPr marL="47625" marR="47625" marT="33338" marB="33338"/>
                </a:tc>
                <a:extLst>
                  <a:ext uri="{0D108BD9-81ED-4DB2-BD59-A6C34878D82A}">
                    <a16:rowId xmlns:a16="http://schemas.microsoft.com/office/drawing/2014/main" val="359155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noProof="0" dirty="0">
                          <a:effectLst/>
                        </a:rPr>
                        <a:t>SWW - Self Service Non-Portal Applications over Internet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 dirty="0">
                          <a:effectLst/>
                        </a:rPr>
                        <a:t>L3</a:t>
                      </a:r>
                    </a:p>
                  </a:txBody>
                  <a:tcPr marL="47625" marR="47625" marT="33338" marB="333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noProof="0" dirty="0">
                          <a:effectLst/>
                        </a:rPr>
                        <a:t>SSP - Self Service Portal Applications over Internet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L3</a:t>
                      </a:r>
                    </a:p>
                  </a:txBody>
                  <a:tcPr marL="47625" marR="47625" marT="33338" marB="333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noProof="0" dirty="0">
                          <a:effectLst/>
                        </a:rPr>
                        <a:t>CSW - Non-Portal Applications over dedicated Office Channel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L3</a:t>
                      </a:r>
                    </a:p>
                  </a:txBody>
                  <a:tcPr marL="47625" marR="47625" marT="33338" marB="333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L1</a:t>
                      </a:r>
                    </a:p>
                  </a:txBody>
                  <a:tcPr marL="47625" marR="47625" marT="33338" marB="3333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6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noProof="0" dirty="0">
                          <a:effectLst/>
                        </a:rPr>
                        <a:t>CSP - Portal Applications over dedicated Office Channel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L3</a:t>
                      </a:r>
                    </a:p>
                  </a:txBody>
                  <a:tcPr marL="47625" marR="47625" marT="33338" marB="333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L1</a:t>
                      </a:r>
                    </a:p>
                  </a:txBody>
                  <a:tcPr marL="47625" marR="47625" marT="33338" marB="3333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noProof="0" dirty="0">
                          <a:effectLst/>
                        </a:rPr>
                        <a:t>ESI - Web Services Applications over Internet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L3</a:t>
                      </a:r>
                    </a:p>
                  </a:txBody>
                  <a:tcPr marL="47625" marR="47625" marT="33338" marB="333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noProof="0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8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</a:rPr>
                        <a:t>ESS - Integrated customer solutions over service layer</a:t>
                      </a:r>
                    </a:p>
                  </a:txBody>
                  <a:tcPr marL="47625" marR="47625" marT="33338" marB="333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 dirty="0">
                          <a:effectLst/>
                        </a:rPr>
                        <a:t>L3</a:t>
                      </a:r>
                    </a:p>
                  </a:txBody>
                  <a:tcPr marL="47625" marR="47625" marT="33338" marB="333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 dirty="0">
                          <a:effectLst/>
                        </a:rPr>
                        <a:t>L2</a:t>
                      </a:r>
                    </a:p>
                  </a:txBody>
                  <a:tcPr marL="47625" marR="47625" marT="33338" marB="333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3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8066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8" y="378366"/>
            <a:ext cx="5251132" cy="425198"/>
          </a:xfrm>
        </p:spPr>
        <p:txBody>
          <a:bodyPr/>
          <a:lstStyle/>
          <a:p>
            <a:r>
              <a:rPr lang="en-US" dirty="0"/>
              <a:t>Non-OWASP ASVS security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2167D-404F-4661-9A83-7FF55754D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" t="9795" r="10967" b="15281"/>
          <a:stretch/>
        </p:blipFill>
        <p:spPr>
          <a:xfrm>
            <a:off x="538315" y="910420"/>
            <a:ext cx="8067367" cy="688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4CF55-9954-457D-AB4C-0BE12DBF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" t="14664" r="11452" b="9373"/>
          <a:stretch/>
        </p:blipFill>
        <p:spPr>
          <a:xfrm>
            <a:off x="538315" y="1755045"/>
            <a:ext cx="8067367" cy="701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E20A2-0865-4A59-B504-7C50807E79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" t="6063" r="9731" b="8311"/>
          <a:stretch/>
        </p:blipFill>
        <p:spPr>
          <a:xfrm>
            <a:off x="517419" y="2613359"/>
            <a:ext cx="8109157" cy="1170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7BCE0-4AB9-44BF-8440-BFF97BC01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7" t="10297" r="10001" b="24220"/>
          <a:stretch/>
        </p:blipFill>
        <p:spPr>
          <a:xfrm>
            <a:off x="538315" y="3939766"/>
            <a:ext cx="8109157" cy="4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31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8524F-CC12-440E-BB07-36C627661EC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39749" y="1506584"/>
            <a:ext cx="7869465" cy="2901292"/>
          </a:xfrm>
        </p:spPr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nb-N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378366"/>
            <a:ext cx="6922616" cy="1000274"/>
          </a:xfrm>
        </p:spPr>
        <p:txBody>
          <a:bodyPr/>
          <a:lstStyle/>
          <a:p>
            <a:r>
              <a:rPr lang="en-US" dirty="0"/>
              <a:t>Product owners / architects &amp; technical testing team</a:t>
            </a:r>
            <a:endParaRPr lang="nb-NO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B52A6-531F-4A0C-8B21-D71596981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59782"/>
              </p:ext>
            </p:extLst>
          </p:nvPr>
        </p:nvGraphicFramePr>
        <p:xfrm>
          <a:off x="383458" y="878503"/>
          <a:ext cx="8539316" cy="3657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69658">
                  <a:extLst>
                    <a:ext uri="{9D8B030D-6E8A-4147-A177-3AD203B41FA5}">
                      <a16:colId xmlns:a16="http://schemas.microsoft.com/office/drawing/2014/main" val="3839050676"/>
                    </a:ext>
                  </a:extLst>
                </a:gridCol>
                <a:gridCol w="4269658">
                  <a:extLst>
                    <a:ext uri="{9D8B030D-6E8A-4147-A177-3AD203B41FA5}">
                      <a16:colId xmlns:a16="http://schemas.microsoft.com/office/drawing/2014/main" val="3827657039"/>
                    </a:ext>
                  </a:extLst>
                </a:gridCol>
              </a:tblGrid>
              <a:tr h="5176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Owner / Architect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Security Testing Department</a:t>
                      </a:r>
                      <a:endParaRPr lang="nb-N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26170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Define security requirements for AUT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Perform security assessment to verify defined requirements</a:t>
                      </a:r>
                      <a:endParaRPr lang="nb-N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277367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Prepare the software architecture document (SAD), NFR checklist and security risk analysis document.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Verify SAD, NFR and SRA to be compliant with defined security expectations</a:t>
                      </a:r>
                      <a:endParaRPr lang="nb-N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863389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Identify particular focus areas for code review, and participate follow-up meetings.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security code review to verify source code do not contain vulnerabilities</a:t>
                      </a:r>
                      <a:endParaRPr lang="nb-N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549908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r>
                        <a:rPr lang="en-US" sz="1600" dirty="0"/>
                        <a:t>Ensures that business and project goals are met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Report on deviations from security expectations</a:t>
                      </a:r>
                      <a:endParaRPr lang="nb-N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214967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Gather results in the form of new or updated standards, guidelines and best practices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Keep up-to-date knowledge on new threads, vulnerabilities trends</a:t>
                      </a:r>
                      <a:endParaRPr lang="nb-N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7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76205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378366"/>
            <a:ext cx="8412547" cy="1000274"/>
          </a:xfrm>
        </p:spPr>
        <p:txBody>
          <a:bodyPr/>
          <a:lstStyle/>
          <a:p>
            <a:r>
              <a:rPr lang="en-US" dirty="0"/>
              <a:t>OWASP Software Assurance Maturity Model (SAMM) and ASVS</a:t>
            </a:r>
            <a:endParaRPr lang="nb-NO" dirty="0"/>
          </a:p>
        </p:txBody>
      </p:sp>
      <p:pic>
        <p:nvPicPr>
          <p:cNvPr id="28" name="Content Placeholder 8">
            <a:extLst>
              <a:ext uri="{FF2B5EF4-FFF2-40B4-BE49-F238E27FC236}">
                <a16:creationId xmlns:a16="http://schemas.microsoft.com/office/drawing/2014/main" id="{A61EA222-F541-45E8-81C3-7D25B2A543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b="2513"/>
          <a:stretch/>
        </p:blipFill>
        <p:spPr>
          <a:xfrm>
            <a:off x="1263068" y="802758"/>
            <a:ext cx="6748491" cy="37320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C5587A8-1A9F-4F41-B256-11B121602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71" b="2513"/>
          <a:stretch/>
        </p:blipFill>
        <p:spPr>
          <a:xfrm>
            <a:off x="1261872" y="802758"/>
            <a:ext cx="6748491" cy="3732028"/>
          </a:xfrm>
          <a:custGeom>
            <a:avLst/>
            <a:gdLst>
              <a:gd name="connsiteX0" fmla="*/ 5073614 w 6748491"/>
              <a:gd name="connsiteY0" fmla="*/ 2282151 h 3732028"/>
              <a:gd name="connsiteX1" fmla="*/ 5094461 w 6748491"/>
              <a:gd name="connsiteY1" fmla="*/ 2282151 h 3732028"/>
              <a:gd name="connsiteX2" fmla="*/ 5094461 w 6748491"/>
              <a:gd name="connsiteY2" fmla="*/ 3011773 h 3732028"/>
              <a:gd name="connsiteX3" fmla="*/ 5073614 w 6748491"/>
              <a:gd name="connsiteY3" fmla="*/ 3011773 h 3732028"/>
              <a:gd name="connsiteX4" fmla="*/ 0 w 6748491"/>
              <a:gd name="connsiteY4" fmla="*/ 0 h 3732028"/>
              <a:gd name="connsiteX5" fmla="*/ 6748491 w 6748491"/>
              <a:gd name="connsiteY5" fmla="*/ 0 h 3732028"/>
              <a:gd name="connsiteX6" fmla="*/ 6748491 w 6748491"/>
              <a:gd name="connsiteY6" fmla="*/ 3732028 h 3732028"/>
              <a:gd name="connsiteX7" fmla="*/ 5094461 w 6748491"/>
              <a:gd name="connsiteY7" fmla="*/ 3732028 h 3732028"/>
              <a:gd name="connsiteX8" fmla="*/ 5094461 w 6748491"/>
              <a:gd name="connsiteY8" fmla="*/ 3011773 h 3732028"/>
              <a:gd name="connsiteX9" fmla="*/ 5805051 w 6748491"/>
              <a:gd name="connsiteY9" fmla="*/ 3011773 h 3732028"/>
              <a:gd name="connsiteX10" fmla="*/ 5805051 w 6748491"/>
              <a:gd name="connsiteY10" fmla="*/ 2282151 h 3732028"/>
              <a:gd name="connsiteX11" fmla="*/ 5094461 w 6748491"/>
              <a:gd name="connsiteY11" fmla="*/ 2282151 h 3732028"/>
              <a:gd name="connsiteX12" fmla="*/ 5094461 w 6748491"/>
              <a:gd name="connsiteY12" fmla="*/ 1000274 h 3732028"/>
              <a:gd name="connsiteX13" fmla="*/ 1785204 w 6748491"/>
              <a:gd name="connsiteY13" fmla="*/ 1000274 h 3732028"/>
              <a:gd name="connsiteX14" fmla="*/ 1785204 w 6748491"/>
              <a:gd name="connsiteY14" fmla="*/ 3732028 h 3732028"/>
              <a:gd name="connsiteX15" fmla="*/ 1297795 w 6748491"/>
              <a:gd name="connsiteY15" fmla="*/ 3732028 h 3732028"/>
              <a:gd name="connsiteX16" fmla="*/ 1297795 w 6748491"/>
              <a:gd name="connsiteY16" fmla="*/ 3002406 h 3732028"/>
              <a:gd name="connsiteX17" fmla="*/ 566358 w 6748491"/>
              <a:gd name="connsiteY17" fmla="*/ 3002406 h 3732028"/>
              <a:gd name="connsiteX18" fmla="*/ 566358 w 6748491"/>
              <a:gd name="connsiteY18" fmla="*/ 3732028 h 3732028"/>
              <a:gd name="connsiteX19" fmla="*/ 0 w 6748491"/>
              <a:gd name="connsiteY19" fmla="*/ 3732028 h 37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8491" h="3732028">
                <a:moveTo>
                  <a:pt x="5073614" y="2282151"/>
                </a:moveTo>
                <a:lnTo>
                  <a:pt x="5094461" y="2282151"/>
                </a:lnTo>
                <a:lnTo>
                  <a:pt x="5094461" y="3011773"/>
                </a:lnTo>
                <a:lnTo>
                  <a:pt x="5073614" y="3011773"/>
                </a:lnTo>
                <a:close/>
                <a:moveTo>
                  <a:pt x="0" y="0"/>
                </a:moveTo>
                <a:lnTo>
                  <a:pt x="6748491" y="0"/>
                </a:lnTo>
                <a:lnTo>
                  <a:pt x="6748491" y="3732028"/>
                </a:lnTo>
                <a:lnTo>
                  <a:pt x="5094461" y="3732028"/>
                </a:lnTo>
                <a:lnTo>
                  <a:pt x="5094461" y="3011773"/>
                </a:lnTo>
                <a:lnTo>
                  <a:pt x="5805051" y="3011773"/>
                </a:lnTo>
                <a:lnTo>
                  <a:pt x="5805051" y="2282151"/>
                </a:lnTo>
                <a:lnTo>
                  <a:pt x="5094461" y="2282151"/>
                </a:lnTo>
                <a:lnTo>
                  <a:pt x="5094461" y="1000274"/>
                </a:lnTo>
                <a:lnTo>
                  <a:pt x="1785204" y="1000274"/>
                </a:lnTo>
                <a:lnTo>
                  <a:pt x="1785204" y="3732028"/>
                </a:lnTo>
                <a:lnTo>
                  <a:pt x="1297795" y="3732028"/>
                </a:lnTo>
                <a:lnTo>
                  <a:pt x="1297795" y="3002406"/>
                </a:lnTo>
                <a:lnTo>
                  <a:pt x="566358" y="3002406"/>
                </a:lnTo>
                <a:lnTo>
                  <a:pt x="566358" y="3732028"/>
                </a:lnTo>
                <a:lnTo>
                  <a:pt x="0" y="3732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9859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49" y="110269"/>
            <a:ext cx="3852863" cy="1002402"/>
          </a:xfrm>
        </p:spPr>
        <p:txBody>
          <a:bodyPr/>
          <a:lstStyle/>
          <a:p>
            <a:r>
              <a:rPr lang="en-US" dirty="0"/>
              <a:t>Applicability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4481276"/>
              </p:ext>
            </p:extLst>
          </p:nvPr>
        </p:nvGraphicFramePr>
        <p:xfrm>
          <a:off x="539749" y="2234397"/>
          <a:ext cx="8037181" cy="374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85543179"/>
              </p:ext>
            </p:extLst>
          </p:nvPr>
        </p:nvGraphicFramePr>
        <p:xfrm>
          <a:off x="-440723" y="478971"/>
          <a:ext cx="4003979" cy="316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74826939"/>
              </p:ext>
            </p:extLst>
          </p:nvPr>
        </p:nvGraphicFramePr>
        <p:xfrm>
          <a:off x="1802363" y="104531"/>
          <a:ext cx="5363982" cy="363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35175550"/>
              </p:ext>
            </p:extLst>
          </p:nvPr>
        </p:nvGraphicFramePr>
        <p:xfrm>
          <a:off x="5573585" y="382772"/>
          <a:ext cx="3852863" cy="325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101459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graphicEl>
                                              <a:dgm id="{DEEE1403-B1B1-4327-A447-A38245DFF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graphicEl>
                                              <a:dgm id="{DEEE1403-B1B1-4327-A447-A38245DFF3E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>
                                            <p:graphicEl>
                                              <a:dgm id="{7D2932A8-7B12-46B6-8323-806FA96E8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>
                                            <p:graphicEl>
                                              <a:dgm id="{7D2932A8-7B12-46B6-8323-806FA96E8B2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>
                                            <p:graphicEl>
                                              <a:dgm id="{E898781D-A37C-4390-A855-8C59D65B0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>
                                            <p:graphicEl>
                                              <a:dgm id="{E898781D-A37C-4390-A855-8C59D65B045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>
                                            <p:graphicEl>
                                              <a:dgm id="{3140B4FB-1831-4F14-958B-49601D801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>
                                            <p:graphicEl>
                                              <a:dgm id="{3140B4FB-1831-4F14-958B-49601D8011C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>
                                            <p:graphicEl>
                                              <a:dgm id="{2E402E35-F227-420E-932E-AB7583160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>
                                            <p:graphicEl>
                                              <a:dgm id="{2E402E35-F227-420E-932E-AB758316043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F569-9D38-4397-973F-FBF7B53BE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395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28</a:t>
            </a:fld>
            <a:endParaRPr lang="en-GB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58658"/>
              </p:ext>
            </p:extLst>
          </p:nvPr>
        </p:nvGraphicFramePr>
        <p:xfrm>
          <a:off x="540000" y="800100"/>
          <a:ext cx="809917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540001" y="1729047"/>
            <a:ext cx="8099174" cy="365760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7F0D4-51BE-4F75-9422-33DAFF9224FC}"/>
              </a:ext>
            </a:extLst>
          </p:cNvPr>
          <p:cNvSpPr/>
          <p:nvPr/>
        </p:nvSpPr>
        <p:spPr>
          <a:xfrm>
            <a:off x="504825" y="2882766"/>
            <a:ext cx="8099174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B0EB1-944B-41A6-B4BF-76A0E1853C4A}"/>
              </a:ext>
            </a:extLst>
          </p:cNvPr>
          <p:cNvSpPr/>
          <p:nvPr/>
        </p:nvSpPr>
        <p:spPr>
          <a:xfrm>
            <a:off x="504825" y="2124652"/>
            <a:ext cx="8099174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AF24FF-1B3D-4E2C-AEB9-62A0C6E50B07}"/>
              </a:ext>
            </a:extLst>
          </p:cNvPr>
          <p:cNvSpPr/>
          <p:nvPr/>
        </p:nvSpPr>
        <p:spPr>
          <a:xfrm>
            <a:off x="522413" y="777039"/>
            <a:ext cx="8099174" cy="131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7DCCEE-A370-431A-95EB-9EF4BC8A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330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4765675"/>
            <a:ext cx="3671888" cy="92075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5675"/>
            <a:ext cx="180975" cy="92075"/>
          </a:xfrm>
        </p:spPr>
        <p:txBody>
          <a:bodyPr/>
          <a:lstStyle/>
          <a:p>
            <a:fld id="{7766E8B7-50FC-48D4-B5AD-275A23A4E856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8971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nb-NO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8C6D65-500F-41CA-B7C9-C0F2FE6DE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15913"/>
              </p:ext>
            </p:extLst>
          </p:nvPr>
        </p:nvGraphicFramePr>
        <p:xfrm>
          <a:off x="801857" y="839373"/>
          <a:ext cx="7760678" cy="357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068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C1710B-3856-4CFA-802B-A1B3A805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1C1710B-3856-4CFA-802B-A1B3A805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1C1710B-3856-4CFA-802B-A1B3A805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A3B3C3-0460-44EF-A19A-D233D9B6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41A3B3C3-0460-44EF-A19A-D233D9B6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41A3B3C3-0460-44EF-A19A-D233D9B6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29BEA6-EEF9-4F6B-8028-37DFF4E5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529BEA6-EEF9-4F6B-8028-37DFF4E5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529BEA6-EEF9-4F6B-8028-37DFF4E5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D506B9-F8BA-41E1-96FD-B7DE73D9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8D506B9-F8BA-41E1-96FD-B7DE73D9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8D506B9-F8BA-41E1-96FD-B7DE73D9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2E80DF-5374-44C5-8428-B36711CBB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38336"/>
              </p:ext>
            </p:extLst>
          </p:nvPr>
        </p:nvGraphicFramePr>
        <p:xfrm>
          <a:off x="1092591" y="187569"/>
          <a:ext cx="6551990" cy="434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16708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DD46B96-2262-4F01-9462-78397C0B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378366"/>
            <a:ext cx="4219501" cy="1000274"/>
          </a:xfrm>
        </p:spPr>
        <p:txBody>
          <a:bodyPr/>
          <a:lstStyle/>
          <a:p>
            <a:r>
              <a:rPr lang="en-US" dirty="0"/>
              <a:t>Achievability</a:t>
            </a:r>
            <a:endParaRPr lang="nb-NO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9BED53-A865-4D6B-AE72-AA5BD970A51D}"/>
              </a:ext>
            </a:extLst>
          </p:cNvPr>
          <p:cNvSpPr txBox="1">
            <a:spLocks/>
          </p:cNvSpPr>
          <p:nvPr/>
        </p:nvSpPr>
        <p:spPr>
          <a:xfrm>
            <a:off x="1749287" y="4086472"/>
            <a:ext cx="5645426" cy="4411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OWASP Top 10 2017 – A2 </a:t>
            </a:r>
            <a:r>
              <a:rPr lang="nb-NO" dirty="0"/>
              <a:t>Broken </a:t>
            </a:r>
            <a:r>
              <a:rPr lang="nb-NO" dirty="0" err="1"/>
              <a:t>Authentication</a:t>
            </a:r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D7B8F-0774-4E03-8B8B-4E487166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8" y="993103"/>
            <a:ext cx="8908464" cy="27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765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Achievability and </a:t>
            </a:r>
            <a:r>
              <a:rPr lang="nb-NO" dirty="0"/>
              <a:t>Pareto </a:t>
            </a:r>
            <a:r>
              <a:rPr lang="nb-NO" dirty="0" err="1"/>
              <a:t>principle</a:t>
            </a:r>
            <a:endParaRPr lang="nb-NO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BF287B5-568C-4ED6-AC46-5E2CA4C71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052633"/>
              </p:ext>
            </p:extLst>
          </p:nvPr>
        </p:nvGraphicFramePr>
        <p:xfrm>
          <a:off x="4021393" y="917832"/>
          <a:ext cx="5206181" cy="369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C359C79-AC56-44CA-8B13-B5B65DB13707}"/>
              </a:ext>
            </a:extLst>
          </p:cNvPr>
          <p:cNvSpPr txBox="1">
            <a:spLocks/>
          </p:cNvSpPr>
          <p:nvPr/>
        </p:nvSpPr>
        <p:spPr>
          <a:xfrm>
            <a:off x="8297681" y="2067502"/>
            <a:ext cx="474485" cy="1130127"/>
          </a:xfrm>
          <a:prstGeom prst="rect">
            <a:avLst/>
          </a:prstGeom>
        </p:spPr>
        <p:txBody>
          <a:bodyPr vert="vert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Result</a:t>
            </a:r>
            <a:endParaRPr lang="nb-NO" sz="28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EEE086-12D5-4EA2-A0F5-DE4BB09DD440}"/>
              </a:ext>
            </a:extLst>
          </p:cNvPr>
          <p:cNvSpPr txBox="1">
            <a:spLocks/>
          </p:cNvSpPr>
          <p:nvPr/>
        </p:nvSpPr>
        <p:spPr>
          <a:xfrm>
            <a:off x="4370469" y="2254405"/>
            <a:ext cx="566593" cy="943224"/>
          </a:xfrm>
          <a:prstGeom prst="rect">
            <a:avLst/>
          </a:prstGeom>
        </p:spPr>
        <p:txBody>
          <a:bodyPr vert="vert270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Effort</a:t>
            </a:r>
            <a:endParaRPr lang="nb-NO" sz="2800" dirty="0">
              <a:solidFill>
                <a:schemeClr val="accent2"/>
              </a:solidFill>
            </a:endParaRP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A1AF1647-4F4C-4B4E-8E73-9CC5CB71FA53}"/>
              </a:ext>
            </a:extLst>
          </p:cNvPr>
          <p:cNvSpPr/>
          <p:nvPr/>
        </p:nvSpPr>
        <p:spPr>
          <a:xfrm>
            <a:off x="5790217" y="1685249"/>
            <a:ext cx="1654309" cy="2730751"/>
          </a:xfrm>
          <a:custGeom>
            <a:avLst/>
            <a:gdLst>
              <a:gd name="connsiteX0" fmla="*/ 0 w 1253613"/>
              <a:gd name="connsiteY0" fmla="*/ 1000274 h 1000274"/>
              <a:gd name="connsiteX1" fmla="*/ 250069 w 1253613"/>
              <a:gd name="connsiteY1" fmla="*/ 0 h 1000274"/>
              <a:gd name="connsiteX2" fmla="*/ 1003545 w 1253613"/>
              <a:gd name="connsiteY2" fmla="*/ 0 h 1000274"/>
              <a:gd name="connsiteX3" fmla="*/ 1253613 w 1253613"/>
              <a:gd name="connsiteY3" fmla="*/ 1000274 h 1000274"/>
              <a:gd name="connsiteX4" fmla="*/ 0 w 1253613"/>
              <a:gd name="connsiteY4" fmla="*/ 1000274 h 1000274"/>
              <a:gd name="connsiteX0" fmla="*/ 0 w 1253613"/>
              <a:gd name="connsiteY0" fmla="*/ 1000274 h 1000274"/>
              <a:gd name="connsiteX1" fmla="*/ 250069 w 1253613"/>
              <a:gd name="connsiteY1" fmla="*/ 0 h 1000274"/>
              <a:gd name="connsiteX2" fmla="*/ 1185442 w 1253613"/>
              <a:gd name="connsiteY2" fmla="*/ 353961 h 1000274"/>
              <a:gd name="connsiteX3" fmla="*/ 1253613 w 1253613"/>
              <a:gd name="connsiteY3" fmla="*/ 1000274 h 1000274"/>
              <a:gd name="connsiteX4" fmla="*/ 0 w 1253613"/>
              <a:gd name="connsiteY4" fmla="*/ 1000274 h 1000274"/>
              <a:gd name="connsiteX0" fmla="*/ 546344 w 1799957"/>
              <a:gd name="connsiteY0" fmla="*/ 2008080 h 2008080"/>
              <a:gd name="connsiteX1" fmla="*/ 0 w 1799957"/>
              <a:gd name="connsiteY1" fmla="*/ 0 h 2008080"/>
              <a:gd name="connsiteX2" fmla="*/ 1731786 w 1799957"/>
              <a:gd name="connsiteY2" fmla="*/ 1361767 h 2008080"/>
              <a:gd name="connsiteX3" fmla="*/ 1799957 w 1799957"/>
              <a:gd name="connsiteY3" fmla="*/ 2008080 h 2008080"/>
              <a:gd name="connsiteX4" fmla="*/ 546344 w 1799957"/>
              <a:gd name="connsiteY4" fmla="*/ 2008080 h 2008080"/>
              <a:gd name="connsiteX0" fmla="*/ 30150 w 1799957"/>
              <a:gd name="connsiteY0" fmla="*/ 2691422 h 2691422"/>
              <a:gd name="connsiteX1" fmla="*/ 0 w 1799957"/>
              <a:gd name="connsiteY1" fmla="*/ 0 h 2691422"/>
              <a:gd name="connsiteX2" fmla="*/ 1731786 w 1799957"/>
              <a:gd name="connsiteY2" fmla="*/ 1361767 h 2691422"/>
              <a:gd name="connsiteX3" fmla="*/ 1799957 w 1799957"/>
              <a:gd name="connsiteY3" fmla="*/ 2008080 h 2691422"/>
              <a:gd name="connsiteX4" fmla="*/ 30150 w 1799957"/>
              <a:gd name="connsiteY4" fmla="*/ 2691422 h 2691422"/>
              <a:gd name="connsiteX0" fmla="*/ 30150 w 2483954"/>
              <a:gd name="connsiteY0" fmla="*/ 2691422 h 2691422"/>
              <a:gd name="connsiteX1" fmla="*/ 0 w 2483954"/>
              <a:gd name="connsiteY1" fmla="*/ 0 h 2691422"/>
              <a:gd name="connsiteX2" fmla="*/ 2483954 w 2483954"/>
              <a:gd name="connsiteY2" fmla="*/ 2045109 h 2691422"/>
              <a:gd name="connsiteX3" fmla="*/ 1799957 w 2483954"/>
              <a:gd name="connsiteY3" fmla="*/ 2008080 h 2691422"/>
              <a:gd name="connsiteX4" fmla="*/ 30150 w 2483954"/>
              <a:gd name="connsiteY4" fmla="*/ 2691422 h 2691422"/>
              <a:gd name="connsiteX0" fmla="*/ 30150 w 2483954"/>
              <a:gd name="connsiteY0" fmla="*/ 2691422 h 2696338"/>
              <a:gd name="connsiteX1" fmla="*/ 0 w 2483954"/>
              <a:gd name="connsiteY1" fmla="*/ 0 h 2696338"/>
              <a:gd name="connsiteX2" fmla="*/ 2483954 w 2483954"/>
              <a:gd name="connsiteY2" fmla="*/ 2045109 h 2696338"/>
              <a:gd name="connsiteX3" fmla="*/ 2473466 w 2483954"/>
              <a:gd name="connsiteY3" fmla="*/ 2696338 h 2696338"/>
              <a:gd name="connsiteX4" fmla="*/ 30150 w 2483954"/>
              <a:gd name="connsiteY4" fmla="*/ 2691422 h 2696338"/>
              <a:gd name="connsiteX0" fmla="*/ 30150 w 2474329"/>
              <a:gd name="connsiteY0" fmla="*/ 2691422 h 2696338"/>
              <a:gd name="connsiteX1" fmla="*/ 0 w 2474329"/>
              <a:gd name="connsiteY1" fmla="*/ 0 h 2696338"/>
              <a:gd name="connsiteX2" fmla="*/ 2474329 w 2474329"/>
              <a:gd name="connsiteY2" fmla="*/ 2035401 h 2696338"/>
              <a:gd name="connsiteX3" fmla="*/ 2473466 w 2474329"/>
              <a:gd name="connsiteY3" fmla="*/ 2696338 h 2696338"/>
              <a:gd name="connsiteX4" fmla="*/ 30150 w 2474329"/>
              <a:gd name="connsiteY4" fmla="*/ 2691422 h 26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329" h="2696338">
                <a:moveTo>
                  <a:pt x="30150" y="2691422"/>
                </a:moveTo>
                <a:lnTo>
                  <a:pt x="0" y="0"/>
                </a:lnTo>
                <a:lnTo>
                  <a:pt x="2474329" y="2035401"/>
                </a:lnTo>
                <a:cubicBezTo>
                  <a:pt x="2474041" y="2255713"/>
                  <a:pt x="2473754" y="2476026"/>
                  <a:pt x="2473466" y="2696338"/>
                </a:cubicBezTo>
                <a:lnTo>
                  <a:pt x="30150" y="2691422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rapezoid 14">
            <a:extLst>
              <a:ext uri="{FF2B5EF4-FFF2-40B4-BE49-F238E27FC236}">
                <a16:creationId xmlns:a16="http://schemas.microsoft.com/office/drawing/2014/main" id="{85FF5C3C-3A0D-4EAE-B3C5-484672BA840A}"/>
              </a:ext>
            </a:extLst>
          </p:cNvPr>
          <p:cNvSpPr/>
          <p:nvPr/>
        </p:nvSpPr>
        <p:spPr>
          <a:xfrm flipH="1" flipV="1">
            <a:off x="5790217" y="953729"/>
            <a:ext cx="1654309" cy="2730751"/>
          </a:xfrm>
          <a:custGeom>
            <a:avLst/>
            <a:gdLst>
              <a:gd name="connsiteX0" fmla="*/ 0 w 1253613"/>
              <a:gd name="connsiteY0" fmla="*/ 1000274 h 1000274"/>
              <a:gd name="connsiteX1" fmla="*/ 250069 w 1253613"/>
              <a:gd name="connsiteY1" fmla="*/ 0 h 1000274"/>
              <a:gd name="connsiteX2" fmla="*/ 1003545 w 1253613"/>
              <a:gd name="connsiteY2" fmla="*/ 0 h 1000274"/>
              <a:gd name="connsiteX3" fmla="*/ 1253613 w 1253613"/>
              <a:gd name="connsiteY3" fmla="*/ 1000274 h 1000274"/>
              <a:gd name="connsiteX4" fmla="*/ 0 w 1253613"/>
              <a:gd name="connsiteY4" fmla="*/ 1000274 h 1000274"/>
              <a:gd name="connsiteX0" fmla="*/ 0 w 1253613"/>
              <a:gd name="connsiteY0" fmla="*/ 1000274 h 1000274"/>
              <a:gd name="connsiteX1" fmla="*/ 250069 w 1253613"/>
              <a:gd name="connsiteY1" fmla="*/ 0 h 1000274"/>
              <a:gd name="connsiteX2" fmla="*/ 1185442 w 1253613"/>
              <a:gd name="connsiteY2" fmla="*/ 353961 h 1000274"/>
              <a:gd name="connsiteX3" fmla="*/ 1253613 w 1253613"/>
              <a:gd name="connsiteY3" fmla="*/ 1000274 h 1000274"/>
              <a:gd name="connsiteX4" fmla="*/ 0 w 1253613"/>
              <a:gd name="connsiteY4" fmla="*/ 1000274 h 1000274"/>
              <a:gd name="connsiteX0" fmla="*/ 546344 w 1799957"/>
              <a:gd name="connsiteY0" fmla="*/ 2008080 h 2008080"/>
              <a:gd name="connsiteX1" fmla="*/ 0 w 1799957"/>
              <a:gd name="connsiteY1" fmla="*/ 0 h 2008080"/>
              <a:gd name="connsiteX2" fmla="*/ 1731786 w 1799957"/>
              <a:gd name="connsiteY2" fmla="*/ 1361767 h 2008080"/>
              <a:gd name="connsiteX3" fmla="*/ 1799957 w 1799957"/>
              <a:gd name="connsiteY3" fmla="*/ 2008080 h 2008080"/>
              <a:gd name="connsiteX4" fmla="*/ 546344 w 1799957"/>
              <a:gd name="connsiteY4" fmla="*/ 2008080 h 2008080"/>
              <a:gd name="connsiteX0" fmla="*/ 30150 w 1799957"/>
              <a:gd name="connsiteY0" fmla="*/ 2691422 h 2691422"/>
              <a:gd name="connsiteX1" fmla="*/ 0 w 1799957"/>
              <a:gd name="connsiteY1" fmla="*/ 0 h 2691422"/>
              <a:gd name="connsiteX2" fmla="*/ 1731786 w 1799957"/>
              <a:gd name="connsiteY2" fmla="*/ 1361767 h 2691422"/>
              <a:gd name="connsiteX3" fmla="*/ 1799957 w 1799957"/>
              <a:gd name="connsiteY3" fmla="*/ 2008080 h 2691422"/>
              <a:gd name="connsiteX4" fmla="*/ 30150 w 1799957"/>
              <a:gd name="connsiteY4" fmla="*/ 2691422 h 2691422"/>
              <a:gd name="connsiteX0" fmla="*/ 30150 w 2483954"/>
              <a:gd name="connsiteY0" fmla="*/ 2691422 h 2691422"/>
              <a:gd name="connsiteX1" fmla="*/ 0 w 2483954"/>
              <a:gd name="connsiteY1" fmla="*/ 0 h 2691422"/>
              <a:gd name="connsiteX2" fmla="*/ 2483954 w 2483954"/>
              <a:gd name="connsiteY2" fmla="*/ 2045109 h 2691422"/>
              <a:gd name="connsiteX3" fmla="*/ 1799957 w 2483954"/>
              <a:gd name="connsiteY3" fmla="*/ 2008080 h 2691422"/>
              <a:gd name="connsiteX4" fmla="*/ 30150 w 2483954"/>
              <a:gd name="connsiteY4" fmla="*/ 2691422 h 2691422"/>
              <a:gd name="connsiteX0" fmla="*/ 30150 w 2483954"/>
              <a:gd name="connsiteY0" fmla="*/ 2691422 h 2696338"/>
              <a:gd name="connsiteX1" fmla="*/ 0 w 2483954"/>
              <a:gd name="connsiteY1" fmla="*/ 0 h 2696338"/>
              <a:gd name="connsiteX2" fmla="*/ 2483954 w 2483954"/>
              <a:gd name="connsiteY2" fmla="*/ 2045109 h 2696338"/>
              <a:gd name="connsiteX3" fmla="*/ 2473466 w 2483954"/>
              <a:gd name="connsiteY3" fmla="*/ 2696338 h 2696338"/>
              <a:gd name="connsiteX4" fmla="*/ 30150 w 2483954"/>
              <a:gd name="connsiteY4" fmla="*/ 2691422 h 2696338"/>
              <a:gd name="connsiteX0" fmla="*/ 30150 w 2474329"/>
              <a:gd name="connsiteY0" fmla="*/ 2691422 h 2696338"/>
              <a:gd name="connsiteX1" fmla="*/ 0 w 2474329"/>
              <a:gd name="connsiteY1" fmla="*/ 0 h 2696338"/>
              <a:gd name="connsiteX2" fmla="*/ 2474329 w 2474329"/>
              <a:gd name="connsiteY2" fmla="*/ 2035401 h 2696338"/>
              <a:gd name="connsiteX3" fmla="*/ 2473466 w 2474329"/>
              <a:gd name="connsiteY3" fmla="*/ 2696338 h 2696338"/>
              <a:gd name="connsiteX4" fmla="*/ 30150 w 2474329"/>
              <a:gd name="connsiteY4" fmla="*/ 2691422 h 26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329" h="2696338">
                <a:moveTo>
                  <a:pt x="30150" y="2691422"/>
                </a:moveTo>
                <a:lnTo>
                  <a:pt x="0" y="0"/>
                </a:lnTo>
                <a:lnTo>
                  <a:pt x="2474329" y="2035401"/>
                </a:lnTo>
                <a:cubicBezTo>
                  <a:pt x="2474041" y="2255713"/>
                  <a:pt x="2473754" y="2476026"/>
                  <a:pt x="2473466" y="2696338"/>
                </a:cubicBezTo>
                <a:lnTo>
                  <a:pt x="30150" y="2691422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35A58B9-F703-4C66-A08F-41034B8CE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045658"/>
              </p:ext>
            </p:extLst>
          </p:nvPr>
        </p:nvGraphicFramePr>
        <p:xfrm>
          <a:off x="534870" y="1044165"/>
          <a:ext cx="4217131" cy="349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E2AE7C26-07B9-4A1D-8663-4863245E968F}"/>
              </a:ext>
            </a:extLst>
          </p:cNvPr>
          <p:cNvSpPr/>
          <p:nvPr/>
        </p:nvSpPr>
        <p:spPr>
          <a:xfrm>
            <a:off x="450786" y="2185095"/>
            <a:ext cx="2532391" cy="1443008"/>
          </a:xfrm>
          <a:prstGeom prst="rightArrow">
            <a:avLst>
              <a:gd name="adj1" fmla="val 50000"/>
              <a:gd name="adj2" fmla="val 695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20% EFFORT</a:t>
            </a:r>
            <a:endParaRPr lang="nb-NO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8311D-5DD3-471B-8EF8-89C4EB987A41}"/>
              </a:ext>
            </a:extLst>
          </p:cNvPr>
          <p:cNvSpPr txBox="1"/>
          <p:nvPr/>
        </p:nvSpPr>
        <p:spPr>
          <a:xfrm>
            <a:off x="2033783" y="2588880"/>
            <a:ext cx="3144795" cy="15126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80 %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RESULTS</a:t>
            </a:r>
            <a:endParaRPr kumimoji="0" lang="nb-NO" sz="2000" b="1" i="0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2137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/>
      <p:bldP spid="9" grpId="0"/>
      <p:bldP spid="15" grpId="0" animBg="1"/>
      <p:bldP spid="17" grpId="0" animBg="1"/>
      <p:bldGraphic spid="10" grpId="0">
        <p:bldAsOne/>
      </p:bldGraphic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E075F1-9B70-4369-839A-3D688352BCDE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0" y="911159"/>
            <a:ext cx="6692720" cy="3584853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378366"/>
            <a:ext cx="7101703" cy="1000274"/>
          </a:xfrm>
        </p:spPr>
        <p:txBody>
          <a:bodyPr/>
          <a:lstStyle/>
          <a:p>
            <a:r>
              <a:rPr lang="en-US" dirty="0"/>
              <a:t>What changed from 2013 to 2017?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B1D94-04C5-428F-BF55-AB1C44A7A6C1}"/>
              </a:ext>
            </a:extLst>
          </p:cNvPr>
          <p:cNvSpPr txBox="1"/>
          <p:nvPr/>
        </p:nvSpPr>
        <p:spPr>
          <a:xfrm>
            <a:off x="904567" y="4705652"/>
            <a:ext cx="5422491" cy="30866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just">
              <a:lnSpc>
                <a:spcPts val="1800"/>
              </a:lnSpc>
            </a:pPr>
            <a:r>
              <a:rPr lang="nb-NO" sz="900" dirty="0" err="1">
                <a:solidFill>
                  <a:srgbClr val="376076"/>
                </a:solidFill>
                <a:hlinkClick r:id="rId3"/>
              </a:rPr>
              <a:t>Deserialization</a:t>
            </a:r>
            <a:r>
              <a:rPr lang="nb-NO" sz="900" dirty="0">
                <a:solidFill>
                  <a:srgbClr val="376076"/>
                </a:solidFill>
                <a:hlinkClick r:id="rId3"/>
              </a:rPr>
              <a:t> </a:t>
            </a:r>
            <a:r>
              <a:rPr lang="nb-NO" sz="900" dirty="0" err="1">
                <a:solidFill>
                  <a:srgbClr val="376076"/>
                </a:solidFill>
                <a:hlinkClick r:id="rId3"/>
              </a:rPr>
              <a:t>vulnerability</a:t>
            </a:r>
            <a:endParaRPr lang="nb-NO" sz="900" dirty="0">
              <a:solidFill>
                <a:srgbClr val="376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868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378366"/>
            <a:ext cx="5954517" cy="1000274"/>
          </a:xfrm>
        </p:spPr>
        <p:txBody>
          <a:bodyPr/>
          <a:lstStyle/>
          <a:p>
            <a:r>
              <a:rPr lang="en-US" dirty="0"/>
              <a:t>OWASP Top 10 2017 through the S.M.A.R.T. prism</a:t>
            </a:r>
            <a:endParaRPr lang="nb-NO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3C3657E-C901-426B-9403-A6A49158D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901730"/>
              </p:ext>
            </p:extLst>
          </p:nvPr>
        </p:nvGraphicFramePr>
        <p:xfrm>
          <a:off x="1092591" y="797169"/>
          <a:ext cx="6551990" cy="373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22B16ABC-9894-4327-AD8A-C02199B74594}"/>
              </a:ext>
            </a:extLst>
          </p:cNvPr>
          <p:cNvSpPr/>
          <p:nvPr/>
        </p:nvSpPr>
        <p:spPr>
          <a:xfrm>
            <a:off x="112011" y="2121049"/>
            <a:ext cx="2662274" cy="832632"/>
          </a:xfrm>
          <a:prstGeom prst="rightArrow">
            <a:avLst>
              <a:gd name="adj1" fmla="val 50000"/>
              <a:gd name="adj2" fmla="val 4549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OWASP Top 10 2017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B20B2C9-BED4-4B18-ACE7-31D3D4E2F1AA}"/>
              </a:ext>
            </a:extLst>
          </p:cNvPr>
          <p:cNvSpPr/>
          <p:nvPr/>
        </p:nvSpPr>
        <p:spPr>
          <a:xfrm>
            <a:off x="5628891" y="749449"/>
            <a:ext cx="3191788" cy="832632"/>
          </a:xfrm>
          <a:prstGeom prst="rightArrow">
            <a:avLst>
              <a:gd name="adj1" fmla="val 50000"/>
              <a:gd name="adj2" fmla="val 4549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No: general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D1C563D-49B5-4D11-9E3E-6C0B2B540C97}"/>
              </a:ext>
            </a:extLst>
          </p:cNvPr>
          <p:cNvSpPr/>
          <p:nvPr/>
        </p:nvSpPr>
        <p:spPr>
          <a:xfrm>
            <a:off x="7490721" y="3696090"/>
            <a:ext cx="1329958" cy="832632"/>
          </a:xfrm>
          <a:prstGeom prst="rightArrow">
            <a:avLst>
              <a:gd name="adj1" fmla="val 50000"/>
              <a:gd name="adj2" fmla="val 4549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N/A / Yes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18E4373-0ED8-4EFE-BDD8-2B23F6AC2115}"/>
              </a:ext>
            </a:extLst>
          </p:cNvPr>
          <p:cNvSpPr/>
          <p:nvPr/>
        </p:nvSpPr>
        <p:spPr>
          <a:xfrm>
            <a:off x="7098632" y="2953681"/>
            <a:ext cx="1329958" cy="832632"/>
          </a:xfrm>
          <a:prstGeom prst="rightArrow">
            <a:avLst>
              <a:gd name="adj1" fmla="val 50000"/>
              <a:gd name="adj2" fmla="val 4549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N/A / Yes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90602A9-AA39-43A8-AC4E-A3DAFBB06D86}"/>
              </a:ext>
            </a:extLst>
          </p:cNvPr>
          <p:cNvSpPr/>
          <p:nvPr/>
        </p:nvSpPr>
        <p:spPr>
          <a:xfrm>
            <a:off x="6379432" y="2211272"/>
            <a:ext cx="1671977" cy="832632"/>
          </a:xfrm>
          <a:prstGeom prst="rightArrow">
            <a:avLst>
              <a:gd name="adj1" fmla="val 50000"/>
              <a:gd name="adj2" fmla="val 4549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Somewhat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E388E5A-19D9-4841-B1C1-EF84031EC13B}"/>
              </a:ext>
            </a:extLst>
          </p:cNvPr>
          <p:cNvSpPr/>
          <p:nvPr/>
        </p:nvSpPr>
        <p:spPr>
          <a:xfrm>
            <a:off x="5697415" y="1468863"/>
            <a:ext cx="2731175" cy="832632"/>
          </a:xfrm>
          <a:prstGeom prst="rightArrow">
            <a:avLst>
              <a:gd name="adj1" fmla="val 50000"/>
              <a:gd name="adj2" fmla="val 4549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High level: yes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Low level: somewhat</a:t>
            </a:r>
            <a:endParaRPr lang="nb-NO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132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2196-19BF-4311-8673-437DE34687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5487D-7732-4B67-BBDC-529593C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378366"/>
            <a:ext cx="5954517" cy="1000274"/>
          </a:xfrm>
        </p:spPr>
        <p:txBody>
          <a:bodyPr/>
          <a:lstStyle/>
          <a:p>
            <a:r>
              <a:rPr lang="en-US" dirty="0"/>
              <a:t>OWASP Top 10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72586C-0ECE-4FCB-9F83-0F0B58114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293541"/>
              </p:ext>
            </p:extLst>
          </p:nvPr>
        </p:nvGraphicFramePr>
        <p:xfrm>
          <a:off x="540033" y="1242497"/>
          <a:ext cx="8063933" cy="290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C775B3-4C40-48F3-BF42-E7034AF00EB9}"/>
              </a:ext>
            </a:extLst>
          </p:cNvPr>
          <p:cNvSpPr txBox="1"/>
          <p:nvPr/>
        </p:nvSpPr>
        <p:spPr>
          <a:xfrm>
            <a:off x="904567" y="4705652"/>
            <a:ext cx="5422491" cy="30866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1800"/>
              </a:lnSpc>
            </a:pPr>
            <a:r>
              <a:rPr lang="nb-NO" sz="900" dirty="0">
                <a:solidFill>
                  <a:srgbClr val="376076"/>
                </a:solidFill>
              </a:rPr>
              <a:t>https://www.owasp.org/index.php/Category:OWASP_Top_Ten_Project</a:t>
            </a:r>
            <a:endParaRPr kumimoji="0" lang="nb-NO" sz="9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30A2-6733-4E99-B7E9-00CFDCA74A02}"/>
              </a:ext>
            </a:extLst>
          </p:cNvPr>
          <p:cNvSpPr txBox="1"/>
          <p:nvPr/>
        </p:nvSpPr>
        <p:spPr>
          <a:xfrm>
            <a:off x="807112" y="1548045"/>
            <a:ext cx="7861811" cy="2683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386"/>
              </a:spcAft>
            </a:pPr>
            <a:r>
              <a:rPr lang="en-US" sz="3300" dirty="0">
                <a:solidFill>
                  <a:schemeClr val="bg1"/>
                </a:solidFill>
              </a:rPr>
              <a:t>“The OWASP Top 10 is a powerful awareness document for web application security. It represents a broad consensus </a:t>
            </a:r>
            <a:r>
              <a:rPr lang="en-US" sz="3300" dirty="0">
                <a:solidFill>
                  <a:srgbClr val="945EC9"/>
                </a:solidFill>
              </a:rPr>
              <a:t>about the most critical security risks</a:t>
            </a:r>
            <a:r>
              <a:rPr lang="en-US" sz="3300" dirty="0">
                <a:solidFill>
                  <a:schemeClr val="bg1"/>
                </a:solidFill>
              </a:rPr>
              <a:t> to web applications.”</a:t>
            </a:r>
            <a:endParaRPr lang="nb-NO" sz="3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1386"/>
              </a:spcAft>
            </a:pPr>
            <a:endParaRPr kumimoji="0" lang="nb-NO" sz="3300" b="0" i="0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174E4-5319-4219-A5A4-A2DA5EE5B496}"/>
              </a:ext>
            </a:extLst>
          </p:cNvPr>
          <p:cNvSpPr txBox="1"/>
          <p:nvPr/>
        </p:nvSpPr>
        <p:spPr>
          <a:xfrm>
            <a:off x="807112" y="2915586"/>
            <a:ext cx="6999269" cy="7379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386"/>
              </a:spcAft>
            </a:pPr>
            <a:r>
              <a:rPr lang="en-US" sz="3300" dirty="0">
                <a:solidFill>
                  <a:schemeClr val="bg1"/>
                </a:solidFill>
              </a:rPr>
              <a:t>about the most critical security risks</a:t>
            </a:r>
            <a:endParaRPr lang="nb-NO" sz="3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1386"/>
              </a:spcAft>
            </a:pPr>
            <a:endParaRPr kumimoji="0" lang="nb-NO" sz="3300" b="0" i="0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00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vry_PPT_02.03">
  <a:themeElements>
    <a:clrScheme name="Evry">
      <a:dk1>
        <a:sysClr val="windowText" lastClr="000000"/>
      </a:dk1>
      <a:lt1>
        <a:sysClr val="window" lastClr="FFFFFF"/>
      </a:lt1>
      <a:dk2>
        <a:srgbClr val="376076"/>
      </a:dk2>
      <a:lt2>
        <a:srgbClr val="9BAFBA"/>
      </a:lt2>
      <a:accent1>
        <a:srgbClr val="063954"/>
      </a:accent1>
      <a:accent2>
        <a:srgbClr val="FF9800"/>
      </a:accent2>
      <a:accent3>
        <a:srgbClr val="F52882"/>
      </a:accent3>
      <a:accent4>
        <a:srgbClr val="7028B7"/>
      </a:accent4>
      <a:accent5>
        <a:srgbClr val="00C8C8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EB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>
          <a:lnSpc>
            <a:spcPts val="1800"/>
          </a:lnSpc>
          <a:defRPr kumimoji="0" sz="1300" b="0" i="0" u="none" strike="noStrike" kern="1200" cap="none" spc="0" normalizeH="0" baseline="0" dirty="0" err="1" smtClean="0">
            <a:ln>
              <a:noFill/>
            </a:ln>
            <a:solidFill>
              <a:srgbClr val="37607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vry_PPT_02.03.potx" id="{07CF1464-7938-4736-B070-4BF8922AA149}" vid="{DA6C9283-C7F0-4E80-AE6D-604D1D8CFB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9A53CECCCA94794FF683BC2F178CC" ma:contentTypeVersion="1" ma:contentTypeDescription="Create a new document." ma:contentTypeScope="" ma:versionID="7e179255649bdb9c4e7454e8b1e284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E2ABB7-60FB-40A9-951D-B67DD96C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C652DE-BEE5-40DC-BCB7-C08FFC670E2D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D0295B-8834-44D9-95B9-DCC0EAAC46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Evry_PPT</Template>
  <TotalTime>7759</TotalTime>
  <Words>844</Words>
  <Application>Microsoft Office PowerPoint</Application>
  <PresentationFormat>On-screen Show (16:9)</PresentationFormat>
  <Paragraphs>231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Evry_PPT_02.03</vt:lpstr>
      <vt:lpstr>Getting benefits of OWASP ASVS at initial phases</vt:lpstr>
      <vt:lpstr>Introduction</vt:lpstr>
      <vt:lpstr>Introduction</vt:lpstr>
      <vt:lpstr>PowerPoint Presentation</vt:lpstr>
      <vt:lpstr>Achievability</vt:lpstr>
      <vt:lpstr>Achievability and Pareto principle</vt:lpstr>
      <vt:lpstr>What changed from 2013 to 2017?</vt:lpstr>
      <vt:lpstr>OWASP Top 10 2017 through the S.M.A.R.T. prism</vt:lpstr>
      <vt:lpstr>OWASP Top 10 2017</vt:lpstr>
      <vt:lpstr>OWASP Application Security Verification Standard (ASVS)</vt:lpstr>
      <vt:lpstr>From PCI DSS to OWASP ASVS</vt:lpstr>
      <vt:lpstr>PowerPoint Presentation</vt:lpstr>
      <vt:lpstr>What is covered by OWAS ASVS?</vt:lpstr>
      <vt:lpstr>OWASP ASVS Levels</vt:lpstr>
      <vt:lpstr>OWAS ASVS verification controls (v3.0.1)</vt:lpstr>
      <vt:lpstr>General level profiles</vt:lpstr>
      <vt:lpstr>OWAS ASVS verification controls</vt:lpstr>
      <vt:lpstr>PowerPoint Presentation</vt:lpstr>
      <vt:lpstr>OWASP Top 10 2017 vs OWASP ASVS</vt:lpstr>
      <vt:lpstr>Application of OWASP ASVS</vt:lpstr>
      <vt:lpstr>Level definition for LS2 and CHC</vt:lpstr>
      <vt:lpstr>Compliance selection at EVRY Financial Services</vt:lpstr>
      <vt:lpstr>Non-OWASP ASVS security methodology</vt:lpstr>
      <vt:lpstr>Product owners / architects &amp; technical testing team</vt:lpstr>
      <vt:lpstr>OWASP Software Assurance Maturity Model (SAMM) and ASVS</vt:lpstr>
      <vt:lpstr>Applicability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Marius Holtmon</dc:creator>
  <dc:description>Template by officeconsult.no</dc:description>
  <cp:lastModifiedBy>Oleksandr Kazymyrov</cp:lastModifiedBy>
  <cp:revision>472</cp:revision>
  <dcterms:created xsi:type="dcterms:W3CDTF">2016-03-10T13:08:02Z</dcterms:created>
  <dcterms:modified xsi:type="dcterms:W3CDTF">2018-06-15T08:03:11Z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0x01010089B9A53CECCCA94794FF683BC2F178CC</vt:lpwstr>
  </property>
  <property fmtid="{D5CDD505-2E9C-101B-9397-08002B2CF9AE}" pid="3" name="MSIP_Label_6c1ddb62-140e-4097-8af8-4e371778cdd7_Enabled">
    <vt:lpwstr>True</vt:lpwstr>
  </property>
  <property fmtid="{D5CDD505-2E9C-101B-9397-08002B2CF9AE}" pid="4" name="MSIP_Label_6c1ddb62-140e-4097-8af8-4e371778cdd7_SiteId">
    <vt:lpwstr>40cc2915-e283-4a27-9471-6bdd7ca4c6e1</vt:lpwstr>
  </property>
  <property fmtid="{D5CDD505-2E9C-101B-9397-08002B2CF9AE}" pid="5" name="MSIP_Label_6c1ddb62-140e-4097-8af8-4e371778cdd7_Ref">
    <vt:lpwstr>https://api.informationprotection.azure.com/api/40cc2915-e283-4a27-9471-6bdd7ca4c6e1</vt:lpwstr>
  </property>
  <property fmtid="{D5CDD505-2E9C-101B-9397-08002B2CF9AE}" pid="6" name="MSIP_Label_6c1ddb62-140e-4097-8af8-4e371778cdd7_Owner">
    <vt:lpwstr>oleksandr.kazymyrov@evry.com</vt:lpwstr>
  </property>
  <property fmtid="{D5CDD505-2E9C-101B-9397-08002B2CF9AE}" pid="7" name="MSIP_Label_6c1ddb62-140e-4097-8af8-4e371778cdd7_SetDate">
    <vt:lpwstr>2018-04-15T11:07:47.3113880+02:00</vt:lpwstr>
  </property>
  <property fmtid="{D5CDD505-2E9C-101B-9397-08002B2CF9AE}" pid="8" name="MSIP_Label_6c1ddb62-140e-4097-8af8-4e371778cdd7_Name">
    <vt:lpwstr>Public</vt:lpwstr>
  </property>
  <property fmtid="{D5CDD505-2E9C-101B-9397-08002B2CF9AE}" pid="9" name="MSIP_Label_6c1ddb62-140e-4097-8af8-4e371778cdd7_Application">
    <vt:lpwstr>Microsoft Azure Information Protection</vt:lpwstr>
  </property>
  <property fmtid="{D5CDD505-2E9C-101B-9397-08002B2CF9AE}" pid="10" name="MSIP_Label_6c1ddb62-140e-4097-8af8-4e371778cdd7_Extended_MSFT_Method">
    <vt:lpwstr>Manual</vt:lpwstr>
  </property>
  <property fmtid="{D5CDD505-2E9C-101B-9397-08002B2CF9AE}" pid="11" name="Sensitivity">
    <vt:lpwstr>Public</vt:lpwstr>
  </property>
</Properties>
</file>