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43" r:id="rId4"/>
  </p:sldMasterIdLst>
  <p:notesMasterIdLst>
    <p:notesMasterId r:id="rId21"/>
  </p:notesMasterIdLst>
  <p:sldIdLst>
    <p:sldId id="4504" r:id="rId5"/>
    <p:sldId id="4525" r:id="rId6"/>
    <p:sldId id="4521" r:id="rId7"/>
    <p:sldId id="4522" r:id="rId8"/>
    <p:sldId id="4507" r:id="rId9"/>
    <p:sldId id="4519" r:id="rId10"/>
    <p:sldId id="4520" r:id="rId11"/>
    <p:sldId id="4510" r:id="rId12"/>
    <p:sldId id="4515" r:id="rId13"/>
    <p:sldId id="4516" r:id="rId14"/>
    <p:sldId id="4518" r:id="rId15"/>
    <p:sldId id="4512" r:id="rId16"/>
    <p:sldId id="4523" r:id="rId17"/>
    <p:sldId id="4514" r:id="rId18"/>
    <p:sldId id="4517" r:id="rId19"/>
    <p:sldId id="4527" r:id="rId20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1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2A6"/>
    <a:srgbClr val="FBF6EE"/>
    <a:srgbClr val="5B4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372" autoAdjust="0"/>
  </p:normalViewPr>
  <p:slideViewPr>
    <p:cSldViewPr snapToGrid="0">
      <p:cViewPr varScale="1">
        <p:scale>
          <a:sx n="79" d="100"/>
          <a:sy n="79" d="100"/>
        </p:scale>
        <p:origin x="872" y="48"/>
      </p:cViewPr>
      <p:guideLst>
        <p:guide orient="horz"/>
        <p:guide pos="51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zymyrov, Oleksandr" userId="2f620865-d50f-4a43-9142-cf92e53d3346" providerId="ADAL" clId="{24D6B897-8496-48D5-B644-94F5650BDC63}"/>
    <pc:docChg chg="undo custSel modSld">
      <pc:chgData name="Kazymyrov, Oleksandr" userId="2f620865-d50f-4a43-9142-cf92e53d3346" providerId="ADAL" clId="{24D6B897-8496-48D5-B644-94F5650BDC63}" dt="2022-07-25T13:44:51.328" v="2" actId="1076"/>
      <pc:docMkLst>
        <pc:docMk/>
      </pc:docMkLst>
      <pc:sldChg chg="modSp mod">
        <pc:chgData name="Kazymyrov, Oleksandr" userId="2f620865-d50f-4a43-9142-cf92e53d3346" providerId="ADAL" clId="{24D6B897-8496-48D5-B644-94F5650BDC63}" dt="2022-07-25T13:44:51.328" v="2" actId="1076"/>
        <pc:sldMkLst>
          <pc:docMk/>
          <pc:sldMk cId="3343501254" sldId="4521"/>
        </pc:sldMkLst>
        <pc:spChg chg="mod">
          <ac:chgData name="Kazymyrov, Oleksandr" userId="2f620865-d50f-4a43-9142-cf92e53d3346" providerId="ADAL" clId="{24D6B897-8496-48D5-B644-94F5650BDC63}" dt="2022-07-25T13:44:51.328" v="2" actId="1076"/>
          <ac:spMkLst>
            <pc:docMk/>
            <pc:sldMk cId="3343501254" sldId="4521"/>
            <ac:spMk id="6" creationId="{EB943E09-FAC0-48B5-98FF-8BEDA0CDC0C4}"/>
          </ac:spMkLst>
        </pc:spChg>
      </pc:sldChg>
    </pc:docChg>
  </pc:docChgLst>
  <pc:docChgLst>
    <pc:chgData name="Kazymyrov, Oleksandr" userId="2f620865-d50f-4a43-9142-cf92e53d3346" providerId="ADAL" clId="{99C2DEEF-6CBE-4E0F-B050-0DA7F153DDE7}"/>
    <pc:docChg chg="undo redo custSel addSld delSld modSld sldOrd">
      <pc:chgData name="Kazymyrov, Oleksandr" userId="2f620865-d50f-4a43-9142-cf92e53d3346" providerId="ADAL" clId="{99C2DEEF-6CBE-4E0F-B050-0DA7F153DDE7}" dt="2022-05-18T09:57:33.640" v="4525" actId="47"/>
      <pc:docMkLst>
        <pc:docMk/>
      </pc:docMkLst>
      <pc:sldChg chg="addSp delSp modSp mod modClrScheme chgLayout">
        <pc:chgData name="Kazymyrov, Oleksandr" userId="2f620865-d50f-4a43-9142-cf92e53d3346" providerId="ADAL" clId="{99C2DEEF-6CBE-4E0F-B050-0DA7F153DDE7}" dt="2022-05-10T15:31:58.314" v="1153" actId="700"/>
        <pc:sldMkLst>
          <pc:docMk/>
          <pc:sldMk cId="4221918857" sldId="4504"/>
        </pc:sldMkLst>
        <pc:spChg chg="mod ord">
          <ac:chgData name="Kazymyrov, Oleksandr" userId="2f620865-d50f-4a43-9142-cf92e53d3346" providerId="ADAL" clId="{99C2DEEF-6CBE-4E0F-B050-0DA7F153DDE7}" dt="2022-05-10T15:31:58.314" v="1153" actId="700"/>
          <ac:spMkLst>
            <pc:docMk/>
            <pc:sldMk cId="4221918857" sldId="4504"/>
            <ac:spMk id="2" creationId="{068C149C-135F-4820-B100-A023E8620B79}"/>
          </ac:spMkLst>
        </pc:spChg>
        <pc:spChg chg="del">
          <ac:chgData name="Kazymyrov, Oleksandr" userId="2f620865-d50f-4a43-9142-cf92e53d3346" providerId="ADAL" clId="{99C2DEEF-6CBE-4E0F-B050-0DA7F153DDE7}" dt="2022-05-06T11:46:52.153" v="73"/>
          <ac:spMkLst>
            <pc:docMk/>
            <pc:sldMk cId="4221918857" sldId="4504"/>
            <ac:spMk id="3" creationId="{D3009C21-BCA6-42D3-BF9C-5F5E0C0F8C09}"/>
          </ac:spMkLst>
        </pc:spChg>
        <pc:spChg chg="mod ord">
          <ac:chgData name="Kazymyrov, Oleksandr" userId="2f620865-d50f-4a43-9142-cf92e53d3346" providerId="ADAL" clId="{99C2DEEF-6CBE-4E0F-B050-0DA7F153DDE7}" dt="2022-05-10T15:31:58.314" v="1153" actId="700"/>
          <ac:spMkLst>
            <pc:docMk/>
            <pc:sldMk cId="4221918857" sldId="4504"/>
            <ac:spMk id="4" creationId="{CC8E06F6-3DFF-4DAE-ADBB-AF7343875848}"/>
          </ac:spMkLst>
        </pc:spChg>
        <pc:spChg chg="add del mod">
          <ac:chgData name="Kazymyrov, Oleksandr" userId="2f620865-d50f-4a43-9142-cf92e53d3346" providerId="ADAL" clId="{99C2DEEF-6CBE-4E0F-B050-0DA7F153DDE7}" dt="2022-05-06T11:47:20.373" v="93"/>
          <ac:spMkLst>
            <pc:docMk/>
            <pc:sldMk cId="4221918857" sldId="4504"/>
            <ac:spMk id="8" creationId="{03F3A50A-5E10-4E34-8CE3-C366A383ED7E}"/>
          </ac:spMkLst>
        </pc:spChg>
        <pc:spChg chg="add del mod">
          <ac:chgData name="Kazymyrov, Oleksandr" userId="2f620865-d50f-4a43-9142-cf92e53d3346" providerId="ADAL" clId="{99C2DEEF-6CBE-4E0F-B050-0DA7F153DDE7}" dt="2022-05-06T11:47:08.622" v="92"/>
          <ac:spMkLst>
            <pc:docMk/>
            <pc:sldMk cId="4221918857" sldId="4504"/>
            <ac:spMk id="14" creationId="{86E286FA-ECD1-42A9-A74C-A6199A79B0E1}"/>
          </ac:spMkLst>
        </pc:spChg>
        <pc:spChg chg="add del mod">
          <ac:chgData name="Kazymyrov, Oleksandr" userId="2f620865-d50f-4a43-9142-cf92e53d3346" providerId="ADAL" clId="{99C2DEEF-6CBE-4E0F-B050-0DA7F153DDE7}" dt="2022-05-06T11:47:38.055" v="96"/>
          <ac:spMkLst>
            <pc:docMk/>
            <pc:sldMk cId="4221918857" sldId="4504"/>
            <ac:spMk id="18" creationId="{D66C2998-3AE2-404A-B39D-6185C370A997}"/>
          </ac:spMkLst>
        </pc:spChg>
        <pc:spChg chg="add mod ord">
          <ac:chgData name="Kazymyrov, Oleksandr" userId="2f620865-d50f-4a43-9142-cf92e53d3346" providerId="ADAL" clId="{99C2DEEF-6CBE-4E0F-B050-0DA7F153DDE7}" dt="2022-05-10T15:31:56.017" v="1152" actId="1076"/>
          <ac:spMkLst>
            <pc:docMk/>
            <pc:sldMk cId="4221918857" sldId="4504"/>
            <ac:spMk id="21" creationId="{EE5B2495-AF6E-46E8-AB6F-525E1C59AE52}"/>
          </ac:spMkLst>
        </pc:spChg>
        <pc:picChg chg="add del mod">
          <ac:chgData name="Kazymyrov, Oleksandr" userId="2f620865-d50f-4a43-9142-cf92e53d3346" providerId="ADAL" clId="{99C2DEEF-6CBE-4E0F-B050-0DA7F153DDE7}" dt="2022-05-06T11:46:55.605" v="75" actId="478"/>
          <ac:picMkLst>
            <pc:docMk/>
            <pc:sldMk cId="4221918857" sldId="4504"/>
            <ac:picMk id="6" creationId="{600EFAE3-5D41-4E7B-9CCA-094C6D959591}"/>
          </ac:picMkLst>
        </pc:picChg>
        <pc:picChg chg="add del mod replST delST">
          <ac:chgData name="Kazymyrov, Oleksandr" userId="2f620865-d50f-4a43-9142-cf92e53d3346" providerId="ADAL" clId="{99C2DEEF-6CBE-4E0F-B050-0DA7F153DDE7}" dt="2022-05-06T11:47:08.622" v="92"/>
          <ac:picMkLst>
            <pc:docMk/>
            <pc:sldMk cId="4221918857" sldId="4504"/>
            <ac:picMk id="10" creationId="{E9F3C12F-75F0-4B7A-A14F-823D2699AA3D}"/>
          </ac:picMkLst>
        </pc:picChg>
        <pc:picChg chg="add del mod ord replST delST">
          <ac:chgData name="Kazymyrov, Oleksandr" userId="2f620865-d50f-4a43-9142-cf92e53d3346" providerId="ADAL" clId="{99C2DEEF-6CBE-4E0F-B050-0DA7F153DDE7}" dt="2022-05-06T11:47:08.622" v="92"/>
          <ac:picMkLst>
            <pc:docMk/>
            <pc:sldMk cId="4221918857" sldId="4504"/>
            <ac:picMk id="12" creationId="{9F7F2F4C-90CE-4F5D-B0B0-9E147D5CDBD2}"/>
          </ac:picMkLst>
        </pc:picChg>
        <pc:picChg chg="add del mod">
          <ac:chgData name="Kazymyrov, Oleksandr" userId="2f620865-d50f-4a43-9142-cf92e53d3346" providerId="ADAL" clId="{99C2DEEF-6CBE-4E0F-B050-0DA7F153DDE7}" dt="2022-05-06T11:47:27.606" v="95" actId="478"/>
          <ac:picMkLst>
            <pc:docMk/>
            <pc:sldMk cId="4221918857" sldId="4504"/>
            <ac:picMk id="16" creationId="{225294A0-7FB2-40F1-8FA1-F346EE27706B}"/>
          </ac:picMkLst>
        </pc:picChg>
        <pc:picChg chg="add mod ord modCrop">
          <ac:chgData name="Kazymyrov, Oleksandr" userId="2f620865-d50f-4a43-9142-cf92e53d3346" providerId="ADAL" clId="{99C2DEEF-6CBE-4E0F-B050-0DA7F153DDE7}" dt="2022-05-10T15:31:58.314" v="1153" actId="700"/>
          <ac:picMkLst>
            <pc:docMk/>
            <pc:sldMk cId="4221918857" sldId="4504"/>
            <ac:picMk id="20" creationId="{47D10839-CAA6-45C6-B97E-F375BD415350}"/>
          </ac:picMkLst>
        </pc:picChg>
      </pc:sldChg>
      <pc:sldChg chg="addSp delSp modSp del mod modClrScheme chgLayout">
        <pc:chgData name="Kazymyrov, Oleksandr" userId="2f620865-d50f-4a43-9142-cf92e53d3346" providerId="ADAL" clId="{99C2DEEF-6CBE-4E0F-B050-0DA7F153DDE7}" dt="2022-05-18T09:21:50.402" v="4077" actId="47"/>
        <pc:sldMkLst>
          <pc:docMk/>
          <pc:sldMk cId="2180839635" sldId="4505"/>
        </pc:sldMkLst>
        <pc:spChg chg="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5" creationId="{C5AC94D5-B542-42D9-BC16-6B3963741615}"/>
          </ac:spMkLst>
        </pc:spChg>
        <pc:spChg chg="add del">
          <ac:chgData name="Kazymyrov, Oleksandr" userId="2f620865-d50f-4a43-9142-cf92e53d3346" providerId="ADAL" clId="{99C2DEEF-6CBE-4E0F-B050-0DA7F153DDE7}" dt="2022-05-18T09:05:02.374" v="3732"/>
          <ac:spMkLst>
            <pc:docMk/>
            <pc:sldMk cId="2180839635" sldId="4505"/>
            <ac:spMk id="6" creationId="{39D78B28-7EE2-4AE6-B7D0-0EF52C92E7BE}"/>
          </ac:spMkLst>
        </pc:spChg>
        <pc:spChg chg="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7" creationId="{04EA5195-2932-4485-9034-445D4B425F13}"/>
          </ac:spMkLst>
        </pc:spChg>
        <pc:spChg chg="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8" creationId="{48F400B3-E8BC-40B8-A0FE-FF83CA142E83}"/>
          </ac:spMkLst>
        </pc:spChg>
        <pc:spChg chg="del">
          <ac:chgData name="Kazymyrov, Oleksandr" userId="2f620865-d50f-4a43-9142-cf92e53d3346" providerId="ADAL" clId="{99C2DEEF-6CBE-4E0F-B050-0DA7F153DDE7}" dt="2022-05-18T09:05:06.538" v="3734"/>
          <ac:spMkLst>
            <pc:docMk/>
            <pc:sldMk cId="2180839635" sldId="4505"/>
            <ac:spMk id="9" creationId="{BE86573E-1815-49B2-B427-C8149B33B151}"/>
          </ac:spMkLst>
        </pc:spChg>
        <pc:spChg chg="add del">
          <ac:chgData name="Kazymyrov, Oleksandr" userId="2f620865-d50f-4a43-9142-cf92e53d3346" providerId="ADAL" clId="{99C2DEEF-6CBE-4E0F-B050-0DA7F153DDE7}" dt="2022-05-18T09:05:02.374" v="3732"/>
          <ac:spMkLst>
            <pc:docMk/>
            <pc:sldMk cId="2180839635" sldId="4505"/>
            <ac:spMk id="10" creationId="{76D03E66-32EC-4DF3-AE24-96DFAC3BDD20}"/>
          </ac:spMkLst>
        </pc:spChg>
        <pc:spChg chg="del">
          <ac:chgData name="Kazymyrov, Oleksandr" userId="2f620865-d50f-4a43-9142-cf92e53d3346" providerId="ADAL" clId="{99C2DEEF-6CBE-4E0F-B050-0DA7F153DDE7}" dt="2022-05-18T09:05:06.538" v="3734"/>
          <ac:spMkLst>
            <pc:docMk/>
            <pc:sldMk cId="2180839635" sldId="4505"/>
            <ac:spMk id="11" creationId="{15BAB899-92E3-4B36-B3EA-8F9FF26FD2BE}"/>
          </ac:spMkLst>
        </pc:spChg>
        <pc:spChg chg="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12" creationId="{0D7B3E58-5D9C-4CE3-8CD9-057B4E63D256}"/>
          </ac:spMkLst>
        </pc:spChg>
        <pc:spChg chg="add del mod">
          <ac:chgData name="Kazymyrov, Oleksandr" userId="2f620865-d50f-4a43-9142-cf92e53d3346" providerId="ADAL" clId="{99C2DEEF-6CBE-4E0F-B050-0DA7F153DDE7}" dt="2022-05-18T09:05:06.538" v="3734"/>
          <ac:spMkLst>
            <pc:docMk/>
            <pc:sldMk cId="2180839635" sldId="4505"/>
            <ac:spMk id="16" creationId="{807444D2-827D-4512-8737-98E8ED6011A4}"/>
          </ac:spMkLst>
        </pc:spChg>
        <pc:spChg chg="add del mod">
          <ac:chgData name="Kazymyrov, Oleksandr" userId="2f620865-d50f-4a43-9142-cf92e53d3346" providerId="ADAL" clId="{99C2DEEF-6CBE-4E0F-B050-0DA7F153DDE7}" dt="2022-05-18T09:05:06.538" v="3734"/>
          <ac:spMkLst>
            <pc:docMk/>
            <pc:sldMk cId="2180839635" sldId="4505"/>
            <ac:spMk id="17" creationId="{187F8AAA-CE14-487C-9D17-748982FC25F3}"/>
          </ac:spMkLst>
        </pc:spChg>
        <pc:spChg chg="add del mod">
          <ac:chgData name="Kazymyrov, Oleksandr" userId="2f620865-d50f-4a43-9142-cf92e53d3346" providerId="ADAL" clId="{99C2DEEF-6CBE-4E0F-B050-0DA7F153DDE7}" dt="2022-05-18T09:05:06.538" v="3734"/>
          <ac:spMkLst>
            <pc:docMk/>
            <pc:sldMk cId="2180839635" sldId="4505"/>
            <ac:spMk id="18" creationId="{A3384CBE-0DB8-4EB2-A055-58D4A778D48F}"/>
          </ac:spMkLst>
        </pc:spChg>
        <pc:spChg chg="add del mod">
          <ac:chgData name="Kazymyrov, Oleksandr" userId="2f620865-d50f-4a43-9142-cf92e53d3346" providerId="ADAL" clId="{99C2DEEF-6CBE-4E0F-B050-0DA7F153DDE7}" dt="2022-05-18T09:05:06.538" v="3734"/>
          <ac:spMkLst>
            <pc:docMk/>
            <pc:sldMk cId="2180839635" sldId="4505"/>
            <ac:spMk id="19" creationId="{02FB1092-B62A-4C52-87F9-F5F85458F4FF}"/>
          </ac:spMkLst>
        </pc:spChg>
        <pc:spChg chg="add del mod">
          <ac:chgData name="Kazymyrov, Oleksandr" userId="2f620865-d50f-4a43-9142-cf92e53d3346" providerId="ADAL" clId="{99C2DEEF-6CBE-4E0F-B050-0DA7F153DDE7}" dt="2022-05-18T09:05:06.538" v="3734"/>
          <ac:spMkLst>
            <pc:docMk/>
            <pc:sldMk cId="2180839635" sldId="4505"/>
            <ac:spMk id="20" creationId="{A3C1BF12-0FD0-40DA-ABC2-B5F28BAAFE0A}"/>
          </ac:spMkLst>
        </pc:spChg>
        <pc:spChg chg="add del mod">
          <ac:chgData name="Kazymyrov, Oleksandr" userId="2f620865-d50f-4a43-9142-cf92e53d3346" providerId="ADAL" clId="{99C2DEEF-6CBE-4E0F-B050-0DA7F153DDE7}" dt="2022-05-18T09:06:00.779" v="3761"/>
          <ac:spMkLst>
            <pc:docMk/>
            <pc:sldMk cId="2180839635" sldId="4505"/>
            <ac:spMk id="21" creationId="{673A7316-0EC4-4013-83EA-14BBF172C892}"/>
          </ac:spMkLst>
        </pc:spChg>
        <pc:spChg chg="add del mod">
          <ac:chgData name="Kazymyrov, Oleksandr" userId="2f620865-d50f-4a43-9142-cf92e53d3346" providerId="ADAL" clId="{99C2DEEF-6CBE-4E0F-B050-0DA7F153DDE7}" dt="2022-05-18T09:05:21.869" v="3747"/>
          <ac:spMkLst>
            <pc:docMk/>
            <pc:sldMk cId="2180839635" sldId="4505"/>
            <ac:spMk id="22" creationId="{FD9266AD-7356-48FC-976D-526E0999A09F}"/>
          </ac:spMkLst>
        </pc:spChg>
        <pc:spChg chg="add del mod">
          <ac:chgData name="Kazymyrov, Oleksandr" userId="2f620865-d50f-4a43-9142-cf92e53d3346" providerId="ADAL" clId="{99C2DEEF-6CBE-4E0F-B050-0DA7F153DDE7}" dt="2022-05-18T09:06:34.104" v="3775"/>
          <ac:spMkLst>
            <pc:docMk/>
            <pc:sldMk cId="2180839635" sldId="4505"/>
            <ac:spMk id="23" creationId="{C9E9A0BD-9F1E-437D-A55E-7466990A934C}"/>
          </ac:spMkLst>
        </pc:spChg>
        <pc:spChg chg="add del mod">
          <ac:chgData name="Kazymyrov, Oleksandr" userId="2f620865-d50f-4a43-9142-cf92e53d3346" providerId="ADAL" clId="{99C2DEEF-6CBE-4E0F-B050-0DA7F153DDE7}" dt="2022-05-18T09:06:38.815" v="3777"/>
          <ac:spMkLst>
            <pc:docMk/>
            <pc:sldMk cId="2180839635" sldId="4505"/>
            <ac:spMk id="30" creationId="{8E989368-6597-4FB9-8D23-71BCBB7DA362}"/>
          </ac:spMkLst>
        </pc:spChg>
        <pc:spChg chg="add del mod">
          <ac:chgData name="Kazymyrov, Oleksandr" userId="2f620865-d50f-4a43-9142-cf92e53d3346" providerId="ADAL" clId="{99C2DEEF-6CBE-4E0F-B050-0DA7F153DDE7}" dt="2022-05-18T09:06:38.815" v="3777"/>
          <ac:spMkLst>
            <pc:docMk/>
            <pc:sldMk cId="2180839635" sldId="4505"/>
            <ac:spMk id="31" creationId="{9E055961-EBC2-411B-A991-131209E1A9CC}"/>
          </ac:spMkLst>
        </pc:spChg>
        <pc:spChg chg="add del mod">
          <ac:chgData name="Kazymyrov, Oleksandr" userId="2f620865-d50f-4a43-9142-cf92e53d3346" providerId="ADAL" clId="{99C2DEEF-6CBE-4E0F-B050-0DA7F153DDE7}" dt="2022-05-18T09:06:38.815" v="3777"/>
          <ac:spMkLst>
            <pc:docMk/>
            <pc:sldMk cId="2180839635" sldId="4505"/>
            <ac:spMk id="32" creationId="{99CC80A8-1620-449B-8DC8-8A712230272C}"/>
          </ac:spMkLst>
        </pc:spChg>
        <pc:spChg chg="add del mod">
          <ac:chgData name="Kazymyrov, Oleksandr" userId="2f620865-d50f-4a43-9142-cf92e53d3346" providerId="ADAL" clId="{99C2DEEF-6CBE-4E0F-B050-0DA7F153DDE7}" dt="2022-05-18T09:06:38.815" v="3777"/>
          <ac:spMkLst>
            <pc:docMk/>
            <pc:sldMk cId="2180839635" sldId="4505"/>
            <ac:spMk id="33" creationId="{3702CB76-2F03-4470-9A5E-5C93F8C1C36A}"/>
          </ac:spMkLst>
        </pc:spChg>
        <pc:spChg chg="add del mod">
          <ac:chgData name="Kazymyrov, Oleksandr" userId="2f620865-d50f-4a43-9142-cf92e53d3346" providerId="ADAL" clId="{99C2DEEF-6CBE-4E0F-B050-0DA7F153DDE7}" dt="2022-05-18T09:06:38.815" v="3777"/>
          <ac:spMkLst>
            <pc:docMk/>
            <pc:sldMk cId="2180839635" sldId="4505"/>
            <ac:spMk id="34" creationId="{5D65036A-8F75-4D07-9AB1-5337FA6B06F4}"/>
          </ac:spMkLst>
        </pc:spChg>
        <pc:spChg chg="add del 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35" creationId="{D0E8EFCC-D6E8-497F-B6F4-1DEA9F8E1D74}"/>
          </ac:spMkLst>
        </pc:spChg>
        <pc:spChg chg="add del 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36" creationId="{07AB7554-9197-4824-B7C8-F606867F0602}"/>
          </ac:spMkLst>
        </pc:spChg>
        <pc:spChg chg="add del 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37" creationId="{E1DE8BAF-489E-4CFD-B25C-8FABF744ACDD}"/>
          </ac:spMkLst>
        </pc:spChg>
        <pc:spChg chg="add del 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38" creationId="{66B36F7D-3808-4199-8ABF-58CC1D11563D}"/>
          </ac:spMkLst>
        </pc:spChg>
        <pc:spChg chg="add del 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39" creationId="{44F8BA16-ED59-472A-AF30-D55B68B36C7B}"/>
          </ac:spMkLst>
        </pc:spChg>
        <pc:spChg chg="add del 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40" creationId="{89F17F82-5BA7-40E7-A7B1-14CFEBF12F37}"/>
          </ac:spMkLst>
        </pc:spChg>
        <pc:spChg chg="add del 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41" creationId="{FAB3C566-627C-4D3C-80AC-AF4D1C5D3C60}"/>
          </ac:spMkLst>
        </pc:spChg>
        <pc:spChg chg="add del mod ord">
          <ac:chgData name="Kazymyrov, Oleksandr" userId="2f620865-d50f-4a43-9142-cf92e53d3346" providerId="ADAL" clId="{99C2DEEF-6CBE-4E0F-B050-0DA7F153DDE7}" dt="2022-05-18T09:07:52.308" v="3781" actId="700"/>
          <ac:spMkLst>
            <pc:docMk/>
            <pc:sldMk cId="2180839635" sldId="4505"/>
            <ac:spMk id="42" creationId="{ED386EFE-7D64-456A-8CA7-B117DF4AF318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43" creationId="{A38D7B9C-3A3F-4FA4-BB5F-73D7C4AD2D13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44" creationId="{4CF0231C-43D8-48C4-880C-F3EFD67CC6F4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45" creationId="{9B35DADD-F9BF-4660-BCA5-9D7F19CB24FE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46" creationId="{C0B7E7E0-4EC8-44BC-A31B-F608A3DB6D6C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47" creationId="{1279FF97-58A3-4F76-8955-AD1A3DCCCB01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48" creationId="{78DEBC61-8EF4-4B45-923E-50AF533F97C6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49" creationId="{40DBB7D8-ACC4-41BE-937D-62577EC14AC5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50" creationId="{81204E10-329E-403F-83BE-60ECA98D6131}"/>
          </ac:spMkLst>
        </pc:spChg>
        <pc:spChg chg="add del mod">
          <ac:chgData name="Kazymyrov, Oleksandr" userId="2f620865-d50f-4a43-9142-cf92e53d3346" providerId="ADAL" clId="{99C2DEEF-6CBE-4E0F-B050-0DA7F153DDE7}" dt="2022-05-18T09:07:50.356" v="3780"/>
          <ac:spMkLst>
            <pc:docMk/>
            <pc:sldMk cId="2180839635" sldId="4505"/>
            <ac:spMk id="51" creationId="{03AFC516-F897-4E10-8EAE-F18F2A6952DE}"/>
          </ac:spMkLst>
        </pc:spChg>
        <pc:picChg chg="add del mod">
          <ac:chgData name="Kazymyrov, Oleksandr" userId="2f620865-d50f-4a43-9142-cf92e53d3346" providerId="ADAL" clId="{99C2DEEF-6CBE-4E0F-B050-0DA7F153DDE7}" dt="2022-05-18T09:04:02.441" v="3704"/>
          <ac:picMkLst>
            <pc:docMk/>
            <pc:sldMk cId="2180839635" sldId="4505"/>
            <ac:picMk id="3" creationId="{3A27B3BF-1A6A-484A-9DDD-CF6FDFB7CF05}"/>
          </ac:picMkLst>
        </pc:picChg>
        <pc:picChg chg="add del mod ord">
          <ac:chgData name="Kazymyrov, Oleksandr" userId="2f620865-d50f-4a43-9142-cf92e53d3346" providerId="ADAL" clId="{99C2DEEF-6CBE-4E0F-B050-0DA7F153DDE7}" dt="2022-05-18T09:07:52.308" v="3781" actId="700"/>
          <ac:picMkLst>
            <pc:docMk/>
            <pc:sldMk cId="2180839635" sldId="4505"/>
            <ac:picMk id="13" creationId="{10200CCA-6E7E-40B9-B77B-E97C539D3A9F}"/>
          </ac:picMkLst>
        </pc:picChg>
        <pc:picChg chg="add del mod ord replST delST">
          <ac:chgData name="Kazymyrov, Oleksandr" userId="2f620865-d50f-4a43-9142-cf92e53d3346" providerId="ADAL" clId="{99C2DEEF-6CBE-4E0F-B050-0DA7F153DDE7}" dt="2022-05-18T09:05:04.032" v="3733" actId="478"/>
          <ac:picMkLst>
            <pc:docMk/>
            <pc:sldMk cId="2180839635" sldId="4505"/>
            <ac:picMk id="15" creationId="{2A43C1F7-BDA7-41A1-96F0-8BE10C8EA36B}"/>
          </ac:picMkLst>
        </pc:picChg>
        <pc:picChg chg="add mod ord replST">
          <ac:chgData name="Kazymyrov, Oleksandr" userId="2f620865-d50f-4a43-9142-cf92e53d3346" providerId="ADAL" clId="{99C2DEEF-6CBE-4E0F-B050-0DA7F153DDE7}" dt="2022-05-18T09:05:21.869" v="3748"/>
          <ac:picMkLst>
            <pc:docMk/>
            <pc:sldMk cId="2180839635" sldId="4505"/>
            <ac:picMk id="25" creationId="{33DC7DFB-5247-4177-9719-0723AA7D70E2}"/>
          </ac:picMkLst>
        </pc:picChg>
        <pc:picChg chg="add mod ord replST">
          <ac:chgData name="Kazymyrov, Oleksandr" userId="2f620865-d50f-4a43-9142-cf92e53d3346" providerId="ADAL" clId="{99C2DEEF-6CBE-4E0F-B050-0DA7F153DDE7}" dt="2022-05-18T09:06:00.779" v="3762"/>
          <ac:picMkLst>
            <pc:docMk/>
            <pc:sldMk cId="2180839635" sldId="4505"/>
            <ac:picMk id="27" creationId="{96896B05-B257-4098-96BB-64C879AE365C}"/>
          </ac:picMkLst>
        </pc:picChg>
        <pc:picChg chg="add mod ord replST">
          <ac:chgData name="Kazymyrov, Oleksandr" userId="2f620865-d50f-4a43-9142-cf92e53d3346" providerId="ADAL" clId="{99C2DEEF-6CBE-4E0F-B050-0DA7F153DDE7}" dt="2022-05-18T09:06:34.104" v="3776"/>
          <ac:picMkLst>
            <pc:docMk/>
            <pc:sldMk cId="2180839635" sldId="4505"/>
            <ac:picMk id="29" creationId="{359F8154-A81D-4383-A881-B770E365D4A5}"/>
          </ac:picMkLst>
        </pc:picChg>
      </pc:sldChg>
      <pc:sldChg chg="modSp del mod">
        <pc:chgData name="Kazymyrov, Oleksandr" userId="2f620865-d50f-4a43-9142-cf92e53d3346" providerId="ADAL" clId="{99C2DEEF-6CBE-4E0F-B050-0DA7F153DDE7}" dt="2022-05-10T14:57:37.110" v="562" actId="47"/>
        <pc:sldMkLst>
          <pc:docMk/>
          <pc:sldMk cId="1329965537" sldId="4506"/>
        </pc:sldMkLst>
        <pc:spChg chg="mod">
          <ac:chgData name="Kazymyrov, Oleksandr" userId="2f620865-d50f-4a43-9142-cf92e53d3346" providerId="ADAL" clId="{99C2DEEF-6CBE-4E0F-B050-0DA7F153DDE7}" dt="2022-05-09T11:25:46.640" v="118"/>
          <ac:spMkLst>
            <pc:docMk/>
            <pc:sldMk cId="1329965537" sldId="4506"/>
            <ac:spMk id="10" creationId="{31B5F40D-7C87-49C5-B8AD-466836293595}"/>
          </ac:spMkLst>
        </pc:spChg>
      </pc:sldChg>
      <pc:sldChg chg="addSp delSp modSp add mod ord modClrScheme chgLayout">
        <pc:chgData name="Kazymyrov, Oleksandr" userId="2f620865-d50f-4a43-9142-cf92e53d3346" providerId="ADAL" clId="{99C2DEEF-6CBE-4E0F-B050-0DA7F153DDE7}" dt="2022-05-11T12:19:49.650" v="2229"/>
        <pc:sldMkLst>
          <pc:docMk/>
          <pc:sldMk cId="477350878" sldId="4507"/>
        </pc:sldMkLst>
        <pc:spChg chg="add del mod ord">
          <ac:chgData name="Kazymyrov, Oleksandr" userId="2f620865-d50f-4a43-9142-cf92e53d3346" providerId="ADAL" clId="{99C2DEEF-6CBE-4E0F-B050-0DA7F153DDE7}" dt="2022-05-11T06:58:42.742" v="1680" actId="700"/>
          <ac:spMkLst>
            <pc:docMk/>
            <pc:sldMk cId="477350878" sldId="4507"/>
            <ac:spMk id="6" creationId="{FAB6C7CD-555A-4657-BFF3-AE5D10A819B4}"/>
          </ac:spMkLst>
        </pc:spChg>
        <pc:spChg chg="add del mod">
          <ac:chgData name="Kazymyrov, Oleksandr" userId="2f620865-d50f-4a43-9142-cf92e53d3346" providerId="ADAL" clId="{99C2DEEF-6CBE-4E0F-B050-0DA7F153DDE7}" dt="2022-05-10T15:00:05.991" v="582"/>
          <ac:spMkLst>
            <pc:docMk/>
            <pc:sldMk cId="477350878" sldId="4507"/>
            <ac:spMk id="7" creationId="{39732824-7C42-4962-9DC0-FBD7EC1B2BF5}"/>
          </ac:spMkLst>
        </pc:spChg>
        <pc:spChg chg="add mod ord">
          <ac:chgData name="Kazymyrov, Oleksandr" userId="2f620865-d50f-4a43-9142-cf92e53d3346" providerId="ADAL" clId="{99C2DEEF-6CBE-4E0F-B050-0DA7F153DDE7}" dt="2022-05-11T06:58:42.742" v="1680" actId="700"/>
          <ac:spMkLst>
            <pc:docMk/>
            <pc:sldMk cId="477350878" sldId="4507"/>
            <ac:spMk id="7" creationId="{C4FDB2C9-5704-4792-9773-1DB00AF1B953}"/>
          </ac:spMkLst>
        </pc:spChg>
        <pc:spChg chg="del mod ord">
          <ac:chgData name="Kazymyrov, Oleksandr" userId="2f620865-d50f-4a43-9142-cf92e53d3346" providerId="ADAL" clId="{99C2DEEF-6CBE-4E0F-B050-0DA7F153DDE7}" dt="2022-05-10T15:05:29.328" v="671" actId="26606"/>
          <ac:spMkLst>
            <pc:docMk/>
            <pc:sldMk cId="477350878" sldId="4507"/>
            <ac:spMk id="10" creationId="{31B5F40D-7C87-49C5-B8AD-466836293595}"/>
          </ac:spMkLst>
        </pc:spChg>
        <pc:spChg chg="del mod">
          <ac:chgData name="Kazymyrov, Oleksandr" userId="2f620865-d50f-4a43-9142-cf92e53d3346" providerId="ADAL" clId="{99C2DEEF-6CBE-4E0F-B050-0DA7F153DDE7}" dt="2022-05-10T14:59:52.349" v="563"/>
          <ac:spMkLst>
            <pc:docMk/>
            <pc:sldMk cId="477350878" sldId="4507"/>
            <ac:spMk id="11" creationId="{FE8604C6-EB89-41BC-AE4D-713B899853A5}"/>
          </ac:spMkLst>
        </pc:spChg>
        <pc:spChg chg="add del mod">
          <ac:chgData name="Kazymyrov, Oleksandr" userId="2f620865-d50f-4a43-9142-cf92e53d3346" providerId="ADAL" clId="{99C2DEEF-6CBE-4E0F-B050-0DA7F153DDE7}" dt="2022-05-10T15:00:23.688" v="601"/>
          <ac:spMkLst>
            <pc:docMk/>
            <pc:sldMk cId="477350878" sldId="4507"/>
            <ac:spMk id="15" creationId="{FF795DF3-0E95-4F5B-88B9-8AB46C33E249}"/>
          </ac:spMkLst>
        </pc:spChg>
        <pc:spChg chg="add del mod">
          <ac:chgData name="Kazymyrov, Oleksandr" userId="2f620865-d50f-4a43-9142-cf92e53d3346" providerId="ADAL" clId="{99C2DEEF-6CBE-4E0F-B050-0DA7F153DDE7}" dt="2022-05-10T15:00:32.827" v="619"/>
          <ac:spMkLst>
            <pc:docMk/>
            <pc:sldMk cId="477350878" sldId="4507"/>
            <ac:spMk id="21" creationId="{61C29C3F-3FAD-496C-889A-A7474A20D9D0}"/>
          </ac:spMkLst>
        </pc:spChg>
        <pc:spChg chg="add del mod">
          <ac:chgData name="Kazymyrov, Oleksandr" userId="2f620865-d50f-4a43-9142-cf92e53d3346" providerId="ADAL" clId="{99C2DEEF-6CBE-4E0F-B050-0DA7F153DDE7}" dt="2022-05-10T15:01:53.452" v="648"/>
          <ac:spMkLst>
            <pc:docMk/>
            <pc:sldMk cId="477350878" sldId="4507"/>
            <ac:spMk id="27" creationId="{F2AF9CC4-8920-4B65-879C-953BC6857542}"/>
          </ac:spMkLst>
        </pc:spChg>
        <pc:spChg chg="add del mod ord">
          <ac:chgData name="Kazymyrov, Oleksandr" userId="2f620865-d50f-4a43-9142-cf92e53d3346" providerId="ADAL" clId="{99C2DEEF-6CBE-4E0F-B050-0DA7F153DDE7}" dt="2022-05-10T15:02:27.695" v="663" actId="700"/>
          <ac:spMkLst>
            <pc:docMk/>
            <pc:sldMk cId="477350878" sldId="4507"/>
            <ac:spMk id="33" creationId="{314AEEBB-A5BA-4485-8EFD-8EBC910B0317}"/>
          </ac:spMkLst>
        </pc:spChg>
        <pc:spChg chg="add mod ord">
          <ac:chgData name="Kazymyrov, Oleksandr" userId="2f620865-d50f-4a43-9142-cf92e53d3346" providerId="ADAL" clId="{99C2DEEF-6CBE-4E0F-B050-0DA7F153DDE7}" dt="2022-05-11T06:58:42.742" v="1680" actId="700"/>
          <ac:spMkLst>
            <pc:docMk/>
            <pc:sldMk cId="477350878" sldId="4507"/>
            <ac:spMk id="34" creationId="{130AA607-C2D0-453D-BFC7-66AECDDF4788}"/>
          </ac:spMkLst>
        </pc:spChg>
        <pc:spChg chg="add del mod ord">
          <ac:chgData name="Kazymyrov, Oleksandr" userId="2f620865-d50f-4a43-9142-cf92e53d3346" providerId="ADAL" clId="{99C2DEEF-6CBE-4E0F-B050-0DA7F153DDE7}" dt="2022-05-10T15:02:46.299" v="664"/>
          <ac:spMkLst>
            <pc:docMk/>
            <pc:sldMk cId="477350878" sldId="4507"/>
            <ac:spMk id="35" creationId="{32E9AA64-3659-4B22-B14E-4F7579B14A3B}"/>
          </ac:spMkLst>
        </pc:spChg>
        <pc:spChg chg="add del mod">
          <ac:chgData name="Kazymyrov, Oleksandr" userId="2f620865-d50f-4a43-9142-cf92e53d3346" providerId="ADAL" clId="{99C2DEEF-6CBE-4E0F-B050-0DA7F153DDE7}" dt="2022-05-10T15:06:39.343" v="751"/>
          <ac:spMkLst>
            <pc:docMk/>
            <pc:sldMk cId="477350878" sldId="4507"/>
            <ac:spMk id="39" creationId="{471D048E-8D25-4451-8FDD-EF52CBC8407D}"/>
          </ac:spMkLst>
        </pc:spChg>
        <pc:spChg chg="add mod ord">
          <ac:chgData name="Kazymyrov, Oleksandr" userId="2f620865-d50f-4a43-9142-cf92e53d3346" providerId="ADAL" clId="{99C2DEEF-6CBE-4E0F-B050-0DA7F153DDE7}" dt="2022-05-11T06:58:42.742" v="1680" actId="700"/>
          <ac:spMkLst>
            <pc:docMk/>
            <pc:sldMk cId="477350878" sldId="4507"/>
            <ac:spMk id="42" creationId="{FF811D1B-6FBB-7DF9-B3F4-5665675F23C3}"/>
          </ac:spMkLst>
        </pc:spChg>
        <pc:spChg chg="add del mod ord">
          <ac:chgData name="Kazymyrov, Oleksandr" userId="2f620865-d50f-4a43-9142-cf92e53d3346" providerId="ADAL" clId="{99C2DEEF-6CBE-4E0F-B050-0DA7F153DDE7}" dt="2022-05-10T15:25:13.914" v="1039" actId="700"/>
          <ac:spMkLst>
            <pc:docMk/>
            <pc:sldMk cId="477350878" sldId="4507"/>
            <ac:spMk id="43" creationId="{A206B3BF-9D42-4871-8607-4FB07530A841}"/>
          </ac:spMkLst>
        </pc:spChg>
        <pc:picChg chg="add mod ord replST">
          <ac:chgData name="Kazymyrov, Oleksandr" userId="2f620865-d50f-4a43-9142-cf92e53d3346" providerId="ADAL" clId="{99C2DEEF-6CBE-4E0F-B050-0DA7F153DDE7}" dt="2022-05-11T06:53:46.885" v="1466" actId="14100"/>
          <ac:picMkLst>
            <pc:docMk/>
            <pc:sldMk cId="477350878" sldId="4507"/>
            <ac:picMk id="3" creationId="{234B03EF-E221-42D9-9C7A-4F263273526C}"/>
          </ac:picMkLst>
        </pc:picChg>
        <pc:picChg chg="add del mod replST delST">
          <ac:chgData name="Kazymyrov, Oleksandr" userId="2f620865-d50f-4a43-9142-cf92e53d3346" providerId="ADAL" clId="{99C2DEEF-6CBE-4E0F-B050-0DA7F153DDE7}" dt="2022-05-10T14:59:52.361" v="571"/>
          <ac:picMkLst>
            <pc:docMk/>
            <pc:sldMk cId="477350878" sldId="4507"/>
            <ac:picMk id="3" creationId="{78132940-CC39-43EB-87DF-7E0825982B15}"/>
          </ac:picMkLst>
        </pc:picChg>
        <pc:picChg chg="add del mod ord replST">
          <ac:chgData name="Kazymyrov, Oleksandr" userId="2f620865-d50f-4a43-9142-cf92e53d3346" providerId="ADAL" clId="{99C2DEEF-6CBE-4E0F-B050-0DA7F153DDE7}" dt="2022-05-10T14:59:56.665" v="580" actId="478"/>
          <ac:picMkLst>
            <pc:docMk/>
            <pc:sldMk cId="477350878" sldId="4507"/>
            <ac:picMk id="5" creationId="{66DDDEFE-EA37-484C-8D5A-FD2F1EF3B942}"/>
          </ac:picMkLst>
        </pc:picChg>
        <pc:picChg chg="add del mod">
          <ac:chgData name="Kazymyrov, Oleksandr" userId="2f620865-d50f-4a43-9142-cf92e53d3346" providerId="ADAL" clId="{99C2DEEF-6CBE-4E0F-B050-0DA7F153DDE7}" dt="2022-05-11T06:52:28.229" v="1444" actId="478"/>
          <ac:picMkLst>
            <pc:docMk/>
            <pc:sldMk cId="477350878" sldId="4507"/>
            <ac:picMk id="5" creationId="{ED367B0E-5145-4553-B18A-C774AAE79351}"/>
          </ac:picMkLst>
        </pc:picChg>
        <pc:picChg chg="add del mod replST delST">
          <ac:chgData name="Kazymyrov, Oleksandr" userId="2f620865-d50f-4a43-9142-cf92e53d3346" providerId="ADAL" clId="{99C2DEEF-6CBE-4E0F-B050-0DA7F153DDE7}" dt="2022-05-10T15:00:06.007" v="590"/>
          <ac:picMkLst>
            <pc:docMk/>
            <pc:sldMk cId="477350878" sldId="4507"/>
            <ac:picMk id="9" creationId="{A2153B91-9BBA-4BE2-BCE0-9583796E8B0A}"/>
          </ac:picMkLst>
        </pc:picChg>
        <pc:picChg chg="add del mod ord replST">
          <ac:chgData name="Kazymyrov, Oleksandr" userId="2f620865-d50f-4a43-9142-cf92e53d3346" providerId="ADAL" clId="{99C2DEEF-6CBE-4E0F-B050-0DA7F153DDE7}" dt="2022-05-10T15:00:12.264" v="599" actId="478"/>
          <ac:picMkLst>
            <pc:docMk/>
            <pc:sldMk cId="477350878" sldId="4507"/>
            <ac:picMk id="13" creationId="{5EB442B5-8C74-4D1E-9409-522B881C1286}"/>
          </ac:picMkLst>
        </pc:picChg>
        <pc:picChg chg="add del mod replST delST">
          <ac:chgData name="Kazymyrov, Oleksandr" userId="2f620865-d50f-4a43-9142-cf92e53d3346" providerId="ADAL" clId="{99C2DEEF-6CBE-4E0F-B050-0DA7F153DDE7}" dt="2022-05-10T15:00:23.698" v="609"/>
          <ac:picMkLst>
            <pc:docMk/>
            <pc:sldMk cId="477350878" sldId="4507"/>
            <ac:picMk id="17" creationId="{8C780C3A-0CFE-4D39-A026-B73A00434486}"/>
          </ac:picMkLst>
        </pc:picChg>
        <pc:picChg chg="add del mod ord replST">
          <ac:chgData name="Kazymyrov, Oleksandr" userId="2f620865-d50f-4a43-9142-cf92e53d3346" providerId="ADAL" clId="{99C2DEEF-6CBE-4E0F-B050-0DA7F153DDE7}" dt="2022-05-10T15:00:26.380" v="618" actId="478"/>
          <ac:picMkLst>
            <pc:docMk/>
            <pc:sldMk cId="477350878" sldId="4507"/>
            <ac:picMk id="19" creationId="{D957FB42-F193-447D-882F-5DD84304C840}"/>
          </ac:picMkLst>
        </pc:picChg>
        <pc:picChg chg="add del mod replST delST">
          <ac:chgData name="Kazymyrov, Oleksandr" userId="2f620865-d50f-4a43-9142-cf92e53d3346" providerId="ADAL" clId="{99C2DEEF-6CBE-4E0F-B050-0DA7F153DDE7}" dt="2022-05-10T15:00:32.841" v="627"/>
          <ac:picMkLst>
            <pc:docMk/>
            <pc:sldMk cId="477350878" sldId="4507"/>
            <ac:picMk id="23" creationId="{E293C442-785D-423B-BF49-8B1D110D0972}"/>
          </ac:picMkLst>
        </pc:picChg>
        <pc:picChg chg="add del mod ord replST modCrop">
          <ac:chgData name="Kazymyrov, Oleksandr" userId="2f620865-d50f-4a43-9142-cf92e53d3346" providerId="ADAL" clId="{99C2DEEF-6CBE-4E0F-B050-0DA7F153DDE7}" dt="2022-05-10T15:01:19.574" v="647" actId="478"/>
          <ac:picMkLst>
            <pc:docMk/>
            <pc:sldMk cId="477350878" sldId="4507"/>
            <ac:picMk id="25" creationId="{C5641899-B5DB-4610-961D-4CB332F5E96A}"/>
          </ac:picMkLst>
        </pc:picChg>
        <pc:picChg chg="add del mod replST delST">
          <ac:chgData name="Kazymyrov, Oleksandr" userId="2f620865-d50f-4a43-9142-cf92e53d3346" providerId="ADAL" clId="{99C2DEEF-6CBE-4E0F-B050-0DA7F153DDE7}" dt="2022-05-10T15:01:53.459" v="656"/>
          <ac:picMkLst>
            <pc:docMk/>
            <pc:sldMk cId="477350878" sldId="4507"/>
            <ac:picMk id="29" creationId="{294E0C32-D72E-41DF-B693-292135E1DEE1}"/>
          </ac:picMkLst>
        </pc:picChg>
        <pc:picChg chg="add del mod ord replST">
          <ac:chgData name="Kazymyrov, Oleksandr" userId="2f620865-d50f-4a43-9142-cf92e53d3346" providerId="ADAL" clId="{99C2DEEF-6CBE-4E0F-B050-0DA7F153DDE7}" dt="2022-05-10T15:02:18.052" v="662" actId="478"/>
          <ac:picMkLst>
            <pc:docMk/>
            <pc:sldMk cId="477350878" sldId="4507"/>
            <ac:picMk id="31" creationId="{72DC24F3-8071-493E-BD96-0DC2B5C27E25}"/>
          </ac:picMkLst>
        </pc:picChg>
        <pc:picChg chg="add del mod">
          <ac:chgData name="Kazymyrov, Oleksandr" userId="2f620865-d50f-4a43-9142-cf92e53d3346" providerId="ADAL" clId="{99C2DEEF-6CBE-4E0F-B050-0DA7F153DDE7}" dt="2022-05-10T15:06:24.296" v="750" actId="478"/>
          <ac:picMkLst>
            <pc:docMk/>
            <pc:sldMk cId="477350878" sldId="4507"/>
            <ac:picMk id="37" creationId="{10DF91DC-79C0-4CAA-86D8-E6E7323353ED}"/>
          </ac:picMkLst>
        </pc:picChg>
        <pc:picChg chg="add del mod ord modCrop">
          <ac:chgData name="Kazymyrov, Oleksandr" userId="2f620865-d50f-4a43-9142-cf92e53d3346" providerId="ADAL" clId="{99C2DEEF-6CBE-4E0F-B050-0DA7F153DDE7}" dt="2022-05-11T06:52:49.523" v="1450" actId="478"/>
          <ac:picMkLst>
            <pc:docMk/>
            <pc:sldMk cId="477350878" sldId="4507"/>
            <ac:picMk id="41" creationId="{9028F501-7249-4D69-842D-E369EC822596}"/>
          </ac:picMkLst>
        </pc:picChg>
      </pc:sldChg>
      <pc:sldChg chg="addSp delSp modSp add del mod ord modClrScheme chgLayout">
        <pc:chgData name="Kazymyrov, Oleksandr" userId="2f620865-d50f-4a43-9142-cf92e53d3346" providerId="ADAL" clId="{99C2DEEF-6CBE-4E0F-B050-0DA7F153DDE7}" dt="2022-05-11T12:16:21.663" v="2221" actId="47"/>
        <pc:sldMkLst>
          <pc:docMk/>
          <pc:sldMk cId="2235286830" sldId="4508"/>
        </pc:sldMkLst>
        <pc:spChg chg="add del mod ord">
          <ac:chgData name="Kazymyrov, Oleksandr" userId="2f620865-d50f-4a43-9142-cf92e53d3346" providerId="ADAL" clId="{99C2DEEF-6CBE-4E0F-B050-0DA7F153DDE7}" dt="2022-05-11T06:58:46.830" v="1682" actId="700"/>
          <ac:spMkLst>
            <pc:docMk/>
            <pc:sldMk cId="2235286830" sldId="4508"/>
            <ac:spMk id="2" creationId="{C516243E-2D6E-419D-A2F0-6BA18AA7415D}"/>
          </ac:spMkLst>
        </pc:spChg>
        <pc:spChg chg="add del mod ord">
          <ac:chgData name="Kazymyrov, Oleksandr" userId="2f620865-d50f-4a43-9142-cf92e53d3346" providerId="ADAL" clId="{99C2DEEF-6CBE-4E0F-B050-0DA7F153DDE7}" dt="2022-05-10T15:18:21.206" v="863"/>
          <ac:spMkLst>
            <pc:docMk/>
            <pc:sldMk cId="2235286830" sldId="4508"/>
            <ac:spMk id="3" creationId="{72603155-7454-4D75-AD3C-DFE1D8D8460A}"/>
          </ac:spMkLst>
        </pc:spChg>
        <pc:spChg chg="add del mod ord">
          <ac:chgData name="Kazymyrov, Oleksandr" userId="2f620865-d50f-4a43-9142-cf92e53d3346" providerId="ADAL" clId="{99C2DEEF-6CBE-4E0F-B050-0DA7F153DDE7}" dt="2022-05-11T06:58:46.830" v="1682" actId="700"/>
          <ac:spMkLst>
            <pc:docMk/>
            <pc:sldMk cId="2235286830" sldId="4508"/>
            <ac:spMk id="3" creationId="{CBA9A0C5-6175-4ACE-97C6-A9F732BBF3F2}"/>
          </ac:spMkLst>
        </pc:spChg>
        <pc:spChg chg="add del mod ord">
          <ac:chgData name="Kazymyrov, Oleksandr" userId="2f620865-d50f-4a43-9142-cf92e53d3346" providerId="ADAL" clId="{99C2DEEF-6CBE-4E0F-B050-0DA7F153DDE7}" dt="2022-05-11T06:58:46.830" v="1682" actId="700"/>
          <ac:spMkLst>
            <pc:docMk/>
            <pc:sldMk cId="2235286830" sldId="4508"/>
            <ac:spMk id="4" creationId="{4CC3A5DA-4799-4BE4-AFEF-60EE03707EE2}"/>
          </ac:spMkLst>
        </pc:spChg>
        <pc:spChg chg="mod ord">
          <ac:chgData name="Kazymyrov, Oleksandr" userId="2f620865-d50f-4a43-9142-cf92e53d3346" providerId="ADAL" clId="{99C2DEEF-6CBE-4E0F-B050-0DA7F153DDE7}" dt="2022-05-11T06:58:46.830" v="1682" actId="700"/>
          <ac:spMkLst>
            <pc:docMk/>
            <pc:sldMk cId="2235286830" sldId="4508"/>
            <ac:spMk id="10" creationId="{31B5F40D-7C87-49C5-B8AD-466836293595}"/>
          </ac:spMkLst>
        </pc:spChg>
        <pc:spChg chg="del mod ord">
          <ac:chgData name="Kazymyrov, Oleksandr" userId="2f620865-d50f-4a43-9142-cf92e53d3346" providerId="ADAL" clId="{99C2DEEF-6CBE-4E0F-B050-0DA7F153DDE7}" dt="2022-05-10T15:18:17.107" v="860" actId="700"/>
          <ac:spMkLst>
            <pc:docMk/>
            <pc:sldMk cId="2235286830" sldId="4508"/>
            <ac:spMk id="11" creationId="{FE8604C6-EB89-41BC-AE4D-713B899853A5}"/>
          </ac:spMkLst>
        </pc:spChg>
        <pc:picChg chg="add del mod">
          <ac:chgData name="Kazymyrov, Oleksandr" userId="2f620865-d50f-4a43-9142-cf92e53d3346" providerId="ADAL" clId="{99C2DEEF-6CBE-4E0F-B050-0DA7F153DDE7}" dt="2022-05-10T15:18:20.093" v="862"/>
          <ac:picMkLst>
            <pc:docMk/>
            <pc:sldMk cId="2235286830" sldId="4508"/>
            <ac:picMk id="6" creationId="{024DC0A3-6B18-4213-AC46-D5A9D1D4D078}"/>
          </ac:picMkLst>
        </pc:picChg>
        <pc:picChg chg="add mod ord modCrop">
          <ac:chgData name="Kazymyrov, Oleksandr" userId="2f620865-d50f-4a43-9142-cf92e53d3346" providerId="ADAL" clId="{99C2DEEF-6CBE-4E0F-B050-0DA7F153DDE7}" dt="2022-05-11T06:58:46.830" v="1682" actId="700"/>
          <ac:picMkLst>
            <pc:docMk/>
            <pc:sldMk cId="2235286830" sldId="4508"/>
            <ac:picMk id="7" creationId="{382CCEAC-646A-44D7-AD5B-EC2D1C91D2B3}"/>
          </ac:picMkLst>
        </pc:picChg>
      </pc:sldChg>
      <pc:sldChg chg="addSp delSp modSp add del mod modClrScheme chgLayout">
        <pc:chgData name="Kazymyrov, Oleksandr" userId="2f620865-d50f-4a43-9142-cf92e53d3346" providerId="ADAL" clId="{99C2DEEF-6CBE-4E0F-B050-0DA7F153DDE7}" dt="2022-05-11T06:46:50.490" v="1306" actId="47"/>
        <pc:sldMkLst>
          <pc:docMk/>
          <pc:sldMk cId="1846741318" sldId="4509"/>
        </pc:sldMkLst>
        <pc:spChg chg="add del mod ord">
          <ac:chgData name="Kazymyrov, Oleksandr" userId="2f620865-d50f-4a43-9142-cf92e53d3346" providerId="ADAL" clId="{99C2DEEF-6CBE-4E0F-B050-0DA7F153DDE7}" dt="2022-05-10T14:38:31.596" v="504" actId="700"/>
          <ac:spMkLst>
            <pc:docMk/>
            <pc:sldMk cId="1846741318" sldId="4509"/>
            <ac:spMk id="2" creationId="{DF2E7BD9-E4F3-481B-89D7-7D4EFDED172D}"/>
          </ac:spMkLst>
        </pc:spChg>
        <pc:spChg chg="add del mod ord">
          <ac:chgData name="Kazymyrov, Oleksandr" userId="2f620865-d50f-4a43-9142-cf92e53d3346" providerId="ADAL" clId="{99C2DEEF-6CBE-4E0F-B050-0DA7F153DDE7}" dt="2022-05-10T14:38:31.596" v="504" actId="700"/>
          <ac:spMkLst>
            <pc:docMk/>
            <pc:sldMk cId="1846741318" sldId="4509"/>
            <ac:spMk id="3" creationId="{669786FB-888F-461A-B15E-F1A5ACEAE3F3}"/>
          </ac:spMkLst>
        </pc:spChg>
        <pc:spChg chg="add del mod ord">
          <ac:chgData name="Kazymyrov, Oleksandr" userId="2f620865-d50f-4a43-9142-cf92e53d3346" providerId="ADAL" clId="{99C2DEEF-6CBE-4E0F-B050-0DA7F153DDE7}" dt="2022-05-10T14:38:31.596" v="504" actId="700"/>
          <ac:spMkLst>
            <pc:docMk/>
            <pc:sldMk cId="1846741318" sldId="4509"/>
            <ac:spMk id="4" creationId="{9490E40D-06C0-4C43-BA0D-6D49275809F9}"/>
          </ac:spMkLst>
        </pc:spChg>
        <pc:spChg chg="add del mod ord">
          <ac:chgData name="Kazymyrov, Oleksandr" userId="2f620865-d50f-4a43-9142-cf92e53d3346" providerId="ADAL" clId="{99C2DEEF-6CBE-4E0F-B050-0DA7F153DDE7}" dt="2022-05-10T14:40:33.327" v="505"/>
          <ac:spMkLst>
            <pc:docMk/>
            <pc:sldMk cId="1846741318" sldId="4509"/>
            <ac:spMk id="5" creationId="{288CA4DB-3DE6-4B1D-B54F-62817DAF1A4D}"/>
          </ac:spMkLst>
        </pc:spChg>
        <pc:spChg chg="add del mod ord">
          <ac:chgData name="Kazymyrov, Oleksandr" userId="2f620865-d50f-4a43-9142-cf92e53d3346" providerId="ADAL" clId="{99C2DEEF-6CBE-4E0F-B050-0DA7F153DDE7}" dt="2022-05-10T14:40:33.332" v="508"/>
          <ac:spMkLst>
            <pc:docMk/>
            <pc:sldMk cId="1846741318" sldId="4509"/>
            <ac:spMk id="6" creationId="{83A13C03-AB6E-4C8A-BA22-BB525D912CAE}"/>
          </ac:spMkLst>
        </pc:spChg>
        <pc:spChg chg="mod ord">
          <ac:chgData name="Kazymyrov, Oleksandr" userId="2f620865-d50f-4a43-9142-cf92e53d3346" providerId="ADAL" clId="{99C2DEEF-6CBE-4E0F-B050-0DA7F153DDE7}" dt="2022-05-10T14:38:31.596" v="504" actId="700"/>
          <ac:spMkLst>
            <pc:docMk/>
            <pc:sldMk cId="1846741318" sldId="4509"/>
            <ac:spMk id="10" creationId="{31B5F40D-7C87-49C5-B8AD-466836293595}"/>
          </ac:spMkLst>
        </pc:spChg>
        <pc:spChg chg="del mod ord">
          <ac:chgData name="Kazymyrov, Oleksandr" userId="2f620865-d50f-4a43-9142-cf92e53d3346" providerId="ADAL" clId="{99C2DEEF-6CBE-4E0F-B050-0DA7F153DDE7}" dt="2022-05-10T14:38:19.962" v="503" actId="700"/>
          <ac:spMkLst>
            <pc:docMk/>
            <pc:sldMk cId="1846741318" sldId="4509"/>
            <ac:spMk id="11" creationId="{FE8604C6-EB89-41BC-AE4D-713B899853A5}"/>
          </ac:spMkLst>
        </pc:spChg>
        <pc:spChg chg="add del mod">
          <ac:chgData name="Kazymyrov, Oleksandr" userId="2f620865-d50f-4a43-9142-cf92e53d3346" providerId="ADAL" clId="{99C2DEEF-6CBE-4E0F-B050-0DA7F153DDE7}" dt="2022-05-10T14:40:58.044" v="529" actId="478"/>
          <ac:spMkLst>
            <pc:docMk/>
            <pc:sldMk cId="1846741318" sldId="4509"/>
            <ac:spMk id="16" creationId="{1EAE6597-3861-42C6-A039-4A59A3D4BFB3}"/>
          </ac:spMkLst>
        </pc:spChg>
        <pc:spChg chg="add del mod">
          <ac:chgData name="Kazymyrov, Oleksandr" userId="2f620865-d50f-4a43-9142-cf92e53d3346" providerId="ADAL" clId="{99C2DEEF-6CBE-4E0F-B050-0DA7F153DDE7}" dt="2022-05-10T14:41:53.056" v="531"/>
          <ac:spMkLst>
            <pc:docMk/>
            <pc:sldMk cId="1846741318" sldId="4509"/>
            <ac:spMk id="18" creationId="{5D30515C-D311-484D-A584-B7007B417C11}"/>
          </ac:spMkLst>
        </pc:spChg>
        <pc:spChg chg="add del mod">
          <ac:chgData name="Kazymyrov, Oleksandr" userId="2f620865-d50f-4a43-9142-cf92e53d3346" providerId="ADAL" clId="{99C2DEEF-6CBE-4E0F-B050-0DA7F153DDE7}" dt="2022-05-10T14:41:57.690" v="542" actId="478"/>
          <ac:spMkLst>
            <pc:docMk/>
            <pc:sldMk cId="1846741318" sldId="4509"/>
            <ac:spMk id="24" creationId="{BDD99186-7EBF-48B6-996B-DE661979B6E9}"/>
          </ac:spMkLst>
        </pc:spChg>
        <pc:picChg chg="add del mod replST delST">
          <ac:chgData name="Kazymyrov, Oleksandr" userId="2f620865-d50f-4a43-9142-cf92e53d3346" providerId="ADAL" clId="{99C2DEEF-6CBE-4E0F-B050-0DA7F153DDE7}" dt="2022-05-10T14:40:33.342" v="516"/>
          <ac:picMkLst>
            <pc:docMk/>
            <pc:sldMk cId="1846741318" sldId="4509"/>
            <ac:picMk id="8" creationId="{B9588DD5-106A-492F-9D9B-58F3382B6574}"/>
          </ac:picMkLst>
        </pc:picChg>
        <pc:picChg chg="add del mod replST delST">
          <ac:chgData name="Kazymyrov, Oleksandr" userId="2f620865-d50f-4a43-9142-cf92e53d3346" providerId="ADAL" clId="{99C2DEEF-6CBE-4E0F-B050-0DA7F153DDE7}" dt="2022-05-10T14:40:33.345" v="519"/>
          <ac:picMkLst>
            <pc:docMk/>
            <pc:sldMk cId="1846741318" sldId="4509"/>
            <ac:picMk id="12" creationId="{75BD16E9-A869-4576-8269-2E9617EE60D3}"/>
          </ac:picMkLst>
        </pc:picChg>
        <pc:picChg chg="add mod ord replST">
          <ac:chgData name="Kazymyrov, Oleksandr" userId="2f620865-d50f-4a43-9142-cf92e53d3346" providerId="ADAL" clId="{99C2DEEF-6CBE-4E0F-B050-0DA7F153DDE7}" dt="2022-05-10T14:43:28.187" v="561" actId="12789"/>
          <ac:picMkLst>
            <pc:docMk/>
            <pc:sldMk cId="1846741318" sldId="4509"/>
            <ac:picMk id="14" creationId="{07C5C004-2020-4D5F-897D-CF7910B17724}"/>
          </ac:picMkLst>
        </pc:picChg>
        <pc:picChg chg="add del mod replST delST">
          <ac:chgData name="Kazymyrov, Oleksandr" userId="2f620865-d50f-4a43-9142-cf92e53d3346" providerId="ADAL" clId="{99C2DEEF-6CBE-4E0F-B050-0DA7F153DDE7}" dt="2022-05-10T14:41:53.064" v="539"/>
          <ac:picMkLst>
            <pc:docMk/>
            <pc:sldMk cId="1846741318" sldId="4509"/>
            <ac:picMk id="20" creationId="{1D09F0AE-2BA5-4740-80B0-F99C346EBB48}"/>
          </ac:picMkLst>
        </pc:picChg>
        <pc:picChg chg="add mod ord replST modCrop">
          <ac:chgData name="Kazymyrov, Oleksandr" userId="2f620865-d50f-4a43-9142-cf92e53d3346" providerId="ADAL" clId="{99C2DEEF-6CBE-4E0F-B050-0DA7F153DDE7}" dt="2022-05-10T14:43:28.187" v="561" actId="12789"/>
          <ac:picMkLst>
            <pc:docMk/>
            <pc:sldMk cId="1846741318" sldId="4509"/>
            <ac:picMk id="22" creationId="{C50E874F-1066-450D-814A-107F0F6813E0}"/>
          </ac:picMkLst>
        </pc:picChg>
      </pc:sldChg>
      <pc:sldChg chg="add del">
        <pc:chgData name="Kazymyrov, Oleksandr" userId="2f620865-d50f-4a43-9142-cf92e53d3346" providerId="ADAL" clId="{99C2DEEF-6CBE-4E0F-B050-0DA7F153DDE7}" dt="2022-05-10T08:59:35.906" v="174" actId="47"/>
        <pc:sldMkLst>
          <pc:docMk/>
          <pc:sldMk cId="1434918900" sldId="4510"/>
        </pc:sldMkLst>
      </pc:sldChg>
      <pc:sldChg chg="addSp delSp modSp add mod ord modClrScheme chgLayout">
        <pc:chgData name="Kazymyrov, Oleksandr" userId="2f620865-d50f-4a43-9142-cf92e53d3346" providerId="ADAL" clId="{99C2DEEF-6CBE-4E0F-B050-0DA7F153DDE7}" dt="2022-05-18T08:29:09.068" v="3485" actId="27636"/>
        <pc:sldMkLst>
          <pc:docMk/>
          <pc:sldMk cId="3456376133" sldId="4510"/>
        </pc:sldMkLst>
        <pc:spChg chg="add mod ord">
          <ac:chgData name="Kazymyrov, Oleksandr" userId="2f620865-d50f-4a43-9142-cf92e53d3346" providerId="ADAL" clId="{99C2DEEF-6CBE-4E0F-B050-0DA7F153DDE7}" dt="2022-05-18T08:29:09.068" v="3485" actId="27636"/>
          <ac:spMkLst>
            <pc:docMk/>
            <pc:sldMk cId="3456376133" sldId="4510"/>
            <ac:spMk id="2" creationId="{7C03D984-7580-439F-B214-F9A61BE8A9B2}"/>
          </ac:spMkLst>
        </pc:spChg>
        <pc:spChg chg="add del mod ord">
          <ac:chgData name="Kazymyrov, Oleksandr" userId="2f620865-d50f-4a43-9142-cf92e53d3346" providerId="ADAL" clId="{99C2DEEF-6CBE-4E0F-B050-0DA7F153DDE7}" dt="2022-05-10T13:58:22.937" v="461" actId="700"/>
          <ac:spMkLst>
            <pc:docMk/>
            <pc:sldMk cId="3456376133" sldId="4510"/>
            <ac:spMk id="3" creationId="{E5FC5DF5-C36B-42A8-86C7-7906CD35B11A}"/>
          </ac:spMkLst>
        </pc:spChg>
        <pc:spChg chg="add del mod ord">
          <ac:chgData name="Kazymyrov, Oleksandr" userId="2f620865-d50f-4a43-9142-cf92e53d3346" providerId="ADAL" clId="{99C2DEEF-6CBE-4E0F-B050-0DA7F153DDE7}" dt="2022-05-10T14:35:26.140" v="480"/>
          <ac:spMkLst>
            <pc:docMk/>
            <pc:sldMk cId="3456376133" sldId="4510"/>
            <ac:spMk id="4" creationId="{52325EDE-6CE5-47E1-AA84-64EAB4D92A26}"/>
          </ac:spMkLst>
        </pc:spChg>
        <pc:spChg chg="add del mod">
          <ac:chgData name="Kazymyrov, Oleksandr" userId="2f620865-d50f-4a43-9142-cf92e53d3346" providerId="ADAL" clId="{99C2DEEF-6CBE-4E0F-B050-0DA7F153DDE7}" dt="2022-05-10T14:36:35.683" v="501"/>
          <ac:spMkLst>
            <pc:docMk/>
            <pc:sldMk cId="3456376133" sldId="4510"/>
            <ac:spMk id="8" creationId="{29477CD1-48E8-474E-A547-8DB0D241A93B}"/>
          </ac:spMkLst>
        </pc:spChg>
        <pc:spChg chg="mod ord">
          <ac:chgData name="Kazymyrov, Oleksandr" userId="2f620865-d50f-4a43-9142-cf92e53d3346" providerId="ADAL" clId="{99C2DEEF-6CBE-4E0F-B050-0DA7F153DDE7}" dt="2022-05-11T06:47:01.771" v="1311" actId="20577"/>
          <ac:spMkLst>
            <pc:docMk/>
            <pc:sldMk cId="3456376133" sldId="4510"/>
            <ac:spMk id="10" creationId="{31B5F40D-7C87-49C5-B8AD-466836293595}"/>
          </ac:spMkLst>
        </pc:spChg>
        <pc:spChg chg="del mod ord">
          <ac:chgData name="Kazymyrov, Oleksandr" userId="2f620865-d50f-4a43-9142-cf92e53d3346" providerId="ADAL" clId="{99C2DEEF-6CBE-4E0F-B050-0DA7F153DDE7}" dt="2022-05-10T09:00:09.143" v="180" actId="700"/>
          <ac:spMkLst>
            <pc:docMk/>
            <pc:sldMk cId="3456376133" sldId="4510"/>
            <ac:spMk id="11" creationId="{FE8604C6-EB89-41BC-AE4D-713B899853A5}"/>
          </ac:spMkLst>
        </pc:spChg>
        <pc:spChg chg="add del mod">
          <ac:chgData name="Kazymyrov, Oleksandr" userId="2f620865-d50f-4a43-9142-cf92e53d3346" providerId="ADAL" clId="{99C2DEEF-6CBE-4E0F-B050-0DA7F153DDE7}" dt="2022-05-10T14:36:11.697" v="500"/>
          <ac:spMkLst>
            <pc:docMk/>
            <pc:sldMk cId="3456376133" sldId="4510"/>
            <ac:spMk id="16" creationId="{6D3A006E-B71D-4CDD-8EEA-B317862AFEDB}"/>
          </ac:spMkLst>
        </pc:spChg>
        <pc:picChg chg="add del mod ord modCrop">
          <ac:chgData name="Kazymyrov, Oleksandr" userId="2f620865-d50f-4a43-9142-cf92e53d3346" providerId="ADAL" clId="{99C2DEEF-6CBE-4E0F-B050-0DA7F153DDE7}" dt="2022-05-10T14:35:54.333" v="483" actId="478"/>
          <ac:picMkLst>
            <pc:docMk/>
            <pc:sldMk cId="3456376133" sldId="4510"/>
            <ac:picMk id="6" creationId="{B459BB1C-B897-4DF8-BFE9-B6E7B85C36A0}"/>
          </ac:picMkLst>
        </pc:picChg>
        <pc:picChg chg="add del mod replST delST">
          <ac:chgData name="Kazymyrov, Oleksandr" userId="2f620865-d50f-4a43-9142-cf92e53d3346" providerId="ADAL" clId="{99C2DEEF-6CBE-4E0F-B050-0DA7F153DDE7}" dt="2022-05-10T14:36:11.697" v="500"/>
          <ac:picMkLst>
            <pc:docMk/>
            <pc:sldMk cId="3456376133" sldId="4510"/>
            <ac:picMk id="12" creationId="{E95E41AB-CD77-4F21-9084-6D1EDCEEC2F2}"/>
          </ac:picMkLst>
        </pc:picChg>
        <pc:picChg chg="add del mod ord replST delST">
          <ac:chgData name="Kazymyrov, Oleksandr" userId="2f620865-d50f-4a43-9142-cf92e53d3346" providerId="ADAL" clId="{99C2DEEF-6CBE-4E0F-B050-0DA7F153DDE7}" dt="2022-05-10T14:36:11.697" v="500"/>
          <ac:picMkLst>
            <pc:docMk/>
            <pc:sldMk cId="3456376133" sldId="4510"/>
            <ac:picMk id="14" creationId="{AA66B6FB-A22C-44B5-A455-DE3989A9C5AA}"/>
          </ac:picMkLst>
        </pc:picChg>
        <pc:picChg chg="add mod">
          <ac:chgData name="Kazymyrov, Oleksandr" userId="2f620865-d50f-4a43-9142-cf92e53d3346" providerId="ADAL" clId="{99C2DEEF-6CBE-4E0F-B050-0DA7F153DDE7}" dt="2022-05-10T14:36:35.691" v="502"/>
          <ac:picMkLst>
            <pc:docMk/>
            <pc:sldMk cId="3456376133" sldId="4510"/>
            <ac:picMk id="18" creationId="{F7757B9B-3211-40BA-AE58-6A65A5A8C0AC}"/>
          </ac:picMkLst>
        </pc:picChg>
      </pc:sldChg>
      <pc:sldChg chg="add del">
        <pc:chgData name="Kazymyrov, Oleksandr" userId="2f620865-d50f-4a43-9142-cf92e53d3346" providerId="ADAL" clId="{99C2DEEF-6CBE-4E0F-B050-0DA7F153DDE7}" dt="2022-05-10T12:06:39.787" v="236" actId="47"/>
        <pc:sldMkLst>
          <pc:docMk/>
          <pc:sldMk cId="1304116380" sldId="4511"/>
        </pc:sldMkLst>
      </pc:sldChg>
      <pc:sldChg chg="addSp delSp modSp add mod ord modTransition modClrScheme chgLayout">
        <pc:chgData name="Kazymyrov, Oleksandr" userId="2f620865-d50f-4a43-9142-cf92e53d3346" providerId="ADAL" clId="{99C2DEEF-6CBE-4E0F-B050-0DA7F153DDE7}" dt="2022-05-11T12:25:11.244" v="2236" actId="20577"/>
        <pc:sldMkLst>
          <pc:docMk/>
          <pc:sldMk cId="3043239842" sldId="4512"/>
        </pc:sldMkLst>
        <pc:spChg chg="add del 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2" creationId="{019A6897-CFB8-496C-AC2C-C569271D167E}"/>
          </ac:spMkLst>
        </pc:spChg>
        <pc:spChg chg="add del mod ord">
          <ac:chgData name="Kazymyrov, Oleksandr" userId="2f620865-d50f-4a43-9142-cf92e53d3346" providerId="ADAL" clId="{99C2DEEF-6CBE-4E0F-B050-0DA7F153DDE7}" dt="2022-05-10T13:57:30.867" v="458" actId="700"/>
          <ac:spMkLst>
            <pc:docMk/>
            <pc:sldMk cId="3043239842" sldId="4512"/>
            <ac:spMk id="3" creationId="{E36020F4-F1DD-43B3-81FD-6C9EF54C71AF}"/>
          </ac:spMkLst>
        </pc:spChg>
        <pc:spChg chg="add del mod ord">
          <ac:chgData name="Kazymyrov, Oleksandr" userId="2f620865-d50f-4a43-9142-cf92e53d3346" providerId="ADAL" clId="{99C2DEEF-6CBE-4E0F-B050-0DA7F153DDE7}" dt="2022-05-10T13:57:47.226" v="459" actId="700"/>
          <ac:spMkLst>
            <pc:docMk/>
            <pc:sldMk cId="3043239842" sldId="4512"/>
            <ac:spMk id="4" creationId="{7A1AB0F9-6907-4BDD-8504-287DCBE64580}"/>
          </ac:spMkLst>
        </pc:spChg>
        <pc:spChg chg="add del 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5" creationId="{45CC4C4A-ECC3-4ED6-8D2C-806BDBCE6967}"/>
          </ac:spMkLst>
        </pc:spChg>
        <pc:spChg chg="add del 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6" creationId="{D60A0677-A5AF-4DDC-A711-1843193E8C1C}"/>
          </ac:spMkLst>
        </pc:spChg>
        <pc:spChg chg="add del 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7" creationId="{1115E02A-9E0D-4671-9541-FE9A1F0FAAE9}"/>
          </ac:spMkLst>
        </pc:spChg>
        <pc:spChg chg="add del 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8" creationId="{0FF0D5D6-E339-4CCE-B21A-360004E0B185}"/>
          </ac:spMkLst>
        </pc:spChg>
        <pc:spChg chg="add del 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9" creationId="{10905332-4C28-42ED-B6BF-46776E6CD08D}"/>
          </ac:spMkLst>
        </pc:spChg>
        <pc:spChg chg="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10" creationId="{31B5F40D-7C87-49C5-B8AD-466836293595}"/>
          </ac:spMkLst>
        </pc:spChg>
        <pc:spChg chg="del mod ord">
          <ac:chgData name="Kazymyrov, Oleksandr" userId="2f620865-d50f-4a43-9142-cf92e53d3346" providerId="ADAL" clId="{99C2DEEF-6CBE-4E0F-B050-0DA7F153DDE7}" dt="2022-05-10T12:22:19.250" v="241" actId="700"/>
          <ac:spMkLst>
            <pc:docMk/>
            <pc:sldMk cId="3043239842" sldId="4512"/>
            <ac:spMk id="11" creationId="{FE8604C6-EB89-41BC-AE4D-713B899853A5}"/>
          </ac:spMkLst>
        </pc:spChg>
        <pc:spChg chg="add del 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12" creationId="{2C7C79E5-D4E7-4929-B581-9B03EF023C83}"/>
          </ac:spMkLst>
        </pc:spChg>
        <pc:spChg chg="add del mod ord">
          <ac:chgData name="Kazymyrov, Oleksandr" userId="2f620865-d50f-4a43-9142-cf92e53d3346" providerId="ADAL" clId="{99C2DEEF-6CBE-4E0F-B050-0DA7F153DDE7}" dt="2022-05-10T13:57:50.664" v="460" actId="26606"/>
          <ac:spMkLst>
            <pc:docMk/>
            <pc:sldMk cId="3043239842" sldId="4512"/>
            <ac:spMk id="13" creationId="{4FAE87B0-9ED6-491B-8F35-D24B7C9F6A22}"/>
          </ac:spMkLst>
        </pc:spChg>
        <pc:graphicFrameChg chg="add mod">
          <ac:chgData name="Kazymyrov, Oleksandr" userId="2f620865-d50f-4a43-9142-cf92e53d3346" providerId="ADAL" clId="{99C2DEEF-6CBE-4E0F-B050-0DA7F153DDE7}" dt="2022-05-11T12:25:11.244" v="2236" actId="20577"/>
          <ac:graphicFrameMkLst>
            <pc:docMk/>
            <pc:sldMk cId="3043239842" sldId="4512"/>
            <ac:graphicFrameMk id="15" creationId="{82789292-EBDF-89F2-38F1-15ED0A42AA70}"/>
          </ac:graphicFrameMkLst>
        </pc:graphicFrameChg>
      </pc:sldChg>
      <pc:sldChg chg="addSp delSp modSp add del mod modClrScheme chgLayout">
        <pc:chgData name="Kazymyrov, Oleksandr" userId="2f620865-d50f-4a43-9142-cf92e53d3346" providerId="ADAL" clId="{99C2DEEF-6CBE-4E0F-B050-0DA7F153DDE7}" dt="2022-05-10T13:57:06.454" v="457" actId="47"/>
        <pc:sldMkLst>
          <pc:docMk/>
          <pc:sldMk cId="235690802" sldId="4513"/>
        </pc:sldMkLst>
        <pc:spChg chg="mod ord">
          <ac:chgData name="Kazymyrov, Oleksandr" userId="2f620865-d50f-4a43-9142-cf92e53d3346" providerId="ADAL" clId="{99C2DEEF-6CBE-4E0F-B050-0DA7F153DDE7}" dt="2022-05-10T13:56:58.026" v="456" actId="700"/>
          <ac:spMkLst>
            <pc:docMk/>
            <pc:sldMk cId="235690802" sldId="4513"/>
            <ac:spMk id="2" creationId="{019A6897-CFB8-496C-AC2C-C569271D167E}"/>
          </ac:spMkLst>
        </pc:spChg>
        <pc:spChg chg="del mod ord">
          <ac:chgData name="Kazymyrov, Oleksandr" userId="2f620865-d50f-4a43-9142-cf92e53d3346" providerId="ADAL" clId="{99C2DEEF-6CBE-4E0F-B050-0DA7F153DDE7}" dt="2022-05-10T13:56:58.026" v="456" actId="700"/>
          <ac:spMkLst>
            <pc:docMk/>
            <pc:sldMk cId="235690802" sldId="4513"/>
            <ac:spMk id="3" creationId="{E36020F4-F1DD-43B3-81FD-6C9EF54C71AF}"/>
          </ac:spMkLst>
        </pc:spChg>
        <pc:spChg chg="add mod ord">
          <ac:chgData name="Kazymyrov, Oleksandr" userId="2f620865-d50f-4a43-9142-cf92e53d3346" providerId="ADAL" clId="{99C2DEEF-6CBE-4E0F-B050-0DA7F153DDE7}" dt="2022-05-10T13:56:58.026" v="456" actId="700"/>
          <ac:spMkLst>
            <pc:docMk/>
            <pc:sldMk cId="235690802" sldId="4513"/>
            <ac:spMk id="4" creationId="{018894AE-CA18-4368-900A-1B9C6A0A344C}"/>
          </ac:spMkLst>
        </pc:spChg>
        <pc:spChg chg="mod ord">
          <ac:chgData name="Kazymyrov, Oleksandr" userId="2f620865-d50f-4a43-9142-cf92e53d3346" providerId="ADAL" clId="{99C2DEEF-6CBE-4E0F-B050-0DA7F153DDE7}" dt="2022-05-10T13:56:58.026" v="456" actId="700"/>
          <ac:spMkLst>
            <pc:docMk/>
            <pc:sldMk cId="235690802" sldId="4513"/>
            <ac:spMk id="10" creationId="{31B5F40D-7C87-49C5-B8AD-466836293595}"/>
          </ac:spMkLst>
        </pc:spChg>
      </pc:sldChg>
      <pc:sldChg chg="addSp delSp modSp add del mod ord modClrScheme chgLayout">
        <pc:chgData name="Kazymyrov, Oleksandr" userId="2f620865-d50f-4a43-9142-cf92e53d3346" providerId="ADAL" clId="{99C2DEEF-6CBE-4E0F-B050-0DA7F153DDE7}" dt="2022-05-18T08:56:02.522" v="3601" actId="20577"/>
        <pc:sldMkLst>
          <pc:docMk/>
          <pc:sldMk cId="1636418257" sldId="4514"/>
        </pc:sldMkLst>
        <pc:spChg chg="mod ord">
          <ac:chgData name="Kazymyrov, Oleksandr" userId="2f620865-d50f-4a43-9142-cf92e53d3346" providerId="ADAL" clId="{99C2DEEF-6CBE-4E0F-B050-0DA7F153DDE7}" dt="2022-05-18T08:56:02.522" v="3601" actId="20577"/>
          <ac:spMkLst>
            <pc:docMk/>
            <pc:sldMk cId="1636418257" sldId="4514"/>
            <ac:spMk id="2" creationId="{019A6897-CFB8-496C-AC2C-C569271D167E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3" creationId="{BD214E1C-3A80-464F-91EB-426126346313}"/>
          </ac:spMkLst>
        </pc:spChg>
        <pc:spChg chg="del mod ord">
          <ac:chgData name="Kazymyrov, Oleksandr" userId="2f620865-d50f-4a43-9142-cf92e53d3346" providerId="ADAL" clId="{99C2DEEF-6CBE-4E0F-B050-0DA7F153DDE7}" dt="2022-05-10T13:55:13.036" v="450" actId="700"/>
          <ac:spMkLst>
            <pc:docMk/>
            <pc:sldMk cId="1636418257" sldId="4514"/>
            <ac:spMk id="3" creationId="{E36020F4-F1DD-43B3-81FD-6C9EF54C71AF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4" creationId="{44E1C425-E3D6-4BD5-8F2F-0B008396728C}"/>
          </ac:spMkLst>
        </pc:spChg>
        <pc:spChg chg="add del mod ord">
          <ac:chgData name="Kazymyrov, Oleksandr" userId="2f620865-d50f-4a43-9142-cf92e53d3346" providerId="ADAL" clId="{99C2DEEF-6CBE-4E0F-B050-0DA7F153DDE7}" dt="2022-05-10T13:56:35.095" v="454"/>
          <ac:spMkLst>
            <pc:docMk/>
            <pc:sldMk cId="1636418257" sldId="4514"/>
            <ac:spMk id="4" creationId="{6382E9C3-6130-4105-94FD-D9EFC988251A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5" creationId="{1B5D4D2E-776F-4B02-980D-4E4FABCD5071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6" creationId="{4732072D-CFFF-4E7B-94D8-1DE3EF087F9D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7" creationId="{FF9D28C2-27C9-4A08-985E-2B70E3C8C20E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8" creationId="{FCED1120-A9C1-4ADE-ACC8-810F86B10389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9" creationId="{BB62361A-202D-4233-BA39-430079FFC883}"/>
          </ac:spMkLst>
        </pc:spChg>
        <pc:spChg chg="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0" creationId="{31B5F40D-7C87-49C5-B8AD-466836293595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1" creationId="{576B5C97-B74D-43AF-BECF-A0D919F99DE7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2" creationId="{11BBFC8F-FA70-4685-B81E-D30E42240729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3" creationId="{E2D78130-B9E4-4662-9235-684642A55702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5" creationId="{6A14BF28-E32D-43D1-8E68-C73084F78512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6" creationId="{6E42B335-DFD2-43AA-9B17-39E26323491B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7" creationId="{B8D1001E-BE6B-4D82-A39E-FE614FFA93F2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8" creationId="{2BA5B9C1-D469-4D5F-9FC0-98C6F9A35CB6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19" creationId="{BFB31FE2-81BE-436C-B6CA-2C375DD79434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20" creationId="{8F3ED8FC-8BFA-4D08-8A8D-14F5C1220487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21" creationId="{04D31D27-9B5E-4E41-93CD-9AE7AE4FA311}"/>
          </ac:spMkLst>
        </pc:spChg>
        <pc:spChg chg="add del mod ord">
          <ac:chgData name="Kazymyrov, Oleksandr" userId="2f620865-d50f-4a43-9142-cf92e53d3346" providerId="ADAL" clId="{99C2DEEF-6CBE-4E0F-B050-0DA7F153DDE7}" dt="2022-05-11T06:37:26.741" v="1159" actId="700"/>
          <ac:spMkLst>
            <pc:docMk/>
            <pc:sldMk cId="1636418257" sldId="4514"/>
            <ac:spMk id="22" creationId="{56423522-6CC7-43E5-AA6B-0969F6913792}"/>
          </ac:spMkLst>
        </pc:spChg>
        <pc:picChg chg="add del mod">
          <ac:chgData name="Kazymyrov, Oleksandr" userId="2f620865-d50f-4a43-9142-cf92e53d3346" providerId="ADAL" clId="{99C2DEEF-6CBE-4E0F-B050-0DA7F153DDE7}" dt="2022-05-10T15:18:27.185" v="865" actId="478"/>
          <ac:picMkLst>
            <pc:docMk/>
            <pc:sldMk cId="1636418257" sldId="4514"/>
            <ac:picMk id="6" creationId="{8E63CE70-FB0A-4C98-AD14-8539FFCCC461}"/>
          </ac:picMkLst>
        </pc:picChg>
        <pc:picChg chg="add del mod ord replST">
          <ac:chgData name="Kazymyrov, Oleksandr" userId="2f620865-d50f-4a43-9142-cf92e53d3346" providerId="ADAL" clId="{99C2DEEF-6CBE-4E0F-B050-0DA7F153DDE7}" dt="2022-05-10T15:18:25.250" v="864" actId="21"/>
          <ac:picMkLst>
            <pc:docMk/>
            <pc:sldMk cId="1636418257" sldId="4514"/>
            <ac:picMk id="8" creationId="{3165F958-B6F8-4443-AF6F-B325D3396459}"/>
          </ac:picMkLst>
        </pc:picChg>
        <pc:picChg chg="add del mod">
          <ac:chgData name="Kazymyrov, Oleksandr" userId="2f620865-d50f-4a43-9142-cf92e53d3346" providerId="ADAL" clId="{99C2DEEF-6CBE-4E0F-B050-0DA7F153DDE7}" dt="2022-05-10T15:18:49.723" v="867"/>
          <ac:picMkLst>
            <pc:docMk/>
            <pc:sldMk cId="1636418257" sldId="4514"/>
            <ac:picMk id="12" creationId="{02C80EDC-A4B0-4D04-B376-DC43E3774D6A}"/>
          </ac:picMkLst>
        </pc:picChg>
        <pc:picChg chg="add del mod">
          <ac:chgData name="Kazymyrov, Oleksandr" userId="2f620865-d50f-4a43-9142-cf92e53d3346" providerId="ADAL" clId="{99C2DEEF-6CBE-4E0F-B050-0DA7F153DDE7}" dt="2022-05-10T15:18:51.449" v="869"/>
          <ac:picMkLst>
            <pc:docMk/>
            <pc:sldMk cId="1636418257" sldId="4514"/>
            <ac:picMk id="13" creationId="{E6BA4005-09DF-4DA9-8450-615D173B9704}"/>
          </ac:picMkLst>
        </pc:picChg>
        <pc:picChg chg="add mod">
          <ac:chgData name="Kazymyrov, Oleksandr" userId="2f620865-d50f-4a43-9142-cf92e53d3346" providerId="ADAL" clId="{99C2DEEF-6CBE-4E0F-B050-0DA7F153DDE7}" dt="2022-05-10T15:19:37.395" v="917" actId="1036"/>
          <ac:picMkLst>
            <pc:docMk/>
            <pc:sldMk cId="1636418257" sldId="4514"/>
            <ac:picMk id="14" creationId="{B37C1A52-B771-47A3-B710-8EB8B4FC225D}"/>
          </ac:picMkLst>
        </pc:picChg>
      </pc:sldChg>
      <pc:sldChg chg="addSp delSp modSp add mod modClrScheme chgLayout">
        <pc:chgData name="Kazymyrov, Oleksandr" userId="2f620865-d50f-4a43-9142-cf92e53d3346" providerId="ADAL" clId="{99C2DEEF-6CBE-4E0F-B050-0DA7F153DDE7}" dt="2022-05-11T12:18:28.600" v="2227" actId="313"/>
        <pc:sldMkLst>
          <pc:docMk/>
          <pc:sldMk cId="1154909706" sldId="4515"/>
        </pc:sldMkLst>
        <pc:spChg chg="add mod ord">
          <ac:chgData name="Kazymyrov, Oleksandr" userId="2f620865-d50f-4a43-9142-cf92e53d3346" providerId="ADAL" clId="{99C2DEEF-6CBE-4E0F-B050-0DA7F153DDE7}" dt="2022-05-11T06:58:53.939" v="1683" actId="700"/>
          <ac:spMkLst>
            <pc:docMk/>
            <pc:sldMk cId="1154909706" sldId="4515"/>
            <ac:spMk id="2" creationId="{0EE0458B-D48E-4702-B141-B55A269DF9BB}"/>
          </ac:spMkLst>
        </pc:spChg>
        <pc:spChg chg="add del mod">
          <ac:chgData name="Kazymyrov, Oleksandr" userId="2f620865-d50f-4a43-9142-cf92e53d3346" providerId="ADAL" clId="{99C2DEEF-6CBE-4E0F-B050-0DA7F153DDE7}" dt="2022-05-10T15:29:04.003" v="1118"/>
          <ac:spMkLst>
            <pc:docMk/>
            <pc:sldMk cId="1154909706" sldId="4515"/>
            <ac:spMk id="3" creationId="{8ACC176A-520F-4041-9C81-9E9193973570}"/>
          </ac:spMkLst>
        </pc:spChg>
        <pc:spChg chg="add del mod ord">
          <ac:chgData name="Kazymyrov, Oleksandr" userId="2f620865-d50f-4a43-9142-cf92e53d3346" providerId="ADAL" clId="{99C2DEEF-6CBE-4E0F-B050-0DA7F153DDE7}" dt="2022-05-11T06:58:53.939" v="1683" actId="700"/>
          <ac:spMkLst>
            <pc:docMk/>
            <pc:sldMk cId="1154909706" sldId="4515"/>
            <ac:spMk id="9" creationId="{3CD0E0FC-F93F-4F08-8B89-E328BD08395D}"/>
          </ac:spMkLst>
        </pc:spChg>
        <pc:spChg chg="mod ord">
          <ac:chgData name="Kazymyrov, Oleksandr" userId="2f620865-d50f-4a43-9142-cf92e53d3346" providerId="ADAL" clId="{99C2DEEF-6CBE-4E0F-B050-0DA7F153DDE7}" dt="2022-05-11T12:18:28.600" v="2227" actId="313"/>
          <ac:spMkLst>
            <pc:docMk/>
            <pc:sldMk cId="1154909706" sldId="4515"/>
            <ac:spMk id="34" creationId="{130AA607-C2D0-453D-BFC7-66AECDDF4788}"/>
          </ac:spMkLst>
        </pc:spChg>
        <pc:spChg chg="mod ord">
          <ac:chgData name="Kazymyrov, Oleksandr" userId="2f620865-d50f-4a43-9142-cf92e53d3346" providerId="ADAL" clId="{99C2DEEF-6CBE-4E0F-B050-0DA7F153DDE7}" dt="2022-05-11T06:58:53.939" v="1683" actId="700"/>
          <ac:spMkLst>
            <pc:docMk/>
            <pc:sldMk cId="1154909706" sldId="4515"/>
            <ac:spMk id="42" creationId="{FF811D1B-6FBB-7DF9-B3F4-5665675F23C3}"/>
          </ac:spMkLst>
        </pc:spChg>
        <pc:picChg chg="add del mod replST delST">
          <ac:chgData name="Kazymyrov, Oleksandr" userId="2f620865-d50f-4a43-9142-cf92e53d3346" providerId="ADAL" clId="{99C2DEEF-6CBE-4E0F-B050-0DA7F153DDE7}" dt="2022-05-10T15:29:04.011" v="1126"/>
          <ac:picMkLst>
            <pc:docMk/>
            <pc:sldMk cId="1154909706" sldId="4515"/>
            <ac:picMk id="5" creationId="{09D01B61-D2D0-4838-A403-00C8EE792B8A}"/>
          </ac:picMkLst>
        </pc:picChg>
        <pc:picChg chg="add mod ord replST">
          <ac:chgData name="Kazymyrov, Oleksandr" userId="2f620865-d50f-4a43-9142-cf92e53d3346" providerId="ADAL" clId="{99C2DEEF-6CBE-4E0F-B050-0DA7F153DDE7}" dt="2022-05-10T15:29:36.765" v="1147" actId="1036"/>
          <ac:picMkLst>
            <pc:docMk/>
            <pc:sldMk cId="1154909706" sldId="4515"/>
            <ac:picMk id="7" creationId="{709E9E30-0786-4353-BB2B-F3BBB4FAD8BE}"/>
          </ac:picMkLst>
        </pc:picChg>
        <pc:picChg chg="del">
          <ac:chgData name="Kazymyrov, Oleksandr" userId="2f620865-d50f-4a43-9142-cf92e53d3346" providerId="ADAL" clId="{99C2DEEF-6CBE-4E0F-B050-0DA7F153DDE7}" dt="2022-05-10T15:27:31.731" v="1117" actId="478"/>
          <ac:picMkLst>
            <pc:docMk/>
            <pc:sldMk cId="1154909706" sldId="4515"/>
            <ac:picMk id="41" creationId="{9028F501-7249-4D69-842D-E369EC822596}"/>
          </ac:picMkLst>
        </pc:picChg>
      </pc:sldChg>
      <pc:sldChg chg="new del">
        <pc:chgData name="Kazymyrov, Oleksandr" userId="2f620865-d50f-4a43-9142-cf92e53d3346" providerId="ADAL" clId="{99C2DEEF-6CBE-4E0F-B050-0DA7F153DDE7}" dt="2022-05-10T13:55:21.812" v="453" actId="47"/>
        <pc:sldMkLst>
          <pc:docMk/>
          <pc:sldMk cId="3845283592" sldId="4515"/>
        </pc:sldMkLst>
      </pc:sldChg>
      <pc:sldChg chg="addSp delSp modSp new mod ord modClrScheme chgLayout">
        <pc:chgData name="Kazymyrov, Oleksandr" userId="2f620865-d50f-4a43-9142-cf92e53d3346" providerId="ADAL" clId="{99C2DEEF-6CBE-4E0F-B050-0DA7F153DDE7}" dt="2022-05-11T12:29:48.699" v="2239" actId="20578"/>
        <pc:sldMkLst>
          <pc:docMk/>
          <pc:sldMk cId="2120514795" sldId="4516"/>
        </pc:sldMkLst>
        <pc:spChg chg="add del mod">
          <ac:chgData name="Kazymyrov, Oleksandr" userId="2f620865-d50f-4a43-9142-cf92e53d3346" providerId="ADAL" clId="{99C2DEEF-6CBE-4E0F-B050-0DA7F153DDE7}" dt="2022-05-11T06:46:49.249" v="1305"/>
          <ac:spMkLst>
            <pc:docMk/>
            <pc:sldMk cId="2120514795" sldId="4516"/>
            <ac:spMk id="2" creationId="{F46F918A-0081-4797-8D23-EFDB2FED9492}"/>
          </ac:spMkLst>
        </pc:spChg>
        <pc:spChg chg="add del">
          <ac:chgData name="Kazymyrov, Oleksandr" userId="2f620865-d50f-4a43-9142-cf92e53d3346" providerId="ADAL" clId="{99C2DEEF-6CBE-4E0F-B050-0DA7F153DDE7}" dt="2022-05-11T06:46:37.246" v="1304" actId="26606"/>
          <ac:spMkLst>
            <pc:docMk/>
            <pc:sldMk cId="2120514795" sldId="4516"/>
            <ac:spMk id="3" creationId="{29A6A822-DE01-4A4C-A02F-A91A815EBB5D}"/>
          </ac:spMkLst>
        </pc:spChg>
        <pc:spChg chg="add del">
          <ac:chgData name="Kazymyrov, Oleksandr" userId="2f620865-d50f-4a43-9142-cf92e53d3346" providerId="ADAL" clId="{99C2DEEF-6CBE-4E0F-B050-0DA7F153DDE7}" dt="2022-05-11T06:46:37.246" v="1304" actId="26606"/>
          <ac:spMkLst>
            <pc:docMk/>
            <pc:sldMk cId="2120514795" sldId="4516"/>
            <ac:spMk id="4" creationId="{83776AB4-32AF-4036-89F4-6A6F17909F65}"/>
          </ac:spMkLst>
        </pc:spChg>
        <pc:spChg chg="add del mod">
          <ac:chgData name="Kazymyrov, Oleksandr" userId="2f620865-d50f-4a43-9142-cf92e53d3346" providerId="ADAL" clId="{99C2DEEF-6CBE-4E0F-B050-0DA7F153DDE7}" dt="2022-05-11T06:46:37.246" v="1304" actId="26606"/>
          <ac:spMkLst>
            <pc:docMk/>
            <pc:sldMk cId="2120514795" sldId="4516"/>
            <ac:spMk id="11" creationId="{4FCD0760-EB85-4E62-085A-195C93644F07}"/>
          </ac:spMkLst>
        </pc:spChg>
        <pc:picChg chg="add mod ord">
          <ac:chgData name="Kazymyrov, Oleksandr" userId="2f620865-d50f-4a43-9142-cf92e53d3346" providerId="ADAL" clId="{99C2DEEF-6CBE-4E0F-B050-0DA7F153DDE7}" dt="2022-05-11T06:46:37.246" v="1304" actId="26606"/>
          <ac:picMkLst>
            <pc:docMk/>
            <pc:sldMk cId="2120514795" sldId="4516"/>
            <ac:picMk id="5" creationId="{1C27C0D8-2F48-498A-BB12-7D42E6D64812}"/>
          </ac:picMkLst>
        </pc:picChg>
        <pc:picChg chg="add mod">
          <ac:chgData name="Kazymyrov, Oleksandr" userId="2f620865-d50f-4a43-9142-cf92e53d3346" providerId="ADAL" clId="{99C2DEEF-6CBE-4E0F-B050-0DA7F153DDE7}" dt="2022-05-11T06:46:37.246" v="1304" actId="26606"/>
          <ac:picMkLst>
            <pc:docMk/>
            <pc:sldMk cId="2120514795" sldId="4516"/>
            <ac:picMk id="6" creationId="{31971858-1ACC-4AA0-9B77-013F29676EDA}"/>
          </ac:picMkLst>
        </pc:picChg>
      </pc:sldChg>
      <pc:sldChg chg="addSp delSp modSp new mod modAnim">
        <pc:chgData name="Kazymyrov, Oleksandr" userId="2f620865-d50f-4a43-9142-cf92e53d3346" providerId="ADAL" clId="{99C2DEEF-6CBE-4E0F-B050-0DA7F153DDE7}" dt="2022-05-18T09:00:16.807" v="3679" actId="20577"/>
        <pc:sldMkLst>
          <pc:docMk/>
          <pc:sldMk cId="716257937" sldId="4517"/>
        </pc:sldMkLst>
        <pc:spChg chg="mod">
          <ac:chgData name="Kazymyrov, Oleksandr" userId="2f620865-d50f-4a43-9142-cf92e53d3346" providerId="ADAL" clId="{99C2DEEF-6CBE-4E0F-B050-0DA7F153DDE7}" dt="2022-05-18T09:00:16.807" v="3679" actId="20577"/>
          <ac:spMkLst>
            <pc:docMk/>
            <pc:sldMk cId="716257937" sldId="4517"/>
            <ac:spMk id="2" creationId="{351781A2-AF18-4FFE-9996-AA2BDE67B68A}"/>
          </ac:spMkLst>
        </pc:spChg>
        <pc:spChg chg="add del">
          <ac:chgData name="Kazymyrov, Oleksandr" userId="2f620865-d50f-4a43-9142-cf92e53d3346" providerId="ADAL" clId="{99C2DEEF-6CBE-4E0F-B050-0DA7F153DDE7}" dt="2022-05-11T12:46:19.319" v="2310"/>
          <ac:spMkLst>
            <pc:docMk/>
            <pc:sldMk cId="716257937" sldId="4517"/>
            <ac:spMk id="3" creationId="{A5BCB3E4-B731-4EB2-8A5A-8AB51765BA97}"/>
          </ac:spMkLst>
        </pc:spChg>
        <pc:spChg chg="del">
          <ac:chgData name="Kazymyrov, Oleksandr" userId="2f620865-d50f-4a43-9142-cf92e53d3346" providerId="ADAL" clId="{99C2DEEF-6CBE-4E0F-B050-0DA7F153DDE7}" dt="2022-05-11T12:47:41.611" v="2312"/>
          <ac:spMkLst>
            <pc:docMk/>
            <pc:sldMk cId="716257937" sldId="4517"/>
            <ac:spMk id="4" creationId="{64A9F086-CB61-4F26-B0F8-23D172127D98}"/>
          </ac:spMkLst>
        </pc:spChg>
        <pc:spChg chg="add del">
          <ac:chgData name="Kazymyrov, Oleksandr" userId="2f620865-d50f-4a43-9142-cf92e53d3346" providerId="ADAL" clId="{99C2DEEF-6CBE-4E0F-B050-0DA7F153DDE7}" dt="2022-05-11T12:51:50.305" v="2316"/>
          <ac:spMkLst>
            <pc:docMk/>
            <pc:sldMk cId="716257937" sldId="4517"/>
            <ac:spMk id="5" creationId="{04070604-277C-4784-9B8B-28D09964DDFA}"/>
          </ac:spMkLst>
        </pc:spChg>
        <pc:spChg chg="mod">
          <ac:chgData name="Kazymyrov, Oleksandr" userId="2f620865-d50f-4a43-9142-cf92e53d3346" providerId="ADAL" clId="{99C2DEEF-6CBE-4E0F-B050-0DA7F153DDE7}" dt="2022-05-11T06:38:18.187" v="1197" actId="20577"/>
          <ac:spMkLst>
            <pc:docMk/>
            <pc:sldMk cId="716257937" sldId="4517"/>
            <ac:spMk id="6" creationId="{53F68B39-62A5-4D30-A711-6E623BA32B3B}"/>
          </ac:spMkLst>
        </pc:spChg>
        <pc:spChg chg="mod">
          <ac:chgData name="Kazymyrov, Oleksandr" userId="2f620865-d50f-4a43-9142-cf92e53d3346" providerId="ADAL" clId="{99C2DEEF-6CBE-4E0F-B050-0DA7F153DDE7}" dt="2022-05-11T06:44:52.779" v="1282" actId="403"/>
          <ac:spMkLst>
            <pc:docMk/>
            <pc:sldMk cId="716257937" sldId="4517"/>
            <ac:spMk id="7" creationId="{DFFE0423-FD5B-470C-9F26-C46AB476A611}"/>
          </ac:spMkLst>
        </pc:spChg>
        <pc:spChg chg="mod">
          <ac:chgData name="Kazymyrov, Oleksandr" userId="2f620865-d50f-4a43-9142-cf92e53d3346" providerId="ADAL" clId="{99C2DEEF-6CBE-4E0F-B050-0DA7F153DDE7}" dt="2022-05-11T06:41:03.913" v="1273" actId="20577"/>
          <ac:spMkLst>
            <pc:docMk/>
            <pc:sldMk cId="716257937" sldId="4517"/>
            <ac:spMk id="8" creationId="{627F6F23-9484-4A1A-9A07-101C8F316434}"/>
          </ac:spMkLst>
        </pc:spChg>
        <pc:spChg chg="mod">
          <ac:chgData name="Kazymyrov, Oleksandr" userId="2f620865-d50f-4a43-9142-cf92e53d3346" providerId="ADAL" clId="{99C2DEEF-6CBE-4E0F-B050-0DA7F153DDE7}" dt="2022-05-18T08:56:59.747" v="3613" actId="20577"/>
          <ac:spMkLst>
            <pc:docMk/>
            <pc:sldMk cId="716257937" sldId="4517"/>
            <ac:spMk id="9" creationId="{389B6DB9-0B21-47F4-A231-11B54DBB320A}"/>
          </ac:spMkLst>
        </pc:spChg>
        <pc:spChg chg="mod">
          <ac:chgData name="Kazymyrov, Oleksandr" userId="2f620865-d50f-4a43-9142-cf92e53d3346" providerId="ADAL" clId="{99C2DEEF-6CBE-4E0F-B050-0DA7F153DDE7}" dt="2022-05-11T12:39:48.617" v="2297" actId="20577"/>
          <ac:spMkLst>
            <pc:docMk/>
            <pc:sldMk cId="716257937" sldId="4517"/>
            <ac:spMk id="10" creationId="{2D26775C-97DB-4A8E-8ECA-A3483F259A0A}"/>
          </ac:spMkLst>
        </pc:spChg>
        <pc:spChg chg="mod">
          <ac:chgData name="Kazymyrov, Oleksandr" userId="2f620865-d50f-4a43-9142-cf92e53d3346" providerId="ADAL" clId="{99C2DEEF-6CBE-4E0F-B050-0DA7F153DDE7}" dt="2022-05-11T06:59:48.107" v="1686"/>
          <ac:spMkLst>
            <pc:docMk/>
            <pc:sldMk cId="716257937" sldId="4517"/>
            <ac:spMk id="11" creationId="{D10038BC-3B9A-425C-ACAC-813337AE21E0}"/>
          </ac:spMkLst>
        </pc:spChg>
        <pc:spChg chg="add del">
          <ac:chgData name="Kazymyrov, Oleksandr" userId="2f620865-d50f-4a43-9142-cf92e53d3346" providerId="ADAL" clId="{99C2DEEF-6CBE-4E0F-B050-0DA7F153DDE7}" dt="2022-05-11T16:10:20.168" v="2332"/>
          <ac:spMkLst>
            <pc:docMk/>
            <pc:sldMk cId="716257937" sldId="4517"/>
            <ac:spMk id="12" creationId="{7AF3CAC8-746A-4FD4-83C7-44B5B59387CF}"/>
          </ac:spMkLst>
        </pc:spChg>
        <pc:spChg chg="add del">
          <ac:chgData name="Kazymyrov, Oleksandr" userId="2f620865-d50f-4a43-9142-cf92e53d3346" providerId="ADAL" clId="{99C2DEEF-6CBE-4E0F-B050-0DA7F153DDE7}" dt="2022-05-11T16:10:20.168" v="2332"/>
          <ac:spMkLst>
            <pc:docMk/>
            <pc:sldMk cId="716257937" sldId="4517"/>
            <ac:spMk id="13" creationId="{F87C4F2A-C8D8-496B-8A9A-47E52DBA43A2}"/>
          </ac:spMkLst>
        </pc:spChg>
        <pc:spChg chg="add del">
          <ac:chgData name="Kazymyrov, Oleksandr" userId="2f620865-d50f-4a43-9142-cf92e53d3346" providerId="ADAL" clId="{99C2DEEF-6CBE-4E0F-B050-0DA7F153DDE7}" dt="2022-05-11T16:10:20.168" v="2332"/>
          <ac:spMkLst>
            <pc:docMk/>
            <pc:sldMk cId="716257937" sldId="4517"/>
            <ac:spMk id="14" creationId="{BCD7859E-39B6-4997-AC18-48C21D560F74}"/>
          </ac:spMkLst>
        </pc:spChg>
        <pc:spChg chg="mod">
          <ac:chgData name="Kazymyrov, Oleksandr" userId="2f620865-d50f-4a43-9142-cf92e53d3346" providerId="ADAL" clId="{99C2DEEF-6CBE-4E0F-B050-0DA7F153DDE7}" dt="2022-05-11T06:39:41.052" v="1233" actId="20577"/>
          <ac:spMkLst>
            <pc:docMk/>
            <pc:sldMk cId="716257937" sldId="4517"/>
            <ac:spMk id="15" creationId="{46D08175-6739-4928-AE90-2CC8F2DC394B}"/>
          </ac:spMkLst>
        </pc:spChg>
        <pc:spChg chg="mod">
          <ac:chgData name="Kazymyrov, Oleksandr" userId="2f620865-d50f-4a43-9142-cf92e53d3346" providerId="ADAL" clId="{99C2DEEF-6CBE-4E0F-B050-0DA7F153DDE7}" dt="2022-05-11T13:06:06.260" v="2324" actId="20577"/>
          <ac:spMkLst>
            <pc:docMk/>
            <pc:sldMk cId="716257937" sldId="4517"/>
            <ac:spMk id="16" creationId="{FBCF2ECA-9A61-457D-BB7F-6AFC487033D4}"/>
          </ac:spMkLst>
        </pc:spChg>
        <pc:spChg chg="mod">
          <ac:chgData name="Kazymyrov, Oleksandr" userId="2f620865-d50f-4a43-9142-cf92e53d3346" providerId="ADAL" clId="{99C2DEEF-6CBE-4E0F-B050-0DA7F153DDE7}" dt="2022-05-18T08:58:10.898" v="3620" actId="20577"/>
          <ac:spMkLst>
            <pc:docMk/>
            <pc:sldMk cId="716257937" sldId="4517"/>
            <ac:spMk id="17" creationId="{1198062C-ACE4-4391-8B4E-EDAD5E88AA2C}"/>
          </ac:spMkLst>
        </pc:spChg>
        <pc:spChg chg="mod">
          <ac:chgData name="Kazymyrov, Oleksandr" userId="2f620865-d50f-4a43-9142-cf92e53d3346" providerId="ADAL" clId="{99C2DEEF-6CBE-4E0F-B050-0DA7F153DDE7}" dt="2022-05-11T06:45:07.022" v="1285" actId="404"/>
          <ac:spMkLst>
            <pc:docMk/>
            <pc:sldMk cId="716257937" sldId="4517"/>
            <ac:spMk id="18" creationId="{C15D54C8-9615-456D-ABE4-1AB1E48317AC}"/>
          </ac:spMkLst>
        </pc:spChg>
        <pc:spChg chg="mod">
          <ac:chgData name="Kazymyrov, Oleksandr" userId="2f620865-d50f-4a43-9142-cf92e53d3346" providerId="ADAL" clId="{99C2DEEF-6CBE-4E0F-B050-0DA7F153DDE7}" dt="2022-05-11T12:39:40.758" v="2282" actId="20577"/>
          <ac:spMkLst>
            <pc:docMk/>
            <pc:sldMk cId="716257937" sldId="4517"/>
            <ac:spMk id="19" creationId="{BC21AD54-C402-4BAA-B211-14C4B0C1443B}"/>
          </ac:spMkLst>
        </pc:spChg>
        <pc:spChg chg="mod">
          <ac:chgData name="Kazymyrov, Oleksandr" userId="2f620865-d50f-4a43-9142-cf92e53d3346" providerId="ADAL" clId="{99C2DEEF-6CBE-4E0F-B050-0DA7F153DDE7}" dt="2022-05-11T06:45:09.312" v="1286" actId="404"/>
          <ac:spMkLst>
            <pc:docMk/>
            <pc:sldMk cId="716257937" sldId="4517"/>
            <ac:spMk id="20" creationId="{D477E7EE-3C30-4703-B202-C8B8ADD083BD}"/>
          </ac:spMkLst>
        </pc:spChg>
        <pc:spChg chg="del mod topLvl">
          <ac:chgData name="Kazymyrov, Oleksandr" userId="2f620865-d50f-4a43-9142-cf92e53d3346" providerId="ADAL" clId="{99C2DEEF-6CBE-4E0F-B050-0DA7F153DDE7}" dt="2022-05-11T17:20:25.230" v="2373" actId="478"/>
          <ac:spMkLst>
            <pc:docMk/>
            <pc:sldMk cId="716257937" sldId="4517"/>
            <ac:spMk id="22" creationId="{602FFE1E-E9CE-4476-8B17-9EB7EDCCBF02}"/>
          </ac:spMkLst>
        </pc:spChg>
        <pc:grpChg chg="add del mod">
          <ac:chgData name="Kazymyrov, Oleksandr" userId="2f620865-d50f-4a43-9142-cf92e53d3346" providerId="ADAL" clId="{99C2DEEF-6CBE-4E0F-B050-0DA7F153DDE7}" dt="2022-05-11T12:40:33.326" v="2300" actId="165"/>
          <ac:grpSpMkLst>
            <pc:docMk/>
            <pc:sldMk cId="716257937" sldId="4517"/>
            <ac:grpSpMk id="21" creationId="{88A0C95A-AE0C-47B1-B76F-F6145FDE8FCE}"/>
          </ac:grpSpMkLst>
        </pc:grpChg>
        <pc:picChg chg="del mod topLvl">
          <ac:chgData name="Kazymyrov, Oleksandr" userId="2f620865-d50f-4a43-9142-cf92e53d3346" providerId="ADAL" clId="{99C2DEEF-6CBE-4E0F-B050-0DA7F153DDE7}" dt="2022-05-11T17:20:32.747" v="2379" actId="478"/>
          <ac:picMkLst>
            <pc:docMk/>
            <pc:sldMk cId="716257937" sldId="4517"/>
            <ac:picMk id="23" creationId="{7FAEB0B1-8D47-43F3-B642-A4E5C04102BC}"/>
          </ac:picMkLst>
        </pc:picChg>
        <pc:picChg chg="del mod topLvl">
          <ac:chgData name="Kazymyrov, Oleksandr" userId="2f620865-d50f-4a43-9142-cf92e53d3346" providerId="ADAL" clId="{99C2DEEF-6CBE-4E0F-B050-0DA7F153DDE7}" dt="2022-05-11T17:20:24.117" v="2372" actId="478"/>
          <ac:picMkLst>
            <pc:docMk/>
            <pc:sldMk cId="716257937" sldId="4517"/>
            <ac:picMk id="24" creationId="{4AC1C2AB-743E-4B10-99BA-9634F8549DFC}"/>
          </ac:picMkLst>
        </pc:picChg>
        <pc:picChg chg="del mod topLvl">
          <ac:chgData name="Kazymyrov, Oleksandr" userId="2f620865-d50f-4a43-9142-cf92e53d3346" providerId="ADAL" clId="{99C2DEEF-6CBE-4E0F-B050-0DA7F153DDE7}" dt="2022-05-11T17:20:29.310" v="2377" actId="478"/>
          <ac:picMkLst>
            <pc:docMk/>
            <pc:sldMk cId="716257937" sldId="4517"/>
            <ac:picMk id="25" creationId="{2B89A68E-BC02-44EA-8D23-D010AA6F31F9}"/>
          </ac:picMkLst>
        </pc:picChg>
        <pc:picChg chg="del mod topLvl">
          <ac:chgData name="Kazymyrov, Oleksandr" userId="2f620865-d50f-4a43-9142-cf92e53d3346" providerId="ADAL" clId="{99C2DEEF-6CBE-4E0F-B050-0DA7F153DDE7}" dt="2022-05-11T17:20:26.317" v="2374" actId="478"/>
          <ac:picMkLst>
            <pc:docMk/>
            <pc:sldMk cId="716257937" sldId="4517"/>
            <ac:picMk id="26" creationId="{58BF741D-840D-41AF-B71C-F77655432C86}"/>
          </ac:picMkLst>
        </pc:picChg>
        <pc:picChg chg="add del mod topLvl">
          <ac:chgData name="Kazymyrov, Oleksandr" userId="2f620865-d50f-4a43-9142-cf92e53d3346" providerId="ADAL" clId="{99C2DEEF-6CBE-4E0F-B050-0DA7F153DDE7}" dt="2022-05-11T17:20:27.438" v="2375" actId="478"/>
          <ac:picMkLst>
            <pc:docMk/>
            <pc:sldMk cId="716257937" sldId="4517"/>
            <ac:picMk id="27" creationId="{3D3ECE42-F927-4BF6-9DB5-377B7431015B}"/>
          </ac:picMkLst>
        </pc:picChg>
        <pc:picChg chg="del mod topLvl">
          <ac:chgData name="Kazymyrov, Oleksandr" userId="2f620865-d50f-4a43-9142-cf92e53d3346" providerId="ADAL" clId="{99C2DEEF-6CBE-4E0F-B050-0DA7F153DDE7}" dt="2022-05-11T17:20:31.770" v="2378" actId="478"/>
          <ac:picMkLst>
            <pc:docMk/>
            <pc:sldMk cId="716257937" sldId="4517"/>
            <ac:picMk id="28" creationId="{69282593-788B-4678-943D-C8447862717B}"/>
          </ac:picMkLst>
        </pc:picChg>
        <pc:picChg chg="del mod topLvl">
          <ac:chgData name="Kazymyrov, Oleksandr" userId="2f620865-d50f-4a43-9142-cf92e53d3346" providerId="ADAL" clId="{99C2DEEF-6CBE-4E0F-B050-0DA7F153DDE7}" dt="2022-05-11T17:20:28.415" v="2376" actId="478"/>
          <ac:picMkLst>
            <pc:docMk/>
            <pc:sldMk cId="716257937" sldId="4517"/>
            <ac:picMk id="29" creationId="{0DE358DD-F32C-403B-B88D-636F0845DE38}"/>
          </ac:picMkLst>
        </pc:picChg>
        <pc:picChg chg="add del mod">
          <ac:chgData name="Kazymyrov, Oleksandr" userId="2f620865-d50f-4a43-9142-cf92e53d3346" providerId="ADAL" clId="{99C2DEEF-6CBE-4E0F-B050-0DA7F153DDE7}" dt="2022-05-11T12:40:54.006" v="2304"/>
          <ac:picMkLst>
            <pc:docMk/>
            <pc:sldMk cId="716257937" sldId="4517"/>
            <ac:picMk id="30" creationId="{D89A8085-7A7C-43F8-9AC7-9FA693F596BD}"/>
          </ac:picMkLst>
        </pc:picChg>
        <pc:picChg chg="add del mod">
          <ac:chgData name="Kazymyrov, Oleksandr" userId="2f620865-d50f-4a43-9142-cf92e53d3346" providerId="ADAL" clId="{99C2DEEF-6CBE-4E0F-B050-0DA7F153DDE7}" dt="2022-05-11T12:40:58.270" v="2306"/>
          <ac:picMkLst>
            <pc:docMk/>
            <pc:sldMk cId="716257937" sldId="4517"/>
            <ac:picMk id="31" creationId="{DA3F64F1-16E2-4DEB-AF28-9F237182A74A}"/>
          </ac:picMkLst>
        </pc:picChg>
        <pc:picChg chg="add del mod">
          <ac:chgData name="Kazymyrov, Oleksandr" userId="2f620865-d50f-4a43-9142-cf92e53d3346" providerId="ADAL" clId="{99C2DEEF-6CBE-4E0F-B050-0DA7F153DDE7}" dt="2022-05-11T12:43:21.758" v="2308"/>
          <ac:picMkLst>
            <pc:docMk/>
            <pc:sldMk cId="716257937" sldId="4517"/>
            <ac:picMk id="32" creationId="{1FBFD903-95A7-4EB0-96FE-2C78EEEF9E35}"/>
          </ac:picMkLst>
        </pc:picChg>
        <pc:picChg chg="add mod">
          <ac:chgData name="Kazymyrov, Oleksandr" userId="2f620865-d50f-4a43-9142-cf92e53d3346" providerId="ADAL" clId="{99C2DEEF-6CBE-4E0F-B050-0DA7F153DDE7}" dt="2022-05-11T12:46:19.320" v="2311"/>
          <ac:picMkLst>
            <pc:docMk/>
            <pc:sldMk cId="716257937" sldId="4517"/>
            <ac:picMk id="34" creationId="{DA82578A-3EEF-4750-87D1-12FDAE3A8EF3}"/>
          </ac:picMkLst>
        </pc:picChg>
        <pc:picChg chg="add mod">
          <ac:chgData name="Kazymyrov, Oleksandr" userId="2f620865-d50f-4a43-9142-cf92e53d3346" providerId="ADAL" clId="{99C2DEEF-6CBE-4E0F-B050-0DA7F153DDE7}" dt="2022-05-11T12:47:41.611" v="2313"/>
          <ac:picMkLst>
            <pc:docMk/>
            <pc:sldMk cId="716257937" sldId="4517"/>
            <ac:picMk id="36" creationId="{57D8D394-7505-40F5-9B97-CB7EA8C4D1F9}"/>
          </ac:picMkLst>
        </pc:picChg>
        <pc:picChg chg="add del mod">
          <ac:chgData name="Kazymyrov, Oleksandr" userId="2f620865-d50f-4a43-9142-cf92e53d3346" providerId="ADAL" clId="{99C2DEEF-6CBE-4E0F-B050-0DA7F153DDE7}" dt="2022-05-11T12:47:57.371" v="2315"/>
          <ac:picMkLst>
            <pc:docMk/>
            <pc:sldMk cId="716257937" sldId="4517"/>
            <ac:picMk id="37" creationId="{15F4D0F0-6383-41AF-AF08-0A2F08F767F1}"/>
          </ac:picMkLst>
        </pc:picChg>
        <pc:picChg chg="add mod">
          <ac:chgData name="Kazymyrov, Oleksandr" userId="2f620865-d50f-4a43-9142-cf92e53d3346" providerId="ADAL" clId="{99C2DEEF-6CBE-4E0F-B050-0DA7F153DDE7}" dt="2022-05-11T12:51:50.305" v="2317"/>
          <ac:picMkLst>
            <pc:docMk/>
            <pc:sldMk cId="716257937" sldId="4517"/>
            <ac:picMk id="39" creationId="{4B097363-458E-48E8-BC35-A20CCD23A4E7}"/>
          </ac:picMkLst>
        </pc:picChg>
        <pc:picChg chg="add del mod">
          <ac:chgData name="Kazymyrov, Oleksandr" userId="2f620865-d50f-4a43-9142-cf92e53d3346" providerId="ADAL" clId="{99C2DEEF-6CBE-4E0F-B050-0DA7F153DDE7}" dt="2022-05-11T16:10:20.168" v="2332"/>
          <ac:picMkLst>
            <pc:docMk/>
            <pc:sldMk cId="716257937" sldId="4517"/>
            <ac:picMk id="41" creationId="{1CAAC78E-645C-415F-BA2B-9D09840D21B7}"/>
          </ac:picMkLst>
        </pc:picChg>
        <pc:picChg chg="add del mod">
          <ac:chgData name="Kazymyrov, Oleksandr" userId="2f620865-d50f-4a43-9142-cf92e53d3346" providerId="ADAL" clId="{99C2DEEF-6CBE-4E0F-B050-0DA7F153DDE7}" dt="2022-05-11T16:10:20.168" v="2332"/>
          <ac:picMkLst>
            <pc:docMk/>
            <pc:sldMk cId="716257937" sldId="4517"/>
            <ac:picMk id="43" creationId="{A7F47BE0-C6F3-4E0F-ABF2-56D9594B77E3}"/>
          </ac:picMkLst>
        </pc:picChg>
        <pc:picChg chg="add del mod">
          <ac:chgData name="Kazymyrov, Oleksandr" userId="2f620865-d50f-4a43-9142-cf92e53d3346" providerId="ADAL" clId="{99C2DEEF-6CBE-4E0F-B050-0DA7F153DDE7}" dt="2022-05-11T16:10:20.168" v="2332"/>
          <ac:picMkLst>
            <pc:docMk/>
            <pc:sldMk cId="716257937" sldId="4517"/>
            <ac:picMk id="45" creationId="{42427373-4B9D-48B3-87F2-A4F86D9D2C2E}"/>
          </ac:picMkLst>
        </pc:picChg>
      </pc:sldChg>
      <pc:sldChg chg="add del">
        <pc:chgData name="Kazymyrov, Oleksandr" userId="2f620865-d50f-4a43-9142-cf92e53d3346" providerId="ADAL" clId="{99C2DEEF-6CBE-4E0F-B050-0DA7F153DDE7}" dt="2022-05-11T06:37:14.885" v="1157" actId="47"/>
        <pc:sldMkLst>
          <pc:docMk/>
          <pc:sldMk cId="3160565925" sldId="4517"/>
        </pc:sldMkLst>
      </pc:sldChg>
      <pc:sldChg chg="addSp delSp modSp add mod modClrScheme chgLayout">
        <pc:chgData name="Kazymyrov, Oleksandr" userId="2f620865-d50f-4a43-9142-cf92e53d3346" providerId="ADAL" clId="{99C2DEEF-6CBE-4E0F-B050-0DA7F153DDE7}" dt="2022-05-11T06:51:31.903" v="1435" actId="242"/>
        <pc:sldMkLst>
          <pc:docMk/>
          <pc:sldMk cId="2903297248" sldId="4518"/>
        </pc:sldMkLst>
        <pc:spChg chg="add del mod ord">
          <ac:chgData name="Kazymyrov, Oleksandr" userId="2f620865-d50f-4a43-9142-cf92e53d3346" providerId="ADAL" clId="{99C2DEEF-6CBE-4E0F-B050-0DA7F153DDE7}" dt="2022-05-11T06:51:31.903" v="1435" actId="242"/>
          <ac:spMkLst>
            <pc:docMk/>
            <pc:sldMk cId="2903297248" sldId="4518"/>
            <ac:spMk id="2" creationId="{C516243E-2D6E-419D-A2F0-6BA18AA7415D}"/>
          </ac:spMkLst>
        </pc:spChg>
        <pc:spChg chg="add del mod">
          <ac:chgData name="Kazymyrov, Oleksandr" userId="2f620865-d50f-4a43-9142-cf92e53d3346" providerId="ADAL" clId="{99C2DEEF-6CBE-4E0F-B050-0DA7F153DDE7}" dt="2022-05-11T06:50:33.034" v="1427"/>
          <ac:spMkLst>
            <pc:docMk/>
            <pc:sldMk cId="2903297248" sldId="4518"/>
            <ac:spMk id="4" creationId="{1BF7D670-7988-458E-AD1D-2E6AB3FBB16E}"/>
          </ac:spMkLst>
        </pc:spChg>
        <pc:spChg chg="mod ord">
          <ac:chgData name="Kazymyrov, Oleksandr" userId="2f620865-d50f-4a43-9142-cf92e53d3346" providerId="ADAL" clId="{99C2DEEF-6CBE-4E0F-B050-0DA7F153DDE7}" dt="2022-05-11T06:51:02.499" v="1432" actId="700"/>
          <ac:spMkLst>
            <pc:docMk/>
            <pc:sldMk cId="2903297248" sldId="4518"/>
            <ac:spMk id="10" creationId="{31B5F40D-7C87-49C5-B8AD-466836293595}"/>
          </ac:spMkLst>
        </pc:spChg>
        <pc:spChg chg="add del mod">
          <ac:chgData name="Kazymyrov, Oleksandr" userId="2f620865-d50f-4a43-9142-cf92e53d3346" providerId="ADAL" clId="{99C2DEEF-6CBE-4E0F-B050-0DA7F153DDE7}" dt="2022-05-11T06:50:12.395" v="1426"/>
          <ac:spMkLst>
            <pc:docMk/>
            <pc:sldMk cId="2903297248" sldId="4518"/>
            <ac:spMk id="12" creationId="{23402F2E-D916-4370-B80E-5363250F905C}"/>
          </ac:spMkLst>
        </pc:spChg>
        <pc:spChg chg="add del mod">
          <ac:chgData name="Kazymyrov, Oleksandr" userId="2f620865-d50f-4a43-9142-cf92e53d3346" providerId="ADAL" clId="{99C2DEEF-6CBE-4E0F-B050-0DA7F153DDE7}" dt="2022-05-11T06:50:12.395" v="1426"/>
          <ac:spMkLst>
            <pc:docMk/>
            <pc:sldMk cId="2903297248" sldId="4518"/>
            <ac:spMk id="14" creationId="{47599597-6E44-4CAE-84EA-61D04EB4F200}"/>
          </ac:spMkLst>
        </pc:spChg>
        <pc:spChg chg="add del mod ord">
          <ac:chgData name="Kazymyrov, Oleksandr" userId="2f620865-d50f-4a43-9142-cf92e53d3346" providerId="ADAL" clId="{99C2DEEF-6CBE-4E0F-B050-0DA7F153DDE7}" dt="2022-05-11T06:51:02.499" v="1432" actId="700"/>
          <ac:spMkLst>
            <pc:docMk/>
            <pc:sldMk cId="2903297248" sldId="4518"/>
            <ac:spMk id="18" creationId="{EB7DB540-8832-4A03-86E4-F54CF794F57C}"/>
          </ac:spMkLst>
        </pc:spChg>
        <pc:spChg chg="add del mod ord">
          <ac:chgData name="Kazymyrov, Oleksandr" userId="2f620865-d50f-4a43-9142-cf92e53d3346" providerId="ADAL" clId="{99C2DEEF-6CBE-4E0F-B050-0DA7F153DDE7}" dt="2022-05-11T06:51:18.277" v="1433"/>
          <ac:spMkLst>
            <pc:docMk/>
            <pc:sldMk cId="2903297248" sldId="4518"/>
            <ac:spMk id="19" creationId="{B5D9CCF1-79E4-472C-AF31-68D18911AA2B}"/>
          </ac:spMkLst>
        </pc:spChg>
        <pc:picChg chg="add del mod replST delST">
          <ac:chgData name="Kazymyrov, Oleksandr" userId="2f620865-d50f-4a43-9142-cf92e53d3346" providerId="ADAL" clId="{99C2DEEF-6CBE-4E0F-B050-0DA7F153DDE7}" dt="2022-05-11T06:50:12.395" v="1426"/>
          <ac:picMkLst>
            <pc:docMk/>
            <pc:sldMk cId="2903297248" sldId="4518"/>
            <ac:picMk id="6" creationId="{0788B381-1D4F-4B7E-BA09-746683083FAF}"/>
          </ac:picMkLst>
        </pc:picChg>
        <pc:picChg chg="del">
          <ac:chgData name="Kazymyrov, Oleksandr" userId="2f620865-d50f-4a43-9142-cf92e53d3346" providerId="ADAL" clId="{99C2DEEF-6CBE-4E0F-B050-0DA7F153DDE7}" dt="2022-05-11T06:48:07.188" v="1344" actId="478"/>
          <ac:picMkLst>
            <pc:docMk/>
            <pc:sldMk cId="2903297248" sldId="4518"/>
            <ac:picMk id="7" creationId="{382CCEAC-646A-44D7-AD5B-EC2D1C91D2B3}"/>
          </ac:picMkLst>
        </pc:picChg>
        <pc:picChg chg="add del mod ord replST delST">
          <ac:chgData name="Kazymyrov, Oleksandr" userId="2f620865-d50f-4a43-9142-cf92e53d3346" providerId="ADAL" clId="{99C2DEEF-6CBE-4E0F-B050-0DA7F153DDE7}" dt="2022-05-11T06:50:12.395" v="1426"/>
          <ac:picMkLst>
            <pc:docMk/>
            <pc:sldMk cId="2903297248" sldId="4518"/>
            <ac:picMk id="9" creationId="{0141DA7D-52C7-4186-BF73-56A775BD4681}"/>
          </ac:picMkLst>
        </pc:picChg>
        <pc:picChg chg="add del mod ord modCrop">
          <ac:chgData name="Kazymyrov, Oleksandr" userId="2f620865-d50f-4a43-9142-cf92e53d3346" providerId="ADAL" clId="{99C2DEEF-6CBE-4E0F-B050-0DA7F153DDE7}" dt="2022-05-11T06:50:47.043" v="1431" actId="478"/>
          <ac:picMkLst>
            <pc:docMk/>
            <pc:sldMk cId="2903297248" sldId="4518"/>
            <ac:picMk id="16" creationId="{1F81B4A5-300C-42B7-ADB8-808B87ADD733}"/>
          </ac:picMkLst>
        </pc:picChg>
        <pc:picChg chg="add mod">
          <ac:chgData name="Kazymyrov, Oleksandr" userId="2f620865-d50f-4a43-9142-cf92e53d3346" providerId="ADAL" clId="{99C2DEEF-6CBE-4E0F-B050-0DA7F153DDE7}" dt="2022-05-11T06:51:18.278" v="1434"/>
          <ac:picMkLst>
            <pc:docMk/>
            <pc:sldMk cId="2903297248" sldId="4518"/>
            <ac:picMk id="21" creationId="{89C59E30-B758-49DD-A27E-B0C1999BBAAC}"/>
          </ac:picMkLst>
        </pc:picChg>
      </pc:sldChg>
      <pc:sldChg chg="addSp delSp modSp add mod ord modClrScheme chgLayout">
        <pc:chgData name="Kazymyrov, Oleksandr" userId="2f620865-d50f-4a43-9142-cf92e53d3346" providerId="ADAL" clId="{99C2DEEF-6CBE-4E0F-B050-0DA7F153DDE7}" dt="2022-05-11T06:58:37.181" v="1679"/>
        <pc:sldMkLst>
          <pc:docMk/>
          <pc:sldMk cId="3621967757" sldId="4519"/>
        </pc:sldMkLst>
        <pc:spChg chg="del">
          <ac:chgData name="Kazymyrov, Oleksandr" userId="2f620865-d50f-4a43-9142-cf92e53d3346" providerId="ADAL" clId="{99C2DEEF-6CBE-4E0F-B050-0DA7F153DDE7}" dt="2022-05-11T06:57:21.228" v="1541"/>
          <ac:spMkLst>
            <pc:docMk/>
            <pc:sldMk cId="3621967757" sldId="4519"/>
            <ac:spMk id="6" creationId="{FAB6C7CD-555A-4657-BFF3-AE5D10A819B4}"/>
          </ac:spMkLst>
        </pc:spChg>
        <pc:spChg chg="add del mod ord">
          <ac:chgData name="Kazymyrov, Oleksandr" userId="2f620865-d50f-4a43-9142-cf92e53d3346" providerId="ADAL" clId="{99C2DEEF-6CBE-4E0F-B050-0DA7F153DDE7}" dt="2022-05-11T06:58:26.722" v="1675" actId="700"/>
          <ac:spMkLst>
            <pc:docMk/>
            <pc:sldMk cId="3621967757" sldId="4519"/>
            <ac:spMk id="9" creationId="{E2E6E90C-DE4C-48D2-BCF9-9E45C45B835C}"/>
          </ac:spMkLst>
        </pc:spChg>
        <pc:spChg chg="add del mod">
          <ac:chgData name="Kazymyrov, Oleksandr" userId="2f620865-d50f-4a43-9142-cf92e53d3346" providerId="ADAL" clId="{99C2DEEF-6CBE-4E0F-B050-0DA7F153DDE7}" dt="2022-05-11T06:58:22.411" v="1674"/>
          <ac:spMkLst>
            <pc:docMk/>
            <pc:sldMk cId="3621967757" sldId="4519"/>
            <ac:spMk id="10" creationId="{C47782D7-8DB7-4BA7-B7D4-787314297BCA}"/>
          </ac:spMkLst>
        </pc:spChg>
        <pc:spChg chg="add del mod">
          <ac:chgData name="Kazymyrov, Oleksandr" userId="2f620865-d50f-4a43-9142-cf92e53d3346" providerId="ADAL" clId="{99C2DEEF-6CBE-4E0F-B050-0DA7F153DDE7}" dt="2022-05-11T06:58:22.411" v="1674"/>
          <ac:spMkLst>
            <pc:docMk/>
            <pc:sldMk cId="3621967757" sldId="4519"/>
            <ac:spMk id="11" creationId="{D3338557-52CE-4C24-9AD1-AC1493CF44C6}"/>
          </ac:spMkLst>
        </pc:spChg>
        <pc:spChg chg="add del mod">
          <ac:chgData name="Kazymyrov, Oleksandr" userId="2f620865-d50f-4a43-9142-cf92e53d3346" providerId="ADAL" clId="{99C2DEEF-6CBE-4E0F-B050-0DA7F153DDE7}" dt="2022-05-11T06:58:22.411" v="1674"/>
          <ac:spMkLst>
            <pc:docMk/>
            <pc:sldMk cId="3621967757" sldId="4519"/>
            <ac:spMk id="12" creationId="{EA3A8E00-62BD-4FD8-B956-43990F4F05CD}"/>
          </ac:spMkLst>
        </pc:spChg>
        <pc:spChg chg="add del mod ord">
          <ac:chgData name="Kazymyrov, Oleksandr" userId="2f620865-d50f-4a43-9142-cf92e53d3346" providerId="ADAL" clId="{99C2DEEF-6CBE-4E0F-B050-0DA7F153DDE7}" dt="2022-05-11T06:58:37.181" v="1679"/>
          <ac:spMkLst>
            <pc:docMk/>
            <pc:sldMk cId="3621967757" sldId="4519"/>
            <ac:spMk id="13" creationId="{719BEA3B-5962-4238-A796-CEA452CD52EE}"/>
          </ac:spMkLst>
        </pc:spChg>
        <pc:spChg chg="add del mod">
          <ac:chgData name="Kazymyrov, Oleksandr" userId="2f620865-d50f-4a43-9142-cf92e53d3346" providerId="ADAL" clId="{99C2DEEF-6CBE-4E0F-B050-0DA7F153DDE7}" dt="2022-05-11T06:58:29.626" v="1677"/>
          <ac:spMkLst>
            <pc:docMk/>
            <pc:sldMk cId="3621967757" sldId="4519"/>
            <ac:spMk id="14" creationId="{9082F590-5BD9-480E-A87B-54B640063A81}"/>
          </ac:spMkLst>
        </pc:spChg>
        <pc:spChg chg="add del mod">
          <ac:chgData name="Kazymyrov, Oleksandr" userId="2f620865-d50f-4a43-9142-cf92e53d3346" providerId="ADAL" clId="{99C2DEEF-6CBE-4E0F-B050-0DA7F153DDE7}" dt="2022-05-11T06:58:29.626" v="1677"/>
          <ac:spMkLst>
            <pc:docMk/>
            <pc:sldMk cId="3621967757" sldId="4519"/>
            <ac:spMk id="15" creationId="{C825A1EC-1C49-4BCD-AF30-F7BFF2CC90AA}"/>
          </ac:spMkLst>
        </pc:spChg>
        <pc:spChg chg="add del mod">
          <ac:chgData name="Kazymyrov, Oleksandr" userId="2f620865-d50f-4a43-9142-cf92e53d3346" providerId="ADAL" clId="{99C2DEEF-6CBE-4E0F-B050-0DA7F153DDE7}" dt="2022-05-11T06:58:29.626" v="1677"/>
          <ac:spMkLst>
            <pc:docMk/>
            <pc:sldMk cId="3621967757" sldId="4519"/>
            <ac:spMk id="16" creationId="{A509AE88-BBE8-48D2-B19E-29BA1BD3AE8E}"/>
          </ac:spMkLst>
        </pc:spChg>
        <pc:spChg chg="add del mod">
          <ac:chgData name="Kazymyrov, Oleksandr" userId="2f620865-d50f-4a43-9142-cf92e53d3346" providerId="ADAL" clId="{99C2DEEF-6CBE-4E0F-B050-0DA7F153DDE7}" dt="2022-05-11T06:58:37.181" v="1679"/>
          <ac:spMkLst>
            <pc:docMk/>
            <pc:sldMk cId="3621967757" sldId="4519"/>
            <ac:spMk id="17" creationId="{5E63750A-7CBC-4F49-B1A4-AA2AAF59AA49}"/>
          </ac:spMkLst>
        </pc:spChg>
        <pc:spChg chg="add del mod">
          <ac:chgData name="Kazymyrov, Oleksandr" userId="2f620865-d50f-4a43-9142-cf92e53d3346" providerId="ADAL" clId="{99C2DEEF-6CBE-4E0F-B050-0DA7F153DDE7}" dt="2022-05-11T06:58:37.181" v="1679"/>
          <ac:spMkLst>
            <pc:docMk/>
            <pc:sldMk cId="3621967757" sldId="4519"/>
            <ac:spMk id="18" creationId="{A17FE821-FEF2-4D9A-A44A-E8B2468D4B71}"/>
          </ac:spMkLst>
        </pc:spChg>
        <pc:spChg chg="add del mod">
          <ac:chgData name="Kazymyrov, Oleksandr" userId="2f620865-d50f-4a43-9142-cf92e53d3346" providerId="ADAL" clId="{99C2DEEF-6CBE-4E0F-B050-0DA7F153DDE7}" dt="2022-05-11T06:58:37.181" v="1679"/>
          <ac:spMkLst>
            <pc:docMk/>
            <pc:sldMk cId="3621967757" sldId="4519"/>
            <ac:spMk id="19" creationId="{DD9FBF39-9979-4333-AD6B-DEA7651F9024}"/>
          </ac:spMkLst>
        </pc:spChg>
        <pc:spChg chg="mod ord">
          <ac:chgData name="Kazymyrov, Oleksandr" userId="2f620865-d50f-4a43-9142-cf92e53d3346" providerId="ADAL" clId="{99C2DEEF-6CBE-4E0F-B050-0DA7F153DDE7}" dt="2022-05-11T06:58:37.181" v="1679"/>
          <ac:spMkLst>
            <pc:docMk/>
            <pc:sldMk cId="3621967757" sldId="4519"/>
            <ac:spMk id="34" creationId="{130AA607-C2D0-453D-BFC7-66AECDDF4788}"/>
          </ac:spMkLst>
        </pc:spChg>
        <pc:spChg chg="mod ord">
          <ac:chgData name="Kazymyrov, Oleksandr" userId="2f620865-d50f-4a43-9142-cf92e53d3346" providerId="ADAL" clId="{99C2DEEF-6CBE-4E0F-B050-0DA7F153DDE7}" dt="2022-05-11T06:58:37.181" v="1679"/>
          <ac:spMkLst>
            <pc:docMk/>
            <pc:sldMk cId="3621967757" sldId="4519"/>
            <ac:spMk id="42" creationId="{FF811D1B-6FBB-7DF9-B3F4-5665675F23C3}"/>
          </ac:spMkLst>
        </pc:spChg>
        <pc:picChg chg="del">
          <ac:chgData name="Kazymyrov, Oleksandr" userId="2f620865-d50f-4a43-9142-cf92e53d3346" providerId="ADAL" clId="{99C2DEEF-6CBE-4E0F-B050-0DA7F153DDE7}" dt="2022-05-11T06:55:57.597" v="1540" actId="478"/>
          <ac:picMkLst>
            <pc:docMk/>
            <pc:sldMk cId="3621967757" sldId="4519"/>
            <ac:picMk id="3" creationId="{234B03EF-E221-42D9-9C7A-4F263273526C}"/>
          </ac:picMkLst>
        </pc:picChg>
        <pc:picChg chg="add del mod replST delST">
          <ac:chgData name="Kazymyrov, Oleksandr" userId="2f620865-d50f-4a43-9142-cf92e53d3346" providerId="ADAL" clId="{99C2DEEF-6CBE-4E0F-B050-0DA7F153DDE7}" dt="2022-05-11T06:57:21.235" v="1549"/>
          <ac:picMkLst>
            <pc:docMk/>
            <pc:sldMk cId="3621967757" sldId="4519"/>
            <ac:picMk id="4" creationId="{03D20738-3166-4FB2-BDED-693DBD0B854C}"/>
          </ac:picMkLst>
        </pc:picChg>
        <pc:picChg chg="add mod ord replST">
          <ac:chgData name="Kazymyrov, Oleksandr" userId="2f620865-d50f-4a43-9142-cf92e53d3346" providerId="ADAL" clId="{99C2DEEF-6CBE-4E0F-B050-0DA7F153DDE7}" dt="2022-05-11T06:58:05.513" v="1672" actId="1038"/>
          <ac:picMkLst>
            <pc:docMk/>
            <pc:sldMk cId="3621967757" sldId="4519"/>
            <ac:picMk id="7" creationId="{B67744F9-8646-4654-A3EA-3662190DA549}"/>
          </ac:picMkLst>
        </pc:picChg>
      </pc:sldChg>
      <pc:sldChg chg="addSp delSp modSp add del mod">
        <pc:chgData name="Kazymyrov, Oleksandr" userId="2f620865-d50f-4a43-9142-cf92e53d3346" providerId="ADAL" clId="{99C2DEEF-6CBE-4E0F-B050-0DA7F153DDE7}" dt="2022-05-11T06:54:39.859" v="1486" actId="47"/>
        <pc:sldMkLst>
          <pc:docMk/>
          <pc:sldMk cId="4128224451" sldId="4519"/>
        </pc:sldMkLst>
        <pc:spChg chg="add del">
          <ac:chgData name="Kazymyrov, Oleksandr" userId="2f620865-d50f-4a43-9142-cf92e53d3346" providerId="ADAL" clId="{99C2DEEF-6CBE-4E0F-B050-0DA7F153DDE7}" dt="2022-05-11T06:54:17.489" v="1471"/>
          <ac:spMkLst>
            <pc:docMk/>
            <pc:sldMk cId="4128224451" sldId="4519"/>
            <ac:spMk id="6" creationId="{FAB6C7CD-555A-4657-BFF3-AE5D10A819B4}"/>
          </ac:spMkLst>
        </pc:spChg>
        <pc:spChg chg="add mod">
          <ac:chgData name="Kazymyrov, Oleksandr" userId="2f620865-d50f-4a43-9142-cf92e53d3346" providerId="ADAL" clId="{99C2DEEF-6CBE-4E0F-B050-0DA7F153DDE7}" dt="2022-05-11T06:54:17.497" v="1479"/>
          <ac:spMkLst>
            <pc:docMk/>
            <pc:sldMk cId="4128224451" sldId="4519"/>
            <ac:spMk id="9" creationId="{34B4BDF8-09EE-45EB-A3F7-65D2371AC78F}"/>
          </ac:spMkLst>
        </pc:spChg>
        <pc:picChg chg="del">
          <ac:chgData name="Kazymyrov, Oleksandr" userId="2f620865-d50f-4a43-9142-cf92e53d3346" providerId="ADAL" clId="{99C2DEEF-6CBE-4E0F-B050-0DA7F153DDE7}" dt="2022-05-11T06:54:09.274" v="1470" actId="478"/>
          <ac:picMkLst>
            <pc:docMk/>
            <pc:sldMk cId="4128224451" sldId="4519"/>
            <ac:picMk id="3" creationId="{234B03EF-E221-42D9-9C7A-4F263273526C}"/>
          </ac:picMkLst>
        </pc:picChg>
        <pc:picChg chg="add del mod replST delST">
          <ac:chgData name="Kazymyrov, Oleksandr" userId="2f620865-d50f-4a43-9142-cf92e53d3346" providerId="ADAL" clId="{99C2DEEF-6CBE-4E0F-B050-0DA7F153DDE7}" dt="2022-05-11T06:54:17.497" v="1479"/>
          <ac:picMkLst>
            <pc:docMk/>
            <pc:sldMk cId="4128224451" sldId="4519"/>
            <ac:picMk id="4" creationId="{C3EC20B9-C323-4755-A661-D7FF29124D60}"/>
          </ac:picMkLst>
        </pc:picChg>
        <pc:picChg chg="add del mod ord replST">
          <ac:chgData name="Kazymyrov, Oleksandr" userId="2f620865-d50f-4a43-9142-cf92e53d3346" providerId="ADAL" clId="{99C2DEEF-6CBE-4E0F-B050-0DA7F153DDE7}" dt="2022-05-11T06:54:38.764" v="1485" actId="478"/>
          <ac:picMkLst>
            <pc:docMk/>
            <pc:sldMk cId="4128224451" sldId="4519"/>
            <ac:picMk id="7" creationId="{AE612BA5-D6CD-472B-B372-F88A45CD0B0E}"/>
          </ac:picMkLst>
        </pc:picChg>
      </pc:sldChg>
      <pc:sldChg chg="addSp delSp modSp new mod modClrScheme addAnim delAnim modAnim chgLayout">
        <pc:chgData name="Kazymyrov, Oleksandr" userId="2f620865-d50f-4a43-9142-cf92e53d3346" providerId="ADAL" clId="{99C2DEEF-6CBE-4E0F-B050-0DA7F153DDE7}" dt="2022-05-18T08:23:09.497" v="3475"/>
        <pc:sldMkLst>
          <pc:docMk/>
          <pc:sldMk cId="2154825405" sldId="4520"/>
        </pc:sldMkLst>
        <pc:spChg chg="del mod ord">
          <ac:chgData name="Kazymyrov, Oleksandr" userId="2f620865-d50f-4a43-9142-cf92e53d3346" providerId="ADAL" clId="{99C2DEEF-6CBE-4E0F-B050-0DA7F153DDE7}" dt="2022-05-11T07:01:13.399" v="1688" actId="700"/>
          <ac:spMkLst>
            <pc:docMk/>
            <pc:sldMk cId="2154825405" sldId="4520"/>
            <ac:spMk id="2" creationId="{DAA9E74B-D676-4C44-857E-C6520557678D}"/>
          </ac:spMkLst>
        </pc:spChg>
        <pc:spChg chg="del mod ord">
          <ac:chgData name="Kazymyrov, Oleksandr" userId="2f620865-d50f-4a43-9142-cf92e53d3346" providerId="ADAL" clId="{99C2DEEF-6CBE-4E0F-B050-0DA7F153DDE7}" dt="2022-05-11T07:01:13.399" v="1688" actId="700"/>
          <ac:spMkLst>
            <pc:docMk/>
            <pc:sldMk cId="2154825405" sldId="4520"/>
            <ac:spMk id="3" creationId="{25166E2E-B152-499B-BE2D-6AA1D4CD8627}"/>
          </ac:spMkLst>
        </pc:spChg>
        <pc:spChg chg="add del mod ord">
          <ac:chgData name="Kazymyrov, Oleksandr" userId="2f620865-d50f-4a43-9142-cf92e53d3346" providerId="ADAL" clId="{99C2DEEF-6CBE-4E0F-B050-0DA7F153DDE7}" dt="2022-05-11T11:42:39.487" v="2216" actId="478"/>
          <ac:spMkLst>
            <pc:docMk/>
            <pc:sldMk cId="2154825405" sldId="4520"/>
            <ac:spMk id="4" creationId="{84522B6D-935D-4AA7-A939-0D1B0FDD5C16}"/>
          </ac:spMkLst>
        </pc:spChg>
        <pc:spChg chg="add del mod ord">
          <ac:chgData name="Kazymyrov, Oleksandr" userId="2f620865-d50f-4a43-9142-cf92e53d3346" providerId="ADAL" clId="{99C2DEEF-6CBE-4E0F-B050-0DA7F153DDE7}" dt="2022-05-11T07:05:01.257" v="1690"/>
          <ac:spMkLst>
            <pc:docMk/>
            <pc:sldMk cId="2154825405" sldId="4520"/>
            <ac:spMk id="5" creationId="{424EC16A-7700-4CC7-96B5-199CB55A17D4}"/>
          </ac:spMkLst>
        </pc:spChg>
        <pc:spChg chg="add del mod">
          <ac:chgData name="Kazymyrov, Oleksandr" userId="2f620865-d50f-4a43-9142-cf92e53d3346" providerId="ADAL" clId="{99C2DEEF-6CBE-4E0F-B050-0DA7F153DDE7}" dt="2022-05-11T07:05:14.312" v="1701"/>
          <ac:spMkLst>
            <pc:docMk/>
            <pc:sldMk cId="2154825405" sldId="4520"/>
            <ac:spMk id="11" creationId="{C7B689E5-6A91-4D0E-B038-649C48281024}"/>
          </ac:spMkLst>
        </pc:spChg>
        <pc:spChg chg="add del mod">
          <ac:chgData name="Kazymyrov, Oleksandr" userId="2f620865-d50f-4a43-9142-cf92e53d3346" providerId="ADAL" clId="{99C2DEEF-6CBE-4E0F-B050-0DA7F153DDE7}" dt="2022-05-11T07:05:26.089" v="1712"/>
          <ac:spMkLst>
            <pc:docMk/>
            <pc:sldMk cId="2154825405" sldId="4520"/>
            <ac:spMk id="17" creationId="{381D6143-5652-463F-BDF6-98F2AF003AFB}"/>
          </ac:spMkLst>
        </pc:spChg>
        <pc:spChg chg="add del mod">
          <ac:chgData name="Kazymyrov, Oleksandr" userId="2f620865-d50f-4a43-9142-cf92e53d3346" providerId="ADAL" clId="{99C2DEEF-6CBE-4E0F-B050-0DA7F153DDE7}" dt="2022-05-11T07:05:37.477" v="1723"/>
          <ac:spMkLst>
            <pc:docMk/>
            <pc:sldMk cId="2154825405" sldId="4520"/>
            <ac:spMk id="23" creationId="{E5C7EC95-9607-457B-AF26-A905D6DEC87D}"/>
          </ac:spMkLst>
        </pc:spChg>
        <pc:spChg chg="add del mod">
          <ac:chgData name="Kazymyrov, Oleksandr" userId="2f620865-d50f-4a43-9142-cf92e53d3346" providerId="ADAL" clId="{99C2DEEF-6CBE-4E0F-B050-0DA7F153DDE7}" dt="2022-05-11T07:05:57.835" v="1734"/>
          <ac:spMkLst>
            <pc:docMk/>
            <pc:sldMk cId="2154825405" sldId="4520"/>
            <ac:spMk id="29" creationId="{E14A9E1F-8403-4926-899F-2ADFE6519E72}"/>
          </ac:spMkLst>
        </pc:spChg>
        <pc:spChg chg="add del mod">
          <ac:chgData name="Kazymyrov, Oleksandr" userId="2f620865-d50f-4a43-9142-cf92e53d3346" providerId="ADAL" clId="{99C2DEEF-6CBE-4E0F-B050-0DA7F153DDE7}" dt="2022-05-11T08:08:37.039" v="1799"/>
          <ac:spMkLst>
            <pc:docMk/>
            <pc:sldMk cId="2154825405" sldId="4520"/>
            <ac:spMk id="35" creationId="{4BD2C098-59DF-4AFC-BB4B-D3DB24ECC690}"/>
          </ac:spMkLst>
        </pc:spChg>
        <pc:spChg chg="add del mod">
          <ac:chgData name="Kazymyrov, Oleksandr" userId="2f620865-d50f-4a43-9142-cf92e53d3346" providerId="ADAL" clId="{99C2DEEF-6CBE-4E0F-B050-0DA7F153DDE7}" dt="2022-05-11T08:08:28.870" v="1798"/>
          <ac:spMkLst>
            <pc:docMk/>
            <pc:sldMk cId="2154825405" sldId="4520"/>
            <ac:spMk id="41" creationId="{81EF5815-2541-461C-882F-DF0EE2BE9664}"/>
          </ac:spMkLst>
        </pc:spChg>
        <pc:spChg chg="add del mod">
          <ac:chgData name="Kazymyrov, Oleksandr" userId="2f620865-d50f-4a43-9142-cf92e53d3346" providerId="ADAL" clId="{99C2DEEF-6CBE-4E0F-B050-0DA7F153DDE7}" dt="2022-05-11T08:08:46.736" v="1810"/>
          <ac:spMkLst>
            <pc:docMk/>
            <pc:sldMk cId="2154825405" sldId="4520"/>
            <ac:spMk id="47" creationId="{4AE3300E-6CB4-4450-87AF-0AE3A886D35B}"/>
          </ac:spMkLst>
        </pc:spChg>
        <pc:spChg chg="add del mod">
          <ac:chgData name="Kazymyrov, Oleksandr" userId="2f620865-d50f-4a43-9142-cf92e53d3346" providerId="ADAL" clId="{99C2DEEF-6CBE-4E0F-B050-0DA7F153DDE7}" dt="2022-05-11T08:10:07.466" v="1821"/>
          <ac:spMkLst>
            <pc:docMk/>
            <pc:sldMk cId="2154825405" sldId="4520"/>
            <ac:spMk id="53" creationId="{8FCE6851-F233-426C-9900-34BDD2EFE371}"/>
          </ac:spMkLst>
        </pc:spChg>
        <pc:spChg chg="add del mod">
          <ac:chgData name="Kazymyrov, Oleksandr" userId="2f620865-d50f-4a43-9142-cf92e53d3346" providerId="ADAL" clId="{99C2DEEF-6CBE-4E0F-B050-0DA7F153DDE7}" dt="2022-05-11T08:10:16.419" v="1832"/>
          <ac:spMkLst>
            <pc:docMk/>
            <pc:sldMk cId="2154825405" sldId="4520"/>
            <ac:spMk id="59" creationId="{67AAB5E0-3805-4DB6-954E-5ED47DA81FE5}"/>
          </ac:spMkLst>
        </pc:spChg>
        <pc:spChg chg="add del mod">
          <ac:chgData name="Kazymyrov, Oleksandr" userId="2f620865-d50f-4a43-9142-cf92e53d3346" providerId="ADAL" clId="{99C2DEEF-6CBE-4E0F-B050-0DA7F153DDE7}" dt="2022-05-11T08:10:25.623" v="1843"/>
          <ac:spMkLst>
            <pc:docMk/>
            <pc:sldMk cId="2154825405" sldId="4520"/>
            <ac:spMk id="65" creationId="{885E55FF-AD5F-4EC6-9FE6-4B6D3A80F4F1}"/>
          </ac:spMkLst>
        </pc:spChg>
        <pc:spChg chg="add del mod">
          <ac:chgData name="Kazymyrov, Oleksandr" userId="2f620865-d50f-4a43-9142-cf92e53d3346" providerId="ADAL" clId="{99C2DEEF-6CBE-4E0F-B050-0DA7F153DDE7}" dt="2022-05-11T08:11:28.262" v="1854"/>
          <ac:spMkLst>
            <pc:docMk/>
            <pc:sldMk cId="2154825405" sldId="4520"/>
            <ac:spMk id="71" creationId="{ED1B84F1-66B8-4A3D-A189-2C2C9815FF1F}"/>
          </ac:spMkLst>
        </pc:spChg>
        <pc:spChg chg="add del mod">
          <ac:chgData name="Kazymyrov, Oleksandr" userId="2f620865-d50f-4a43-9142-cf92e53d3346" providerId="ADAL" clId="{99C2DEEF-6CBE-4E0F-B050-0DA7F153DDE7}" dt="2022-05-11T08:12:30.401" v="1865"/>
          <ac:spMkLst>
            <pc:docMk/>
            <pc:sldMk cId="2154825405" sldId="4520"/>
            <ac:spMk id="77" creationId="{2E36BB42-A3EE-4D53-A362-22FD1CEDBFC2}"/>
          </ac:spMkLst>
        </pc:spChg>
        <pc:spChg chg="add del mod">
          <ac:chgData name="Kazymyrov, Oleksandr" userId="2f620865-d50f-4a43-9142-cf92e53d3346" providerId="ADAL" clId="{99C2DEEF-6CBE-4E0F-B050-0DA7F153DDE7}" dt="2022-05-11T08:27:48.085" v="1876"/>
          <ac:spMkLst>
            <pc:docMk/>
            <pc:sldMk cId="2154825405" sldId="4520"/>
            <ac:spMk id="83" creationId="{79E97826-F419-415D-AA02-CE62C27A7694}"/>
          </ac:spMkLst>
        </pc:spChg>
        <pc:spChg chg="add del mod">
          <ac:chgData name="Kazymyrov, Oleksandr" userId="2f620865-d50f-4a43-9142-cf92e53d3346" providerId="ADAL" clId="{99C2DEEF-6CBE-4E0F-B050-0DA7F153DDE7}" dt="2022-05-11T08:27:58.596" v="1887"/>
          <ac:spMkLst>
            <pc:docMk/>
            <pc:sldMk cId="2154825405" sldId="4520"/>
            <ac:spMk id="89" creationId="{5B05092B-B8A6-44DF-B55B-6F2DBA802CC6}"/>
          </ac:spMkLst>
        </pc:spChg>
        <pc:spChg chg="add del mod">
          <ac:chgData name="Kazymyrov, Oleksandr" userId="2f620865-d50f-4a43-9142-cf92e53d3346" providerId="ADAL" clId="{99C2DEEF-6CBE-4E0F-B050-0DA7F153DDE7}" dt="2022-05-11T08:28:07.157" v="1898"/>
          <ac:spMkLst>
            <pc:docMk/>
            <pc:sldMk cId="2154825405" sldId="4520"/>
            <ac:spMk id="95" creationId="{5FE9D4E9-DE30-4A32-BCA5-E9EFDA2830D9}"/>
          </ac:spMkLst>
        </pc:spChg>
        <pc:spChg chg="add del mod">
          <ac:chgData name="Kazymyrov, Oleksandr" userId="2f620865-d50f-4a43-9142-cf92e53d3346" providerId="ADAL" clId="{99C2DEEF-6CBE-4E0F-B050-0DA7F153DDE7}" dt="2022-05-11T08:28:16.562" v="1909"/>
          <ac:spMkLst>
            <pc:docMk/>
            <pc:sldMk cId="2154825405" sldId="4520"/>
            <ac:spMk id="101" creationId="{AC156338-270B-431A-947A-89352C785DC6}"/>
          </ac:spMkLst>
        </pc:spChg>
        <pc:spChg chg="add del mod">
          <ac:chgData name="Kazymyrov, Oleksandr" userId="2f620865-d50f-4a43-9142-cf92e53d3346" providerId="ADAL" clId="{99C2DEEF-6CBE-4E0F-B050-0DA7F153DDE7}" dt="2022-05-11T08:28:30.931" v="1920"/>
          <ac:spMkLst>
            <pc:docMk/>
            <pc:sldMk cId="2154825405" sldId="4520"/>
            <ac:spMk id="107" creationId="{3892C3BC-E12A-45C1-8393-D623D4870A2A}"/>
          </ac:spMkLst>
        </pc:spChg>
        <pc:spChg chg="add del mod">
          <ac:chgData name="Kazymyrov, Oleksandr" userId="2f620865-d50f-4a43-9142-cf92e53d3346" providerId="ADAL" clId="{99C2DEEF-6CBE-4E0F-B050-0DA7F153DDE7}" dt="2022-05-11T08:28:42.890" v="1931"/>
          <ac:spMkLst>
            <pc:docMk/>
            <pc:sldMk cId="2154825405" sldId="4520"/>
            <ac:spMk id="113" creationId="{C917EF60-D303-47B8-A396-7CDD50271100}"/>
          </ac:spMkLst>
        </pc:spChg>
        <pc:spChg chg="add del mod">
          <ac:chgData name="Kazymyrov, Oleksandr" userId="2f620865-d50f-4a43-9142-cf92e53d3346" providerId="ADAL" clId="{99C2DEEF-6CBE-4E0F-B050-0DA7F153DDE7}" dt="2022-05-11T08:28:59.128" v="1942"/>
          <ac:spMkLst>
            <pc:docMk/>
            <pc:sldMk cId="2154825405" sldId="4520"/>
            <ac:spMk id="119" creationId="{FA61ECC3-6DB7-4512-ACCD-3A668B95CC40}"/>
          </ac:spMkLst>
        </pc:spChg>
        <pc:spChg chg="add del mod">
          <ac:chgData name="Kazymyrov, Oleksandr" userId="2f620865-d50f-4a43-9142-cf92e53d3346" providerId="ADAL" clId="{99C2DEEF-6CBE-4E0F-B050-0DA7F153DDE7}" dt="2022-05-11T08:29:27.893" v="1953"/>
          <ac:spMkLst>
            <pc:docMk/>
            <pc:sldMk cId="2154825405" sldId="4520"/>
            <ac:spMk id="125" creationId="{1CA9CD8B-5FBB-43B4-AF5D-244B63937612}"/>
          </ac:spMkLst>
        </pc:spChg>
        <pc:spChg chg="add del mod">
          <ac:chgData name="Kazymyrov, Oleksandr" userId="2f620865-d50f-4a43-9142-cf92e53d3346" providerId="ADAL" clId="{99C2DEEF-6CBE-4E0F-B050-0DA7F153DDE7}" dt="2022-05-11T08:29:41.472" v="1964"/>
          <ac:spMkLst>
            <pc:docMk/>
            <pc:sldMk cId="2154825405" sldId="4520"/>
            <ac:spMk id="131" creationId="{AA7BBB3D-1601-4468-BAF7-CF76C2404DAB}"/>
          </ac:spMkLst>
        </pc:spChg>
        <pc:spChg chg="add del mod">
          <ac:chgData name="Kazymyrov, Oleksandr" userId="2f620865-d50f-4a43-9142-cf92e53d3346" providerId="ADAL" clId="{99C2DEEF-6CBE-4E0F-B050-0DA7F153DDE7}" dt="2022-05-11T08:30:22.560" v="1978" actId="478"/>
          <ac:spMkLst>
            <pc:docMk/>
            <pc:sldMk cId="2154825405" sldId="4520"/>
            <ac:spMk id="137" creationId="{3E287E81-FFFF-4E8F-A1E7-EC7F0A05D4F6}"/>
          </ac:spMkLst>
        </pc:spChg>
        <pc:spChg chg="add mod ord">
          <ac:chgData name="Kazymyrov, Oleksandr" userId="2f620865-d50f-4a43-9142-cf92e53d3346" providerId="ADAL" clId="{99C2DEEF-6CBE-4E0F-B050-0DA7F153DDE7}" dt="2022-05-11T11:42:28.669" v="2214" actId="164"/>
          <ac:spMkLst>
            <pc:docMk/>
            <pc:sldMk cId="2154825405" sldId="4520"/>
            <ac:spMk id="156" creationId="{B06C4C89-482A-48D3-A922-24837DD9332B}"/>
          </ac:spMkLst>
        </pc:spChg>
        <pc:spChg chg="add mod ord">
          <ac:chgData name="Kazymyrov, Oleksandr" userId="2f620865-d50f-4a43-9142-cf92e53d3346" providerId="ADAL" clId="{99C2DEEF-6CBE-4E0F-B050-0DA7F153DDE7}" dt="2022-05-11T11:42:34.069" v="2215" actId="164"/>
          <ac:spMkLst>
            <pc:docMk/>
            <pc:sldMk cId="2154825405" sldId="4520"/>
            <ac:spMk id="157" creationId="{45C25688-A5F1-4F7D-B368-01BFCEC68CCC}"/>
          </ac:spMkLst>
        </pc:spChg>
        <pc:spChg chg="add mod ord">
          <ac:chgData name="Kazymyrov, Oleksandr" userId="2f620865-d50f-4a43-9142-cf92e53d3346" providerId="ADAL" clId="{99C2DEEF-6CBE-4E0F-B050-0DA7F153DDE7}" dt="2022-05-11T11:42:12.940" v="2213" actId="164"/>
          <ac:spMkLst>
            <pc:docMk/>
            <pc:sldMk cId="2154825405" sldId="4520"/>
            <ac:spMk id="158" creationId="{BC7DBB72-5C4F-48E3-A664-37E2790F7266}"/>
          </ac:spMkLst>
        </pc:spChg>
        <pc:spChg chg="add mod">
          <ac:chgData name="Kazymyrov, Oleksandr" userId="2f620865-d50f-4a43-9142-cf92e53d3346" providerId="ADAL" clId="{99C2DEEF-6CBE-4E0F-B050-0DA7F153DDE7}" dt="2022-05-11T11:14:39.113" v="2204" actId="20577"/>
          <ac:spMkLst>
            <pc:docMk/>
            <pc:sldMk cId="2154825405" sldId="4520"/>
            <ac:spMk id="159" creationId="{AEF3A571-D940-4FF6-8E20-8345BD2505AF}"/>
          </ac:spMkLst>
        </pc:spChg>
        <pc:spChg chg="add del mod">
          <ac:chgData name="Kazymyrov, Oleksandr" userId="2f620865-d50f-4a43-9142-cf92e53d3346" providerId="ADAL" clId="{99C2DEEF-6CBE-4E0F-B050-0DA7F153DDE7}" dt="2022-05-18T08:23:07.662" v="3474" actId="478"/>
          <ac:spMkLst>
            <pc:docMk/>
            <pc:sldMk cId="2154825405" sldId="4520"/>
            <ac:spMk id="160" creationId="{AD8A1ECC-06CA-41F2-8E9D-8D03D07760D6}"/>
          </ac:spMkLst>
        </pc:spChg>
        <pc:spChg chg="add mod">
          <ac:chgData name="Kazymyrov, Oleksandr" userId="2f620865-d50f-4a43-9142-cf92e53d3346" providerId="ADAL" clId="{99C2DEEF-6CBE-4E0F-B050-0DA7F153DDE7}" dt="2022-05-11T11:14:34.954" v="2192" actId="20577"/>
          <ac:spMkLst>
            <pc:docMk/>
            <pc:sldMk cId="2154825405" sldId="4520"/>
            <ac:spMk id="161" creationId="{51E3D10E-AA9C-44D4-810E-C931B9337597}"/>
          </ac:spMkLst>
        </pc:spChg>
        <pc:grpChg chg="add mod">
          <ac:chgData name="Kazymyrov, Oleksandr" userId="2f620865-d50f-4a43-9142-cf92e53d3346" providerId="ADAL" clId="{99C2DEEF-6CBE-4E0F-B050-0DA7F153DDE7}" dt="2022-05-11T11:42:12.940" v="2213" actId="164"/>
          <ac:grpSpMkLst>
            <pc:docMk/>
            <pc:sldMk cId="2154825405" sldId="4520"/>
            <ac:grpSpMk id="162" creationId="{D624EE8B-9FD8-4451-A8F1-CBB23BDBDCA1}"/>
          </ac:grpSpMkLst>
        </pc:grpChg>
        <pc:grpChg chg="add mod">
          <ac:chgData name="Kazymyrov, Oleksandr" userId="2f620865-d50f-4a43-9142-cf92e53d3346" providerId="ADAL" clId="{99C2DEEF-6CBE-4E0F-B050-0DA7F153DDE7}" dt="2022-05-11T11:42:28.669" v="2214" actId="164"/>
          <ac:grpSpMkLst>
            <pc:docMk/>
            <pc:sldMk cId="2154825405" sldId="4520"/>
            <ac:grpSpMk id="163" creationId="{E13823DA-F2D8-446C-B618-ED0F267BF014}"/>
          </ac:grpSpMkLst>
        </pc:grpChg>
        <pc:grpChg chg="add mod">
          <ac:chgData name="Kazymyrov, Oleksandr" userId="2f620865-d50f-4a43-9142-cf92e53d3346" providerId="ADAL" clId="{99C2DEEF-6CBE-4E0F-B050-0DA7F153DDE7}" dt="2022-05-11T11:42:34.069" v="2215" actId="164"/>
          <ac:grpSpMkLst>
            <pc:docMk/>
            <pc:sldMk cId="2154825405" sldId="4520"/>
            <ac:grpSpMk id="164" creationId="{77545415-77D4-4F50-B16A-5F3095F86366}"/>
          </ac:grpSpMkLst>
        </pc:grpChg>
        <pc:picChg chg="add del mod replST delST">
          <ac:chgData name="Kazymyrov, Oleksandr" userId="2f620865-d50f-4a43-9142-cf92e53d3346" providerId="ADAL" clId="{99C2DEEF-6CBE-4E0F-B050-0DA7F153DDE7}" dt="2022-05-11T07:05:01.267" v="1698"/>
          <ac:picMkLst>
            <pc:docMk/>
            <pc:sldMk cId="2154825405" sldId="4520"/>
            <ac:picMk id="7" creationId="{24D4BCE4-C814-4205-9906-EA3CEC59D237}"/>
          </ac:picMkLst>
        </pc:picChg>
        <pc:picChg chg="add del mod ord replST">
          <ac:chgData name="Kazymyrov, Oleksandr" userId="2f620865-d50f-4a43-9142-cf92e53d3346" providerId="ADAL" clId="{99C2DEEF-6CBE-4E0F-B050-0DA7F153DDE7}" dt="2022-05-11T08:30:23.570" v="1979" actId="478"/>
          <ac:picMkLst>
            <pc:docMk/>
            <pc:sldMk cId="2154825405" sldId="4520"/>
            <ac:picMk id="9" creationId="{8B44569F-BD25-408D-B3D0-28956FB4B79B}"/>
          </ac:picMkLst>
        </pc:picChg>
        <pc:picChg chg="add del mod replST delST">
          <ac:chgData name="Kazymyrov, Oleksandr" userId="2f620865-d50f-4a43-9142-cf92e53d3346" providerId="ADAL" clId="{99C2DEEF-6CBE-4E0F-B050-0DA7F153DDE7}" dt="2022-05-11T07:05:14.322" v="1709"/>
          <ac:picMkLst>
            <pc:docMk/>
            <pc:sldMk cId="2154825405" sldId="4520"/>
            <ac:picMk id="13" creationId="{95A1540A-B619-4D26-9BA7-276D76F45F42}"/>
          </ac:picMkLst>
        </pc:picChg>
        <pc:picChg chg="add mod ord replST">
          <ac:chgData name="Kazymyrov, Oleksandr" userId="2f620865-d50f-4a43-9142-cf92e53d3346" providerId="ADAL" clId="{99C2DEEF-6CBE-4E0F-B050-0DA7F153DDE7}" dt="2022-05-11T11:42:12.940" v="2213" actId="164"/>
          <ac:picMkLst>
            <pc:docMk/>
            <pc:sldMk cId="2154825405" sldId="4520"/>
            <ac:picMk id="15" creationId="{322C0933-BF6C-401B-95C5-C1F7CBD35BEF}"/>
          </ac:picMkLst>
        </pc:picChg>
        <pc:picChg chg="add del mod replST delST">
          <ac:chgData name="Kazymyrov, Oleksandr" userId="2f620865-d50f-4a43-9142-cf92e53d3346" providerId="ADAL" clId="{99C2DEEF-6CBE-4E0F-B050-0DA7F153DDE7}" dt="2022-05-11T07:05:26.097" v="1720"/>
          <ac:picMkLst>
            <pc:docMk/>
            <pc:sldMk cId="2154825405" sldId="4520"/>
            <ac:picMk id="19" creationId="{0329E4B9-2F48-4198-94EC-55EFAD82B2F1}"/>
          </ac:picMkLst>
        </pc:picChg>
        <pc:picChg chg="add del mod ord replST">
          <ac:chgData name="Kazymyrov, Oleksandr" userId="2f620865-d50f-4a43-9142-cf92e53d3346" providerId="ADAL" clId="{99C2DEEF-6CBE-4E0F-B050-0DA7F153DDE7}" dt="2022-05-11T11:42:28.669" v="2214" actId="164"/>
          <ac:picMkLst>
            <pc:docMk/>
            <pc:sldMk cId="2154825405" sldId="4520"/>
            <ac:picMk id="21" creationId="{341CF3EC-E920-4C5C-839D-24A161A60FE5}"/>
          </ac:picMkLst>
        </pc:picChg>
        <pc:picChg chg="add del mod replST delST">
          <ac:chgData name="Kazymyrov, Oleksandr" userId="2f620865-d50f-4a43-9142-cf92e53d3346" providerId="ADAL" clId="{99C2DEEF-6CBE-4E0F-B050-0DA7F153DDE7}" dt="2022-05-11T07:05:37.487" v="1731"/>
          <ac:picMkLst>
            <pc:docMk/>
            <pc:sldMk cId="2154825405" sldId="4520"/>
            <ac:picMk id="25" creationId="{E5412291-3C80-465D-8738-D262F35C9FAC}"/>
          </ac:picMkLst>
        </pc:picChg>
        <pc:picChg chg="add del mod ord replST">
          <ac:chgData name="Kazymyrov, Oleksandr" userId="2f620865-d50f-4a43-9142-cf92e53d3346" providerId="ADAL" clId="{99C2DEEF-6CBE-4E0F-B050-0DA7F153DDE7}" dt="2022-05-11T08:34:23.489" v="2032" actId="478"/>
          <ac:picMkLst>
            <pc:docMk/>
            <pc:sldMk cId="2154825405" sldId="4520"/>
            <ac:picMk id="27" creationId="{4444C5D1-A7ED-4100-934B-EEDE29060A4E}"/>
          </ac:picMkLst>
        </pc:picChg>
        <pc:picChg chg="add del mod replST delST">
          <ac:chgData name="Kazymyrov, Oleksandr" userId="2f620865-d50f-4a43-9142-cf92e53d3346" providerId="ADAL" clId="{99C2DEEF-6CBE-4E0F-B050-0DA7F153DDE7}" dt="2022-05-11T07:05:57.844" v="1742"/>
          <ac:picMkLst>
            <pc:docMk/>
            <pc:sldMk cId="2154825405" sldId="4520"/>
            <ac:picMk id="31" creationId="{A0CD4AD3-344E-4B27-8568-4717B86D9E48}"/>
          </ac:picMkLst>
        </pc:picChg>
        <pc:picChg chg="add mod ord replST">
          <ac:chgData name="Kazymyrov, Oleksandr" userId="2f620865-d50f-4a43-9142-cf92e53d3346" providerId="ADAL" clId="{99C2DEEF-6CBE-4E0F-B050-0DA7F153DDE7}" dt="2022-05-11T11:42:12.940" v="2213" actId="164"/>
          <ac:picMkLst>
            <pc:docMk/>
            <pc:sldMk cId="2154825405" sldId="4520"/>
            <ac:picMk id="33" creationId="{A463B5CB-8D26-4242-BA94-7ADB76161DC0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08:28.870" v="1798"/>
          <ac:picMkLst>
            <pc:docMk/>
            <pc:sldMk cId="2154825405" sldId="4520"/>
            <ac:picMk id="37" creationId="{748A7429-D6DD-4B65-BF38-149CA063E2DB}"/>
          </ac:picMkLst>
        </pc:picChg>
        <pc:picChg chg="add del mod ord replST delST">
          <ac:chgData name="Kazymyrov, Oleksandr" userId="2f620865-d50f-4a43-9142-cf92e53d3346" providerId="ADAL" clId="{99C2DEEF-6CBE-4E0F-B050-0DA7F153DDE7}" dt="2022-05-11T08:08:28.870" v="1798"/>
          <ac:picMkLst>
            <pc:docMk/>
            <pc:sldMk cId="2154825405" sldId="4520"/>
            <ac:picMk id="39" creationId="{BAEE6C49-8866-4A22-B7AC-3099CA8D0B57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08:37.051" v="1807"/>
          <ac:picMkLst>
            <pc:docMk/>
            <pc:sldMk cId="2154825405" sldId="4520"/>
            <ac:picMk id="43" creationId="{9DC260CF-A66A-4A96-AEB2-3482FDFF9656}"/>
          </ac:picMkLst>
        </pc:picChg>
        <pc:picChg chg="add mod ord replST">
          <ac:chgData name="Kazymyrov, Oleksandr" userId="2f620865-d50f-4a43-9142-cf92e53d3346" providerId="ADAL" clId="{99C2DEEF-6CBE-4E0F-B050-0DA7F153DDE7}" dt="2022-05-11T11:42:12.940" v="2213" actId="164"/>
          <ac:picMkLst>
            <pc:docMk/>
            <pc:sldMk cId="2154825405" sldId="4520"/>
            <ac:picMk id="45" creationId="{724C196E-BCA5-463F-82C6-E9D02AAF7102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08:46.750" v="1818"/>
          <ac:picMkLst>
            <pc:docMk/>
            <pc:sldMk cId="2154825405" sldId="4520"/>
            <ac:picMk id="49" creationId="{C21AD18F-320F-46AE-A178-77C02C8DC69D}"/>
          </ac:picMkLst>
        </pc:picChg>
        <pc:picChg chg="add mod ord replST">
          <ac:chgData name="Kazymyrov, Oleksandr" userId="2f620865-d50f-4a43-9142-cf92e53d3346" providerId="ADAL" clId="{99C2DEEF-6CBE-4E0F-B050-0DA7F153DDE7}" dt="2022-05-11T11:42:12.940" v="2213" actId="164"/>
          <ac:picMkLst>
            <pc:docMk/>
            <pc:sldMk cId="2154825405" sldId="4520"/>
            <ac:picMk id="51" creationId="{C00531FB-271C-4F34-ADAC-EBFFCAA16B2C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10:07.475" v="1829"/>
          <ac:picMkLst>
            <pc:docMk/>
            <pc:sldMk cId="2154825405" sldId="4520"/>
            <ac:picMk id="55" creationId="{194A267F-53F2-4ADF-92E8-D3E51F086B52}"/>
          </ac:picMkLst>
        </pc:picChg>
        <pc:picChg chg="add mod ord replST">
          <ac:chgData name="Kazymyrov, Oleksandr" userId="2f620865-d50f-4a43-9142-cf92e53d3346" providerId="ADAL" clId="{99C2DEEF-6CBE-4E0F-B050-0DA7F153DDE7}" dt="2022-05-11T11:42:12.940" v="2213" actId="164"/>
          <ac:picMkLst>
            <pc:docMk/>
            <pc:sldMk cId="2154825405" sldId="4520"/>
            <ac:picMk id="57" creationId="{924797B3-FC7D-4A9C-AEBE-3B4029C2670F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10:16.429" v="1840"/>
          <ac:picMkLst>
            <pc:docMk/>
            <pc:sldMk cId="2154825405" sldId="4520"/>
            <ac:picMk id="61" creationId="{2EA05ACE-C859-4498-95BE-3ACA6FFFEC21}"/>
          </ac:picMkLst>
        </pc:picChg>
        <pc:picChg chg="add mod ord replST">
          <ac:chgData name="Kazymyrov, Oleksandr" userId="2f620865-d50f-4a43-9142-cf92e53d3346" providerId="ADAL" clId="{99C2DEEF-6CBE-4E0F-B050-0DA7F153DDE7}" dt="2022-05-11T11:42:12.940" v="2213" actId="164"/>
          <ac:picMkLst>
            <pc:docMk/>
            <pc:sldMk cId="2154825405" sldId="4520"/>
            <ac:picMk id="63" creationId="{5FAB66F4-B688-47A1-B4D9-E57E12B534D3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10:25.635" v="1851"/>
          <ac:picMkLst>
            <pc:docMk/>
            <pc:sldMk cId="2154825405" sldId="4520"/>
            <ac:picMk id="67" creationId="{702EE98C-746F-40AE-B9A4-D414A367BF83}"/>
          </ac:picMkLst>
        </pc:picChg>
        <pc:picChg chg="add mod ord replST">
          <ac:chgData name="Kazymyrov, Oleksandr" userId="2f620865-d50f-4a43-9142-cf92e53d3346" providerId="ADAL" clId="{99C2DEEF-6CBE-4E0F-B050-0DA7F153DDE7}" dt="2022-05-11T11:42:28.669" v="2214" actId="164"/>
          <ac:picMkLst>
            <pc:docMk/>
            <pc:sldMk cId="2154825405" sldId="4520"/>
            <ac:picMk id="69" creationId="{3D08DD4E-D637-4F1B-A37C-D80F7AAE025C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11:28.281" v="1862"/>
          <ac:picMkLst>
            <pc:docMk/>
            <pc:sldMk cId="2154825405" sldId="4520"/>
            <ac:picMk id="73" creationId="{4DFD6F21-EA12-4EDB-B0AD-B9663184AE32}"/>
          </ac:picMkLst>
        </pc:picChg>
        <pc:picChg chg="add mod ord replST">
          <ac:chgData name="Kazymyrov, Oleksandr" userId="2f620865-d50f-4a43-9142-cf92e53d3346" providerId="ADAL" clId="{99C2DEEF-6CBE-4E0F-B050-0DA7F153DDE7}" dt="2022-05-11T11:42:28.669" v="2214" actId="164"/>
          <ac:picMkLst>
            <pc:docMk/>
            <pc:sldMk cId="2154825405" sldId="4520"/>
            <ac:picMk id="75" creationId="{182CE193-6A50-4B17-B42A-BB84A49DB037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12:30.410" v="1873"/>
          <ac:picMkLst>
            <pc:docMk/>
            <pc:sldMk cId="2154825405" sldId="4520"/>
            <ac:picMk id="79" creationId="{EAC0E4A1-DEAB-4EFC-A201-2C44BF1D461E}"/>
          </ac:picMkLst>
        </pc:picChg>
        <pc:picChg chg="add mod ord replST">
          <ac:chgData name="Kazymyrov, Oleksandr" userId="2f620865-d50f-4a43-9142-cf92e53d3346" providerId="ADAL" clId="{99C2DEEF-6CBE-4E0F-B050-0DA7F153DDE7}" dt="2022-05-11T11:42:34.069" v="2215" actId="164"/>
          <ac:picMkLst>
            <pc:docMk/>
            <pc:sldMk cId="2154825405" sldId="4520"/>
            <ac:picMk id="81" creationId="{37623631-4C1F-4B7A-93D5-9DAD119A8B85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7:48.099" v="1884"/>
          <ac:picMkLst>
            <pc:docMk/>
            <pc:sldMk cId="2154825405" sldId="4520"/>
            <ac:picMk id="85" creationId="{498824A3-9491-486D-B3C2-C312F8F2DA9A}"/>
          </ac:picMkLst>
        </pc:picChg>
        <pc:picChg chg="add mod ord replST">
          <ac:chgData name="Kazymyrov, Oleksandr" userId="2f620865-d50f-4a43-9142-cf92e53d3346" providerId="ADAL" clId="{99C2DEEF-6CBE-4E0F-B050-0DA7F153DDE7}" dt="2022-05-11T11:42:34.069" v="2215" actId="164"/>
          <ac:picMkLst>
            <pc:docMk/>
            <pc:sldMk cId="2154825405" sldId="4520"/>
            <ac:picMk id="87" creationId="{0FBAA44B-C78E-4453-AB8B-E0433F82A660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7:58.604" v="1895"/>
          <ac:picMkLst>
            <pc:docMk/>
            <pc:sldMk cId="2154825405" sldId="4520"/>
            <ac:picMk id="91" creationId="{FD269E89-D8BA-4B3B-A9D4-1B4507F69CAE}"/>
          </ac:picMkLst>
        </pc:picChg>
        <pc:picChg chg="add mod ord replST">
          <ac:chgData name="Kazymyrov, Oleksandr" userId="2f620865-d50f-4a43-9142-cf92e53d3346" providerId="ADAL" clId="{99C2DEEF-6CBE-4E0F-B050-0DA7F153DDE7}" dt="2022-05-11T11:42:12.940" v="2213" actId="164"/>
          <ac:picMkLst>
            <pc:docMk/>
            <pc:sldMk cId="2154825405" sldId="4520"/>
            <ac:picMk id="93" creationId="{9F96684B-46A1-4E9D-9D99-4F4A0CD9A399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8:07.166" v="1906"/>
          <ac:picMkLst>
            <pc:docMk/>
            <pc:sldMk cId="2154825405" sldId="4520"/>
            <ac:picMk id="97" creationId="{65F16B14-5915-406C-A9DD-061A95BE97E9}"/>
          </ac:picMkLst>
        </pc:picChg>
        <pc:picChg chg="add mod ord replST">
          <ac:chgData name="Kazymyrov, Oleksandr" userId="2f620865-d50f-4a43-9142-cf92e53d3346" providerId="ADAL" clId="{99C2DEEF-6CBE-4E0F-B050-0DA7F153DDE7}" dt="2022-05-11T11:42:34.069" v="2215" actId="164"/>
          <ac:picMkLst>
            <pc:docMk/>
            <pc:sldMk cId="2154825405" sldId="4520"/>
            <ac:picMk id="99" creationId="{E5D0DE43-5357-45D6-AD66-72D5C59BCC61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8:16.571" v="1917"/>
          <ac:picMkLst>
            <pc:docMk/>
            <pc:sldMk cId="2154825405" sldId="4520"/>
            <ac:picMk id="103" creationId="{D9AAAD4F-8874-4BE8-A8F6-79679D345C2E}"/>
          </ac:picMkLst>
        </pc:picChg>
        <pc:picChg chg="add mod ord replST">
          <ac:chgData name="Kazymyrov, Oleksandr" userId="2f620865-d50f-4a43-9142-cf92e53d3346" providerId="ADAL" clId="{99C2DEEF-6CBE-4E0F-B050-0DA7F153DDE7}" dt="2022-05-11T11:42:34.069" v="2215" actId="164"/>
          <ac:picMkLst>
            <pc:docMk/>
            <pc:sldMk cId="2154825405" sldId="4520"/>
            <ac:picMk id="105" creationId="{877E67E3-4A88-4BD2-B110-CE864E538317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8:30.942" v="1928"/>
          <ac:picMkLst>
            <pc:docMk/>
            <pc:sldMk cId="2154825405" sldId="4520"/>
            <ac:picMk id="109" creationId="{86B1F540-E4A8-4375-B10B-040C949D3463}"/>
          </ac:picMkLst>
        </pc:picChg>
        <pc:picChg chg="add del mod ord replST">
          <ac:chgData name="Kazymyrov, Oleksandr" userId="2f620865-d50f-4a43-9142-cf92e53d3346" providerId="ADAL" clId="{99C2DEEF-6CBE-4E0F-B050-0DA7F153DDE7}" dt="2022-05-11T08:34:29.578" v="2033" actId="478"/>
          <ac:picMkLst>
            <pc:docMk/>
            <pc:sldMk cId="2154825405" sldId="4520"/>
            <ac:picMk id="111" creationId="{5F52498A-701F-42E8-96E1-CE56DFD94FAF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8:42.902" v="1939"/>
          <ac:picMkLst>
            <pc:docMk/>
            <pc:sldMk cId="2154825405" sldId="4520"/>
            <ac:picMk id="115" creationId="{E4934E57-505F-4898-9B8A-A2387104869B}"/>
          </ac:picMkLst>
        </pc:picChg>
        <pc:picChg chg="add mod ord replST">
          <ac:chgData name="Kazymyrov, Oleksandr" userId="2f620865-d50f-4a43-9142-cf92e53d3346" providerId="ADAL" clId="{99C2DEEF-6CBE-4E0F-B050-0DA7F153DDE7}" dt="2022-05-11T11:42:34.069" v="2215" actId="164"/>
          <ac:picMkLst>
            <pc:docMk/>
            <pc:sldMk cId="2154825405" sldId="4520"/>
            <ac:picMk id="117" creationId="{BA0B91DF-4061-4E58-85BA-00E9B1565286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8:59.137" v="1950"/>
          <ac:picMkLst>
            <pc:docMk/>
            <pc:sldMk cId="2154825405" sldId="4520"/>
            <ac:picMk id="121" creationId="{237B7F71-25E5-4712-8F4B-2B5C891DDC47}"/>
          </ac:picMkLst>
        </pc:picChg>
        <pc:picChg chg="add mod ord replST">
          <ac:chgData name="Kazymyrov, Oleksandr" userId="2f620865-d50f-4a43-9142-cf92e53d3346" providerId="ADAL" clId="{99C2DEEF-6CBE-4E0F-B050-0DA7F153DDE7}" dt="2022-05-11T11:42:34.069" v="2215" actId="164"/>
          <ac:picMkLst>
            <pc:docMk/>
            <pc:sldMk cId="2154825405" sldId="4520"/>
            <ac:picMk id="123" creationId="{002C88AE-62F9-431C-BED6-AB132E381DDD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9:27.906" v="1961"/>
          <ac:picMkLst>
            <pc:docMk/>
            <pc:sldMk cId="2154825405" sldId="4520"/>
            <ac:picMk id="127" creationId="{743A8BB9-ACBC-4FB4-A2C0-74F7CA555121}"/>
          </ac:picMkLst>
        </pc:picChg>
        <pc:picChg chg="add del mod ord replST">
          <ac:chgData name="Kazymyrov, Oleksandr" userId="2f620865-d50f-4a43-9142-cf92e53d3346" providerId="ADAL" clId="{99C2DEEF-6CBE-4E0F-B050-0DA7F153DDE7}" dt="2022-05-11T08:34:22.001" v="2031" actId="478"/>
          <ac:picMkLst>
            <pc:docMk/>
            <pc:sldMk cId="2154825405" sldId="4520"/>
            <ac:picMk id="129" creationId="{E5AB39CC-95EC-4909-97D2-DC63EFEC0CC5}"/>
          </ac:picMkLst>
        </pc:picChg>
        <pc:picChg chg="add del mod replST delST">
          <ac:chgData name="Kazymyrov, Oleksandr" userId="2f620865-d50f-4a43-9142-cf92e53d3346" providerId="ADAL" clId="{99C2DEEF-6CBE-4E0F-B050-0DA7F153DDE7}" dt="2022-05-11T08:29:41.481" v="1972"/>
          <ac:picMkLst>
            <pc:docMk/>
            <pc:sldMk cId="2154825405" sldId="4520"/>
            <ac:picMk id="133" creationId="{071DF474-FCD1-48DA-93A0-CB8AE8E7B623}"/>
          </ac:picMkLst>
        </pc:picChg>
        <pc:picChg chg="add mod ord replST">
          <ac:chgData name="Kazymyrov, Oleksandr" userId="2f620865-d50f-4a43-9142-cf92e53d3346" providerId="ADAL" clId="{99C2DEEF-6CBE-4E0F-B050-0DA7F153DDE7}" dt="2022-05-11T11:42:34.069" v="2215" actId="164"/>
          <ac:picMkLst>
            <pc:docMk/>
            <pc:sldMk cId="2154825405" sldId="4520"/>
            <ac:picMk id="135" creationId="{3F66C8C4-42C6-420C-8FD7-2B61AD4404D3}"/>
          </ac:picMkLst>
        </pc:picChg>
        <pc:picChg chg="add del mod ord replST">
          <ac:chgData name="Kazymyrov, Oleksandr" userId="2f620865-d50f-4a43-9142-cf92e53d3346" providerId="ADAL" clId="{99C2DEEF-6CBE-4E0F-B050-0DA7F153DDE7}" dt="2022-05-11T08:40:38.516" v="2104" actId="478"/>
          <ac:picMkLst>
            <pc:docMk/>
            <pc:sldMk cId="2154825405" sldId="4520"/>
            <ac:picMk id="139" creationId="{2E253F3F-3DD5-4A17-A1E9-3D0BECE0B34B}"/>
          </ac:picMkLst>
        </pc:picChg>
        <pc:picChg chg="add del mod ord replST">
          <ac:chgData name="Kazymyrov, Oleksandr" userId="2f620865-d50f-4a43-9142-cf92e53d3346" providerId="ADAL" clId="{99C2DEEF-6CBE-4E0F-B050-0DA7F153DDE7}" dt="2022-05-11T08:41:07.920" v="2111" actId="478"/>
          <ac:picMkLst>
            <pc:docMk/>
            <pc:sldMk cId="2154825405" sldId="4520"/>
            <ac:picMk id="141" creationId="{0CCC8BFB-8E76-4BF9-AFAB-88C96E722B85}"/>
          </ac:picMkLst>
        </pc:picChg>
        <pc:picChg chg="add del mod ord replST">
          <ac:chgData name="Kazymyrov, Oleksandr" userId="2f620865-d50f-4a43-9142-cf92e53d3346" providerId="ADAL" clId="{99C2DEEF-6CBE-4E0F-B050-0DA7F153DDE7}" dt="2022-05-11T08:41:06.362" v="2110" actId="478"/>
          <ac:picMkLst>
            <pc:docMk/>
            <pc:sldMk cId="2154825405" sldId="4520"/>
            <ac:picMk id="143" creationId="{7D843032-6C79-4ED3-A3AC-3D651F8015C3}"/>
          </ac:picMkLst>
        </pc:picChg>
        <pc:picChg chg="add del mod ord replST">
          <ac:chgData name="Kazymyrov, Oleksandr" userId="2f620865-d50f-4a43-9142-cf92e53d3346" providerId="ADAL" clId="{99C2DEEF-6CBE-4E0F-B050-0DA7F153DDE7}" dt="2022-05-11T08:41:06.362" v="2110" actId="478"/>
          <ac:picMkLst>
            <pc:docMk/>
            <pc:sldMk cId="2154825405" sldId="4520"/>
            <ac:picMk id="145" creationId="{FC100FAF-809F-43F6-8F81-0A7152261FB6}"/>
          </ac:picMkLst>
        </pc:picChg>
        <pc:picChg chg="add mod ord replST">
          <ac:chgData name="Kazymyrov, Oleksandr" userId="2f620865-d50f-4a43-9142-cf92e53d3346" providerId="ADAL" clId="{99C2DEEF-6CBE-4E0F-B050-0DA7F153DDE7}" dt="2022-05-11T11:42:28.669" v="2214" actId="164"/>
          <ac:picMkLst>
            <pc:docMk/>
            <pc:sldMk cId="2154825405" sldId="4520"/>
            <ac:picMk id="147" creationId="{B7559D77-8799-4363-9880-190B09FA7710}"/>
          </ac:picMkLst>
        </pc:picChg>
        <pc:picChg chg="add mod ord replST">
          <ac:chgData name="Kazymyrov, Oleksandr" userId="2f620865-d50f-4a43-9142-cf92e53d3346" providerId="ADAL" clId="{99C2DEEF-6CBE-4E0F-B050-0DA7F153DDE7}" dt="2022-05-11T11:42:28.669" v="2214" actId="164"/>
          <ac:picMkLst>
            <pc:docMk/>
            <pc:sldMk cId="2154825405" sldId="4520"/>
            <ac:picMk id="149" creationId="{772C22D2-3277-4A03-95F3-0D57E9368FF8}"/>
          </ac:picMkLst>
        </pc:picChg>
        <pc:picChg chg="add del mod ord replST">
          <ac:chgData name="Kazymyrov, Oleksandr" userId="2f620865-d50f-4a43-9142-cf92e53d3346" providerId="ADAL" clId="{99C2DEEF-6CBE-4E0F-B050-0DA7F153DDE7}" dt="2022-05-11T08:40:50.451" v="2107" actId="478"/>
          <ac:picMkLst>
            <pc:docMk/>
            <pc:sldMk cId="2154825405" sldId="4520"/>
            <ac:picMk id="151" creationId="{B90E7F88-9DF2-4D21-9A0B-706CCBC6144B}"/>
          </ac:picMkLst>
        </pc:picChg>
        <pc:picChg chg="add mod ord replST">
          <ac:chgData name="Kazymyrov, Oleksandr" userId="2f620865-d50f-4a43-9142-cf92e53d3346" providerId="ADAL" clId="{99C2DEEF-6CBE-4E0F-B050-0DA7F153DDE7}" dt="2022-05-11T11:42:28.669" v="2214" actId="164"/>
          <ac:picMkLst>
            <pc:docMk/>
            <pc:sldMk cId="2154825405" sldId="4520"/>
            <ac:picMk id="153" creationId="{9FDE8966-05AD-47D5-90C2-06127FF10F45}"/>
          </ac:picMkLst>
        </pc:picChg>
        <pc:picChg chg="add mod ord replST">
          <ac:chgData name="Kazymyrov, Oleksandr" userId="2f620865-d50f-4a43-9142-cf92e53d3346" providerId="ADAL" clId="{99C2DEEF-6CBE-4E0F-B050-0DA7F153DDE7}" dt="2022-05-11T11:42:28.669" v="2214" actId="164"/>
          <ac:picMkLst>
            <pc:docMk/>
            <pc:sldMk cId="2154825405" sldId="4520"/>
            <ac:picMk id="155" creationId="{7C108DD1-6283-4BD3-8D0F-3236F837C406}"/>
          </ac:picMkLst>
        </pc:picChg>
      </pc:sldChg>
      <pc:sldChg chg="addSp delSp modSp new mod">
        <pc:chgData name="Kazymyrov, Oleksandr" userId="2f620865-d50f-4a43-9142-cf92e53d3346" providerId="ADAL" clId="{99C2DEEF-6CBE-4E0F-B050-0DA7F153DDE7}" dt="2022-05-18T09:08:53.313" v="3834" actId="20577"/>
        <pc:sldMkLst>
          <pc:docMk/>
          <pc:sldMk cId="3343501254" sldId="4521"/>
        </pc:sldMkLst>
        <pc:spChg chg="mod">
          <ac:chgData name="Kazymyrov, Oleksandr" userId="2f620865-d50f-4a43-9142-cf92e53d3346" providerId="ADAL" clId="{99C2DEEF-6CBE-4E0F-B050-0DA7F153DDE7}" dt="2022-05-18T09:08:53.313" v="3834" actId="20577"/>
          <ac:spMkLst>
            <pc:docMk/>
            <pc:sldMk cId="3343501254" sldId="4521"/>
            <ac:spMk id="2" creationId="{90AC2C56-9FB8-4D9D-B823-3121E605555C}"/>
          </ac:spMkLst>
        </pc:spChg>
        <pc:spChg chg="del mod">
          <ac:chgData name="Kazymyrov, Oleksandr" userId="2f620865-d50f-4a43-9142-cf92e53d3346" providerId="ADAL" clId="{99C2DEEF-6CBE-4E0F-B050-0DA7F153DDE7}" dt="2022-05-18T07:38:38.429" v="2417" actId="3680"/>
          <ac:spMkLst>
            <pc:docMk/>
            <pc:sldMk cId="3343501254" sldId="4521"/>
            <ac:spMk id="3" creationId="{A963EADF-9BCB-437E-997F-096D53D66299}"/>
          </ac:spMkLst>
        </pc:spChg>
        <pc:spChg chg="add del mod">
          <ac:chgData name="Kazymyrov, Oleksandr" userId="2f620865-d50f-4a43-9142-cf92e53d3346" providerId="ADAL" clId="{99C2DEEF-6CBE-4E0F-B050-0DA7F153DDE7}" dt="2022-05-18T08:03:40.926" v="3267" actId="478"/>
          <ac:spMkLst>
            <pc:docMk/>
            <pc:sldMk cId="3343501254" sldId="4521"/>
            <ac:spMk id="5" creationId="{3E9A4034-AADA-4915-95B4-A646157D9E48}"/>
          </ac:spMkLst>
        </pc:spChg>
        <pc:spChg chg="add mod">
          <ac:chgData name="Kazymyrov, Oleksandr" userId="2f620865-d50f-4a43-9142-cf92e53d3346" providerId="ADAL" clId="{99C2DEEF-6CBE-4E0F-B050-0DA7F153DDE7}" dt="2022-05-18T08:05:47.392" v="3281" actId="207"/>
          <ac:spMkLst>
            <pc:docMk/>
            <pc:sldMk cId="3343501254" sldId="4521"/>
            <ac:spMk id="6" creationId="{EB943E09-FAC0-48B5-98FF-8BEDA0CDC0C4}"/>
          </ac:spMkLst>
        </pc:spChg>
        <pc:graphicFrameChg chg="add mod ord modGraphic">
          <ac:chgData name="Kazymyrov, Oleksandr" userId="2f620865-d50f-4a43-9142-cf92e53d3346" providerId="ADAL" clId="{99C2DEEF-6CBE-4E0F-B050-0DA7F153DDE7}" dt="2022-05-18T08:02:47.358" v="3257" actId="14734"/>
          <ac:graphicFrameMkLst>
            <pc:docMk/>
            <pc:sldMk cId="3343501254" sldId="4521"/>
            <ac:graphicFrameMk id="4" creationId="{23CADB59-D80C-453C-8A19-1C7999B36E5B}"/>
          </ac:graphicFrameMkLst>
        </pc:graphicFrameChg>
      </pc:sldChg>
      <pc:sldChg chg="addSp delSp modSp add mod">
        <pc:chgData name="Kazymyrov, Oleksandr" userId="2f620865-d50f-4a43-9142-cf92e53d3346" providerId="ADAL" clId="{99C2DEEF-6CBE-4E0F-B050-0DA7F153DDE7}" dt="2022-05-18T09:08:57.328" v="3838" actId="20577"/>
        <pc:sldMkLst>
          <pc:docMk/>
          <pc:sldMk cId="1307765101" sldId="4522"/>
        </pc:sldMkLst>
        <pc:spChg chg="mod">
          <ac:chgData name="Kazymyrov, Oleksandr" userId="2f620865-d50f-4a43-9142-cf92e53d3346" providerId="ADAL" clId="{99C2DEEF-6CBE-4E0F-B050-0DA7F153DDE7}" dt="2022-05-18T09:08:57.328" v="3838" actId="20577"/>
          <ac:spMkLst>
            <pc:docMk/>
            <pc:sldMk cId="1307765101" sldId="4522"/>
            <ac:spMk id="2" creationId="{90AC2C56-9FB8-4D9D-B823-3121E605555C}"/>
          </ac:spMkLst>
        </pc:spChg>
        <pc:spChg chg="add del mod">
          <ac:chgData name="Kazymyrov, Oleksandr" userId="2f620865-d50f-4a43-9142-cf92e53d3346" providerId="ADAL" clId="{99C2DEEF-6CBE-4E0F-B050-0DA7F153DDE7}" dt="2022-05-18T08:09:15.732" v="3289"/>
          <ac:spMkLst>
            <pc:docMk/>
            <pc:sldMk cId="1307765101" sldId="4522"/>
            <ac:spMk id="5" creationId="{94BF3305-D911-4B41-8716-464BBCDC2D25}"/>
          </ac:spMkLst>
        </pc:spChg>
        <pc:spChg chg="del">
          <ac:chgData name="Kazymyrov, Oleksandr" userId="2f620865-d50f-4a43-9142-cf92e53d3346" providerId="ADAL" clId="{99C2DEEF-6CBE-4E0F-B050-0DA7F153DDE7}" dt="2022-05-18T08:09:03.995" v="3285" actId="478"/>
          <ac:spMkLst>
            <pc:docMk/>
            <pc:sldMk cId="1307765101" sldId="4522"/>
            <ac:spMk id="6" creationId="{EB943E09-FAC0-48B5-98FF-8BEDA0CDC0C4}"/>
          </ac:spMkLst>
        </pc:spChg>
        <pc:spChg chg="add del mod">
          <ac:chgData name="Kazymyrov, Oleksandr" userId="2f620865-d50f-4a43-9142-cf92e53d3346" providerId="ADAL" clId="{99C2DEEF-6CBE-4E0F-B050-0DA7F153DDE7}" dt="2022-05-18T08:09:13.943" v="3288"/>
          <ac:spMkLst>
            <pc:docMk/>
            <pc:sldMk cId="1307765101" sldId="4522"/>
            <ac:spMk id="7" creationId="{69E271B5-9DF4-442D-A7E3-8257361FEE22}"/>
          </ac:spMkLst>
        </pc:spChg>
        <pc:spChg chg="add del mod">
          <ac:chgData name="Kazymyrov, Oleksandr" userId="2f620865-d50f-4a43-9142-cf92e53d3346" providerId="ADAL" clId="{99C2DEEF-6CBE-4E0F-B050-0DA7F153DDE7}" dt="2022-05-18T08:09:13.943" v="3288"/>
          <ac:spMkLst>
            <pc:docMk/>
            <pc:sldMk cId="1307765101" sldId="4522"/>
            <ac:spMk id="8" creationId="{280ADA95-6F9C-4B22-A2D3-3BED6A25158D}"/>
          </ac:spMkLst>
        </pc:spChg>
        <pc:spChg chg="add del mod">
          <ac:chgData name="Kazymyrov, Oleksandr" userId="2f620865-d50f-4a43-9142-cf92e53d3346" providerId="ADAL" clId="{99C2DEEF-6CBE-4E0F-B050-0DA7F153DDE7}" dt="2022-05-18T08:09:15.732" v="3289"/>
          <ac:spMkLst>
            <pc:docMk/>
            <pc:sldMk cId="1307765101" sldId="4522"/>
            <ac:spMk id="9" creationId="{81B3D337-DCB3-4B56-A0FB-456E0FF17993}"/>
          </ac:spMkLst>
        </pc:spChg>
        <pc:spChg chg="add del mod">
          <ac:chgData name="Kazymyrov, Oleksandr" userId="2f620865-d50f-4a43-9142-cf92e53d3346" providerId="ADAL" clId="{99C2DEEF-6CBE-4E0F-B050-0DA7F153DDE7}" dt="2022-05-18T08:11:43.149" v="3290" actId="1032"/>
          <ac:spMkLst>
            <pc:docMk/>
            <pc:sldMk cId="1307765101" sldId="4522"/>
            <ac:spMk id="10" creationId="{F0C02B41-62DD-4F61-A7C2-12221DFFA1C5}"/>
          </ac:spMkLst>
        </pc:spChg>
        <pc:spChg chg="add mod">
          <ac:chgData name="Kazymyrov, Oleksandr" userId="2f620865-d50f-4a43-9142-cf92e53d3346" providerId="ADAL" clId="{99C2DEEF-6CBE-4E0F-B050-0DA7F153DDE7}" dt="2022-05-18T08:16:23.223" v="3446" actId="1076"/>
          <ac:spMkLst>
            <pc:docMk/>
            <pc:sldMk cId="1307765101" sldId="4522"/>
            <ac:spMk id="12" creationId="{63477F0A-17B0-4808-8908-1A53BD2B3A2C}"/>
          </ac:spMkLst>
        </pc:spChg>
        <pc:spChg chg="add mod">
          <ac:chgData name="Kazymyrov, Oleksandr" userId="2f620865-d50f-4a43-9142-cf92e53d3346" providerId="ADAL" clId="{99C2DEEF-6CBE-4E0F-B050-0DA7F153DDE7}" dt="2022-05-18T08:15:24.010" v="3439" actId="404"/>
          <ac:spMkLst>
            <pc:docMk/>
            <pc:sldMk cId="1307765101" sldId="4522"/>
            <ac:spMk id="13" creationId="{94F2A5C8-407B-4A10-8A96-DD8673181E8D}"/>
          </ac:spMkLst>
        </pc:spChg>
        <pc:spChg chg="add mod">
          <ac:chgData name="Kazymyrov, Oleksandr" userId="2f620865-d50f-4a43-9142-cf92e53d3346" providerId="ADAL" clId="{99C2DEEF-6CBE-4E0F-B050-0DA7F153DDE7}" dt="2022-05-18T08:16:31.161" v="3447" actId="1076"/>
          <ac:spMkLst>
            <pc:docMk/>
            <pc:sldMk cId="1307765101" sldId="4522"/>
            <ac:spMk id="14" creationId="{5260D7AD-D6B5-4098-8EC6-E7A030DECF7C}"/>
          </ac:spMkLst>
        </pc:spChg>
        <pc:spChg chg="add del mod">
          <ac:chgData name="Kazymyrov, Oleksandr" userId="2f620865-d50f-4a43-9142-cf92e53d3346" providerId="ADAL" clId="{99C2DEEF-6CBE-4E0F-B050-0DA7F153DDE7}" dt="2022-05-18T08:14:33.565" v="3428" actId="478"/>
          <ac:spMkLst>
            <pc:docMk/>
            <pc:sldMk cId="1307765101" sldId="4522"/>
            <ac:spMk id="15" creationId="{3DF7CB30-1113-440C-99F6-864D1FA61E09}"/>
          </ac:spMkLst>
        </pc:spChg>
        <pc:spChg chg="add mod">
          <ac:chgData name="Kazymyrov, Oleksandr" userId="2f620865-d50f-4a43-9142-cf92e53d3346" providerId="ADAL" clId="{99C2DEEF-6CBE-4E0F-B050-0DA7F153DDE7}" dt="2022-05-18T08:16:15.170" v="3445" actId="1076"/>
          <ac:spMkLst>
            <pc:docMk/>
            <pc:sldMk cId="1307765101" sldId="4522"/>
            <ac:spMk id="16" creationId="{BA2906FA-3494-497B-B50B-1C8CBF2D7AE4}"/>
          </ac:spMkLst>
        </pc:spChg>
        <pc:graphicFrameChg chg="del">
          <ac:chgData name="Kazymyrov, Oleksandr" userId="2f620865-d50f-4a43-9142-cf92e53d3346" providerId="ADAL" clId="{99C2DEEF-6CBE-4E0F-B050-0DA7F153DDE7}" dt="2022-05-18T08:09:11.367" v="3286" actId="478"/>
          <ac:graphicFrameMkLst>
            <pc:docMk/>
            <pc:sldMk cId="1307765101" sldId="4522"/>
            <ac:graphicFrameMk id="4" creationId="{23CADB59-D80C-453C-8A19-1C7999B36E5B}"/>
          </ac:graphicFrameMkLst>
        </pc:graphicFrameChg>
        <pc:graphicFrameChg chg="add mod modGraphic">
          <ac:chgData name="Kazymyrov, Oleksandr" userId="2f620865-d50f-4a43-9142-cf92e53d3346" providerId="ADAL" clId="{99C2DEEF-6CBE-4E0F-B050-0DA7F153DDE7}" dt="2022-05-18T08:17:17.727" v="3451" actId="3062"/>
          <ac:graphicFrameMkLst>
            <pc:docMk/>
            <pc:sldMk cId="1307765101" sldId="4522"/>
            <ac:graphicFrameMk id="11" creationId="{01C392EE-42EE-4B66-AAAB-5361EE1A9B12}"/>
          </ac:graphicFrameMkLst>
        </pc:graphicFrameChg>
      </pc:sldChg>
      <pc:sldChg chg="addSp modSp add mod">
        <pc:chgData name="Kazymyrov, Oleksandr" userId="2f620865-d50f-4a43-9142-cf92e53d3346" providerId="ADAL" clId="{99C2DEEF-6CBE-4E0F-B050-0DA7F153DDE7}" dt="2022-05-18T09:09:11.650" v="3842" actId="20577"/>
        <pc:sldMkLst>
          <pc:docMk/>
          <pc:sldMk cId="871459788" sldId="4523"/>
        </pc:sldMkLst>
        <pc:spChg chg="mod">
          <ac:chgData name="Kazymyrov, Oleksandr" userId="2f620865-d50f-4a43-9142-cf92e53d3346" providerId="ADAL" clId="{99C2DEEF-6CBE-4E0F-B050-0DA7F153DDE7}" dt="2022-05-18T09:09:11.650" v="3842" actId="20577"/>
          <ac:spMkLst>
            <pc:docMk/>
            <pc:sldMk cId="871459788" sldId="4523"/>
            <ac:spMk id="2" creationId="{90AC2C56-9FB8-4D9D-B823-3121E605555C}"/>
          </ac:spMkLst>
        </pc:spChg>
        <pc:spChg chg="add mod">
          <ac:chgData name="Kazymyrov, Oleksandr" userId="2f620865-d50f-4a43-9142-cf92e53d3346" providerId="ADAL" clId="{99C2DEEF-6CBE-4E0F-B050-0DA7F153DDE7}" dt="2022-05-18T08:53:14.934" v="3591" actId="1076"/>
          <ac:spMkLst>
            <pc:docMk/>
            <pc:sldMk cId="871459788" sldId="4523"/>
            <ac:spMk id="3" creationId="{D919EF56-A695-41B4-A563-AE41BC9E2EF2}"/>
          </ac:spMkLst>
        </pc:spChg>
        <pc:spChg chg="mod">
          <ac:chgData name="Kazymyrov, Oleksandr" userId="2f620865-d50f-4a43-9142-cf92e53d3346" providerId="ADAL" clId="{99C2DEEF-6CBE-4E0F-B050-0DA7F153DDE7}" dt="2022-05-18T08:53:45.876" v="3595" actId="1076"/>
          <ac:spMkLst>
            <pc:docMk/>
            <pc:sldMk cId="871459788" sldId="4523"/>
            <ac:spMk id="6" creationId="{EB943E09-FAC0-48B5-98FF-8BEDA0CDC0C4}"/>
          </ac:spMkLst>
        </pc:spChg>
        <pc:spChg chg="add mod">
          <ac:chgData name="Kazymyrov, Oleksandr" userId="2f620865-d50f-4a43-9142-cf92e53d3346" providerId="ADAL" clId="{99C2DEEF-6CBE-4E0F-B050-0DA7F153DDE7}" dt="2022-05-18T08:53:08.863" v="3590" actId="1076"/>
          <ac:spMkLst>
            <pc:docMk/>
            <pc:sldMk cId="871459788" sldId="4523"/>
            <ac:spMk id="7" creationId="{86E525BF-B53B-4F5B-AA0C-E892DC8B86E5}"/>
          </ac:spMkLst>
        </pc:spChg>
        <pc:spChg chg="add mod">
          <ac:chgData name="Kazymyrov, Oleksandr" userId="2f620865-d50f-4a43-9142-cf92e53d3346" providerId="ADAL" clId="{99C2DEEF-6CBE-4E0F-B050-0DA7F153DDE7}" dt="2022-05-18T08:53:53.484" v="3596" actId="1076"/>
          <ac:spMkLst>
            <pc:docMk/>
            <pc:sldMk cId="871459788" sldId="4523"/>
            <ac:spMk id="8" creationId="{DD5B8FDC-B3A2-4B5E-8670-309FFFEEBB36}"/>
          </ac:spMkLst>
        </pc:spChg>
        <pc:spChg chg="add mod">
          <ac:chgData name="Kazymyrov, Oleksandr" userId="2f620865-d50f-4a43-9142-cf92e53d3346" providerId="ADAL" clId="{99C2DEEF-6CBE-4E0F-B050-0DA7F153DDE7}" dt="2022-05-18T08:52:59.534" v="3589" actId="1076"/>
          <ac:spMkLst>
            <pc:docMk/>
            <pc:sldMk cId="871459788" sldId="4523"/>
            <ac:spMk id="9" creationId="{B62B0687-F2A6-4C35-B513-E7557A5C18E3}"/>
          </ac:spMkLst>
        </pc:spChg>
      </pc:sldChg>
      <pc:sldChg chg="add del">
        <pc:chgData name="Kazymyrov, Oleksandr" userId="2f620865-d50f-4a43-9142-cf92e53d3346" providerId="ADAL" clId="{99C2DEEF-6CBE-4E0F-B050-0DA7F153DDE7}" dt="2022-05-18T09:09:29.193" v="3846" actId="47"/>
        <pc:sldMkLst>
          <pc:docMk/>
          <pc:sldMk cId="1920084721" sldId="4524"/>
        </pc:sldMkLst>
      </pc:sldChg>
      <pc:sldChg chg="addSp delSp modSp new mod">
        <pc:chgData name="Kazymyrov, Oleksandr" userId="2f620865-d50f-4a43-9142-cf92e53d3346" providerId="ADAL" clId="{99C2DEEF-6CBE-4E0F-B050-0DA7F153DDE7}" dt="2022-05-18T09:21:44.744" v="4076" actId="11530"/>
        <pc:sldMkLst>
          <pc:docMk/>
          <pc:sldMk cId="2996776710" sldId="4525"/>
        </pc:sldMkLst>
        <pc:spChg chg="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2" creationId="{8A70B16F-2837-479B-8596-65C93A7BC844}"/>
          </ac:spMkLst>
        </pc:spChg>
        <pc:spChg chg="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3" creationId="{789F31A5-9FD4-42B7-BD0E-6D5D26D4CD01}"/>
          </ac:spMkLst>
        </pc:spChg>
        <pc:spChg chg="del">
          <ac:chgData name="Kazymyrov, Oleksandr" userId="2f620865-d50f-4a43-9142-cf92e53d3346" providerId="ADAL" clId="{99C2DEEF-6CBE-4E0F-B050-0DA7F153DDE7}" dt="2022-05-18T09:10:43.694" v="3906"/>
          <ac:spMkLst>
            <pc:docMk/>
            <pc:sldMk cId="2996776710" sldId="4525"/>
            <ac:spMk id="4" creationId="{F5876BC9-5ED4-4398-8D7C-8D060DE069AD}"/>
          </ac:spMkLst>
        </pc:spChg>
        <pc:spChg chg="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5" creationId="{25EABCBB-47C6-49E1-A64D-8184607A4D87}"/>
          </ac:spMkLst>
        </pc:spChg>
        <pc:spChg chg="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6" creationId="{2D2E4E9B-3A9C-4ED1-9634-18E713CA6AFE}"/>
          </ac:spMkLst>
        </pc:spChg>
        <pc:spChg chg="add del">
          <ac:chgData name="Kazymyrov, Oleksandr" userId="2f620865-d50f-4a43-9142-cf92e53d3346" providerId="ADAL" clId="{99C2DEEF-6CBE-4E0F-B050-0DA7F153DDE7}" dt="2022-05-18T09:13:14.464" v="3924"/>
          <ac:spMkLst>
            <pc:docMk/>
            <pc:sldMk cId="2996776710" sldId="4525"/>
            <ac:spMk id="7" creationId="{197105C3-21F7-4F04-9CA8-EA7A8783E617}"/>
          </ac:spMkLst>
        </pc:spChg>
        <pc:spChg chg="add del">
          <ac:chgData name="Kazymyrov, Oleksandr" userId="2f620865-d50f-4a43-9142-cf92e53d3346" providerId="ADAL" clId="{99C2DEEF-6CBE-4E0F-B050-0DA7F153DDE7}" dt="2022-05-18T09:12:51.878" v="3922"/>
          <ac:spMkLst>
            <pc:docMk/>
            <pc:sldMk cId="2996776710" sldId="4525"/>
            <ac:spMk id="8" creationId="{BCF56C74-D26F-4253-BD57-0704D1BB2853}"/>
          </ac:spMkLst>
        </pc:spChg>
        <pc:spChg chg="add del">
          <ac:chgData name="Kazymyrov, Oleksandr" userId="2f620865-d50f-4a43-9142-cf92e53d3346" providerId="ADAL" clId="{99C2DEEF-6CBE-4E0F-B050-0DA7F153DDE7}" dt="2022-05-18T09:13:14.464" v="3924"/>
          <ac:spMkLst>
            <pc:docMk/>
            <pc:sldMk cId="2996776710" sldId="4525"/>
            <ac:spMk id="9" creationId="{EA213121-9FAE-418E-AE87-E468F0AEDB5A}"/>
          </ac:spMkLst>
        </pc:spChg>
        <pc:spChg chg="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10" creationId="{2DF01161-44EE-4096-9DA0-6F31572B74D4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13" creationId="{B003441D-5DA9-4D91-B21B-17E201905BFE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14" creationId="{928B0FF8-089D-47E7-9AFC-64CAB6D0930A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15" creationId="{C6AC65A2-633F-4A48-BF87-758F51725497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16" creationId="{BB723E1F-E3FE-44F1-82FD-1B7FFDDAA135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17" creationId="{30690525-CC99-4F0D-B176-0BF314D90A0D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18" creationId="{742F4716-BEB9-4E12-AF64-6A9DDC8878B8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19" creationId="{D44E324D-04D3-49C7-86DA-25DB9C1B2A46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20" creationId="{6EB24FF3-6F1D-4B83-A273-DA736E7863F2}"/>
          </ac:spMkLst>
        </pc:spChg>
        <pc:spChg chg="add del mod">
          <ac:chgData name="Kazymyrov, Oleksandr" userId="2f620865-d50f-4a43-9142-cf92e53d3346" providerId="ADAL" clId="{99C2DEEF-6CBE-4E0F-B050-0DA7F153DDE7}" dt="2022-05-18T09:11:03.188" v="3909"/>
          <ac:spMkLst>
            <pc:docMk/>
            <pc:sldMk cId="2996776710" sldId="4525"/>
            <ac:spMk id="21" creationId="{939EA74E-037A-4AB6-931D-CC90769B852A}"/>
          </ac:spMkLst>
        </pc:spChg>
        <pc:spChg chg="add del mod">
          <ac:chgData name="Kazymyrov, Oleksandr" userId="2f620865-d50f-4a43-9142-cf92e53d3346" providerId="ADAL" clId="{99C2DEEF-6CBE-4E0F-B050-0DA7F153DDE7}" dt="2022-05-18T09:13:14.464" v="3924"/>
          <ac:spMkLst>
            <pc:docMk/>
            <pc:sldMk cId="2996776710" sldId="4525"/>
            <ac:spMk id="24" creationId="{978E94CC-F9AD-492A-8AD6-15479F5D32A3}"/>
          </ac:spMkLst>
        </pc:spChg>
        <pc:spChg chg="add del mod">
          <ac:chgData name="Kazymyrov, Oleksandr" userId="2f620865-d50f-4a43-9142-cf92e53d3346" providerId="ADAL" clId="{99C2DEEF-6CBE-4E0F-B050-0DA7F153DDE7}" dt="2022-05-18T09:13:14.464" v="3924"/>
          <ac:spMkLst>
            <pc:docMk/>
            <pc:sldMk cId="2996776710" sldId="4525"/>
            <ac:spMk id="25" creationId="{E25AB730-0B16-4A98-91B5-220B19360BF0}"/>
          </ac:spMkLst>
        </pc:spChg>
        <pc:spChg chg="add del mod">
          <ac:chgData name="Kazymyrov, Oleksandr" userId="2f620865-d50f-4a43-9142-cf92e53d3346" providerId="ADAL" clId="{99C2DEEF-6CBE-4E0F-B050-0DA7F153DDE7}" dt="2022-05-18T09:13:14.464" v="3924"/>
          <ac:spMkLst>
            <pc:docMk/>
            <pc:sldMk cId="2996776710" sldId="4525"/>
            <ac:spMk id="26" creationId="{8F1B2697-443A-4EB6-BCF5-9E57396A8F50}"/>
          </ac:spMkLst>
        </pc:spChg>
        <pc:spChg chg="add del mod">
          <ac:chgData name="Kazymyrov, Oleksandr" userId="2f620865-d50f-4a43-9142-cf92e53d3346" providerId="ADAL" clId="{99C2DEEF-6CBE-4E0F-B050-0DA7F153DDE7}" dt="2022-05-18T09:13:14.464" v="3924"/>
          <ac:spMkLst>
            <pc:docMk/>
            <pc:sldMk cId="2996776710" sldId="4525"/>
            <ac:spMk id="27" creationId="{0E1E641D-53F2-4E88-9A0B-BFD429279FD1}"/>
          </ac:spMkLst>
        </pc:spChg>
        <pc:spChg chg="add del mod">
          <ac:chgData name="Kazymyrov, Oleksandr" userId="2f620865-d50f-4a43-9142-cf92e53d3346" providerId="ADAL" clId="{99C2DEEF-6CBE-4E0F-B050-0DA7F153DDE7}" dt="2022-05-18T09:13:14.464" v="3924"/>
          <ac:spMkLst>
            <pc:docMk/>
            <pc:sldMk cId="2996776710" sldId="4525"/>
            <ac:spMk id="28" creationId="{F88610AF-4CD1-423D-A708-E796B2C304CC}"/>
          </ac:spMkLst>
        </pc:spChg>
        <pc:spChg chg="add del mod">
          <ac:chgData name="Kazymyrov, Oleksandr" userId="2f620865-d50f-4a43-9142-cf92e53d3346" providerId="ADAL" clId="{99C2DEEF-6CBE-4E0F-B050-0DA7F153DDE7}" dt="2022-05-18T09:16:28.453" v="3963"/>
          <ac:spMkLst>
            <pc:docMk/>
            <pc:sldMk cId="2996776710" sldId="4525"/>
            <ac:spMk id="29" creationId="{0A711ED2-98BF-4D50-84AF-E3985BF5F03C}"/>
          </ac:spMkLst>
        </pc:spChg>
        <pc:spChg chg="add del mod">
          <ac:chgData name="Kazymyrov, Oleksandr" userId="2f620865-d50f-4a43-9142-cf92e53d3346" providerId="ADAL" clId="{99C2DEEF-6CBE-4E0F-B050-0DA7F153DDE7}" dt="2022-05-18T09:14:50.142" v="3938"/>
          <ac:spMkLst>
            <pc:docMk/>
            <pc:sldMk cId="2996776710" sldId="4525"/>
            <ac:spMk id="30" creationId="{A0711E48-6D7D-4E24-B649-5D89AA1BAC62}"/>
          </ac:spMkLst>
        </pc:spChg>
        <pc:spChg chg="add del mod">
          <ac:chgData name="Kazymyrov, Oleksandr" userId="2f620865-d50f-4a43-9142-cf92e53d3346" providerId="ADAL" clId="{99C2DEEF-6CBE-4E0F-B050-0DA7F153DDE7}" dt="2022-05-18T09:15:06.098" v="3952"/>
          <ac:spMkLst>
            <pc:docMk/>
            <pc:sldMk cId="2996776710" sldId="4525"/>
            <ac:spMk id="31" creationId="{E2C19A86-4A9D-412B-88BA-E24D1F77483F}"/>
          </ac:spMkLst>
        </pc:spChg>
        <pc:spChg chg="add del mod">
          <ac:chgData name="Kazymyrov, Oleksandr" userId="2f620865-d50f-4a43-9142-cf92e53d3346" providerId="ADAL" clId="{99C2DEEF-6CBE-4E0F-B050-0DA7F153DDE7}" dt="2022-05-18T09:16:28.453" v="3963"/>
          <ac:spMkLst>
            <pc:docMk/>
            <pc:sldMk cId="2996776710" sldId="4525"/>
            <ac:spMk id="32" creationId="{7C7B0F72-B9A3-4FDE-A5A8-3186EDF22E77}"/>
          </ac:spMkLst>
        </pc:spChg>
        <pc:spChg chg="add del mod">
          <ac:chgData name="Kazymyrov, Oleksandr" userId="2f620865-d50f-4a43-9142-cf92e53d3346" providerId="ADAL" clId="{99C2DEEF-6CBE-4E0F-B050-0DA7F153DDE7}" dt="2022-05-18T09:16:28.453" v="3963"/>
          <ac:spMkLst>
            <pc:docMk/>
            <pc:sldMk cId="2996776710" sldId="4525"/>
            <ac:spMk id="37" creationId="{EDFDE6B6-643F-4905-B822-BD25ED8A2089}"/>
          </ac:spMkLst>
        </pc:spChg>
        <pc:spChg chg="add del mod">
          <ac:chgData name="Kazymyrov, Oleksandr" userId="2f620865-d50f-4a43-9142-cf92e53d3346" providerId="ADAL" clId="{99C2DEEF-6CBE-4E0F-B050-0DA7F153DDE7}" dt="2022-05-18T09:16:28.453" v="3963"/>
          <ac:spMkLst>
            <pc:docMk/>
            <pc:sldMk cId="2996776710" sldId="4525"/>
            <ac:spMk id="38" creationId="{5E1D99D5-36BE-421F-BC72-CEBFFE55D2CC}"/>
          </ac:spMkLst>
        </pc:spChg>
        <pc:spChg chg="add del mod">
          <ac:chgData name="Kazymyrov, Oleksandr" userId="2f620865-d50f-4a43-9142-cf92e53d3346" providerId="ADAL" clId="{99C2DEEF-6CBE-4E0F-B050-0DA7F153DDE7}" dt="2022-05-18T09:16:28.453" v="3963"/>
          <ac:spMkLst>
            <pc:docMk/>
            <pc:sldMk cId="2996776710" sldId="4525"/>
            <ac:spMk id="39" creationId="{4C2A60E9-48AF-475D-AC3A-9DC89191EC16}"/>
          </ac:spMkLst>
        </pc:spChg>
        <pc:spChg chg="add del mod">
          <ac:chgData name="Kazymyrov, Oleksandr" userId="2f620865-d50f-4a43-9142-cf92e53d3346" providerId="ADAL" clId="{99C2DEEF-6CBE-4E0F-B050-0DA7F153DDE7}" dt="2022-05-18T09:16:28.453" v="3963"/>
          <ac:spMkLst>
            <pc:docMk/>
            <pc:sldMk cId="2996776710" sldId="4525"/>
            <ac:spMk id="40" creationId="{65B06EAE-57AC-46CE-8AF8-7BDFD9E6E398}"/>
          </ac:spMkLst>
        </pc:spChg>
        <pc:spChg chg="add del mod">
          <ac:chgData name="Kazymyrov, Oleksandr" userId="2f620865-d50f-4a43-9142-cf92e53d3346" providerId="ADAL" clId="{99C2DEEF-6CBE-4E0F-B050-0DA7F153DDE7}" dt="2022-05-18T09:16:28.453" v="3963"/>
          <ac:spMkLst>
            <pc:docMk/>
            <pc:sldMk cId="2996776710" sldId="4525"/>
            <ac:spMk id="41" creationId="{C5407858-216B-49CA-AC67-D94F13EB8B4D}"/>
          </ac:spMkLst>
        </pc:spChg>
        <pc:spChg chg="add del mod">
          <ac:chgData name="Kazymyrov, Oleksandr" userId="2f620865-d50f-4a43-9142-cf92e53d3346" providerId="ADAL" clId="{99C2DEEF-6CBE-4E0F-B050-0DA7F153DDE7}" dt="2022-05-18T09:17:45.269" v="3999"/>
          <ac:spMkLst>
            <pc:docMk/>
            <pc:sldMk cId="2996776710" sldId="4525"/>
            <ac:spMk id="42" creationId="{819E6DF5-06B6-480A-974C-2598B8A7791E}"/>
          </ac:spMkLst>
        </pc:spChg>
        <pc:spChg chg="add del mod">
          <ac:chgData name="Kazymyrov, Oleksandr" userId="2f620865-d50f-4a43-9142-cf92e53d3346" providerId="ADAL" clId="{99C2DEEF-6CBE-4E0F-B050-0DA7F153DDE7}" dt="2022-05-18T09:17:45.269" v="3999"/>
          <ac:spMkLst>
            <pc:docMk/>
            <pc:sldMk cId="2996776710" sldId="4525"/>
            <ac:spMk id="43" creationId="{A5FBA41C-8118-4F29-9919-00535D307FEB}"/>
          </ac:spMkLst>
        </pc:spChg>
        <pc:spChg chg="add del mod">
          <ac:chgData name="Kazymyrov, Oleksandr" userId="2f620865-d50f-4a43-9142-cf92e53d3346" providerId="ADAL" clId="{99C2DEEF-6CBE-4E0F-B050-0DA7F153DDE7}" dt="2022-05-18T09:17:45.269" v="3999"/>
          <ac:spMkLst>
            <pc:docMk/>
            <pc:sldMk cId="2996776710" sldId="4525"/>
            <ac:spMk id="44" creationId="{7572B693-F288-434A-BD54-523AD63BAAA4}"/>
          </ac:spMkLst>
        </pc:spChg>
        <pc:spChg chg="add del mod">
          <ac:chgData name="Kazymyrov, Oleksandr" userId="2f620865-d50f-4a43-9142-cf92e53d3346" providerId="ADAL" clId="{99C2DEEF-6CBE-4E0F-B050-0DA7F153DDE7}" dt="2022-05-18T09:17:40.183" v="3997"/>
          <ac:spMkLst>
            <pc:docMk/>
            <pc:sldMk cId="2996776710" sldId="4525"/>
            <ac:spMk id="45" creationId="{023855CA-652B-4F4B-AC81-7EDD86A5593F}"/>
          </ac:spMkLst>
        </pc:spChg>
        <pc:spChg chg="add del mod">
          <ac:chgData name="Kazymyrov, Oleksandr" userId="2f620865-d50f-4a43-9142-cf92e53d3346" providerId="ADAL" clId="{99C2DEEF-6CBE-4E0F-B050-0DA7F153DDE7}" dt="2022-05-18T09:17:45.269" v="3999"/>
          <ac:spMkLst>
            <pc:docMk/>
            <pc:sldMk cId="2996776710" sldId="4525"/>
            <ac:spMk id="50" creationId="{2DAFF6F5-26B2-4108-8A8C-03D62946F0D8}"/>
          </ac:spMkLst>
        </pc:spChg>
        <pc:spChg chg="add del mod">
          <ac:chgData name="Kazymyrov, Oleksandr" userId="2f620865-d50f-4a43-9142-cf92e53d3346" providerId="ADAL" clId="{99C2DEEF-6CBE-4E0F-B050-0DA7F153DDE7}" dt="2022-05-18T09:17:45.269" v="3999"/>
          <ac:spMkLst>
            <pc:docMk/>
            <pc:sldMk cId="2996776710" sldId="4525"/>
            <ac:spMk id="51" creationId="{2905860B-8BE0-41EB-9602-F229337C89F5}"/>
          </ac:spMkLst>
        </pc:spChg>
        <pc:spChg chg="add del mod">
          <ac:chgData name="Kazymyrov, Oleksandr" userId="2f620865-d50f-4a43-9142-cf92e53d3346" providerId="ADAL" clId="{99C2DEEF-6CBE-4E0F-B050-0DA7F153DDE7}" dt="2022-05-18T09:17:45.269" v="3999"/>
          <ac:spMkLst>
            <pc:docMk/>
            <pc:sldMk cId="2996776710" sldId="4525"/>
            <ac:spMk id="52" creationId="{D6E6D7F7-EC43-49F0-9A35-EBEB1F812DDD}"/>
          </ac:spMkLst>
        </pc:spChg>
        <pc:spChg chg="add del mod">
          <ac:chgData name="Kazymyrov, Oleksandr" userId="2f620865-d50f-4a43-9142-cf92e53d3346" providerId="ADAL" clId="{99C2DEEF-6CBE-4E0F-B050-0DA7F153DDE7}" dt="2022-05-18T09:17:45.269" v="3999"/>
          <ac:spMkLst>
            <pc:docMk/>
            <pc:sldMk cId="2996776710" sldId="4525"/>
            <ac:spMk id="53" creationId="{B914A0CB-1CE4-4608-ADF0-693F4DDA9B87}"/>
          </ac:spMkLst>
        </pc:spChg>
        <pc:spChg chg="add del mod">
          <ac:chgData name="Kazymyrov, Oleksandr" userId="2f620865-d50f-4a43-9142-cf92e53d3346" providerId="ADAL" clId="{99C2DEEF-6CBE-4E0F-B050-0DA7F153DDE7}" dt="2022-05-18T09:17:45.269" v="3999"/>
          <ac:spMkLst>
            <pc:docMk/>
            <pc:sldMk cId="2996776710" sldId="4525"/>
            <ac:spMk id="54" creationId="{8378DA51-5AC3-4459-A5E9-11884DE54D5F}"/>
          </ac:spMkLst>
        </pc:spChg>
        <pc:spChg chg="add del mod">
          <ac:chgData name="Kazymyrov, Oleksandr" userId="2f620865-d50f-4a43-9142-cf92e53d3346" providerId="ADAL" clId="{99C2DEEF-6CBE-4E0F-B050-0DA7F153DDE7}" dt="2022-05-18T09:19:06.415" v="4032"/>
          <ac:spMkLst>
            <pc:docMk/>
            <pc:sldMk cId="2996776710" sldId="4525"/>
            <ac:spMk id="55" creationId="{B4BC15EF-0345-4A41-A2EB-016A4CF3C5AC}"/>
          </ac:spMkLst>
        </pc:spChg>
        <pc:spChg chg="add del mod">
          <ac:chgData name="Kazymyrov, Oleksandr" userId="2f620865-d50f-4a43-9142-cf92e53d3346" providerId="ADAL" clId="{99C2DEEF-6CBE-4E0F-B050-0DA7F153DDE7}" dt="2022-05-18T09:19:03.379" v="4030"/>
          <ac:spMkLst>
            <pc:docMk/>
            <pc:sldMk cId="2996776710" sldId="4525"/>
            <ac:spMk id="56" creationId="{42EA5E29-5B18-4880-BA68-D829945ACAC9}"/>
          </ac:spMkLst>
        </pc:spChg>
        <pc:spChg chg="add del mod">
          <ac:chgData name="Kazymyrov, Oleksandr" userId="2f620865-d50f-4a43-9142-cf92e53d3346" providerId="ADAL" clId="{99C2DEEF-6CBE-4E0F-B050-0DA7F153DDE7}" dt="2022-05-18T09:18:21.048" v="4015"/>
          <ac:spMkLst>
            <pc:docMk/>
            <pc:sldMk cId="2996776710" sldId="4525"/>
            <ac:spMk id="57" creationId="{07E4181F-4284-49C3-94E6-0EA59485CDB5}"/>
          </ac:spMkLst>
        </pc:spChg>
        <pc:spChg chg="add del mod">
          <ac:chgData name="Kazymyrov, Oleksandr" userId="2f620865-d50f-4a43-9142-cf92e53d3346" providerId="ADAL" clId="{99C2DEEF-6CBE-4E0F-B050-0DA7F153DDE7}" dt="2022-05-18T09:19:06.415" v="4032"/>
          <ac:spMkLst>
            <pc:docMk/>
            <pc:sldMk cId="2996776710" sldId="4525"/>
            <ac:spMk id="58" creationId="{2CDC54A2-5BC6-4D94-9E14-63797C1A4129}"/>
          </ac:spMkLst>
        </pc:spChg>
        <pc:spChg chg="add del mod">
          <ac:chgData name="Kazymyrov, Oleksandr" userId="2f620865-d50f-4a43-9142-cf92e53d3346" providerId="ADAL" clId="{99C2DEEF-6CBE-4E0F-B050-0DA7F153DDE7}" dt="2022-05-18T09:19:06.415" v="4032"/>
          <ac:spMkLst>
            <pc:docMk/>
            <pc:sldMk cId="2996776710" sldId="4525"/>
            <ac:spMk id="63" creationId="{37662FC6-23AF-4C8A-A7D4-CC77E9113829}"/>
          </ac:spMkLst>
        </pc:spChg>
        <pc:spChg chg="add del mod">
          <ac:chgData name="Kazymyrov, Oleksandr" userId="2f620865-d50f-4a43-9142-cf92e53d3346" providerId="ADAL" clId="{99C2DEEF-6CBE-4E0F-B050-0DA7F153DDE7}" dt="2022-05-18T09:19:06.415" v="4032"/>
          <ac:spMkLst>
            <pc:docMk/>
            <pc:sldMk cId="2996776710" sldId="4525"/>
            <ac:spMk id="64" creationId="{51C08158-CF12-43ED-BBE4-6386E81BDF71}"/>
          </ac:spMkLst>
        </pc:spChg>
        <pc:spChg chg="add del mod">
          <ac:chgData name="Kazymyrov, Oleksandr" userId="2f620865-d50f-4a43-9142-cf92e53d3346" providerId="ADAL" clId="{99C2DEEF-6CBE-4E0F-B050-0DA7F153DDE7}" dt="2022-05-18T09:19:06.415" v="4032"/>
          <ac:spMkLst>
            <pc:docMk/>
            <pc:sldMk cId="2996776710" sldId="4525"/>
            <ac:spMk id="65" creationId="{3DE9E8A9-E2B4-4E7E-ABE9-93F2204F9929}"/>
          </ac:spMkLst>
        </pc:spChg>
        <pc:spChg chg="add del mod">
          <ac:chgData name="Kazymyrov, Oleksandr" userId="2f620865-d50f-4a43-9142-cf92e53d3346" providerId="ADAL" clId="{99C2DEEF-6CBE-4E0F-B050-0DA7F153DDE7}" dt="2022-05-18T09:19:06.415" v="4032"/>
          <ac:spMkLst>
            <pc:docMk/>
            <pc:sldMk cId="2996776710" sldId="4525"/>
            <ac:spMk id="66" creationId="{76C24B6E-D912-4B06-99D4-F8D68E216DF5}"/>
          </ac:spMkLst>
        </pc:spChg>
        <pc:spChg chg="add del mod">
          <ac:chgData name="Kazymyrov, Oleksandr" userId="2f620865-d50f-4a43-9142-cf92e53d3346" providerId="ADAL" clId="{99C2DEEF-6CBE-4E0F-B050-0DA7F153DDE7}" dt="2022-05-18T09:19:06.415" v="4032"/>
          <ac:spMkLst>
            <pc:docMk/>
            <pc:sldMk cId="2996776710" sldId="4525"/>
            <ac:spMk id="67" creationId="{49186E08-D166-4481-A863-41E427A8D54B}"/>
          </ac:spMkLst>
        </pc:spChg>
        <pc:spChg chg="add del mod">
          <ac:chgData name="Kazymyrov, Oleksandr" userId="2f620865-d50f-4a43-9142-cf92e53d3346" providerId="ADAL" clId="{99C2DEEF-6CBE-4E0F-B050-0DA7F153DDE7}" dt="2022-05-18T09:21:30.215" v="4072"/>
          <ac:spMkLst>
            <pc:docMk/>
            <pc:sldMk cId="2996776710" sldId="4525"/>
            <ac:spMk id="68" creationId="{FDCA4568-AADB-4226-A12C-A3AD34C188CB}"/>
          </ac:spMkLst>
        </pc:spChg>
        <pc:spChg chg="add del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69" creationId="{21CCD513-71AA-4CE3-B834-359B5E0F28E0}"/>
          </ac:spMkLst>
        </pc:spChg>
        <pc:spChg chg="add del mod">
          <ac:chgData name="Kazymyrov, Oleksandr" userId="2f620865-d50f-4a43-9142-cf92e53d3346" providerId="ADAL" clId="{99C2DEEF-6CBE-4E0F-B050-0DA7F153DDE7}" dt="2022-05-18T09:20:24.900" v="4057"/>
          <ac:spMkLst>
            <pc:docMk/>
            <pc:sldMk cId="2996776710" sldId="4525"/>
            <ac:spMk id="70" creationId="{80D4C797-7462-4302-9F54-EF641481E580}"/>
          </ac:spMkLst>
        </pc:spChg>
        <pc:spChg chg="add del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71" creationId="{2DBD33F0-203E-40DF-BF70-E8E4122A4DB4}"/>
          </ac:spMkLst>
        </pc:spChg>
        <pc:spChg chg="add del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78" creationId="{F95251D9-C90A-4D70-8665-63E183EF0023}"/>
          </ac:spMkLst>
        </pc:spChg>
        <pc:spChg chg="add del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79" creationId="{995D71A5-E07A-41EA-A8C5-9E7A0C047851}"/>
          </ac:spMkLst>
        </pc:spChg>
        <pc:spChg chg="add del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80" creationId="{FF5C3290-E9B9-4CE7-A1A3-341F6A668897}"/>
          </ac:spMkLst>
        </pc:spChg>
        <pc:spChg chg="add del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81" creationId="{E1372CED-530C-4FB3-BFD3-50A0BE301BB3}"/>
          </ac:spMkLst>
        </pc:spChg>
        <pc:spChg chg="add del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82" creationId="{7D60CA72-1315-412A-A664-1E7B581E3276}"/>
          </ac:spMkLst>
        </pc:spChg>
        <pc:spChg chg="add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83" creationId="{D9541EBB-0F22-445A-A410-002C7FDCC1F2}"/>
          </ac:spMkLst>
        </pc:spChg>
        <pc:spChg chg="add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84" creationId="{54D272F5-CBB1-4013-949C-274A9FA9E79C}"/>
          </ac:spMkLst>
        </pc:spChg>
        <pc:spChg chg="add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85" creationId="{A64F680D-A05C-4ACF-8DA5-0323DDAC9134}"/>
          </ac:spMkLst>
        </pc:spChg>
        <pc:spChg chg="add mod">
          <ac:chgData name="Kazymyrov, Oleksandr" userId="2f620865-d50f-4a43-9142-cf92e53d3346" providerId="ADAL" clId="{99C2DEEF-6CBE-4E0F-B050-0DA7F153DDE7}" dt="2022-05-18T09:21:34.285" v="4074"/>
          <ac:spMkLst>
            <pc:docMk/>
            <pc:sldMk cId="2996776710" sldId="4525"/>
            <ac:spMk id="86" creationId="{FC664CAB-F7CA-4E5E-8EB3-905E8B6DEE89}"/>
          </ac:spMkLst>
        </pc:spChg>
        <pc:picChg chg="add del mod ord replST">
          <ac:chgData name="Kazymyrov, Oleksandr" userId="2f620865-d50f-4a43-9142-cf92e53d3346" providerId="ADAL" clId="{99C2DEEF-6CBE-4E0F-B050-0DA7F153DDE7}" dt="2022-05-18T09:17:14.112" v="3964" actId="478"/>
          <ac:picMkLst>
            <pc:docMk/>
            <pc:sldMk cId="2996776710" sldId="4525"/>
            <ac:picMk id="12" creationId="{0686C30A-BC82-434D-B172-BED9EC818DD4}"/>
          </ac:picMkLst>
        </pc:picChg>
        <pc:picChg chg="add del mod ord replST">
          <ac:chgData name="Kazymyrov, Oleksandr" userId="2f620865-d50f-4a43-9142-cf92e53d3346" providerId="ADAL" clId="{99C2DEEF-6CBE-4E0F-B050-0DA7F153DDE7}" dt="2022-05-18T09:20:27.851" v="4059" actId="478"/>
          <ac:picMkLst>
            <pc:docMk/>
            <pc:sldMk cId="2996776710" sldId="4525"/>
            <ac:picMk id="23" creationId="{FD80074F-59A9-4AB5-A0CB-437D8F4116CE}"/>
          </ac:picMkLst>
        </pc:picChg>
        <pc:picChg chg="add del mod ord replST modCrop">
          <ac:chgData name="Kazymyrov, Oleksandr" userId="2f620865-d50f-4a43-9142-cf92e53d3346" providerId="ADAL" clId="{99C2DEEF-6CBE-4E0F-B050-0DA7F153DDE7}" dt="2022-05-18T09:18:00.307" v="4001" actId="478"/>
          <ac:picMkLst>
            <pc:docMk/>
            <pc:sldMk cId="2996776710" sldId="4525"/>
            <ac:picMk id="34" creationId="{D5FC91EF-5E7D-4102-9DFC-156524DF44A0}"/>
          </ac:picMkLst>
        </pc:picChg>
        <pc:picChg chg="add del mod ord replST">
          <ac:chgData name="Kazymyrov, Oleksandr" userId="2f620865-d50f-4a43-9142-cf92e53d3346" providerId="ADAL" clId="{99C2DEEF-6CBE-4E0F-B050-0DA7F153DDE7}" dt="2022-05-18T09:18:01.758" v="4002" actId="478"/>
          <ac:picMkLst>
            <pc:docMk/>
            <pc:sldMk cId="2996776710" sldId="4525"/>
            <ac:picMk id="36" creationId="{37B70256-08A8-41C2-B4A2-240565A38241}"/>
          </ac:picMkLst>
        </pc:picChg>
        <pc:picChg chg="add del mod ord replST delST">
          <ac:chgData name="Kazymyrov, Oleksandr" userId="2f620865-d50f-4a43-9142-cf92e53d3346" providerId="ADAL" clId="{99C2DEEF-6CBE-4E0F-B050-0DA7F153DDE7}" dt="2022-05-18T09:17:27.963" v="3984"/>
          <ac:picMkLst>
            <pc:docMk/>
            <pc:sldMk cId="2996776710" sldId="4525"/>
            <ac:picMk id="47" creationId="{8B13135C-3491-497D-8F97-153C85BD6969}"/>
          </ac:picMkLst>
        </pc:picChg>
        <pc:picChg chg="add mod ord replST">
          <ac:chgData name="Kazymyrov, Oleksandr" userId="2f620865-d50f-4a43-9142-cf92e53d3346" providerId="ADAL" clId="{99C2DEEF-6CBE-4E0F-B050-0DA7F153DDE7}" dt="2022-05-18T09:17:54.250" v="4000" actId="11530"/>
          <ac:picMkLst>
            <pc:docMk/>
            <pc:sldMk cId="2996776710" sldId="4525"/>
            <ac:picMk id="49" creationId="{BF0987F5-2CB6-4507-B8F9-0203F02F6EDC}"/>
          </ac:picMkLst>
        </pc:picChg>
        <pc:picChg chg="add del mod ord replST">
          <ac:chgData name="Kazymyrov, Oleksandr" userId="2f620865-d50f-4a43-9142-cf92e53d3346" providerId="ADAL" clId="{99C2DEEF-6CBE-4E0F-B050-0DA7F153DDE7}" dt="2022-05-18T09:19:37.740" v="4038" actId="478"/>
          <ac:picMkLst>
            <pc:docMk/>
            <pc:sldMk cId="2996776710" sldId="4525"/>
            <ac:picMk id="60" creationId="{36C5F061-5D8D-4983-A973-40BC13EDF9E9}"/>
          </ac:picMkLst>
        </pc:picChg>
        <pc:picChg chg="add mod ord replST">
          <ac:chgData name="Kazymyrov, Oleksandr" userId="2f620865-d50f-4a43-9142-cf92e53d3346" providerId="ADAL" clId="{99C2DEEF-6CBE-4E0F-B050-0DA7F153DDE7}" dt="2022-05-18T09:19:11.951" v="4033" actId="11530"/>
          <ac:picMkLst>
            <pc:docMk/>
            <pc:sldMk cId="2996776710" sldId="4525"/>
            <ac:picMk id="62" creationId="{98D46F7E-C892-4A35-A55B-7DF95F6A93A8}"/>
          </ac:picMkLst>
        </pc:picChg>
        <pc:picChg chg="add del mod ord replST">
          <ac:chgData name="Kazymyrov, Oleksandr" userId="2f620865-d50f-4a43-9142-cf92e53d3346" providerId="ADAL" clId="{99C2DEEF-6CBE-4E0F-B050-0DA7F153DDE7}" dt="2022-05-18T09:20:13.268" v="4044" actId="478"/>
          <ac:picMkLst>
            <pc:docMk/>
            <pc:sldMk cId="2996776710" sldId="4525"/>
            <ac:picMk id="73" creationId="{82C204F5-59E4-4BC6-8AC8-0647B8CDDCE8}"/>
          </ac:picMkLst>
        </pc:picChg>
        <pc:picChg chg="add mod ord replST">
          <ac:chgData name="Kazymyrov, Oleksandr" userId="2f620865-d50f-4a43-9142-cf92e53d3346" providerId="ADAL" clId="{99C2DEEF-6CBE-4E0F-B050-0DA7F153DDE7}" dt="2022-05-18T09:21:44.744" v="4076" actId="11530"/>
          <ac:picMkLst>
            <pc:docMk/>
            <pc:sldMk cId="2996776710" sldId="4525"/>
            <ac:picMk id="75" creationId="{D8A3C7EF-354C-4C5D-BB1E-A2B8DADCD25C}"/>
          </ac:picMkLst>
        </pc:picChg>
        <pc:picChg chg="add mod ord replST">
          <ac:chgData name="Kazymyrov, Oleksandr" userId="2f620865-d50f-4a43-9142-cf92e53d3346" providerId="ADAL" clId="{99C2DEEF-6CBE-4E0F-B050-0DA7F153DDE7}" dt="2022-05-18T09:21:39.651" v="4075" actId="11530"/>
          <ac:picMkLst>
            <pc:docMk/>
            <pc:sldMk cId="2996776710" sldId="4525"/>
            <ac:picMk id="77" creationId="{9884FF28-FEC1-43E8-AE55-01556FFE3F64}"/>
          </ac:picMkLst>
        </pc:picChg>
      </pc:sldChg>
      <pc:sldChg chg="add del">
        <pc:chgData name="Kazymyrov, Oleksandr" userId="2f620865-d50f-4a43-9142-cf92e53d3346" providerId="ADAL" clId="{99C2DEEF-6CBE-4E0F-B050-0DA7F153DDE7}" dt="2022-05-18T09:09:18.015" v="3844" actId="2890"/>
        <pc:sldMkLst>
          <pc:docMk/>
          <pc:sldMk cId="3349040259" sldId="4526"/>
        </pc:sldMkLst>
      </pc:sldChg>
      <pc:sldChg chg="new del ord">
        <pc:chgData name="Kazymyrov, Oleksandr" userId="2f620865-d50f-4a43-9142-cf92e53d3346" providerId="ADAL" clId="{99C2DEEF-6CBE-4E0F-B050-0DA7F153DDE7}" dt="2022-05-18T09:28:35.194" v="4179" actId="47"/>
        <pc:sldMkLst>
          <pc:docMk/>
          <pc:sldMk cId="3705053654" sldId="4526"/>
        </pc:sldMkLst>
      </pc:sldChg>
      <pc:sldChg chg="modSp new mod">
        <pc:chgData name="Kazymyrov, Oleksandr" userId="2f620865-d50f-4a43-9142-cf92e53d3346" providerId="ADAL" clId="{99C2DEEF-6CBE-4E0F-B050-0DA7F153DDE7}" dt="2022-05-18T09:53:08.531" v="4506" actId="20577"/>
        <pc:sldMkLst>
          <pc:docMk/>
          <pc:sldMk cId="1399674161" sldId="4527"/>
        </pc:sldMkLst>
        <pc:spChg chg="mod">
          <ac:chgData name="Kazymyrov, Oleksandr" userId="2f620865-d50f-4a43-9142-cf92e53d3346" providerId="ADAL" clId="{99C2DEEF-6CBE-4E0F-B050-0DA7F153DDE7}" dt="2022-05-18T09:25:38.088" v="4178" actId="20577"/>
          <ac:spMkLst>
            <pc:docMk/>
            <pc:sldMk cId="1399674161" sldId="4527"/>
            <ac:spMk id="2" creationId="{6C9537E1-D0D6-4F1C-BC93-3C3B4CDF79F4}"/>
          </ac:spMkLst>
        </pc:spChg>
        <pc:spChg chg="mod">
          <ac:chgData name="Kazymyrov, Oleksandr" userId="2f620865-d50f-4a43-9142-cf92e53d3346" providerId="ADAL" clId="{99C2DEEF-6CBE-4E0F-B050-0DA7F153DDE7}" dt="2022-05-18T09:53:08.531" v="4506" actId="20577"/>
          <ac:spMkLst>
            <pc:docMk/>
            <pc:sldMk cId="1399674161" sldId="4527"/>
            <ac:spMk id="3" creationId="{010F3A4E-22E4-478B-8F23-C702B5F681DC}"/>
          </ac:spMkLst>
        </pc:spChg>
        <pc:spChg chg="mod">
          <ac:chgData name="Kazymyrov, Oleksandr" userId="2f620865-d50f-4a43-9142-cf92e53d3346" providerId="ADAL" clId="{99C2DEEF-6CBE-4E0F-B050-0DA7F153DDE7}" dt="2022-05-18T09:52:25.637" v="4487" actId="948"/>
          <ac:spMkLst>
            <pc:docMk/>
            <pc:sldMk cId="1399674161" sldId="4527"/>
            <ac:spMk id="4" creationId="{51F89057-0523-4DC1-88E0-0D2D8DA9870A}"/>
          </ac:spMkLst>
        </pc:spChg>
      </pc:sldChg>
      <pc:sldChg chg="addSp delSp modSp add del mod">
        <pc:chgData name="Kazymyrov, Oleksandr" userId="2f620865-d50f-4a43-9142-cf92e53d3346" providerId="ADAL" clId="{99C2DEEF-6CBE-4E0F-B050-0DA7F153DDE7}" dt="2022-05-18T09:57:33.640" v="4525" actId="47"/>
        <pc:sldMkLst>
          <pc:docMk/>
          <pc:sldMk cId="3016092689" sldId="4528"/>
        </pc:sldMkLst>
        <pc:spChg chg="mod">
          <ac:chgData name="Kazymyrov, Oleksandr" userId="2f620865-d50f-4a43-9142-cf92e53d3346" providerId="ADAL" clId="{99C2DEEF-6CBE-4E0F-B050-0DA7F153DDE7}" dt="2022-05-18T09:56:41.125" v="4508"/>
          <ac:spMkLst>
            <pc:docMk/>
            <pc:sldMk cId="3016092689" sldId="4528"/>
            <ac:spMk id="2" creationId="{6C9537E1-D0D6-4F1C-BC93-3C3B4CDF79F4}"/>
          </ac:spMkLst>
        </pc:spChg>
        <pc:spChg chg="mod">
          <ac:chgData name="Kazymyrov, Oleksandr" userId="2f620865-d50f-4a43-9142-cf92e53d3346" providerId="ADAL" clId="{99C2DEEF-6CBE-4E0F-B050-0DA7F153DDE7}" dt="2022-05-18T09:57:31.495" v="4524" actId="12"/>
          <ac:spMkLst>
            <pc:docMk/>
            <pc:sldMk cId="3016092689" sldId="4528"/>
            <ac:spMk id="3" creationId="{010F3A4E-22E4-478B-8F23-C702B5F681DC}"/>
          </ac:spMkLst>
        </pc:spChg>
        <pc:spChg chg="mod">
          <ac:chgData name="Kazymyrov, Oleksandr" userId="2f620865-d50f-4a43-9142-cf92e53d3346" providerId="ADAL" clId="{99C2DEEF-6CBE-4E0F-B050-0DA7F153DDE7}" dt="2022-05-18T09:57:23.631" v="4522" actId="12"/>
          <ac:spMkLst>
            <pc:docMk/>
            <pc:sldMk cId="3016092689" sldId="4528"/>
            <ac:spMk id="4" creationId="{51F89057-0523-4DC1-88E0-0D2D8DA9870A}"/>
          </ac:spMkLst>
        </pc:spChg>
        <pc:spChg chg="add del mod">
          <ac:chgData name="Kazymyrov, Oleksandr" userId="2f620865-d50f-4a43-9142-cf92e53d3346" providerId="ADAL" clId="{99C2DEEF-6CBE-4E0F-B050-0DA7F153DDE7}" dt="2022-05-18T09:56:41.125" v="4508"/>
          <ac:spMkLst>
            <pc:docMk/>
            <pc:sldMk cId="3016092689" sldId="4528"/>
            <ac:spMk id="5" creationId="{13883328-618E-4D74-AD3F-A5FA969997B8}"/>
          </ac:spMkLst>
        </pc:spChg>
        <pc:spChg chg="add del mod">
          <ac:chgData name="Kazymyrov, Oleksandr" userId="2f620865-d50f-4a43-9142-cf92e53d3346" providerId="ADAL" clId="{99C2DEEF-6CBE-4E0F-B050-0DA7F153DDE7}" dt="2022-05-18T09:56:41.125" v="4508"/>
          <ac:spMkLst>
            <pc:docMk/>
            <pc:sldMk cId="3016092689" sldId="4528"/>
            <ac:spMk id="6" creationId="{771830D7-E776-4496-9103-CE3AC4CBF0FE}"/>
          </ac:spMkLst>
        </pc:spChg>
        <pc:spChg chg="add del mod">
          <ac:chgData name="Kazymyrov, Oleksandr" userId="2f620865-d50f-4a43-9142-cf92e53d3346" providerId="ADAL" clId="{99C2DEEF-6CBE-4E0F-B050-0DA7F153DDE7}" dt="2022-05-18T09:56:41.125" v="4508"/>
          <ac:spMkLst>
            <pc:docMk/>
            <pc:sldMk cId="3016092689" sldId="4528"/>
            <ac:spMk id="7" creationId="{B8CE92E3-70B1-43DD-9791-67A0351B13C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D766A-123E-4E3C-88A3-1AC654B9F190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C256279B-5F96-4FC2-8A4F-8F4420947064}">
      <dgm:prSet phldrT="[Text]"/>
      <dgm:spPr/>
      <dgm:t>
        <a:bodyPr/>
        <a:lstStyle/>
        <a:p>
          <a:r>
            <a:rPr lang="en-US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Transfer or Share</a:t>
          </a:r>
          <a:endParaRPr lang="nb-NO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10340FF7-33FC-4B6A-B6B7-F8683E9FB16F}" type="parTrans" cxnId="{4ED6E347-8712-4098-9D45-82E9A05FF764}">
      <dgm:prSet/>
      <dgm:spPr/>
      <dgm:t>
        <a:bodyPr/>
        <a:lstStyle/>
        <a:p>
          <a:endParaRPr lang="nb-NO"/>
        </a:p>
      </dgm:t>
    </dgm:pt>
    <dgm:pt modelId="{90B678FB-F2E4-4867-BBC1-94CB9C158C4E}" type="sibTrans" cxnId="{4ED6E347-8712-4098-9D45-82E9A05FF764}">
      <dgm:prSet/>
      <dgm:spPr/>
      <dgm:t>
        <a:bodyPr/>
        <a:lstStyle/>
        <a:p>
          <a:endParaRPr lang="nb-NO"/>
        </a:p>
      </dgm:t>
    </dgm:pt>
    <dgm:pt modelId="{896E6994-8309-4A4C-8ABB-D3D169C125E9}">
      <dgm:prSet phldrT="[Text]"/>
      <dgm:spPr/>
      <dgm:t>
        <a:bodyPr/>
        <a:lstStyle/>
        <a:p>
          <a:r>
            <a:rPr lang="en-US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Avoid</a:t>
          </a:r>
          <a:endParaRPr lang="nb-NO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3AE52CA3-17DC-4E8E-AD86-2A1FDB08A53A}" type="parTrans" cxnId="{3AA486E9-5E22-418D-9344-AAEC9C39B698}">
      <dgm:prSet/>
      <dgm:spPr/>
      <dgm:t>
        <a:bodyPr/>
        <a:lstStyle/>
        <a:p>
          <a:endParaRPr lang="nb-NO"/>
        </a:p>
      </dgm:t>
    </dgm:pt>
    <dgm:pt modelId="{29D700B7-70A8-4EBB-830D-F14BFA574BB8}" type="sibTrans" cxnId="{3AA486E9-5E22-418D-9344-AAEC9C39B698}">
      <dgm:prSet/>
      <dgm:spPr/>
      <dgm:t>
        <a:bodyPr/>
        <a:lstStyle/>
        <a:p>
          <a:endParaRPr lang="nb-NO"/>
        </a:p>
      </dgm:t>
    </dgm:pt>
    <dgm:pt modelId="{452429FB-241F-40CE-9E20-CD1252C8D168}">
      <dgm:prSet phldrT="[Text]"/>
      <dgm:spPr/>
      <dgm:t>
        <a:bodyPr/>
        <a:lstStyle/>
        <a:p>
          <a:r>
            <a:rPr lang="en-US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Accept</a:t>
          </a:r>
          <a:endParaRPr lang="nb-NO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D477AD41-8273-4C5A-B0AF-967AAA25A6CC}" type="parTrans" cxnId="{1A236654-5E7E-4AE4-898F-A753BAEEBED2}">
      <dgm:prSet/>
      <dgm:spPr/>
      <dgm:t>
        <a:bodyPr/>
        <a:lstStyle/>
        <a:p>
          <a:endParaRPr lang="nb-NO"/>
        </a:p>
      </dgm:t>
    </dgm:pt>
    <dgm:pt modelId="{E57A943F-EAA9-41B0-B0B4-0FF488C15478}" type="sibTrans" cxnId="{1A236654-5E7E-4AE4-898F-A753BAEEBED2}">
      <dgm:prSet/>
      <dgm:spPr/>
      <dgm:t>
        <a:bodyPr/>
        <a:lstStyle/>
        <a:p>
          <a:endParaRPr lang="nb-NO"/>
        </a:p>
      </dgm:t>
    </dgm:pt>
    <dgm:pt modelId="{F43A4853-EF06-4BC2-94AF-7CC41A4E2D48}">
      <dgm:prSet phldrT="[Text]"/>
      <dgm:spPr/>
      <dgm:t>
        <a:bodyPr/>
        <a:lstStyle/>
        <a:p>
          <a:r>
            <a:rPr lang="en-U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Mitigate or Reduce</a:t>
          </a:r>
          <a:endParaRPr lang="nb-NO" b="1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0EAAA950-4FD1-4DD7-8694-C282D12C01BD}" type="parTrans" cxnId="{4C9015E9-33B7-4519-8AE1-C5B69EC7B9E2}">
      <dgm:prSet/>
      <dgm:spPr/>
      <dgm:t>
        <a:bodyPr/>
        <a:lstStyle/>
        <a:p>
          <a:endParaRPr lang="nb-NO"/>
        </a:p>
      </dgm:t>
    </dgm:pt>
    <dgm:pt modelId="{901D5326-79D2-40F7-B59A-41A60ED4EC65}" type="sibTrans" cxnId="{4C9015E9-33B7-4519-8AE1-C5B69EC7B9E2}">
      <dgm:prSet/>
      <dgm:spPr/>
      <dgm:t>
        <a:bodyPr/>
        <a:lstStyle/>
        <a:p>
          <a:endParaRPr lang="nb-NO"/>
        </a:p>
      </dgm:t>
    </dgm:pt>
    <dgm:pt modelId="{E459F43F-8B38-4E4C-B316-4E5D5563D3D7}" type="pres">
      <dgm:prSet presAssocID="{3DFD766A-123E-4E3C-88A3-1AC654B9F190}" presName="matrix" presStyleCnt="0">
        <dgm:presLayoutVars>
          <dgm:chMax val="1"/>
          <dgm:dir/>
          <dgm:resizeHandles val="exact"/>
        </dgm:presLayoutVars>
      </dgm:prSet>
      <dgm:spPr/>
    </dgm:pt>
    <dgm:pt modelId="{3A9970A7-1A3D-423A-9ADA-E17F9A6625A6}" type="pres">
      <dgm:prSet presAssocID="{3DFD766A-123E-4E3C-88A3-1AC654B9F190}" presName="axisShape" presStyleLbl="bgShp" presStyleIdx="0" presStyleCnt="1"/>
      <dgm:spPr/>
    </dgm:pt>
    <dgm:pt modelId="{B07A1024-2724-49FC-93F2-2F144A985159}" type="pres">
      <dgm:prSet presAssocID="{3DFD766A-123E-4E3C-88A3-1AC654B9F190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29360A-93E1-450E-B8AE-D31984E9F89E}" type="pres">
      <dgm:prSet presAssocID="{3DFD766A-123E-4E3C-88A3-1AC654B9F190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43FE967-079C-4D47-80D9-C6289AA43981}" type="pres">
      <dgm:prSet presAssocID="{3DFD766A-123E-4E3C-88A3-1AC654B9F190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BC8F93C-A8C9-472B-BC62-4ED6514493AE}" type="pres">
      <dgm:prSet presAssocID="{3DFD766A-123E-4E3C-88A3-1AC654B9F190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A06641E-1409-44EB-BABF-3134CC26078E}" type="presOf" srcId="{C256279B-5F96-4FC2-8A4F-8F4420947064}" destId="{B07A1024-2724-49FC-93F2-2F144A985159}" srcOrd="0" destOrd="0" presId="urn:microsoft.com/office/officeart/2005/8/layout/matrix2"/>
    <dgm:cxn modelId="{1F551B38-9586-4EA5-9EBE-4D7FC2B74557}" type="presOf" srcId="{896E6994-8309-4A4C-8ABB-D3D169C125E9}" destId="{7429360A-93E1-450E-B8AE-D31984E9F89E}" srcOrd="0" destOrd="0" presId="urn:microsoft.com/office/officeart/2005/8/layout/matrix2"/>
    <dgm:cxn modelId="{D1625439-B781-4E14-929D-D8AA05592A1C}" type="presOf" srcId="{452429FB-241F-40CE-9E20-CD1252C8D168}" destId="{343FE967-079C-4D47-80D9-C6289AA43981}" srcOrd="0" destOrd="0" presId="urn:microsoft.com/office/officeart/2005/8/layout/matrix2"/>
    <dgm:cxn modelId="{4ED6E347-8712-4098-9D45-82E9A05FF764}" srcId="{3DFD766A-123E-4E3C-88A3-1AC654B9F190}" destId="{C256279B-5F96-4FC2-8A4F-8F4420947064}" srcOrd="0" destOrd="0" parTransId="{10340FF7-33FC-4B6A-B6B7-F8683E9FB16F}" sibTransId="{90B678FB-F2E4-4867-BBC1-94CB9C158C4E}"/>
    <dgm:cxn modelId="{1A236654-5E7E-4AE4-898F-A753BAEEBED2}" srcId="{3DFD766A-123E-4E3C-88A3-1AC654B9F190}" destId="{452429FB-241F-40CE-9E20-CD1252C8D168}" srcOrd="2" destOrd="0" parTransId="{D477AD41-8273-4C5A-B0AF-967AAA25A6CC}" sibTransId="{E57A943F-EAA9-41B0-B0B4-0FF488C15478}"/>
    <dgm:cxn modelId="{1D39F59E-1E35-4964-8889-910C4BF961F3}" type="presOf" srcId="{F43A4853-EF06-4BC2-94AF-7CC41A4E2D48}" destId="{8BC8F93C-A8C9-472B-BC62-4ED6514493AE}" srcOrd="0" destOrd="0" presId="urn:microsoft.com/office/officeart/2005/8/layout/matrix2"/>
    <dgm:cxn modelId="{635EBFBF-4576-4E89-A4F6-3D1D0B36D2F0}" type="presOf" srcId="{3DFD766A-123E-4E3C-88A3-1AC654B9F190}" destId="{E459F43F-8B38-4E4C-B316-4E5D5563D3D7}" srcOrd="0" destOrd="0" presId="urn:microsoft.com/office/officeart/2005/8/layout/matrix2"/>
    <dgm:cxn modelId="{4C9015E9-33B7-4519-8AE1-C5B69EC7B9E2}" srcId="{3DFD766A-123E-4E3C-88A3-1AC654B9F190}" destId="{F43A4853-EF06-4BC2-94AF-7CC41A4E2D48}" srcOrd="3" destOrd="0" parTransId="{0EAAA950-4FD1-4DD7-8694-C282D12C01BD}" sibTransId="{901D5326-79D2-40F7-B59A-41A60ED4EC65}"/>
    <dgm:cxn modelId="{3AA486E9-5E22-418D-9344-AAEC9C39B698}" srcId="{3DFD766A-123E-4E3C-88A3-1AC654B9F190}" destId="{896E6994-8309-4A4C-8ABB-D3D169C125E9}" srcOrd="1" destOrd="0" parTransId="{3AE52CA3-17DC-4E8E-AD86-2A1FDB08A53A}" sibTransId="{29D700B7-70A8-4EBB-830D-F14BFA574BB8}"/>
    <dgm:cxn modelId="{319C522C-CADB-4BC3-B915-633E431295AF}" type="presParOf" srcId="{E459F43F-8B38-4E4C-B316-4E5D5563D3D7}" destId="{3A9970A7-1A3D-423A-9ADA-E17F9A6625A6}" srcOrd="0" destOrd="0" presId="urn:microsoft.com/office/officeart/2005/8/layout/matrix2"/>
    <dgm:cxn modelId="{29B3294A-39FA-4036-9B82-6F95509AA318}" type="presParOf" srcId="{E459F43F-8B38-4E4C-B316-4E5D5563D3D7}" destId="{B07A1024-2724-49FC-93F2-2F144A985159}" srcOrd="1" destOrd="0" presId="urn:microsoft.com/office/officeart/2005/8/layout/matrix2"/>
    <dgm:cxn modelId="{E1F301D1-E475-47DB-B3E7-74BD1FF3FB86}" type="presParOf" srcId="{E459F43F-8B38-4E4C-B316-4E5D5563D3D7}" destId="{7429360A-93E1-450E-B8AE-D31984E9F89E}" srcOrd="2" destOrd="0" presId="urn:microsoft.com/office/officeart/2005/8/layout/matrix2"/>
    <dgm:cxn modelId="{178A035E-CACA-4459-A239-F3E54AF9AF8B}" type="presParOf" srcId="{E459F43F-8B38-4E4C-B316-4E5D5563D3D7}" destId="{343FE967-079C-4D47-80D9-C6289AA43981}" srcOrd="3" destOrd="0" presId="urn:microsoft.com/office/officeart/2005/8/layout/matrix2"/>
    <dgm:cxn modelId="{E347740C-F9B3-41CB-9E3F-1030A88B7AD4}" type="presParOf" srcId="{E459F43F-8B38-4E4C-B316-4E5D5563D3D7}" destId="{8BC8F93C-A8C9-472B-BC62-4ED6514493A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C1D8A-A092-44E1-9D2C-F31133520D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27DF98-B464-4D15-AE22-22A865C0F7CC}">
      <dgm:prSet/>
      <dgm:spPr/>
      <dgm:t>
        <a:bodyPr/>
        <a:lstStyle/>
        <a:p>
          <a:r>
            <a:rPr lang="en-US" baseline="0" dirty="0"/>
            <a:t>Integration with patch management system</a:t>
          </a:r>
          <a:endParaRPr lang="en-US" dirty="0"/>
        </a:p>
      </dgm:t>
    </dgm:pt>
    <dgm:pt modelId="{4E2200D0-E5DE-4303-B798-EA615A01D55C}" type="parTrans" cxnId="{8BA13449-F571-429F-A409-6B685D1F2F30}">
      <dgm:prSet/>
      <dgm:spPr/>
      <dgm:t>
        <a:bodyPr/>
        <a:lstStyle/>
        <a:p>
          <a:endParaRPr lang="en-US"/>
        </a:p>
      </dgm:t>
    </dgm:pt>
    <dgm:pt modelId="{F4E1E585-FF27-4535-A9F4-CE823255DA69}" type="sibTrans" cxnId="{8BA13449-F571-429F-A409-6B685D1F2F30}">
      <dgm:prSet/>
      <dgm:spPr/>
      <dgm:t>
        <a:bodyPr/>
        <a:lstStyle/>
        <a:p>
          <a:endParaRPr lang="en-US"/>
        </a:p>
      </dgm:t>
    </dgm:pt>
    <dgm:pt modelId="{1B434993-1930-49CF-B280-173A31FE73BC}">
      <dgm:prSet/>
      <dgm:spPr/>
      <dgm:t>
        <a:bodyPr/>
        <a:lstStyle/>
        <a:p>
          <a:r>
            <a:rPr lang="en-US" baseline="0" dirty="0"/>
            <a:t>Mobile device management</a:t>
          </a:r>
          <a:endParaRPr lang="en-US" dirty="0"/>
        </a:p>
      </dgm:t>
    </dgm:pt>
    <dgm:pt modelId="{E1880485-0480-4682-A85D-78084FF7D5F9}" type="parTrans" cxnId="{29C96A76-49EE-43F1-A7C7-5D864526A638}">
      <dgm:prSet/>
      <dgm:spPr/>
      <dgm:t>
        <a:bodyPr/>
        <a:lstStyle/>
        <a:p>
          <a:endParaRPr lang="en-US"/>
        </a:p>
      </dgm:t>
    </dgm:pt>
    <dgm:pt modelId="{5812FD4F-2D52-44A1-9573-91D3ABA43401}" type="sibTrans" cxnId="{29C96A76-49EE-43F1-A7C7-5D864526A638}">
      <dgm:prSet/>
      <dgm:spPr/>
      <dgm:t>
        <a:bodyPr/>
        <a:lstStyle/>
        <a:p>
          <a:endParaRPr lang="en-US"/>
        </a:p>
      </dgm:t>
    </dgm:pt>
    <dgm:pt modelId="{74350CD1-B5D3-4C2B-85DE-0ADA54A4BAE2}">
      <dgm:prSet/>
      <dgm:spPr/>
      <dgm:t>
        <a:bodyPr/>
        <a:lstStyle/>
        <a:p>
          <a:r>
            <a:rPr lang="en-US" baseline="0"/>
            <a:t>Cloud infrastructure audit</a:t>
          </a:r>
          <a:endParaRPr lang="en-US"/>
        </a:p>
      </dgm:t>
    </dgm:pt>
    <dgm:pt modelId="{9775E95C-5829-4BFB-B72E-51D693F2B07B}" type="parTrans" cxnId="{D3446A05-AAA8-4A31-B1CB-9E99D180AF52}">
      <dgm:prSet/>
      <dgm:spPr/>
      <dgm:t>
        <a:bodyPr/>
        <a:lstStyle/>
        <a:p>
          <a:endParaRPr lang="en-US"/>
        </a:p>
      </dgm:t>
    </dgm:pt>
    <dgm:pt modelId="{69AA4B76-633E-44B0-B14C-D8D5E492DBBF}" type="sibTrans" cxnId="{D3446A05-AAA8-4A31-B1CB-9E99D180AF52}">
      <dgm:prSet/>
      <dgm:spPr/>
      <dgm:t>
        <a:bodyPr/>
        <a:lstStyle/>
        <a:p>
          <a:endParaRPr lang="en-US"/>
        </a:p>
      </dgm:t>
    </dgm:pt>
    <dgm:pt modelId="{AB4CB066-2BA1-4CA0-B6AA-E83605FDB40F}">
      <dgm:prSet/>
      <dgm:spPr/>
      <dgm:t>
        <a:bodyPr/>
        <a:lstStyle/>
        <a:p>
          <a:r>
            <a:rPr lang="en-US" baseline="0"/>
            <a:t>SCAP and OVAL Auditing</a:t>
          </a:r>
          <a:endParaRPr lang="en-US"/>
        </a:p>
      </dgm:t>
    </dgm:pt>
    <dgm:pt modelId="{FDE146FB-50F8-4A1F-8BC7-5582492730D5}" type="parTrans" cxnId="{22DE8824-3526-4B45-9424-E601E5ECFB03}">
      <dgm:prSet/>
      <dgm:spPr/>
      <dgm:t>
        <a:bodyPr/>
        <a:lstStyle/>
        <a:p>
          <a:endParaRPr lang="en-US"/>
        </a:p>
      </dgm:t>
    </dgm:pt>
    <dgm:pt modelId="{3C812B9A-6892-474C-8592-8EA102D150E3}" type="sibTrans" cxnId="{22DE8824-3526-4B45-9424-E601E5ECFB03}">
      <dgm:prSet/>
      <dgm:spPr/>
      <dgm:t>
        <a:bodyPr/>
        <a:lstStyle/>
        <a:p>
          <a:endParaRPr lang="en-US"/>
        </a:p>
      </dgm:t>
    </dgm:pt>
    <dgm:pt modelId="{E03925D5-A177-46FA-8C4A-EAD2FE8F8344}" type="pres">
      <dgm:prSet presAssocID="{6B2C1D8A-A092-44E1-9D2C-F31133520DDB}" presName="root" presStyleCnt="0">
        <dgm:presLayoutVars>
          <dgm:dir/>
          <dgm:resizeHandles val="exact"/>
        </dgm:presLayoutVars>
      </dgm:prSet>
      <dgm:spPr/>
    </dgm:pt>
    <dgm:pt modelId="{1776D70A-4396-4437-B97D-EEA8537A35F2}" type="pres">
      <dgm:prSet presAssocID="{A327DF98-B464-4D15-AE22-22A865C0F7CC}" presName="compNode" presStyleCnt="0"/>
      <dgm:spPr/>
    </dgm:pt>
    <dgm:pt modelId="{81072D8B-A8E7-444B-8F58-E9F674FBAA38}" type="pres">
      <dgm:prSet presAssocID="{A327DF98-B464-4D15-AE22-22A865C0F7CC}" presName="bgRect" presStyleLbl="bgShp" presStyleIdx="0" presStyleCnt="4"/>
      <dgm:spPr/>
    </dgm:pt>
    <dgm:pt modelId="{8CF86C9F-6194-4DC9-A42B-F5524D5F9008}" type="pres">
      <dgm:prSet presAssocID="{A327DF98-B464-4D15-AE22-22A865C0F7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21AA54-DA47-46A5-9D70-A94A5D54304E}" type="pres">
      <dgm:prSet presAssocID="{A327DF98-B464-4D15-AE22-22A865C0F7CC}" presName="spaceRect" presStyleCnt="0"/>
      <dgm:spPr/>
    </dgm:pt>
    <dgm:pt modelId="{6AFE068A-B4A9-4845-93A4-BBE78C75E79E}" type="pres">
      <dgm:prSet presAssocID="{A327DF98-B464-4D15-AE22-22A865C0F7CC}" presName="parTx" presStyleLbl="revTx" presStyleIdx="0" presStyleCnt="4">
        <dgm:presLayoutVars>
          <dgm:chMax val="0"/>
          <dgm:chPref val="0"/>
        </dgm:presLayoutVars>
      </dgm:prSet>
      <dgm:spPr/>
    </dgm:pt>
    <dgm:pt modelId="{80096974-99D8-4395-AF1D-7E78D34EE4C6}" type="pres">
      <dgm:prSet presAssocID="{F4E1E585-FF27-4535-A9F4-CE823255DA69}" presName="sibTrans" presStyleCnt="0"/>
      <dgm:spPr/>
    </dgm:pt>
    <dgm:pt modelId="{2A8F526E-0A64-453E-B2A4-D6A4756F2446}" type="pres">
      <dgm:prSet presAssocID="{1B434993-1930-49CF-B280-173A31FE73BC}" presName="compNode" presStyleCnt="0"/>
      <dgm:spPr/>
    </dgm:pt>
    <dgm:pt modelId="{A08C2913-454B-4BBD-934C-418A24FE7DF8}" type="pres">
      <dgm:prSet presAssocID="{1B434993-1930-49CF-B280-173A31FE73BC}" presName="bgRect" presStyleLbl="bgShp" presStyleIdx="1" presStyleCnt="4"/>
      <dgm:spPr/>
    </dgm:pt>
    <dgm:pt modelId="{21585F05-DEF9-482F-B36D-51994A1A5484}" type="pres">
      <dgm:prSet presAssocID="{1B434993-1930-49CF-B280-173A31FE73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1E816B5D-C582-4952-82BF-D3C2A378AEDD}" type="pres">
      <dgm:prSet presAssocID="{1B434993-1930-49CF-B280-173A31FE73BC}" presName="spaceRect" presStyleCnt="0"/>
      <dgm:spPr/>
    </dgm:pt>
    <dgm:pt modelId="{D67E6F3C-1B0F-4AC7-BB9A-6DF536CD73B2}" type="pres">
      <dgm:prSet presAssocID="{1B434993-1930-49CF-B280-173A31FE73BC}" presName="parTx" presStyleLbl="revTx" presStyleIdx="1" presStyleCnt="4">
        <dgm:presLayoutVars>
          <dgm:chMax val="0"/>
          <dgm:chPref val="0"/>
        </dgm:presLayoutVars>
      </dgm:prSet>
      <dgm:spPr/>
    </dgm:pt>
    <dgm:pt modelId="{4C85F36B-C273-4E5B-8156-8D645FE2FE8D}" type="pres">
      <dgm:prSet presAssocID="{5812FD4F-2D52-44A1-9573-91D3ABA43401}" presName="sibTrans" presStyleCnt="0"/>
      <dgm:spPr/>
    </dgm:pt>
    <dgm:pt modelId="{ADFCB12F-647D-4370-B56F-A0AC37542D69}" type="pres">
      <dgm:prSet presAssocID="{74350CD1-B5D3-4C2B-85DE-0ADA54A4BAE2}" presName="compNode" presStyleCnt="0"/>
      <dgm:spPr/>
    </dgm:pt>
    <dgm:pt modelId="{7F2455A0-2600-4AE3-871F-87B0184670F7}" type="pres">
      <dgm:prSet presAssocID="{74350CD1-B5D3-4C2B-85DE-0ADA54A4BAE2}" presName="bgRect" presStyleLbl="bgShp" presStyleIdx="2" presStyleCnt="4"/>
      <dgm:spPr/>
    </dgm:pt>
    <dgm:pt modelId="{73A7EF4A-BC0B-48B9-96AC-22E9D89AB3CE}" type="pres">
      <dgm:prSet presAssocID="{74350CD1-B5D3-4C2B-85DE-0ADA54A4BA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A0636CCA-7108-4A47-B644-9CF1C94D1F14}" type="pres">
      <dgm:prSet presAssocID="{74350CD1-B5D3-4C2B-85DE-0ADA54A4BAE2}" presName="spaceRect" presStyleCnt="0"/>
      <dgm:spPr/>
    </dgm:pt>
    <dgm:pt modelId="{1EFDABCA-3265-44FE-AAB5-60448AC6D14D}" type="pres">
      <dgm:prSet presAssocID="{74350CD1-B5D3-4C2B-85DE-0ADA54A4BAE2}" presName="parTx" presStyleLbl="revTx" presStyleIdx="2" presStyleCnt="4">
        <dgm:presLayoutVars>
          <dgm:chMax val="0"/>
          <dgm:chPref val="0"/>
        </dgm:presLayoutVars>
      </dgm:prSet>
      <dgm:spPr/>
    </dgm:pt>
    <dgm:pt modelId="{1DB54612-3468-405B-8B54-80DD756889A6}" type="pres">
      <dgm:prSet presAssocID="{69AA4B76-633E-44B0-B14C-D8D5E492DBBF}" presName="sibTrans" presStyleCnt="0"/>
      <dgm:spPr/>
    </dgm:pt>
    <dgm:pt modelId="{4F447CE8-08E0-4216-B175-2A5E478C6B0A}" type="pres">
      <dgm:prSet presAssocID="{AB4CB066-2BA1-4CA0-B6AA-E83605FDB40F}" presName="compNode" presStyleCnt="0"/>
      <dgm:spPr/>
    </dgm:pt>
    <dgm:pt modelId="{2B16877C-9FCE-4986-B772-60AEC73E50D7}" type="pres">
      <dgm:prSet presAssocID="{AB4CB066-2BA1-4CA0-B6AA-E83605FDB40F}" presName="bgRect" presStyleLbl="bgShp" presStyleIdx="3" presStyleCnt="4"/>
      <dgm:spPr/>
    </dgm:pt>
    <dgm:pt modelId="{72B91515-FBC9-42F5-9AC3-1C9B5AF2414C}" type="pres">
      <dgm:prSet presAssocID="{AB4CB066-2BA1-4CA0-B6AA-E83605FDB4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8ABB32F-0519-4135-8A4A-D458E36B9F9F}" type="pres">
      <dgm:prSet presAssocID="{AB4CB066-2BA1-4CA0-B6AA-E83605FDB40F}" presName="spaceRect" presStyleCnt="0"/>
      <dgm:spPr/>
    </dgm:pt>
    <dgm:pt modelId="{4341BA6A-5A69-48C2-811F-A22686BEC414}" type="pres">
      <dgm:prSet presAssocID="{AB4CB066-2BA1-4CA0-B6AA-E83605FDB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446A05-AAA8-4A31-B1CB-9E99D180AF52}" srcId="{6B2C1D8A-A092-44E1-9D2C-F31133520DDB}" destId="{74350CD1-B5D3-4C2B-85DE-0ADA54A4BAE2}" srcOrd="2" destOrd="0" parTransId="{9775E95C-5829-4BFB-B72E-51D693F2B07B}" sibTransId="{69AA4B76-633E-44B0-B14C-D8D5E492DBBF}"/>
    <dgm:cxn modelId="{22DE8824-3526-4B45-9424-E601E5ECFB03}" srcId="{6B2C1D8A-A092-44E1-9D2C-F31133520DDB}" destId="{AB4CB066-2BA1-4CA0-B6AA-E83605FDB40F}" srcOrd="3" destOrd="0" parTransId="{FDE146FB-50F8-4A1F-8BC7-5582492730D5}" sibTransId="{3C812B9A-6892-474C-8592-8EA102D150E3}"/>
    <dgm:cxn modelId="{DF3D2742-99D8-4A02-8023-1AE84B78ACC4}" type="presOf" srcId="{A327DF98-B464-4D15-AE22-22A865C0F7CC}" destId="{6AFE068A-B4A9-4845-93A4-BBE78C75E79E}" srcOrd="0" destOrd="0" presId="urn:microsoft.com/office/officeart/2018/2/layout/IconVerticalSolidList"/>
    <dgm:cxn modelId="{B1A69342-AF2A-4EC8-BD46-D65277B74410}" type="presOf" srcId="{74350CD1-B5D3-4C2B-85DE-0ADA54A4BAE2}" destId="{1EFDABCA-3265-44FE-AAB5-60448AC6D14D}" srcOrd="0" destOrd="0" presId="urn:microsoft.com/office/officeart/2018/2/layout/IconVerticalSolidList"/>
    <dgm:cxn modelId="{4CB84465-833A-4630-9960-E18F06FBE189}" type="presOf" srcId="{1B434993-1930-49CF-B280-173A31FE73BC}" destId="{D67E6F3C-1B0F-4AC7-BB9A-6DF536CD73B2}" srcOrd="0" destOrd="0" presId="urn:microsoft.com/office/officeart/2018/2/layout/IconVerticalSolidList"/>
    <dgm:cxn modelId="{8BA13449-F571-429F-A409-6B685D1F2F30}" srcId="{6B2C1D8A-A092-44E1-9D2C-F31133520DDB}" destId="{A327DF98-B464-4D15-AE22-22A865C0F7CC}" srcOrd="0" destOrd="0" parTransId="{4E2200D0-E5DE-4303-B798-EA615A01D55C}" sibTransId="{F4E1E585-FF27-4535-A9F4-CE823255DA69}"/>
    <dgm:cxn modelId="{29C96A76-49EE-43F1-A7C7-5D864526A638}" srcId="{6B2C1D8A-A092-44E1-9D2C-F31133520DDB}" destId="{1B434993-1930-49CF-B280-173A31FE73BC}" srcOrd="1" destOrd="0" parTransId="{E1880485-0480-4682-A85D-78084FF7D5F9}" sibTransId="{5812FD4F-2D52-44A1-9573-91D3ABA43401}"/>
    <dgm:cxn modelId="{EECD3288-E9F5-4E2C-9897-897A6BF023C9}" type="presOf" srcId="{AB4CB066-2BA1-4CA0-B6AA-E83605FDB40F}" destId="{4341BA6A-5A69-48C2-811F-A22686BEC414}" srcOrd="0" destOrd="0" presId="urn:microsoft.com/office/officeart/2018/2/layout/IconVerticalSolidList"/>
    <dgm:cxn modelId="{DC5E19C5-F97F-4452-AFB6-2B5F06C3209F}" type="presOf" srcId="{6B2C1D8A-A092-44E1-9D2C-F31133520DDB}" destId="{E03925D5-A177-46FA-8C4A-EAD2FE8F8344}" srcOrd="0" destOrd="0" presId="urn:microsoft.com/office/officeart/2018/2/layout/IconVerticalSolidList"/>
    <dgm:cxn modelId="{1B5ECB86-C408-46FC-8359-71640D99B3EC}" type="presParOf" srcId="{E03925D5-A177-46FA-8C4A-EAD2FE8F8344}" destId="{1776D70A-4396-4437-B97D-EEA8537A35F2}" srcOrd="0" destOrd="0" presId="urn:microsoft.com/office/officeart/2018/2/layout/IconVerticalSolidList"/>
    <dgm:cxn modelId="{FFAA3664-F685-4B87-B7E5-0FF0A93B26C8}" type="presParOf" srcId="{1776D70A-4396-4437-B97D-EEA8537A35F2}" destId="{81072D8B-A8E7-444B-8F58-E9F674FBAA38}" srcOrd="0" destOrd="0" presId="urn:microsoft.com/office/officeart/2018/2/layout/IconVerticalSolidList"/>
    <dgm:cxn modelId="{E285B70F-DAE6-4D0B-ABC8-1E631E249114}" type="presParOf" srcId="{1776D70A-4396-4437-B97D-EEA8537A35F2}" destId="{8CF86C9F-6194-4DC9-A42B-F5524D5F9008}" srcOrd="1" destOrd="0" presId="urn:microsoft.com/office/officeart/2018/2/layout/IconVerticalSolidList"/>
    <dgm:cxn modelId="{16F60028-0364-4CC4-8F66-A8BDC11DBC29}" type="presParOf" srcId="{1776D70A-4396-4437-B97D-EEA8537A35F2}" destId="{E321AA54-DA47-46A5-9D70-A94A5D54304E}" srcOrd="2" destOrd="0" presId="urn:microsoft.com/office/officeart/2018/2/layout/IconVerticalSolidList"/>
    <dgm:cxn modelId="{E3F455E8-39BF-4650-8DAB-92DDC3DC2559}" type="presParOf" srcId="{1776D70A-4396-4437-B97D-EEA8537A35F2}" destId="{6AFE068A-B4A9-4845-93A4-BBE78C75E79E}" srcOrd="3" destOrd="0" presId="urn:microsoft.com/office/officeart/2018/2/layout/IconVerticalSolidList"/>
    <dgm:cxn modelId="{BB6108FB-F9FC-4CF5-87AC-9FF252DB9379}" type="presParOf" srcId="{E03925D5-A177-46FA-8C4A-EAD2FE8F8344}" destId="{80096974-99D8-4395-AF1D-7E78D34EE4C6}" srcOrd="1" destOrd="0" presId="urn:microsoft.com/office/officeart/2018/2/layout/IconVerticalSolidList"/>
    <dgm:cxn modelId="{4CDAC327-25F7-4F4B-8FF1-FC81F2E67C9B}" type="presParOf" srcId="{E03925D5-A177-46FA-8C4A-EAD2FE8F8344}" destId="{2A8F526E-0A64-453E-B2A4-D6A4756F2446}" srcOrd="2" destOrd="0" presId="urn:microsoft.com/office/officeart/2018/2/layout/IconVerticalSolidList"/>
    <dgm:cxn modelId="{FE442226-FF48-4B2A-9F8F-01FAB8330E8F}" type="presParOf" srcId="{2A8F526E-0A64-453E-B2A4-D6A4756F2446}" destId="{A08C2913-454B-4BBD-934C-418A24FE7DF8}" srcOrd="0" destOrd="0" presId="urn:microsoft.com/office/officeart/2018/2/layout/IconVerticalSolidList"/>
    <dgm:cxn modelId="{A5E0F243-58F2-4341-8D5B-E659F2976855}" type="presParOf" srcId="{2A8F526E-0A64-453E-B2A4-D6A4756F2446}" destId="{21585F05-DEF9-482F-B36D-51994A1A5484}" srcOrd="1" destOrd="0" presId="urn:microsoft.com/office/officeart/2018/2/layout/IconVerticalSolidList"/>
    <dgm:cxn modelId="{EA85920C-66A5-4D03-9132-A89DD452A7A0}" type="presParOf" srcId="{2A8F526E-0A64-453E-B2A4-D6A4756F2446}" destId="{1E816B5D-C582-4952-82BF-D3C2A378AEDD}" srcOrd="2" destOrd="0" presId="urn:microsoft.com/office/officeart/2018/2/layout/IconVerticalSolidList"/>
    <dgm:cxn modelId="{6C4E0CFF-470C-4536-B6A3-C673642E2636}" type="presParOf" srcId="{2A8F526E-0A64-453E-B2A4-D6A4756F2446}" destId="{D67E6F3C-1B0F-4AC7-BB9A-6DF536CD73B2}" srcOrd="3" destOrd="0" presId="urn:microsoft.com/office/officeart/2018/2/layout/IconVerticalSolidList"/>
    <dgm:cxn modelId="{8671F81C-FBD2-4309-98BB-608751E96A1B}" type="presParOf" srcId="{E03925D5-A177-46FA-8C4A-EAD2FE8F8344}" destId="{4C85F36B-C273-4E5B-8156-8D645FE2FE8D}" srcOrd="3" destOrd="0" presId="urn:microsoft.com/office/officeart/2018/2/layout/IconVerticalSolidList"/>
    <dgm:cxn modelId="{0ACD0BBF-1476-491E-909A-2F402D1EA8DC}" type="presParOf" srcId="{E03925D5-A177-46FA-8C4A-EAD2FE8F8344}" destId="{ADFCB12F-647D-4370-B56F-A0AC37542D69}" srcOrd="4" destOrd="0" presId="urn:microsoft.com/office/officeart/2018/2/layout/IconVerticalSolidList"/>
    <dgm:cxn modelId="{884FE8F2-8846-4991-B21D-8D2B877684F7}" type="presParOf" srcId="{ADFCB12F-647D-4370-B56F-A0AC37542D69}" destId="{7F2455A0-2600-4AE3-871F-87B0184670F7}" srcOrd="0" destOrd="0" presId="urn:microsoft.com/office/officeart/2018/2/layout/IconVerticalSolidList"/>
    <dgm:cxn modelId="{F65ABDA2-7CF1-440B-B08E-83BE02F3E831}" type="presParOf" srcId="{ADFCB12F-647D-4370-B56F-A0AC37542D69}" destId="{73A7EF4A-BC0B-48B9-96AC-22E9D89AB3CE}" srcOrd="1" destOrd="0" presId="urn:microsoft.com/office/officeart/2018/2/layout/IconVerticalSolidList"/>
    <dgm:cxn modelId="{DEE9821C-4111-4B6F-A329-979EC615EEB1}" type="presParOf" srcId="{ADFCB12F-647D-4370-B56F-A0AC37542D69}" destId="{A0636CCA-7108-4A47-B644-9CF1C94D1F14}" srcOrd="2" destOrd="0" presId="urn:microsoft.com/office/officeart/2018/2/layout/IconVerticalSolidList"/>
    <dgm:cxn modelId="{114D724F-11B8-4319-AC45-C67E896611EA}" type="presParOf" srcId="{ADFCB12F-647D-4370-B56F-A0AC37542D69}" destId="{1EFDABCA-3265-44FE-AAB5-60448AC6D14D}" srcOrd="3" destOrd="0" presId="urn:microsoft.com/office/officeart/2018/2/layout/IconVerticalSolidList"/>
    <dgm:cxn modelId="{4CC55069-6A60-4CBD-90B1-5146E29D0516}" type="presParOf" srcId="{E03925D5-A177-46FA-8C4A-EAD2FE8F8344}" destId="{1DB54612-3468-405B-8B54-80DD756889A6}" srcOrd="5" destOrd="0" presId="urn:microsoft.com/office/officeart/2018/2/layout/IconVerticalSolidList"/>
    <dgm:cxn modelId="{C8445BC6-0981-4911-8A2E-563B364B7795}" type="presParOf" srcId="{E03925D5-A177-46FA-8C4A-EAD2FE8F8344}" destId="{4F447CE8-08E0-4216-B175-2A5E478C6B0A}" srcOrd="6" destOrd="0" presId="urn:microsoft.com/office/officeart/2018/2/layout/IconVerticalSolidList"/>
    <dgm:cxn modelId="{6D9A138A-5246-4584-B0F9-FB9239EF2A8C}" type="presParOf" srcId="{4F447CE8-08E0-4216-B175-2A5E478C6B0A}" destId="{2B16877C-9FCE-4986-B772-60AEC73E50D7}" srcOrd="0" destOrd="0" presId="urn:microsoft.com/office/officeart/2018/2/layout/IconVerticalSolidList"/>
    <dgm:cxn modelId="{DB6F92BA-37F0-486C-90B9-25EA861E41C8}" type="presParOf" srcId="{4F447CE8-08E0-4216-B175-2A5E478C6B0A}" destId="{72B91515-FBC9-42F5-9AC3-1C9B5AF2414C}" srcOrd="1" destOrd="0" presId="urn:microsoft.com/office/officeart/2018/2/layout/IconVerticalSolidList"/>
    <dgm:cxn modelId="{C899105B-02F6-450A-A819-FEB6C103809F}" type="presParOf" srcId="{4F447CE8-08E0-4216-B175-2A5E478C6B0A}" destId="{78ABB32F-0519-4135-8A4A-D458E36B9F9F}" srcOrd="2" destOrd="0" presId="urn:microsoft.com/office/officeart/2018/2/layout/IconVerticalSolidList"/>
    <dgm:cxn modelId="{A26A3341-A9D5-4ECF-B738-421F1CE43B03}" type="presParOf" srcId="{4F447CE8-08E0-4216-B175-2A5E478C6B0A}" destId="{4341BA6A-5A69-48C2-811F-A22686BEC4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970A7-1A3D-423A-9ADA-E17F9A6625A6}">
      <dsp:nvSpPr>
        <dsp:cNvPr id="0" name=""/>
        <dsp:cNvSpPr/>
      </dsp:nvSpPr>
      <dsp:spPr>
        <a:xfrm>
          <a:off x="2560637" y="0"/>
          <a:ext cx="3159125" cy="31591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A1024-2724-49FC-93F2-2F144A985159}">
      <dsp:nvSpPr>
        <dsp:cNvPr id="0" name=""/>
        <dsp:cNvSpPr/>
      </dsp:nvSpPr>
      <dsp:spPr>
        <a:xfrm>
          <a:off x="2765980" y="205343"/>
          <a:ext cx="1263650" cy="12636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Transfer or Share</a:t>
          </a:r>
          <a:endParaRPr lang="nb-NO" sz="16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2827666" y="267029"/>
        <a:ext cx="1140278" cy="1140278"/>
      </dsp:txXfrm>
    </dsp:sp>
    <dsp:sp modelId="{7429360A-93E1-450E-B8AE-D31984E9F89E}">
      <dsp:nvSpPr>
        <dsp:cNvPr id="0" name=""/>
        <dsp:cNvSpPr/>
      </dsp:nvSpPr>
      <dsp:spPr>
        <a:xfrm>
          <a:off x="4250769" y="205343"/>
          <a:ext cx="1263650" cy="1263650"/>
        </a:xfrm>
        <a:prstGeom prst="roundRect">
          <a:avLst/>
        </a:prstGeom>
        <a:solidFill>
          <a:schemeClr val="accent4">
            <a:hueOff val="-2160027"/>
            <a:satOff val="11018"/>
            <a:lumOff val="-1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Avoid</a:t>
          </a:r>
          <a:endParaRPr lang="nb-NO" sz="16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4312455" y="267029"/>
        <a:ext cx="1140278" cy="1140278"/>
      </dsp:txXfrm>
    </dsp:sp>
    <dsp:sp modelId="{343FE967-079C-4D47-80D9-C6289AA43981}">
      <dsp:nvSpPr>
        <dsp:cNvPr id="0" name=""/>
        <dsp:cNvSpPr/>
      </dsp:nvSpPr>
      <dsp:spPr>
        <a:xfrm>
          <a:off x="2765980" y="1690131"/>
          <a:ext cx="1263650" cy="1263650"/>
        </a:xfrm>
        <a:prstGeom prst="roundRect">
          <a:avLst/>
        </a:prstGeom>
        <a:solidFill>
          <a:schemeClr val="accent4">
            <a:hueOff val="-4320055"/>
            <a:satOff val="22035"/>
            <a:lumOff val="-2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Accept</a:t>
          </a:r>
          <a:endParaRPr lang="nb-NO" sz="16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2827666" y="1751817"/>
        <a:ext cx="1140278" cy="1140278"/>
      </dsp:txXfrm>
    </dsp:sp>
    <dsp:sp modelId="{8BC8F93C-A8C9-472B-BC62-4ED6514493AE}">
      <dsp:nvSpPr>
        <dsp:cNvPr id="0" name=""/>
        <dsp:cNvSpPr/>
      </dsp:nvSpPr>
      <dsp:spPr>
        <a:xfrm>
          <a:off x="4250769" y="1690131"/>
          <a:ext cx="1263650" cy="1263650"/>
        </a:xfrm>
        <a:prstGeom prst="roundRect">
          <a:avLst/>
        </a:prstGeom>
        <a:solidFill>
          <a:schemeClr val="accent4">
            <a:hueOff val="-6480082"/>
            <a:satOff val="33053"/>
            <a:lumOff val="-3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Mitigate or Reduce</a:t>
          </a:r>
          <a:endParaRPr lang="nb-NO" sz="1600" b="1" kern="1200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sp:txBody>
      <dsp:txXfrm>
        <a:off x="4312455" y="1751817"/>
        <a:ext cx="1140278" cy="1140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72D8B-A8E7-444B-8F58-E9F674FBAA38}">
      <dsp:nvSpPr>
        <dsp:cNvPr id="0" name=""/>
        <dsp:cNvSpPr/>
      </dsp:nvSpPr>
      <dsp:spPr>
        <a:xfrm>
          <a:off x="0" y="1311"/>
          <a:ext cx="8280400" cy="6644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86C9F-6194-4DC9-A42B-F5524D5F9008}">
      <dsp:nvSpPr>
        <dsp:cNvPr id="0" name=""/>
        <dsp:cNvSpPr/>
      </dsp:nvSpPr>
      <dsp:spPr>
        <a:xfrm>
          <a:off x="200997" y="150812"/>
          <a:ext cx="365449" cy="365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E068A-B4A9-4845-93A4-BBE78C75E79E}">
      <dsp:nvSpPr>
        <dsp:cNvPr id="0" name=""/>
        <dsp:cNvSpPr/>
      </dsp:nvSpPr>
      <dsp:spPr>
        <a:xfrm>
          <a:off x="767443" y="1311"/>
          <a:ext cx="7512956" cy="66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1" tIns="70321" rIns="70321" bIns="703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Integration with patch management system</a:t>
          </a:r>
          <a:endParaRPr lang="en-US" sz="2200" kern="1200" dirty="0"/>
        </a:p>
      </dsp:txBody>
      <dsp:txXfrm>
        <a:off x="767443" y="1311"/>
        <a:ext cx="7512956" cy="664453"/>
      </dsp:txXfrm>
    </dsp:sp>
    <dsp:sp modelId="{A08C2913-454B-4BBD-934C-418A24FE7DF8}">
      <dsp:nvSpPr>
        <dsp:cNvPr id="0" name=""/>
        <dsp:cNvSpPr/>
      </dsp:nvSpPr>
      <dsp:spPr>
        <a:xfrm>
          <a:off x="0" y="831877"/>
          <a:ext cx="8280400" cy="6644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85F05-DEF9-482F-B36D-51994A1A5484}">
      <dsp:nvSpPr>
        <dsp:cNvPr id="0" name=""/>
        <dsp:cNvSpPr/>
      </dsp:nvSpPr>
      <dsp:spPr>
        <a:xfrm>
          <a:off x="200997" y="981379"/>
          <a:ext cx="365449" cy="3654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E6F3C-1B0F-4AC7-BB9A-6DF536CD73B2}">
      <dsp:nvSpPr>
        <dsp:cNvPr id="0" name=""/>
        <dsp:cNvSpPr/>
      </dsp:nvSpPr>
      <dsp:spPr>
        <a:xfrm>
          <a:off x="767443" y="831877"/>
          <a:ext cx="7512956" cy="66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1" tIns="70321" rIns="70321" bIns="703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Mobile device management</a:t>
          </a:r>
          <a:endParaRPr lang="en-US" sz="2200" kern="1200" dirty="0"/>
        </a:p>
      </dsp:txBody>
      <dsp:txXfrm>
        <a:off x="767443" y="831877"/>
        <a:ext cx="7512956" cy="664453"/>
      </dsp:txXfrm>
    </dsp:sp>
    <dsp:sp modelId="{7F2455A0-2600-4AE3-871F-87B0184670F7}">
      <dsp:nvSpPr>
        <dsp:cNvPr id="0" name=""/>
        <dsp:cNvSpPr/>
      </dsp:nvSpPr>
      <dsp:spPr>
        <a:xfrm>
          <a:off x="0" y="1662443"/>
          <a:ext cx="8280400" cy="6644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7EF4A-BC0B-48B9-96AC-22E9D89AB3CE}">
      <dsp:nvSpPr>
        <dsp:cNvPr id="0" name=""/>
        <dsp:cNvSpPr/>
      </dsp:nvSpPr>
      <dsp:spPr>
        <a:xfrm>
          <a:off x="200997" y="1811945"/>
          <a:ext cx="365449" cy="3654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DABCA-3265-44FE-AAB5-60448AC6D14D}">
      <dsp:nvSpPr>
        <dsp:cNvPr id="0" name=""/>
        <dsp:cNvSpPr/>
      </dsp:nvSpPr>
      <dsp:spPr>
        <a:xfrm>
          <a:off x="767443" y="1662443"/>
          <a:ext cx="7512956" cy="66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1" tIns="70321" rIns="70321" bIns="703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Cloud infrastructure audit</a:t>
          </a:r>
          <a:endParaRPr lang="en-US" sz="2200" kern="1200"/>
        </a:p>
      </dsp:txBody>
      <dsp:txXfrm>
        <a:off x="767443" y="1662443"/>
        <a:ext cx="7512956" cy="664453"/>
      </dsp:txXfrm>
    </dsp:sp>
    <dsp:sp modelId="{2B16877C-9FCE-4986-B772-60AEC73E50D7}">
      <dsp:nvSpPr>
        <dsp:cNvPr id="0" name=""/>
        <dsp:cNvSpPr/>
      </dsp:nvSpPr>
      <dsp:spPr>
        <a:xfrm>
          <a:off x="0" y="2493009"/>
          <a:ext cx="8280400" cy="6644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91515-FBC9-42F5-9AC3-1C9B5AF2414C}">
      <dsp:nvSpPr>
        <dsp:cNvPr id="0" name=""/>
        <dsp:cNvSpPr/>
      </dsp:nvSpPr>
      <dsp:spPr>
        <a:xfrm>
          <a:off x="200997" y="2642511"/>
          <a:ext cx="365449" cy="3654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1BA6A-5A69-48C2-811F-A22686BEC414}">
      <dsp:nvSpPr>
        <dsp:cNvPr id="0" name=""/>
        <dsp:cNvSpPr/>
      </dsp:nvSpPr>
      <dsp:spPr>
        <a:xfrm>
          <a:off x="767443" y="2493009"/>
          <a:ext cx="7512956" cy="66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21" tIns="70321" rIns="70321" bIns="703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SCAP and OVAL Auditing</a:t>
          </a:r>
          <a:endParaRPr lang="en-US" sz="2200" kern="1200"/>
        </a:p>
      </dsp:txBody>
      <dsp:txXfrm>
        <a:off x="767443" y="2493009"/>
        <a:ext cx="7512956" cy="66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60B9E-9272-4EBC-B7A3-03531EF32D7D}" type="datetimeFigureOut">
              <a:rPr lang="nb-NO" smtClean="0"/>
              <a:t>25.07.2022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E68ED-A7AE-4D37-A3FB-47FEC6A308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04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page_bei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897F539-4998-4F3A-974F-8971EA9C9D05}"/>
              </a:ext>
            </a:extLst>
          </p:cNvPr>
          <p:cNvSpPr/>
          <p:nvPr/>
        </p:nvSpPr>
        <p:spPr>
          <a:xfrm>
            <a:off x="0" y="836501"/>
            <a:ext cx="9150492" cy="4306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Friform 39">
            <a:extLst>
              <a:ext uri="{FF2B5EF4-FFF2-40B4-BE49-F238E27FC236}">
                <a16:creationId xmlns:a16="http://schemas.microsoft.com/office/drawing/2014/main" id="{90B0AA4D-713B-F647-880F-22FA178EC2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9964" y="837900"/>
            <a:ext cx="5864035" cy="4305600"/>
          </a:xfrm>
          <a:custGeom>
            <a:avLst/>
            <a:gdLst>
              <a:gd name="connsiteX0" fmla="*/ 0 w 5870536"/>
              <a:gd name="connsiteY0" fmla="*/ 0 h 4305600"/>
              <a:gd name="connsiteX1" fmla="*/ 5870536 w 5870536"/>
              <a:gd name="connsiteY1" fmla="*/ 0 h 4305600"/>
              <a:gd name="connsiteX2" fmla="*/ 5870536 w 5870536"/>
              <a:gd name="connsiteY2" fmla="*/ 4305600 h 4305600"/>
              <a:gd name="connsiteX3" fmla="*/ 0 w 5870536"/>
              <a:gd name="connsiteY3" fmla="*/ 4305600 h 4305600"/>
              <a:gd name="connsiteX4" fmla="*/ 0 w 5870536"/>
              <a:gd name="connsiteY4" fmla="*/ 4299135 h 4305600"/>
              <a:gd name="connsiteX5" fmla="*/ 92081 w 5870536"/>
              <a:gd name="connsiteY5" fmla="*/ 4294486 h 4305600"/>
              <a:gd name="connsiteX6" fmla="*/ 2024769 w 5870536"/>
              <a:gd name="connsiteY6" fmla="*/ 2152800 h 4305600"/>
              <a:gd name="connsiteX7" fmla="*/ 92081 w 5870536"/>
              <a:gd name="connsiteY7" fmla="*/ 11115 h 4305600"/>
              <a:gd name="connsiteX8" fmla="*/ 0 w 5870536"/>
              <a:gd name="connsiteY8" fmla="*/ 6465 h 43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0536" h="4305600">
                <a:moveTo>
                  <a:pt x="0" y="0"/>
                </a:moveTo>
                <a:lnTo>
                  <a:pt x="5870536" y="0"/>
                </a:lnTo>
                <a:lnTo>
                  <a:pt x="5870536" y="4305600"/>
                </a:lnTo>
                <a:lnTo>
                  <a:pt x="0" y="4305600"/>
                </a:lnTo>
                <a:lnTo>
                  <a:pt x="0" y="4299135"/>
                </a:lnTo>
                <a:lnTo>
                  <a:pt x="92081" y="4294486"/>
                </a:lnTo>
                <a:cubicBezTo>
                  <a:pt x="1177643" y="4184241"/>
                  <a:pt x="2024769" y="3267449"/>
                  <a:pt x="2024769" y="2152800"/>
                </a:cubicBezTo>
                <a:cubicBezTo>
                  <a:pt x="2024769" y="1038151"/>
                  <a:pt x="1177643" y="121360"/>
                  <a:pt x="92081" y="11115"/>
                </a:cubicBezTo>
                <a:lnTo>
                  <a:pt x="0" y="64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0" tIns="360000" rIns="720000" anchor="t" anchorCtr="1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nb-NO" sz="900" dirty="0" err="1"/>
              <a:t>Click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placeholder and </a:t>
            </a:r>
            <a:r>
              <a:rPr lang="nb-NO" sz="900" dirty="0" err="1"/>
              <a:t>use</a:t>
            </a:r>
            <a:r>
              <a:rPr lang="nb-NO" sz="900" dirty="0"/>
              <a:t> </a:t>
            </a:r>
            <a:r>
              <a:rPr lang="nb-NO" sz="900" dirty="0" err="1"/>
              <a:t>button</a:t>
            </a:r>
            <a:r>
              <a:rPr lang="nb-NO" sz="900" dirty="0"/>
              <a:t> "</a:t>
            </a:r>
            <a:r>
              <a:rPr lang="nb-NO" sz="900" dirty="0" err="1"/>
              <a:t>Insert</a:t>
            </a:r>
            <a:r>
              <a:rPr lang="nb-NO" sz="900" dirty="0"/>
              <a:t> image BrandMaster" to </a:t>
            </a:r>
            <a:r>
              <a:rPr lang="nb-NO" sz="900" dirty="0" err="1"/>
              <a:t>the</a:t>
            </a:r>
            <a:r>
              <a:rPr lang="nb-NO" sz="900" dirty="0"/>
              <a:t> far right </a:t>
            </a:r>
            <a:r>
              <a:rPr lang="nb-NO" sz="900" dirty="0" err="1"/>
              <a:t>on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</a:t>
            </a:r>
            <a:r>
              <a:rPr lang="nb-NO" sz="900" dirty="0" err="1"/>
              <a:t>menu</a:t>
            </a:r>
            <a:r>
              <a:rPr lang="nb-NO" sz="900" dirty="0"/>
              <a:t> </a:t>
            </a:r>
            <a:br>
              <a:rPr lang="nb-NO" sz="900" dirty="0"/>
            </a:br>
            <a:r>
              <a:rPr lang="nb-NO" sz="900" dirty="0"/>
              <a:t>"Sett inn/</a:t>
            </a:r>
            <a:r>
              <a:rPr lang="nb-NO" sz="900" dirty="0" err="1"/>
              <a:t>Insert</a:t>
            </a:r>
            <a:r>
              <a:rPr lang="nb-NO" sz="900" dirty="0"/>
              <a:t>/</a:t>
            </a:r>
            <a:r>
              <a:rPr lang="nb-NO" sz="900" dirty="0" err="1"/>
              <a:t>Infoga</a:t>
            </a:r>
            <a:r>
              <a:rPr lang="nb-NO" sz="900" dirty="0"/>
              <a:t>". </a:t>
            </a:r>
            <a:endParaRPr lang="nb-NO" sz="900" noProof="1"/>
          </a:p>
        </p:txBody>
      </p:sp>
      <p:grpSp>
        <p:nvGrpSpPr>
          <p:cNvPr id="115" name="Gruppe 114">
            <a:extLst>
              <a:ext uri="{FF2B5EF4-FFF2-40B4-BE49-F238E27FC236}">
                <a16:creationId xmlns:a16="http://schemas.microsoft.com/office/drawing/2014/main" id="{41E97E57-5157-4765-A889-FD768F44AD8B}"/>
              </a:ext>
            </a:extLst>
          </p:cNvPr>
          <p:cNvGrpSpPr/>
          <p:nvPr/>
        </p:nvGrpSpPr>
        <p:grpSpPr>
          <a:xfrm>
            <a:off x="0" y="5297788"/>
            <a:ext cx="9144000" cy="180000"/>
            <a:chOff x="0" y="5297788"/>
            <a:chExt cx="9144000" cy="372979"/>
          </a:xfrm>
        </p:grpSpPr>
        <p:cxnSp>
          <p:nvCxnSpPr>
            <p:cNvPr id="116" name="Rett linje 115">
              <a:extLst>
                <a:ext uri="{FF2B5EF4-FFF2-40B4-BE49-F238E27FC236}">
                  <a16:creationId xmlns:a16="http://schemas.microsoft.com/office/drawing/2014/main" id="{CB4EC828-AA64-4B3B-BA7F-3939F0DDCC1D}"/>
                </a:ext>
              </a:extLst>
            </p:cNvPr>
            <p:cNvCxnSpPr/>
            <p:nvPr/>
          </p:nvCxnSpPr>
          <p:spPr>
            <a:xfrm>
              <a:off x="9144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tt linje 116">
              <a:extLst>
                <a:ext uri="{FF2B5EF4-FFF2-40B4-BE49-F238E27FC236}">
                  <a16:creationId xmlns:a16="http://schemas.microsoft.com/office/drawing/2014/main" id="{FC708BC3-AF6A-4C2A-A040-E7D2584F5679}"/>
                </a:ext>
              </a:extLst>
            </p:cNvPr>
            <p:cNvCxnSpPr/>
            <p:nvPr/>
          </p:nvCxnSpPr>
          <p:spPr>
            <a:xfrm>
              <a:off x="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6116CDD8-8FA0-499C-8024-98736A2A45BE}"/>
                </a:ext>
              </a:extLst>
            </p:cNvPr>
            <p:cNvCxnSpPr/>
            <p:nvPr/>
          </p:nvCxnSpPr>
          <p:spPr>
            <a:xfrm>
              <a:off x="4572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F87D2C52-DF01-487F-94E1-3B4808498D4C}"/>
                </a:ext>
              </a:extLst>
            </p:cNvPr>
            <p:cNvCxnSpPr/>
            <p:nvPr/>
          </p:nvCxnSpPr>
          <p:spPr>
            <a:xfrm>
              <a:off x="6858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tt linje 119">
              <a:extLst>
                <a:ext uri="{FF2B5EF4-FFF2-40B4-BE49-F238E27FC236}">
                  <a16:creationId xmlns:a16="http://schemas.microsoft.com/office/drawing/2014/main" id="{D23653C0-3C9E-4DC9-9B20-7CB67F5F9553}"/>
                </a:ext>
              </a:extLst>
            </p:cNvPr>
            <p:cNvCxnSpPr/>
            <p:nvPr/>
          </p:nvCxnSpPr>
          <p:spPr>
            <a:xfrm>
              <a:off x="2286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tt linje 120">
              <a:extLst>
                <a:ext uri="{FF2B5EF4-FFF2-40B4-BE49-F238E27FC236}">
                  <a16:creationId xmlns:a16="http://schemas.microsoft.com/office/drawing/2014/main" id="{2BD9608F-579A-4E69-946E-738146576D95}"/>
                </a:ext>
              </a:extLst>
            </p:cNvPr>
            <p:cNvCxnSpPr/>
            <p:nvPr/>
          </p:nvCxnSpPr>
          <p:spPr>
            <a:xfrm>
              <a:off x="8001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tt linje 121">
              <a:extLst>
                <a:ext uri="{FF2B5EF4-FFF2-40B4-BE49-F238E27FC236}">
                  <a16:creationId xmlns:a16="http://schemas.microsoft.com/office/drawing/2014/main" id="{7C61F4DE-2E50-462D-A392-B853CA21D799}"/>
                </a:ext>
              </a:extLst>
            </p:cNvPr>
            <p:cNvCxnSpPr/>
            <p:nvPr/>
          </p:nvCxnSpPr>
          <p:spPr>
            <a:xfrm>
              <a:off x="5715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tt linje 122">
              <a:extLst>
                <a:ext uri="{FF2B5EF4-FFF2-40B4-BE49-F238E27FC236}">
                  <a16:creationId xmlns:a16="http://schemas.microsoft.com/office/drawing/2014/main" id="{C04DF60F-3682-4D29-A6CE-7D6AAA8FA5CC}"/>
                </a:ext>
              </a:extLst>
            </p:cNvPr>
            <p:cNvCxnSpPr/>
            <p:nvPr/>
          </p:nvCxnSpPr>
          <p:spPr>
            <a:xfrm>
              <a:off x="3429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tt linje 123">
              <a:extLst>
                <a:ext uri="{FF2B5EF4-FFF2-40B4-BE49-F238E27FC236}">
                  <a16:creationId xmlns:a16="http://schemas.microsoft.com/office/drawing/2014/main" id="{E042CA0E-47DC-47FC-897F-70F70BFB366F}"/>
                </a:ext>
              </a:extLst>
            </p:cNvPr>
            <p:cNvCxnSpPr/>
            <p:nvPr/>
          </p:nvCxnSpPr>
          <p:spPr>
            <a:xfrm>
              <a:off x="1143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tt linje 124">
              <a:extLst>
                <a:ext uri="{FF2B5EF4-FFF2-40B4-BE49-F238E27FC236}">
                  <a16:creationId xmlns:a16="http://schemas.microsoft.com/office/drawing/2014/main" id="{3863232C-D53F-48D6-A0E7-CC9B4C60E264}"/>
                </a:ext>
              </a:extLst>
            </p:cNvPr>
            <p:cNvCxnSpPr/>
            <p:nvPr/>
          </p:nvCxnSpPr>
          <p:spPr>
            <a:xfrm>
              <a:off x="8572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tt linje 125">
              <a:extLst>
                <a:ext uri="{FF2B5EF4-FFF2-40B4-BE49-F238E27FC236}">
                  <a16:creationId xmlns:a16="http://schemas.microsoft.com/office/drawing/2014/main" id="{6275ADF1-B804-49A7-96BE-70D8AFECB88C}"/>
                </a:ext>
              </a:extLst>
            </p:cNvPr>
            <p:cNvCxnSpPr/>
            <p:nvPr/>
          </p:nvCxnSpPr>
          <p:spPr>
            <a:xfrm>
              <a:off x="7429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tt linje 126">
              <a:extLst>
                <a:ext uri="{FF2B5EF4-FFF2-40B4-BE49-F238E27FC236}">
                  <a16:creationId xmlns:a16="http://schemas.microsoft.com/office/drawing/2014/main" id="{6A12681A-6F23-4F31-ACA4-1A2E0006D537}"/>
                </a:ext>
              </a:extLst>
            </p:cNvPr>
            <p:cNvCxnSpPr/>
            <p:nvPr/>
          </p:nvCxnSpPr>
          <p:spPr>
            <a:xfrm>
              <a:off x="6286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tt linje 127">
              <a:extLst>
                <a:ext uri="{FF2B5EF4-FFF2-40B4-BE49-F238E27FC236}">
                  <a16:creationId xmlns:a16="http://schemas.microsoft.com/office/drawing/2014/main" id="{6CC3DE73-64F8-4D3E-B3A9-935C5F8AA878}"/>
                </a:ext>
              </a:extLst>
            </p:cNvPr>
            <p:cNvCxnSpPr/>
            <p:nvPr/>
          </p:nvCxnSpPr>
          <p:spPr>
            <a:xfrm>
              <a:off x="5143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tt linje 128">
              <a:extLst>
                <a:ext uri="{FF2B5EF4-FFF2-40B4-BE49-F238E27FC236}">
                  <a16:creationId xmlns:a16="http://schemas.microsoft.com/office/drawing/2014/main" id="{FAC273D9-8153-4188-B7CA-F30670E78B13}"/>
                </a:ext>
              </a:extLst>
            </p:cNvPr>
            <p:cNvCxnSpPr/>
            <p:nvPr/>
          </p:nvCxnSpPr>
          <p:spPr>
            <a:xfrm>
              <a:off x="4000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ett linje 129">
              <a:extLst>
                <a:ext uri="{FF2B5EF4-FFF2-40B4-BE49-F238E27FC236}">
                  <a16:creationId xmlns:a16="http://schemas.microsoft.com/office/drawing/2014/main" id="{916C3980-C8A1-45C7-AA35-A88DD771F2A1}"/>
                </a:ext>
              </a:extLst>
            </p:cNvPr>
            <p:cNvCxnSpPr/>
            <p:nvPr/>
          </p:nvCxnSpPr>
          <p:spPr>
            <a:xfrm>
              <a:off x="2857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ett linje 130">
              <a:extLst>
                <a:ext uri="{FF2B5EF4-FFF2-40B4-BE49-F238E27FC236}">
                  <a16:creationId xmlns:a16="http://schemas.microsoft.com/office/drawing/2014/main" id="{E99AC163-1D5E-4BFA-BE31-B64B3B6121BF}"/>
                </a:ext>
              </a:extLst>
            </p:cNvPr>
            <p:cNvCxnSpPr/>
            <p:nvPr/>
          </p:nvCxnSpPr>
          <p:spPr>
            <a:xfrm>
              <a:off x="1714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ett linje 131">
              <a:extLst>
                <a:ext uri="{FF2B5EF4-FFF2-40B4-BE49-F238E27FC236}">
                  <a16:creationId xmlns:a16="http://schemas.microsoft.com/office/drawing/2014/main" id="{E1A62F24-69EB-4117-B6FE-6407220526C9}"/>
                </a:ext>
              </a:extLst>
            </p:cNvPr>
            <p:cNvCxnSpPr/>
            <p:nvPr/>
          </p:nvCxnSpPr>
          <p:spPr>
            <a:xfrm>
              <a:off x="571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DD3A4283-61B4-4CE7-98B3-DD15277A1CA4}"/>
              </a:ext>
            </a:extLst>
          </p:cNvPr>
          <p:cNvGrpSpPr/>
          <p:nvPr/>
        </p:nvGrpSpPr>
        <p:grpSpPr>
          <a:xfrm>
            <a:off x="-339073" y="1"/>
            <a:ext cx="180000" cy="4246200"/>
            <a:chOff x="-583532" y="1"/>
            <a:chExt cx="372980" cy="4246200"/>
          </a:xfrm>
        </p:grpSpPr>
        <p:cxnSp>
          <p:nvCxnSpPr>
            <p:cNvPr id="166" name="Rett linje 165">
              <a:extLst>
                <a:ext uri="{FF2B5EF4-FFF2-40B4-BE49-F238E27FC236}">
                  <a16:creationId xmlns:a16="http://schemas.microsoft.com/office/drawing/2014/main" id="{AE79378C-6DE6-4A62-A57A-8ADA616F546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97042" y="-186489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ett linje 168">
              <a:extLst>
                <a:ext uri="{FF2B5EF4-FFF2-40B4-BE49-F238E27FC236}">
                  <a16:creationId xmlns:a16="http://schemas.microsoft.com/office/drawing/2014/main" id="{DA872C10-59C3-4434-A633-E66C99353B1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97042" y="2239911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ett linje 169">
              <a:extLst>
                <a:ext uri="{FF2B5EF4-FFF2-40B4-BE49-F238E27FC236}">
                  <a16:creationId xmlns:a16="http://schemas.microsoft.com/office/drawing/2014/main" id="{71B24215-F01A-485B-A939-3F00F3A22D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18552" y="1105201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ett linje 170">
              <a:extLst>
                <a:ext uri="{FF2B5EF4-FFF2-40B4-BE49-F238E27FC236}">
                  <a16:creationId xmlns:a16="http://schemas.microsoft.com/office/drawing/2014/main" id="{ADCFBA45-D34E-4289-B179-5626BD5E2E8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18552" y="3531601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ett linje 171">
              <a:extLst>
                <a:ext uri="{FF2B5EF4-FFF2-40B4-BE49-F238E27FC236}">
                  <a16:creationId xmlns:a16="http://schemas.microsoft.com/office/drawing/2014/main" id="{C8991031-407D-4BDF-A817-F5AE7F4EAEA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3" y="5166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ett linje 172">
              <a:extLst>
                <a:ext uri="{FF2B5EF4-FFF2-40B4-BE49-F238E27FC236}">
                  <a16:creationId xmlns:a16="http://schemas.microsoft.com/office/drawing/2014/main" id="{7610412E-A155-4674-8251-7706FBEE8D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17298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ett linje 173">
              <a:extLst>
                <a:ext uri="{FF2B5EF4-FFF2-40B4-BE49-F238E27FC236}">
                  <a16:creationId xmlns:a16="http://schemas.microsoft.com/office/drawing/2014/main" id="{B43C8BAA-7CFD-4FF4-A348-82C4B4D4433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29430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ett linje 174">
              <a:extLst>
                <a:ext uri="{FF2B5EF4-FFF2-40B4-BE49-F238E27FC236}">
                  <a16:creationId xmlns:a16="http://schemas.microsoft.com/office/drawing/2014/main" id="{2223CED3-2D78-4D56-9B33-66CAD9F894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41562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D9CC3CC4-9519-4F39-AF45-4B0686864F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5069" y="836502"/>
            <a:ext cx="4305600" cy="4306998"/>
          </a:xfrm>
          <a:prstGeom prst="ellipse">
            <a:avLst/>
          </a:prstGeom>
          <a:solidFill>
            <a:schemeClr val="accent2"/>
          </a:solidFill>
        </p:spPr>
        <p:txBody>
          <a:bodyPr lIns="180000" tIns="540000" rIns="180000" bIns="540000" anchor="t">
            <a:normAutofit/>
          </a:bodyPr>
          <a:lstStyle>
            <a:lvl1pPr algn="ctr">
              <a:lnSpc>
                <a:spcPct val="100000"/>
              </a:lnSpc>
              <a:defRPr sz="25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</a:t>
            </a:r>
            <a:r>
              <a:rPr lang="nb-NO" noProof="0" err="1"/>
              <a:t>title</a:t>
            </a:r>
            <a:endParaRPr lang="nb-NO" noProof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F5EDEC-7BE2-4E2E-A936-F04462A3D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4930" y="4244315"/>
            <a:ext cx="2305878" cy="398195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</a:t>
            </a:r>
            <a:r>
              <a:rPr lang="nb-NO" noProof="0" err="1"/>
              <a:t>subtitle</a:t>
            </a:r>
            <a:r>
              <a:rPr lang="nb-NO" noProof="0"/>
              <a:t>, date and presenter</a:t>
            </a: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0157A21E-843C-47D9-9FED-931B78DA6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21469"/>
            <a:ext cx="1645920" cy="239406"/>
          </a:xfrm>
          <a:prstGeom prst="rect">
            <a:avLst/>
          </a:prstGeom>
        </p:spPr>
      </p:pic>
      <p:sp>
        <p:nvSpPr>
          <p:cNvPr id="34" name="TextBox 7">
            <a:extLst>
              <a:ext uri="{FF2B5EF4-FFF2-40B4-BE49-F238E27FC236}">
                <a16:creationId xmlns:a16="http://schemas.microsoft.com/office/drawing/2014/main" id="{A19D8690-E397-46AC-809D-9330FAEE1E58}"/>
              </a:ext>
            </a:extLst>
          </p:cNvPr>
          <p:cNvSpPr txBox="1"/>
          <p:nvPr userDrawn="1"/>
        </p:nvSpPr>
        <p:spPr>
          <a:xfrm>
            <a:off x="0" y="-287722"/>
            <a:ext cx="1919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Front page - beige circle</a:t>
            </a:r>
            <a:endParaRPr lang="nb-NO" sz="800" b="1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606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1213201"/>
            <a:ext cx="8280400" cy="3158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DD9A8B8-9E9C-9B4A-8337-0CBFBFC32B95}"/>
              </a:ext>
            </a:extLst>
          </p:cNvPr>
          <p:cNvSpPr txBox="1"/>
          <p:nvPr/>
        </p:nvSpPr>
        <p:spPr>
          <a:xfrm>
            <a:off x="0" y="-287722"/>
            <a:ext cx="2572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Title and content – text only</a:t>
            </a:r>
          </a:p>
        </p:txBody>
      </p:sp>
      <p:sp>
        <p:nvSpPr>
          <p:cNvPr id="5" name="Plassholder for lysbildenummer 1">
            <a:extLst>
              <a:ext uri="{FF2B5EF4-FFF2-40B4-BE49-F238E27FC236}">
                <a16:creationId xmlns:a16="http://schemas.microsoft.com/office/drawing/2014/main" id="{40A53F90-98CF-49FD-B773-0DB06A17A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936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EDD9A8B8-9E9C-9B4A-8337-0CBFBFC32B95}"/>
              </a:ext>
            </a:extLst>
          </p:cNvPr>
          <p:cNvSpPr txBox="1"/>
          <p:nvPr/>
        </p:nvSpPr>
        <p:spPr>
          <a:xfrm>
            <a:off x="0" y="-287722"/>
            <a:ext cx="2572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Title and content – two columns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DDC4F5-0B8F-4718-A964-553C1E69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606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</a:t>
            </a:r>
            <a:r>
              <a:rPr lang="nb-NO" noProof="0" err="1"/>
              <a:t>title</a:t>
            </a:r>
            <a:r>
              <a:rPr lang="nb-NO" noProof="0"/>
              <a:t>, </a:t>
            </a:r>
            <a:r>
              <a:rPr lang="nb-NO" noProof="0" err="1"/>
              <a:t>max</a:t>
            </a:r>
            <a:r>
              <a:rPr lang="nb-NO" noProof="0"/>
              <a:t> 2 lines</a:t>
            </a:r>
            <a:endParaRPr lang="nb-NO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3FE96-4603-4A89-B94C-EEF8C60DC9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1800" y="1212849"/>
            <a:ext cx="4032250" cy="3159127"/>
          </a:xfrm>
          <a:prstGeom prst="rect">
            <a:avLst/>
          </a:prstGeom>
          <a:solidFill>
            <a:schemeClr val="bg1"/>
          </a:solidFill>
        </p:spPr>
        <p:txBody>
          <a:bodyPr lIns="0" tIns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0D08595-E5A3-46B1-A34E-F5D150C401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79950" y="1212850"/>
            <a:ext cx="4032250" cy="3159126"/>
          </a:xfrm>
          <a:prstGeom prst="rect">
            <a:avLst/>
          </a:prstGeom>
          <a:solidFill>
            <a:schemeClr val="bg1"/>
          </a:solidFill>
        </p:spPr>
        <p:txBody>
          <a:bodyPr lIns="0" tIns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err="1"/>
              <a:t>Text</a:t>
            </a:r>
            <a:r>
              <a:rPr lang="nb-NO" noProof="0"/>
              <a:t> first </a:t>
            </a:r>
            <a:r>
              <a:rPr lang="nb-NO" noProof="0" err="1"/>
              <a:t>level</a:t>
            </a:r>
            <a:endParaRPr lang="nb-NO" noProof="0"/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en-US"/>
          </a:p>
        </p:txBody>
      </p:sp>
      <p:sp>
        <p:nvSpPr>
          <p:cNvPr id="6" name="Plassholder for lysbildenummer 1">
            <a:extLst>
              <a:ext uri="{FF2B5EF4-FFF2-40B4-BE49-F238E27FC236}">
                <a16:creationId xmlns:a16="http://schemas.microsoft.com/office/drawing/2014/main" id="{7377C77E-4698-4CFF-BC13-5C5EF2167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476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quar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950" y="411163"/>
            <a:ext cx="4032250" cy="710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F0900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9950" y="1212851"/>
            <a:ext cx="4032250" cy="3159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DCB47A4-2EBA-204A-8E47-730228792A8E}"/>
              </a:ext>
            </a:extLst>
          </p:cNvPr>
          <p:cNvSpPr txBox="1"/>
          <p:nvPr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Text square picture left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CFC0CC26-461A-4D86-A1D0-C6135173EF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195263"/>
            <a:ext cx="4248150" cy="4392612"/>
          </a:xfrm>
          <a:prstGeom prst="rect">
            <a:avLst/>
          </a:prstGeom>
        </p:spPr>
        <p:txBody>
          <a:bodyPr lIns="180000" tIns="1080000" rIns="180000" bIns="180000">
            <a:normAutofit/>
          </a:bodyPr>
          <a:lstStyle>
            <a:lvl1pPr marL="0" indent="0" algn="ctr">
              <a:buFont typeface="+mj-lt"/>
              <a:buNone/>
              <a:defRPr sz="1000" baseline="0"/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</a:t>
            </a:r>
            <a:br>
              <a:rPr lang="nb-NO" sz="1000" dirty="0"/>
            </a:br>
            <a:r>
              <a:rPr lang="nb-NO" sz="1000" dirty="0"/>
              <a:t>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6" name="Plassholder for lysbildenummer 1">
            <a:extLst>
              <a:ext uri="{FF2B5EF4-FFF2-40B4-BE49-F238E27FC236}">
                <a16:creationId xmlns:a16="http://schemas.microsoft.com/office/drawing/2014/main" id="{FC8A4966-C7A0-42CD-8A78-BB2158CE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658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quar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11163"/>
            <a:ext cx="4032250" cy="710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F0900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1" y="1212851"/>
            <a:ext cx="4032250" cy="3159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DCB47A4-2EBA-204A-8E47-730228792A8E}"/>
              </a:ext>
            </a:extLst>
          </p:cNvPr>
          <p:cNvSpPr txBox="1"/>
          <p:nvPr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Text square picture right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CFC0CC26-461A-4D86-A1D0-C6135173EF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9950" y="195263"/>
            <a:ext cx="4248150" cy="4392612"/>
          </a:xfrm>
          <a:prstGeom prst="rect">
            <a:avLst/>
          </a:prstGeom>
        </p:spPr>
        <p:txBody>
          <a:bodyPr lIns="180000" tIns="1080000" rIns="180000" bIns="180000">
            <a:normAutofit/>
          </a:bodyPr>
          <a:lstStyle>
            <a:lvl1pPr marL="0" indent="0" algn="ctr">
              <a:buFont typeface="+mj-lt"/>
              <a:buNone/>
              <a:defRPr sz="1000" baseline="0"/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</a:t>
            </a:r>
            <a:br>
              <a:rPr lang="nb-NO" sz="1000" dirty="0"/>
            </a:br>
            <a:r>
              <a:rPr lang="nb-NO" sz="1000" dirty="0"/>
              <a:t>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6" name="Plassholder for lysbildenummer 1">
            <a:extLst>
              <a:ext uri="{FF2B5EF4-FFF2-40B4-BE49-F238E27FC236}">
                <a16:creationId xmlns:a16="http://schemas.microsoft.com/office/drawing/2014/main" id="{A17EB5D3-F905-4EE6-8D0E-F1174C13F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9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ounde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950" y="411163"/>
            <a:ext cx="4032251" cy="606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9952" y="1213201"/>
            <a:ext cx="4032250" cy="3158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DCB47A4-2EBA-204A-8E47-730228792A8E}"/>
              </a:ext>
            </a:extLst>
          </p:cNvPr>
          <p:cNvSpPr txBox="1"/>
          <p:nvPr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Text rounded picture left</a:t>
            </a:r>
          </a:p>
        </p:txBody>
      </p:sp>
      <p:sp>
        <p:nvSpPr>
          <p:cNvPr id="6" name="Plassholder for bilde 28">
            <a:extLst>
              <a:ext uri="{FF2B5EF4-FFF2-40B4-BE49-F238E27FC236}">
                <a16:creationId xmlns:a16="http://schemas.microsoft.com/office/drawing/2014/main" id="{C91B3EC3-ADCC-4A93-B3FE-A27F02E3F57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105" y="-6331"/>
            <a:ext cx="4464158" cy="4811395"/>
          </a:xfrm>
          <a:custGeom>
            <a:avLst/>
            <a:gdLst>
              <a:gd name="connsiteX0" fmla="*/ 0 w 6394450"/>
              <a:gd name="connsiteY0" fmla="*/ 0 h 5975350"/>
              <a:gd name="connsiteX1" fmla="*/ 3403600 w 6394450"/>
              <a:gd name="connsiteY1" fmla="*/ 0 h 5975350"/>
              <a:gd name="connsiteX2" fmla="*/ 3406775 w 6394450"/>
              <a:gd name="connsiteY2" fmla="*/ 0 h 5975350"/>
              <a:gd name="connsiteX3" fmla="*/ 6394450 w 6394450"/>
              <a:gd name="connsiteY3" fmla="*/ 2987675 h 5975350"/>
              <a:gd name="connsiteX4" fmla="*/ 3406775 w 6394450"/>
              <a:gd name="connsiteY4" fmla="*/ 5975350 h 5975350"/>
              <a:gd name="connsiteX5" fmla="*/ 3403600 w 6394450"/>
              <a:gd name="connsiteY5" fmla="*/ 5975350 h 5975350"/>
              <a:gd name="connsiteX6" fmla="*/ 0 w 6394450"/>
              <a:gd name="connsiteY6" fmla="*/ 5975350 h 5975350"/>
              <a:gd name="connsiteX0" fmla="*/ 492259 w 6394450"/>
              <a:gd name="connsiteY0" fmla="*/ 11720 h 5975350"/>
              <a:gd name="connsiteX1" fmla="*/ 3403600 w 6394450"/>
              <a:gd name="connsiteY1" fmla="*/ 0 h 5975350"/>
              <a:gd name="connsiteX2" fmla="*/ 3406775 w 6394450"/>
              <a:gd name="connsiteY2" fmla="*/ 0 h 5975350"/>
              <a:gd name="connsiteX3" fmla="*/ 6394450 w 6394450"/>
              <a:gd name="connsiteY3" fmla="*/ 2987675 h 5975350"/>
              <a:gd name="connsiteX4" fmla="*/ 3406775 w 6394450"/>
              <a:gd name="connsiteY4" fmla="*/ 5975350 h 5975350"/>
              <a:gd name="connsiteX5" fmla="*/ 3403600 w 6394450"/>
              <a:gd name="connsiteY5" fmla="*/ 5975350 h 5975350"/>
              <a:gd name="connsiteX6" fmla="*/ 0 w 6394450"/>
              <a:gd name="connsiteY6" fmla="*/ 5975350 h 5975350"/>
              <a:gd name="connsiteX7" fmla="*/ 492259 w 6394450"/>
              <a:gd name="connsiteY7" fmla="*/ 11720 h 5975350"/>
              <a:gd name="connsiteX0" fmla="*/ 0 w 5902191"/>
              <a:gd name="connsiteY0" fmla="*/ 11720 h 5975350"/>
              <a:gd name="connsiteX1" fmla="*/ 2911341 w 5902191"/>
              <a:gd name="connsiteY1" fmla="*/ 0 h 5975350"/>
              <a:gd name="connsiteX2" fmla="*/ 2914516 w 5902191"/>
              <a:gd name="connsiteY2" fmla="*/ 0 h 5975350"/>
              <a:gd name="connsiteX3" fmla="*/ 5902191 w 5902191"/>
              <a:gd name="connsiteY3" fmla="*/ 2987675 h 5975350"/>
              <a:gd name="connsiteX4" fmla="*/ 2914516 w 5902191"/>
              <a:gd name="connsiteY4" fmla="*/ 5975350 h 5975350"/>
              <a:gd name="connsiteX5" fmla="*/ 2911341 w 5902191"/>
              <a:gd name="connsiteY5" fmla="*/ 5975350 h 5975350"/>
              <a:gd name="connsiteX6" fmla="*/ 0 w 5902191"/>
              <a:gd name="connsiteY6" fmla="*/ 5963630 h 5975350"/>
              <a:gd name="connsiteX7" fmla="*/ 0 w 5902191"/>
              <a:gd name="connsiteY7" fmla="*/ 11720 h 5975350"/>
              <a:gd name="connsiteX0" fmla="*/ 3052 w 5902191"/>
              <a:gd name="connsiteY0" fmla="*/ 5617 h 5975350"/>
              <a:gd name="connsiteX1" fmla="*/ 2911341 w 5902191"/>
              <a:gd name="connsiteY1" fmla="*/ 0 h 5975350"/>
              <a:gd name="connsiteX2" fmla="*/ 2914516 w 5902191"/>
              <a:gd name="connsiteY2" fmla="*/ 0 h 5975350"/>
              <a:gd name="connsiteX3" fmla="*/ 5902191 w 5902191"/>
              <a:gd name="connsiteY3" fmla="*/ 2987675 h 5975350"/>
              <a:gd name="connsiteX4" fmla="*/ 2914516 w 5902191"/>
              <a:gd name="connsiteY4" fmla="*/ 5975350 h 5975350"/>
              <a:gd name="connsiteX5" fmla="*/ 2911341 w 5902191"/>
              <a:gd name="connsiteY5" fmla="*/ 5975350 h 5975350"/>
              <a:gd name="connsiteX6" fmla="*/ 0 w 5902191"/>
              <a:gd name="connsiteY6" fmla="*/ 5963630 h 5975350"/>
              <a:gd name="connsiteX7" fmla="*/ 3052 w 5902191"/>
              <a:gd name="connsiteY7" fmla="*/ 5617 h 5975350"/>
              <a:gd name="connsiteX0" fmla="*/ 6104 w 5905243"/>
              <a:gd name="connsiteY0" fmla="*/ 5617 h 5981945"/>
              <a:gd name="connsiteX1" fmla="*/ 2914393 w 5905243"/>
              <a:gd name="connsiteY1" fmla="*/ 0 h 5981945"/>
              <a:gd name="connsiteX2" fmla="*/ 2917568 w 5905243"/>
              <a:gd name="connsiteY2" fmla="*/ 0 h 5981945"/>
              <a:gd name="connsiteX3" fmla="*/ 5905243 w 5905243"/>
              <a:gd name="connsiteY3" fmla="*/ 2987675 h 5981945"/>
              <a:gd name="connsiteX4" fmla="*/ 2917568 w 5905243"/>
              <a:gd name="connsiteY4" fmla="*/ 5975350 h 5981945"/>
              <a:gd name="connsiteX5" fmla="*/ 2914393 w 5905243"/>
              <a:gd name="connsiteY5" fmla="*/ 5975350 h 5981945"/>
              <a:gd name="connsiteX6" fmla="*/ 0 w 5905243"/>
              <a:gd name="connsiteY6" fmla="*/ 5981945 h 5981945"/>
              <a:gd name="connsiteX7" fmla="*/ 6104 w 5905243"/>
              <a:gd name="connsiteY7" fmla="*/ 5617 h 5981945"/>
              <a:gd name="connsiteX0" fmla="*/ 6104 w 5905243"/>
              <a:gd name="connsiteY0" fmla="*/ 0 h 5982433"/>
              <a:gd name="connsiteX1" fmla="*/ 2914393 w 5905243"/>
              <a:gd name="connsiteY1" fmla="*/ 488 h 5982433"/>
              <a:gd name="connsiteX2" fmla="*/ 2917568 w 5905243"/>
              <a:gd name="connsiteY2" fmla="*/ 488 h 5982433"/>
              <a:gd name="connsiteX3" fmla="*/ 5905243 w 5905243"/>
              <a:gd name="connsiteY3" fmla="*/ 2988163 h 5982433"/>
              <a:gd name="connsiteX4" fmla="*/ 2917568 w 5905243"/>
              <a:gd name="connsiteY4" fmla="*/ 5975838 h 5982433"/>
              <a:gd name="connsiteX5" fmla="*/ 2914393 w 5905243"/>
              <a:gd name="connsiteY5" fmla="*/ 5975838 h 5982433"/>
              <a:gd name="connsiteX6" fmla="*/ 0 w 5905243"/>
              <a:gd name="connsiteY6" fmla="*/ 5982433 h 5982433"/>
              <a:gd name="connsiteX7" fmla="*/ 6104 w 5905243"/>
              <a:gd name="connsiteY7" fmla="*/ 0 h 5982433"/>
              <a:gd name="connsiteX0" fmla="*/ 12209 w 5911348"/>
              <a:gd name="connsiteY0" fmla="*/ 0 h 5975838"/>
              <a:gd name="connsiteX1" fmla="*/ 2920498 w 5911348"/>
              <a:gd name="connsiteY1" fmla="*/ 488 h 5975838"/>
              <a:gd name="connsiteX2" fmla="*/ 2923673 w 5911348"/>
              <a:gd name="connsiteY2" fmla="*/ 488 h 5975838"/>
              <a:gd name="connsiteX3" fmla="*/ 5911348 w 5911348"/>
              <a:gd name="connsiteY3" fmla="*/ 2988163 h 5975838"/>
              <a:gd name="connsiteX4" fmla="*/ 2923673 w 5911348"/>
              <a:gd name="connsiteY4" fmla="*/ 5975838 h 5975838"/>
              <a:gd name="connsiteX5" fmla="*/ 2920498 w 5911348"/>
              <a:gd name="connsiteY5" fmla="*/ 5975838 h 5975838"/>
              <a:gd name="connsiteX6" fmla="*/ 0 w 5911348"/>
              <a:gd name="connsiteY6" fmla="*/ 5970236 h 5975838"/>
              <a:gd name="connsiteX7" fmla="*/ 12209 w 5911348"/>
              <a:gd name="connsiteY7" fmla="*/ 0 h 5975838"/>
              <a:gd name="connsiteX0" fmla="*/ 203 w 5912703"/>
              <a:gd name="connsiteY0" fmla="*/ 0 h 5975838"/>
              <a:gd name="connsiteX1" fmla="*/ 2921853 w 5912703"/>
              <a:gd name="connsiteY1" fmla="*/ 488 h 5975838"/>
              <a:gd name="connsiteX2" fmla="*/ 2925028 w 5912703"/>
              <a:gd name="connsiteY2" fmla="*/ 488 h 5975838"/>
              <a:gd name="connsiteX3" fmla="*/ 5912703 w 5912703"/>
              <a:gd name="connsiteY3" fmla="*/ 2988163 h 5975838"/>
              <a:gd name="connsiteX4" fmla="*/ 2925028 w 5912703"/>
              <a:gd name="connsiteY4" fmla="*/ 5975838 h 5975838"/>
              <a:gd name="connsiteX5" fmla="*/ 2921853 w 5912703"/>
              <a:gd name="connsiteY5" fmla="*/ 5975838 h 5975838"/>
              <a:gd name="connsiteX6" fmla="*/ 1355 w 5912703"/>
              <a:gd name="connsiteY6" fmla="*/ 5970236 h 5975838"/>
              <a:gd name="connsiteX7" fmla="*/ 203 w 5912703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64132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64132 h 5975838"/>
              <a:gd name="connsiteX7" fmla="*/ 11096 w 5923596"/>
              <a:gd name="connsiteY7" fmla="*/ 0 h 5975838"/>
              <a:gd name="connsiteX0" fmla="*/ 11096 w 5923596"/>
              <a:gd name="connsiteY0" fmla="*/ 0 h 5977156"/>
              <a:gd name="connsiteX1" fmla="*/ 2932746 w 5923596"/>
              <a:gd name="connsiteY1" fmla="*/ 488 h 5977156"/>
              <a:gd name="connsiteX2" fmla="*/ 2935921 w 5923596"/>
              <a:gd name="connsiteY2" fmla="*/ 488 h 5977156"/>
              <a:gd name="connsiteX3" fmla="*/ 5923596 w 5923596"/>
              <a:gd name="connsiteY3" fmla="*/ 2988163 h 5977156"/>
              <a:gd name="connsiteX4" fmla="*/ 2935921 w 5923596"/>
              <a:gd name="connsiteY4" fmla="*/ 5975838 h 5977156"/>
              <a:gd name="connsiteX5" fmla="*/ 2932746 w 5923596"/>
              <a:gd name="connsiteY5" fmla="*/ 5975838 h 5977156"/>
              <a:gd name="connsiteX6" fmla="*/ 0 w 5923596"/>
              <a:gd name="connsiteY6" fmla="*/ 5977156 h 5977156"/>
              <a:gd name="connsiteX7" fmla="*/ 11096 w 5923596"/>
              <a:gd name="connsiteY7" fmla="*/ 0 h 5977156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5 w 5912505"/>
              <a:gd name="connsiteY0" fmla="*/ 0 h 5975838"/>
              <a:gd name="connsiteX1" fmla="*/ 2921655 w 5912505"/>
              <a:gd name="connsiteY1" fmla="*/ 488 h 5975838"/>
              <a:gd name="connsiteX2" fmla="*/ 2924830 w 5912505"/>
              <a:gd name="connsiteY2" fmla="*/ 488 h 5975838"/>
              <a:gd name="connsiteX3" fmla="*/ 5912505 w 5912505"/>
              <a:gd name="connsiteY3" fmla="*/ 2988163 h 5975838"/>
              <a:gd name="connsiteX4" fmla="*/ 2924830 w 5912505"/>
              <a:gd name="connsiteY4" fmla="*/ 5975838 h 5975838"/>
              <a:gd name="connsiteX5" fmla="*/ 2921655 w 5912505"/>
              <a:gd name="connsiteY5" fmla="*/ 5975838 h 5975838"/>
              <a:gd name="connsiteX6" fmla="*/ 160707 w 5912505"/>
              <a:gd name="connsiteY6" fmla="*/ 5970645 h 5975838"/>
              <a:gd name="connsiteX7" fmla="*/ 5 w 5912505"/>
              <a:gd name="connsiteY7" fmla="*/ 0 h 5975838"/>
              <a:gd name="connsiteX0" fmla="*/ 97 w 5757161"/>
              <a:gd name="connsiteY0" fmla="*/ 0 h 5975838"/>
              <a:gd name="connsiteX1" fmla="*/ 2766311 w 5757161"/>
              <a:gd name="connsiteY1" fmla="*/ 488 h 5975838"/>
              <a:gd name="connsiteX2" fmla="*/ 2769486 w 5757161"/>
              <a:gd name="connsiteY2" fmla="*/ 488 h 5975838"/>
              <a:gd name="connsiteX3" fmla="*/ 5757161 w 5757161"/>
              <a:gd name="connsiteY3" fmla="*/ 2988163 h 5975838"/>
              <a:gd name="connsiteX4" fmla="*/ 2769486 w 5757161"/>
              <a:gd name="connsiteY4" fmla="*/ 5975838 h 5975838"/>
              <a:gd name="connsiteX5" fmla="*/ 2766311 w 5757161"/>
              <a:gd name="connsiteY5" fmla="*/ 5975838 h 5975838"/>
              <a:gd name="connsiteX6" fmla="*/ 5363 w 5757161"/>
              <a:gd name="connsiteY6" fmla="*/ 5970645 h 5975838"/>
              <a:gd name="connsiteX7" fmla="*/ 97 w 5757161"/>
              <a:gd name="connsiteY7" fmla="*/ 0 h 5975838"/>
              <a:gd name="connsiteX0" fmla="*/ 156530 w 5751798"/>
              <a:gd name="connsiteY0" fmla="*/ 22521 h 5975350"/>
              <a:gd name="connsiteX1" fmla="*/ 2760948 w 5751798"/>
              <a:gd name="connsiteY1" fmla="*/ 0 h 5975350"/>
              <a:gd name="connsiteX2" fmla="*/ 2764123 w 5751798"/>
              <a:gd name="connsiteY2" fmla="*/ 0 h 5975350"/>
              <a:gd name="connsiteX3" fmla="*/ 5751798 w 5751798"/>
              <a:gd name="connsiteY3" fmla="*/ 2987675 h 5975350"/>
              <a:gd name="connsiteX4" fmla="*/ 2764123 w 5751798"/>
              <a:gd name="connsiteY4" fmla="*/ 5975350 h 5975350"/>
              <a:gd name="connsiteX5" fmla="*/ 2760948 w 5751798"/>
              <a:gd name="connsiteY5" fmla="*/ 5975350 h 5975350"/>
              <a:gd name="connsiteX6" fmla="*/ 0 w 5751798"/>
              <a:gd name="connsiteY6" fmla="*/ 5970157 h 5975350"/>
              <a:gd name="connsiteX7" fmla="*/ 156530 w 5751798"/>
              <a:gd name="connsiteY7" fmla="*/ 22521 h 5975350"/>
              <a:gd name="connsiteX0" fmla="*/ 98 w 5595366"/>
              <a:gd name="connsiteY0" fmla="*/ 22521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0157 h 5975350"/>
              <a:gd name="connsiteX7" fmla="*/ 98 w 5595366"/>
              <a:gd name="connsiteY7" fmla="*/ 22521 h 5975350"/>
              <a:gd name="connsiteX0" fmla="*/ 98 w 5595366"/>
              <a:gd name="connsiteY0" fmla="*/ 9628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0157 h 5975350"/>
              <a:gd name="connsiteX7" fmla="*/ 98 w 5595366"/>
              <a:gd name="connsiteY7" fmla="*/ 9628 h 5975350"/>
              <a:gd name="connsiteX0" fmla="*/ 64 w 5595332"/>
              <a:gd name="connsiteY0" fmla="*/ 9628 h 5980900"/>
              <a:gd name="connsiteX1" fmla="*/ 2604482 w 5595332"/>
              <a:gd name="connsiteY1" fmla="*/ 0 h 5980900"/>
              <a:gd name="connsiteX2" fmla="*/ 2607657 w 5595332"/>
              <a:gd name="connsiteY2" fmla="*/ 0 h 5980900"/>
              <a:gd name="connsiteX3" fmla="*/ 5595332 w 5595332"/>
              <a:gd name="connsiteY3" fmla="*/ 2987675 h 5980900"/>
              <a:gd name="connsiteX4" fmla="*/ 2607657 w 5595332"/>
              <a:gd name="connsiteY4" fmla="*/ 5975350 h 5980900"/>
              <a:gd name="connsiteX5" fmla="*/ 2604482 w 5595332"/>
              <a:gd name="connsiteY5" fmla="*/ 5975350 h 5980900"/>
              <a:gd name="connsiteX6" fmla="*/ 9656 w 5595332"/>
              <a:gd name="connsiteY6" fmla="*/ 5980900 h 5980900"/>
              <a:gd name="connsiteX7" fmla="*/ 64 w 5595332"/>
              <a:gd name="connsiteY7" fmla="*/ 9628 h 5980900"/>
              <a:gd name="connsiteX0" fmla="*/ 215 w 5586832"/>
              <a:gd name="connsiteY0" fmla="*/ 11777 h 5980900"/>
              <a:gd name="connsiteX1" fmla="*/ 2595982 w 5586832"/>
              <a:gd name="connsiteY1" fmla="*/ 0 h 5980900"/>
              <a:gd name="connsiteX2" fmla="*/ 2599157 w 5586832"/>
              <a:gd name="connsiteY2" fmla="*/ 0 h 5980900"/>
              <a:gd name="connsiteX3" fmla="*/ 5586832 w 5586832"/>
              <a:gd name="connsiteY3" fmla="*/ 2987675 h 5980900"/>
              <a:gd name="connsiteX4" fmla="*/ 2599157 w 5586832"/>
              <a:gd name="connsiteY4" fmla="*/ 5975350 h 5980900"/>
              <a:gd name="connsiteX5" fmla="*/ 2595982 w 5586832"/>
              <a:gd name="connsiteY5" fmla="*/ 5975350 h 5980900"/>
              <a:gd name="connsiteX6" fmla="*/ 1156 w 5586832"/>
              <a:gd name="connsiteY6" fmla="*/ 5980900 h 5980900"/>
              <a:gd name="connsiteX7" fmla="*/ 215 w 5586832"/>
              <a:gd name="connsiteY7" fmla="*/ 11777 h 5980900"/>
              <a:gd name="connsiteX0" fmla="*/ 1453 w 5585676"/>
              <a:gd name="connsiteY0" fmla="*/ 9399 h 5980900"/>
              <a:gd name="connsiteX1" fmla="*/ 2594826 w 5585676"/>
              <a:gd name="connsiteY1" fmla="*/ 0 h 5980900"/>
              <a:gd name="connsiteX2" fmla="*/ 2598001 w 5585676"/>
              <a:gd name="connsiteY2" fmla="*/ 0 h 5980900"/>
              <a:gd name="connsiteX3" fmla="*/ 5585676 w 5585676"/>
              <a:gd name="connsiteY3" fmla="*/ 2987675 h 5980900"/>
              <a:gd name="connsiteX4" fmla="*/ 2598001 w 5585676"/>
              <a:gd name="connsiteY4" fmla="*/ 5975350 h 5980900"/>
              <a:gd name="connsiteX5" fmla="*/ 2594826 w 5585676"/>
              <a:gd name="connsiteY5" fmla="*/ 5975350 h 5980900"/>
              <a:gd name="connsiteX6" fmla="*/ 0 w 5585676"/>
              <a:gd name="connsiteY6" fmla="*/ 5980900 h 5980900"/>
              <a:gd name="connsiteX7" fmla="*/ 1453 w 5585676"/>
              <a:gd name="connsiteY7" fmla="*/ 9399 h 598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676" h="5980900">
                <a:moveTo>
                  <a:pt x="1453" y="9399"/>
                </a:moveTo>
                <a:lnTo>
                  <a:pt x="2594826" y="0"/>
                </a:lnTo>
                <a:lnTo>
                  <a:pt x="2598001" y="0"/>
                </a:lnTo>
                <a:cubicBezTo>
                  <a:pt x="4247731" y="0"/>
                  <a:pt x="5585676" y="1337945"/>
                  <a:pt x="5585676" y="2987675"/>
                </a:cubicBezTo>
                <a:cubicBezTo>
                  <a:pt x="5585676" y="4637405"/>
                  <a:pt x="4247731" y="5975350"/>
                  <a:pt x="2598001" y="5975350"/>
                </a:cubicBezTo>
                <a:lnTo>
                  <a:pt x="2594826" y="5975350"/>
                </a:lnTo>
                <a:lnTo>
                  <a:pt x="0" y="5980900"/>
                </a:lnTo>
                <a:cubicBezTo>
                  <a:pt x="1017" y="3994896"/>
                  <a:pt x="436" y="1995403"/>
                  <a:pt x="1453" y="9399"/>
                </a:cubicBezTo>
                <a:close/>
              </a:path>
            </a:pathLst>
          </a:custGeom>
        </p:spPr>
        <p:txBody>
          <a:bodyPr wrap="square" lIns="720000" tIns="720000" rIns="720000" bIns="1800000" anchor="ctr" anchorCtr="1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9" name="Plassholder for lysbildenummer 1">
            <a:extLst>
              <a:ext uri="{FF2B5EF4-FFF2-40B4-BE49-F238E27FC236}">
                <a16:creationId xmlns:a16="http://schemas.microsoft.com/office/drawing/2014/main" id="{A117A76D-5C02-47DC-8E9C-B3571B0F1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4E9CD80-B41C-43EE-A04E-38BF28F7F98D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02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ounde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4DCB47A4-2EBA-204A-8E47-730228792A8E}"/>
              </a:ext>
            </a:extLst>
          </p:cNvPr>
          <p:cNvSpPr txBox="1"/>
          <p:nvPr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Text rounded picture right</a:t>
            </a:r>
          </a:p>
        </p:txBody>
      </p:sp>
      <p:sp>
        <p:nvSpPr>
          <p:cNvPr id="7" name="Plassholder for lysbildenummer 1">
            <a:extLst>
              <a:ext uri="{FF2B5EF4-FFF2-40B4-BE49-F238E27FC236}">
                <a16:creationId xmlns:a16="http://schemas.microsoft.com/office/drawing/2014/main" id="{8A423460-F7D8-44AB-A5CD-0A05A86C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C34D99F-5241-49E2-91AF-9426DF700E0F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8F0394C-0900-425C-A33E-68A17D66F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98" y="411163"/>
            <a:ext cx="4032251" cy="606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304565-36B8-4341-A497-A9E869E925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800" y="1213201"/>
            <a:ext cx="4032250" cy="3158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F7EA798C-1DD8-4DC0-988B-645354E41A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9952" y="4607"/>
            <a:ext cx="4470386" cy="4802941"/>
          </a:xfrm>
          <a:custGeom>
            <a:avLst/>
            <a:gdLst>
              <a:gd name="connsiteX0" fmla="*/ 2497138 w 5344567"/>
              <a:gd name="connsiteY0" fmla="*/ 0 h 4993958"/>
              <a:gd name="connsiteX1" fmla="*/ 2499792 w 5344567"/>
              <a:gd name="connsiteY1" fmla="*/ 0 h 4993958"/>
              <a:gd name="connsiteX2" fmla="*/ 5344567 w 5344567"/>
              <a:gd name="connsiteY2" fmla="*/ 0 h 4993958"/>
              <a:gd name="connsiteX3" fmla="*/ 5344567 w 5344567"/>
              <a:gd name="connsiteY3" fmla="*/ 4993958 h 4993958"/>
              <a:gd name="connsiteX4" fmla="*/ 2490823 w 5344567"/>
              <a:gd name="connsiteY4" fmla="*/ 4993958 h 4993958"/>
              <a:gd name="connsiteX5" fmla="*/ 2241864 w 5344567"/>
              <a:gd name="connsiteY5" fmla="*/ 4981382 h 4993958"/>
              <a:gd name="connsiteX6" fmla="*/ 0 w 5344567"/>
              <a:gd name="connsiteY6" fmla="*/ 2497138 h 4993958"/>
              <a:gd name="connsiteX7" fmla="*/ 2497138 w 5344567"/>
              <a:gd name="connsiteY7" fmla="*/ 0 h 4993958"/>
              <a:gd name="connsiteX0" fmla="*/ 2497138 w 5344567"/>
              <a:gd name="connsiteY0" fmla="*/ 0 h 4993958"/>
              <a:gd name="connsiteX1" fmla="*/ 2499792 w 5344567"/>
              <a:gd name="connsiteY1" fmla="*/ 0 h 4993958"/>
              <a:gd name="connsiteX2" fmla="*/ 4825407 w 5344567"/>
              <a:gd name="connsiteY2" fmla="*/ 0 h 4993958"/>
              <a:gd name="connsiteX3" fmla="*/ 5344567 w 5344567"/>
              <a:gd name="connsiteY3" fmla="*/ 4993958 h 4993958"/>
              <a:gd name="connsiteX4" fmla="*/ 2490823 w 5344567"/>
              <a:gd name="connsiteY4" fmla="*/ 4993958 h 4993958"/>
              <a:gd name="connsiteX5" fmla="*/ 2241864 w 5344567"/>
              <a:gd name="connsiteY5" fmla="*/ 4981382 h 4993958"/>
              <a:gd name="connsiteX6" fmla="*/ 0 w 5344567"/>
              <a:gd name="connsiteY6" fmla="*/ 2497138 h 4993958"/>
              <a:gd name="connsiteX7" fmla="*/ 2497138 w 5344567"/>
              <a:gd name="connsiteY7" fmla="*/ 0 h 4993958"/>
              <a:gd name="connsiteX0" fmla="*/ 2497138 w 4844997"/>
              <a:gd name="connsiteY0" fmla="*/ 0 h 4993958"/>
              <a:gd name="connsiteX1" fmla="*/ 2499792 w 4844997"/>
              <a:gd name="connsiteY1" fmla="*/ 0 h 4993958"/>
              <a:gd name="connsiteX2" fmla="*/ 4825407 w 4844997"/>
              <a:gd name="connsiteY2" fmla="*/ 0 h 4993958"/>
              <a:gd name="connsiteX3" fmla="*/ 4844997 w 4844997"/>
              <a:gd name="connsiteY3" fmla="*/ 4993958 h 4993958"/>
              <a:gd name="connsiteX4" fmla="*/ 2490823 w 4844997"/>
              <a:gd name="connsiteY4" fmla="*/ 4993958 h 4993958"/>
              <a:gd name="connsiteX5" fmla="*/ 2241864 w 4844997"/>
              <a:gd name="connsiteY5" fmla="*/ 4981382 h 4993958"/>
              <a:gd name="connsiteX6" fmla="*/ 0 w 4844997"/>
              <a:gd name="connsiteY6" fmla="*/ 2497138 h 4993958"/>
              <a:gd name="connsiteX7" fmla="*/ 2497138 w 4844997"/>
              <a:gd name="connsiteY7" fmla="*/ 0 h 4993958"/>
              <a:gd name="connsiteX0" fmla="*/ 2497138 w 4844997"/>
              <a:gd name="connsiteY0" fmla="*/ 0 h 4993958"/>
              <a:gd name="connsiteX1" fmla="*/ 2499792 w 4844997"/>
              <a:gd name="connsiteY1" fmla="*/ 0 h 4993958"/>
              <a:gd name="connsiteX2" fmla="*/ 4844454 w 4844997"/>
              <a:gd name="connsiteY2" fmla="*/ 2721 h 4993958"/>
              <a:gd name="connsiteX3" fmla="*/ 4844997 w 4844997"/>
              <a:gd name="connsiteY3" fmla="*/ 4993958 h 4993958"/>
              <a:gd name="connsiteX4" fmla="*/ 2490823 w 4844997"/>
              <a:gd name="connsiteY4" fmla="*/ 4993958 h 4993958"/>
              <a:gd name="connsiteX5" fmla="*/ 2241864 w 4844997"/>
              <a:gd name="connsiteY5" fmla="*/ 4981382 h 4993958"/>
              <a:gd name="connsiteX6" fmla="*/ 0 w 4844997"/>
              <a:gd name="connsiteY6" fmla="*/ 2497138 h 4993958"/>
              <a:gd name="connsiteX7" fmla="*/ 2497138 w 4844997"/>
              <a:gd name="connsiteY7" fmla="*/ 0 h 4993958"/>
              <a:gd name="connsiteX0" fmla="*/ 2497138 w 4844997"/>
              <a:gd name="connsiteY0" fmla="*/ 10884 h 5004842"/>
              <a:gd name="connsiteX1" fmla="*/ 2499792 w 4844997"/>
              <a:gd name="connsiteY1" fmla="*/ 10884 h 5004842"/>
              <a:gd name="connsiteX2" fmla="*/ 4844454 w 4844997"/>
              <a:gd name="connsiteY2" fmla="*/ 0 h 5004842"/>
              <a:gd name="connsiteX3" fmla="*/ 4844997 w 4844997"/>
              <a:gd name="connsiteY3" fmla="*/ 5004842 h 5004842"/>
              <a:gd name="connsiteX4" fmla="*/ 2490823 w 4844997"/>
              <a:gd name="connsiteY4" fmla="*/ 5004842 h 5004842"/>
              <a:gd name="connsiteX5" fmla="*/ 2241864 w 4844997"/>
              <a:gd name="connsiteY5" fmla="*/ 4992266 h 5004842"/>
              <a:gd name="connsiteX6" fmla="*/ 0 w 4844997"/>
              <a:gd name="connsiteY6" fmla="*/ 2508022 h 5004842"/>
              <a:gd name="connsiteX7" fmla="*/ 2497138 w 4844997"/>
              <a:gd name="connsiteY7" fmla="*/ 10884 h 5004842"/>
              <a:gd name="connsiteX0" fmla="*/ 2497138 w 4844997"/>
              <a:gd name="connsiteY0" fmla="*/ 19308 h 5013266"/>
              <a:gd name="connsiteX1" fmla="*/ 2499792 w 4844997"/>
              <a:gd name="connsiteY1" fmla="*/ 19308 h 5013266"/>
              <a:gd name="connsiteX2" fmla="*/ 4667642 w 4844997"/>
              <a:gd name="connsiteY2" fmla="*/ 0 h 5013266"/>
              <a:gd name="connsiteX3" fmla="*/ 4844997 w 4844997"/>
              <a:gd name="connsiteY3" fmla="*/ 5013266 h 5013266"/>
              <a:gd name="connsiteX4" fmla="*/ 2490823 w 4844997"/>
              <a:gd name="connsiteY4" fmla="*/ 5013266 h 5013266"/>
              <a:gd name="connsiteX5" fmla="*/ 2241864 w 4844997"/>
              <a:gd name="connsiteY5" fmla="*/ 5000690 h 5013266"/>
              <a:gd name="connsiteX6" fmla="*/ 0 w 4844997"/>
              <a:gd name="connsiteY6" fmla="*/ 2516446 h 5013266"/>
              <a:gd name="connsiteX7" fmla="*/ 2497138 w 4844997"/>
              <a:gd name="connsiteY7" fmla="*/ 19308 h 5013266"/>
              <a:gd name="connsiteX0" fmla="*/ 2497138 w 4667642"/>
              <a:gd name="connsiteY0" fmla="*/ 19308 h 5013266"/>
              <a:gd name="connsiteX1" fmla="*/ 2499792 w 4667642"/>
              <a:gd name="connsiteY1" fmla="*/ 19308 h 5013266"/>
              <a:gd name="connsiteX2" fmla="*/ 4667642 w 4667642"/>
              <a:gd name="connsiteY2" fmla="*/ 0 h 5013266"/>
              <a:gd name="connsiteX3" fmla="*/ 4651346 w 4667642"/>
              <a:gd name="connsiteY3" fmla="*/ 5004842 h 5013266"/>
              <a:gd name="connsiteX4" fmla="*/ 2490823 w 4667642"/>
              <a:gd name="connsiteY4" fmla="*/ 5013266 h 5013266"/>
              <a:gd name="connsiteX5" fmla="*/ 2241864 w 4667642"/>
              <a:gd name="connsiteY5" fmla="*/ 5000690 h 5013266"/>
              <a:gd name="connsiteX6" fmla="*/ 0 w 4667642"/>
              <a:gd name="connsiteY6" fmla="*/ 2516446 h 5013266"/>
              <a:gd name="connsiteX7" fmla="*/ 2497138 w 4667642"/>
              <a:gd name="connsiteY7" fmla="*/ 19308 h 5013266"/>
              <a:gd name="connsiteX0" fmla="*/ 2497138 w 4651346"/>
              <a:gd name="connsiteY0" fmla="*/ 25919 h 5019877"/>
              <a:gd name="connsiteX1" fmla="*/ 2499792 w 4651346"/>
              <a:gd name="connsiteY1" fmla="*/ 25919 h 5019877"/>
              <a:gd name="connsiteX2" fmla="*/ 4628000 w 4651346"/>
              <a:gd name="connsiteY2" fmla="*/ 0 h 5019877"/>
              <a:gd name="connsiteX3" fmla="*/ 4651346 w 4651346"/>
              <a:gd name="connsiteY3" fmla="*/ 5011453 h 5019877"/>
              <a:gd name="connsiteX4" fmla="*/ 2490823 w 4651346"/>
              <a:gd name="connsiteY4" fmla="*/ 5019877 h 5019877"/>
              <a:gd name="connsiteX5" fmla="*/ 2241864 w 4651346"/>
              <a:gd name="connsiteY5" fmla="*/ 5007301 h 5019877"/>
              <a:gd name="connsiteX6" fmla="*/ 0 w 4651346"/>
              <a:gd name="connsiteY6" fmla="*/ 2523057 h 5019877"/>
              <a:gd name="connsiteX7" fmla="*/ 2497138 w 4651346"/>
              <a:gd name="connsiteY7" fmla="*/ 25919 h 5019877"/>
              <a:gd name="connsiteX0" fmla="*/ 2497138 w 4651346"/>
              <a:gd name="connsiteY0" fmla="*/ 6087 h 5000045"/>
              <a:gd name="connsiteX1" fmla="*/ 2499792 w 4651346"/>
              <a:gd name="connsiteY1" fmla="*/ 6087 h 5000045"/>
              <a:gd name="connsiteX2" fmla="*/ 4641215 w 4651346"/>
              <a:gd name="connsiteY2" fmla="*/ 0 h 5000045"/>
              <a:gd name="connsiteX3" fmla="*/ 4651346 w 4651346"/>
              <a:gd name="connsiteY3" fmla="*/ 4991621 h 5000045"/>
              <a:gd name="connsiteX4" fmla="*/ 2490823 w 4651346"/>
              <a:gd name="connsiteY4" fmla="*/ 5000045 h 5000045"/>
              <a:gd name="connsiteX5" fmla="*/ 2241864 w 4651346"/>
              <a:gd name="connsiteY5" fmla="*/ 4987469 h 5000045"/>
              <a:gd name="connsiteX6" fmla="*/ 0 w 4651346"/>
              <a:gd name="connsiteY6" fmla="*/ 2503225 h 5000045"/>
              <a:gd name="connsiteX7" fmla="*/ 2497138 w 4651346"/>
              <a:gd name="connsiteY7" fmla="*/ 6087 h 500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1346" h="5000045">
                <a:moveTo>
                  <a:pt x="2497138" y="6087"/>
                </a:moveTo>
                <a:lnTo>
                  <a:pt x="2499792" y="6087"/>
                </a:lnTo>
                <a:lnTo>
                  <a:pt x="4641215" y="0"/>
                </a:lnTo>
                <a:lnTo>
                  <a:pt x="4651346" y="4991621"/>
                </a:lnTo>
                <a:lnTo>
                  <a:pt x="2490823" y="5000045"/>
                </a:lnTo>
                <a:lnTo>
                  <a:pt x="2241864" y="4987469"/>
                </a:lnTo>
                <a:cubicBezTo>
                  <a:pt x="982857" y="4859562"/>
                  <a:pt x="0" y="3795912"/>
                  <a:pt x="0" y="2503225"/>
                </a:cubicBezTo>
                <a:cubicBezTo>
                  <a:pt x="0" y="1124360"/>
                  <a:pt x="1118272" y="6087"/>
                  <a:pt x="2497138" y="6087"/>
                </a:cubicBezTo>
                <a:close/>
              </a:path>
            </a:pathLst>
          </a:custGeom>
        </p:spPr>
        <p:txBody>
          <a:bodyPr wrap="square" lIns="720000" rIns="720000" bIns="180000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000" u="none"/>
            </a:lvl1pPr>
          </a:lstStyle>
          <a:p>
            <a:r>
              <a:rPr lang="nb-NO" sz="1050" dirty="0" err="1"/>
              <a:t>Click</a:t>
            </a:r>
            <a:r>
              <a:rPr lang="nb-NO" sz="1050" dirty="0"/>
              <a:t> to </a:t>
            </a:r>
            <a:r>
              <a:rPr lang="nb-NO" sz="1050" dirty="0" err="1"/>
              <a:t>add</a:t>
            </a:r>
            <a:r>
              <a:rPr lang="nb-NO" sz="1050" dirty="0"/>
              <a:t> image</a:t>
            </a:r>
            <a:endParaRPr lang="nb-NO" sz="1050" noProof="1"/>
          </a:p>
        </p:txBody>
      </p:sp>
    </p:spTree>
    <p:extLst>
      <p:ext uri="{BB962C8B-B14F-4D97-AF65-F5344CB8AC3E}">
        <p14:creationId xmlns:p14="http://schemas.microsoft.com/office/powerpoint/2010/main" val="308962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1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1E617-C2A2-46DE-B3FA-922895EFE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602" y="410763"/>
            <a:ext cx="5132598" cy="606600"/>
          </a:xfrm>
        </p:spPr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6B1C067-05B9-4B79-AEF3-4E7B33DEF2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5900" y="195263"/>
            <a:ext cx="3095625" cy="4392612"/>
          </a:xfrm>
        </p:spPr>
        <p:txBody>
          <a:bodyPr lIns="720000" rIns="720000" bIns="1800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b-NO" sz="1050" dirty="0" err="1"/>
              <a:t>Click</a:t>
            </a:r>
            <a:r>
              <a:rPr lang="nb-NO" sz="1050" dirty="0"/>
              <a:t> </a:t>
            </a:r>
            <a:r>
              <a:rPr lang="nb-NO" sz="1050" dirty="0" err="1"/>
              <a:t>the</a:t>
            </a:r>
            <a:r>
              <a:rPr lang="nb-NO" sz="1050" dirty="0"/>
              <a:t> placeholder and </a:t>
            </a:r>
            <a:r>
              <a:rPr lang="nb-NO" sz="1050" dirty="0" err="1"/>
              <a:t>use</a:t>
            </a:r>
            <a:r>
              <a:rPr lang="nb-NO" sz="1050" dirty="0"/>
              <a:t> </a:t>
            </a:r>
            <a:r>
              <a:rPr lang="nb-NO" sz="1050" dirty="0" err="1"/>
              <a:t>button</a:t>
            </a:r>
            <a:r>
              <a:rPr lang="nb-NO" sz="1050" dirty="0"/>
              <a:t> "</a:t>
            </a:r>
            <a:r>
              <a:rPr lang="nb-NO" sz="1050" dirty="0" err="1"/>
              <a:t>Insert</a:t>
            </a:r>
            <a:r>
              <a:rPr lang="nb-NO" sz="1050" dirty="0"/>
              <a:t> image BrandMaster" to </a:t>
            </a:r>
            <a:r>
              <a:rPr lang="nb-NO" sz="1050" dirty="0" err="1"/>
              <a:t>the</a:t>
            </a:r>
            <a:r>
              <a:rPr lang="nb-NO" sz="1050" dirty="0"/>
              <a:t> far right </a:t>
            </a:r>
            <a:r>
              <a:rPr lang="nb-NO" sz="1050" dirty="0" err="1"/>
              <a:t>on</a:t>
            </a:r>
            <a:r>
              <a:rPr lang="nb-NO" sz="1050" dirty="0"/>
              <a:t> </a:t>
            </a:r>
            <a:r>
              <a:rPr lang="nb-NO" sz="1050" dirty="0" err="1"/>
              <a:t>the</a:t>
            </a:r>
            <a:r>
              <a:rPr lang="nb-NO" sz="1050" dirty="0"/>
              <a:t> </a:t>
            </a:r>
            <a:r>
              <a:rPr lang="nb-NO" sz="1050" dirty="0" err="1"/>
              <a:t>menu</a:t>
            </a:r>
            <a:r>
              <a:rPr lang="nb-NO" sz="1050" dirty="0"/>
              <a:t> "Sett inn/</a:t>
            </a:r>
            <a:r>
              <a:rPr lang="nb-NO" sz="1050" dirty="0" err="1"/>
              <a:t>Insert</a:t>
            </a:r>
            <a:r>
              <a:rPr lang="nb-NO" sz="1050" dirty="0"/>
              <a:t>/</a:t>
            </a:r>
            <a:r>
              <a:rPr lang="nb-NO" sz="1050" dirty="0" err="1"/>
              <a:t>Infoga</a:t>
            </a:r>
            <a:r>
              <a:rPr lang="nb-NO" sz="1050" dirty="0"/>
              <a:t>". </a:t>
            </a:r>
            <a:endParaRPr lang="nb-NO" sz="1050" noProof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AB1163-6B86-472C-9B8F-22943C8A8E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9602" y="1213201"/>
            <a:ext cx="5132598" cy="3158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B89145A-3A7E-4585-8C75-FD50BC120F5F}"/>
              </a:ext>
            </a:extLst>
          </p:cNvPr>
          <p:cNvSpPr txBox="1"/>
          <p:nvPr userDrawn="1"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Text and picture 1/3 left</a:t>
            </a:r>
          </a:p>
        </p:txBody>
      </p:sp>
      <p:sp>
        <p:nvSpPr>
          <p:cNvPr id="8" name="Plassholder for lysbildenummer 1">
            <a:extLst>
              <a:ext uri="{FF2B5EF4-FFF2-40B4-BE49-F238E27FC236}">
                <a16:creationId xmlns:a16="http://schemas.microsoft.com/office/drawing/2014/main" id="{9606BE06-8980-4E4C-B103-F2035AF09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05440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08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5563"/>
            <a:ext cx="8280400" cy="606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A8F7157-E8B4-474C-8D57-99BB9FD43947}"/>
              </a:ext>
            </a:extLst>
          </p:cNvPr>
          <p:cNvSpPr txBox="1"/>
          <p:nvPr/>
        </p:nvSpPr>
        <p:spPr>
          <a:xfrm>
            <a:off x="0" y="-286371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Two-columns comparison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2A1B737-3F65-D345-BE96-164FDAC030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1212850"/>
            <a:ext cx="4032250" cy="315912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500"/>
            </a:lvl1pPr>
            <a:lvl2pPr marL="4763" indent="0">
              <a:buNone/>
              <a:tabLst/>
              <a:defRPr sz="1500" b="1"/>
            </a:lvl2pPr>
            <a:lvl3pPr marL="222250" indent="-217488">
              <a:tabLst/>
              <a:defRPr sz="15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60EBD655-1984-954F-986F-72C85D829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212850"/>
            <a:ext cx="4032250" cy="315912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500"/>
            </a:lvl1pPr>
            <a:lvl2pPr marL="4763" indent="0">
              <a:buNone/>
              <a:tabLst/>
              <a:defRPr sz="1500" b="1"/>
            </a:lvl2pPr>
            <a:lvl3pPr marL="222250" indent="-217488">
              <a:tabLst/>
              <a:defRPr sz="15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6" name="Plassholder for lysbildenummer 1">
            <a:extLst>
              <a:ext uri="{FF2B5EF4-FFF2-40B4-BE49-F238E27FC236}">
                <a16:creationId xmlns:a16="http://schemas.microsoft.com/office/drawing/2014/main" id="{8DFAD86D-5AF0-47A7-BA41-C222DBCB8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7316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6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nb-NO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C1E7DB7-7266-3C41-97CE-B836463FDC42}"/>
              </a:ext>
            </a:extLst>
          </p:cNvPr>
          <p:cNvSpPr txBox="1"/>
          <p:nvPr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Three columns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7F07CC3-2627-0044-A0E1-8402BC248D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212850"/>
            <a:ext cx="2628900" cy="315912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500"/>
            </a:lvl1pPr>
            <a:lvl2pPr marL="4763" indent="0">
              <a:buNone/>
              <a:tabLst/>
              <a:defRPr sz="1500" b="1"/>
            </a:lvl2pPr>
            <a:lvl3pPr marL="222250" indent="-217488">
              <a:tabLst/>
              <a:defRPr sz="15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18A1728C-9522-4626-A7CE-E74A845ABD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7550" y="1212850"/>
            <a:ext cx="2628900" cy="315912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500"/>
            </a:lvl1pPr>
            <a:lvl2pPr marL="4763" indent="0">
              <a:buNone/>
              <a:tabLst/>
              <a:defRPr sz="1500" b="1"/>
            </a:lvl2pPr>
            <a:lvl3pPr marL="222250" indent="-217488">
              <a:tabLst/>
              <a:defRPr sz="15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EC613140-D87D-4DD9-B501-0C7D380084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3300" y="1212850"/>
            <a:ext cx="2628900" cy="315912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500"/>
            </a:lvl1pPr>
            <a:lvl2pPr marL="4763" indent="0">
              <a:buNone/>
              <a:tabLst/>
              <a:defRPr sz="1500" b="1"/>
            </a:lvl2pPr>
            <a:lvl3pPr marL="222250" indent="-217488">
              <a:tabLst/>
              <a:defRPr sz="15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7" name="Plassholder for lysbildenummer 1">
            <a:extLst>
              <a:ext uri="{FF2B5EF4-FFF2-40B4-BE49-F238E27FC236}">
                <a16:creationId xmlns:a16="http://schemas.microsoft.com/office/drawing/2014/main" id="{D6B3A6C6-4BF5-474B-AA99-F2207A6A4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59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3D668621-7CFC-1B46-9E33-33B4E7B100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212850"/>
            <a:ext cx="1968500" cy="315912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400"/>
            </a:lvl1pPr>
            <a:lvl2pPr marL="4763" indent="0">
              <a:buNone/>
              <a:tabLst/>
              <a:defRPr sz="1400" b="1"/>
            </a:lvl2pPr>
            <a:lvl3pPr marL="222250" indent="-217488">
              <a:tabLst/>
              <a:defRPr sz="14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DD9A8B8-9E9C-9B4A-8337-0CBFBFC32B95}"/>
              </a:ext>
            </a:extLst>
          </p:cNvPr>
          <p:cNvSpPr txBox="1"/>
          <p:nvPr/>
        </p:nvSpPr>
        <p:spPr>
          <a:xfrm>
            <a:off x="0" y="-287722"/>
            <a:ext cx="2572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Four columns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606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en-US" dirty="0"/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BC08ADEA-C3BD-44F7-AB5F-962C1B9FF5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3175" y="1212850"/>
            <a:ext cx="1968500" cy="315912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400"/>
            </a:lvl1pPr>
            <a:lvl2pPr marL="4763" indent="0">
              <a:buNone/>
              <a:tabLst/>
              <a:defRPr sz="1400" b="1"/>
            </a:lvl2pPr>
            <a:lvl3pPr marL="222250" indent="-217488">
              <a:tabLst/>
              <a:defRPr sz="14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B257CB65-85D8-42AB-BFEB-B9FC45812D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3437" y="1212850"/>
            <a:ext cx="1968500" cy="3159126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400"/>
            </a:lvl1pPr>
            <a:lvl2pPr marL="4763" indent="0">
              <a:buNone/>
              <a:tabLst/>
              <a:defRPr sz="1400" b="1"/>
            </a:lvl2pPr>
            <a:lvl3pPr marL="222250" indent="-217488">
              <a:tabLst/>
              <a:defRPr sz="14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94F1FA59-856C-45D2-BB5C-3EE8E83BA5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212850"/>
            <a:ext cx="1968500" cy="315912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4763" indent="-4763">
              <a:buNone/>
              <a:tabLst/>
              <a:defRPr sz="1400"/>
            </a:lvl1pPr>
            <a:lvl2pPr marL="4763" indent="0">
              <a:buNone/>
              <a:tabLst/>
              <a:defRPr sz="1400" b="1"/>
            </a:lvl2pPr>
            <a:lvl3pPr marL="222250" indent="-217488">
              <a:tabLst/>
              <a:defRPr sz="1400"/>
            </a:lvl3pPr>
            <a:lvl4pPr marL="401638" indent="-179388">
              <a:tabLst/>
              <a:defRPr/>
            </a:lvl4pPr>
            <a:lvl5pPr marL="581025" indent="-136525">
              <a:tabLst/>
              <a:defRPr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8" name="Plassholder for lysbildenummer 1">
            <a:extLst>
              <a:ext uri="{FF2B5EF4-FFF2-40B4-BE49-F238E27FC236}">
                <a16:creationId xmlns:a16="http://schemas.microsoft.com/office/drawing/2014/main" id="{165FB570-A32C-4250-8D97-A234097CF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45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page_r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897F539-4998-4F3A-974F-8971EA9C9D05}"/>
              </a:ext>
            </a:extLst>
          </p:cNvPr>
          <p:cNvSpPr/>
          <p:nvPr/>
        </p:nvSpPr>
        <p:spPr>
          <a:xfrm>
            <a:off x="0" y="836501"/>
            <a:ext cx="9143999" cy="4306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5" name="Gruppe 114">
            <a:extLst>
              <a:ext uri="{FF2B5EF4-FFF2-40B4-BE49-F238E27FC236}">
                <a16:creationId xmlns:a16="http://schemas.microsoft.com/office/drawing/2014/main" id="{41E97E57-5157-4765-A889-FD768F44AD8B}"/>
              </a:ext>
            </a:extLst>
          </p:cNvPr>
          <p:cNvGrpSpPr/>
          <p:nvPr/>
        </p:nvGrpSpPr>
        <p:grpSpPr>
          <a:xfrm>
            <a:off x="0" y="5297788"/>
            <a:ext cx="9144000" cy="180000"/>
            <a:chOff x="0" y="5297788"/>
            <a:chExt cx="9144000" cy="372979"/>
          </a:xfrm>
        </p:grpSpPr>
        <p:cxnSp>
          <p:nvCxnSpPr>
            <p:cNvPr id="116" name="Rett linje 115">
              <a:extLst>
                <a:ext uri="{FF2B5EF4-FFF2-40B4-BE49-F238E27FC236}">
                  <a16:creationId xmlns:a16="http://schemas.microsoft.com/office/drawing/2014/main" id="{CB4EC828-AA64-4B3B-BA7F-3939F0DDCC1D}"/>
                </a:ext>
              </a:extLst>
            </p:cNvPr>
            <p:cNvCxnSpPr/>
            <p:nvPr/>
          </p:nvCxnSpPr>
          <p:spPr>
            <a:xfrm>
              <a:off x="9144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tt linje 116">
              <a:extLst>
                <a:ext uri="{FF2B5EF4-FFF2-40B4-BE49-F238E27FC236}">
                  <a16:creationId xmlns:a16="http://schemas.microsoft.com/office/drawing/2014/main" id="{FC708BC3-AF6A-4C2A-A040-E7D2584F5679}"/>
                </a:ext>
              </a:extLst>
            </p:cNvPr>
            <p:cNvCxnSpPr/>
            <p:nvPr/>
          </p:nvCxnSpPr>
          <p:spPr>
            <a:xfrm>
              <a:off x="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6116CDD8-8FA0-499C-8024-98736A2A45BE}"/>
                </a:ext>
              </a:extLst>
            </p:cNvPr>
            <p:cNvCxnSpPr/>
            <p:nvPr/>
          </p:nvCxnSpPr>
          <p:spPr>
            <a:xfrm>
              <a:off x="4572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F87D2C52-DF01-487F-94E1-3B4808498D4C}"/>
                </a:ext>
              </a:extLst>
            </p:cNvPr>
            <p:cNvCxnSpPr/>
            <p:nvPr/>
          </p:nvCxnSpPr>
          <p:spPr>
            <a:xfrm>
              <a:off x="6858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tt linje 119">
              <a:extLst>
                <a:ext uri="{FF2B5EF4-FFF2-40B4-BE49-F238E27FC236}">
                  <a16:creationId xmlns:a16="http://schemas.microsoft.com/office/drawing/2014/main" id="{D23653C0-3C9E-4DC9-9B20-7CB67F5F9553}"/>
                </a:ext>
              </a:extLst>
            </p:cNvPr>
            <p:cNvCxnSpPr/>
            <p:nvPr/>
          </p:nvCxnSpPr>
          <p:spPr>
            <a:xfrm>
              <a:off x="2286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tt linje 120">
              <a:extLst>
                <a:ext uri="{FF2B5EF4-FFF2-40B4-BE49-F238E27FC236}">
                  <a16:creationId xmlns:a16="http://schemas.microsoft.com/office/drawing/2014/main" id="{2BD9608F-579A-4E69-946E-738146576D95}"/>
                </a:ext>
              </a:extLst>
            </p:cNvPr>
            <p:cNvCxnSpPr/>
            <p:nvPr/>
          </p:nvCxnSpPr>
          <p:spPr>
            <a:xfrm>
              <a:off x="8001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tt linje 121">
              <a:extLst>
                <a:ext uri="{FF2B5EF4-FFF2-40B4-BE49-F238E27FC236}">
                  <a16:creationId xmlns:a16="http://schemas.microsoft.com/office/drawing/2014/main" id="{7C61F4DE-2E50-462D-A392-B853CA21D799}"/>
                </a:ext>
              </a:extLst>
            </p:cNvPr>
            <p:cNvCxnSpPr/>
            <p:nvPr/>
          </p:nvCxnSpPr>
          <p:spPr>
            <a:xfrm>
              <a:off x="5715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tt linje 122">
              <a:extLst>
                <a:ext uri="{FF2B5EF4-FFF2-40B4-BE49-F238E27FC236}">
                  <a16:creationId xmlns:a16="http://schemas.microsoft.com/office/drawing/2014/main" id="{C04DF60F-3682-4D29-A6CE-7D6AAA8FA5CC}"/>
                </a:ext>
              </a:extLst>
            </p:cNvPr>
            <p:cNvCxnSpPr/>
            <p:nvPr/>
          </p:nvCxnSpPr>
          <p:spPr>
            <a:xfrm>
              <a:off x="3429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tt linje 123">
              <a:extLst>
                <a:ext uri="{FF2B5EF4-FFF2-40B4-BE49-F238E27FC236}">
                  <a16:creationId xmlns:a16="http://schemas.microsoft.com/office/drawing/2014/main" id="{E042CA0E-47DC-47FC-897F-70F70BFB366F}"/>
                </a:ext>
              </a:extLst>
            </p:cNvPr>
            <p:cNvCxnSpPr/>
            <p:nvPr/>
          </p:nvCxnSpPr>
          <p:spPr>
            <a:xfrm>
              <a:off x="1143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tt linje 124">
              <a:extLst>
                <a:ext uri="{FF2B5EF4-FFF2-40B4-BE49-F238E27FC236}">
                  <a16:creationId xmlns:a16="http://schemas.microsoft.com/office/drawing/2014/main" id="{3863232C-D53F-48D6-A0E7-CC9B4C60E264}"/>
                </a:ext>
              </a:extLst>
            </p:cNvPr>
            <p:cNvCxnSpPr/>
            <p:nvPr/>
          </p:nvCxnSpPr>
          <p:spPr>
            <a:xfrm>
              <a:off x="8572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tt linje 125">
              <a:extLst>
                <a:ext uri="{FF2B5EF4-FFF2-40B4-BE49-F238E27FC236}">
                  <a16:creationId xmlns:a16="http://schemas.microsoft.com/office/drawing/2014/main" id="{6275ADF1-B804-49A7-96BE-70D8AFECB88C}"/>
                </a:ext>
              </a:extLst>
            </p:cNvPr>
            <p:cNvCxnSpPr/>
            <p:nvPr/>
          </p:nvCxnSpPr>
          <p:spPr>
            <a:xfrm>
              <a:off x="7429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tt linje 126">
              <a:extLst>
                <a:ext uri="{FF2B5EF4-FFF2-40B4-BE49-F238E27FC236}">
                  <a16:creationId xmlns:a16="http://schemas.microsoft.com/office/drawing/2014/main" id="{6A12681A-6F23-4F31-ACA4-1A2E0006D537}"/>
                </a:ext>
              </a:extLst>
            </p:cNvPr>
            <p:cNvCxnSpPr/>
            <p:nvPr/>
          </p:nvCxnSpPr>
          <p:spPr>
            <a:xfrm>
              <a:off x="6286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tt linje 127">
              <a:extLst>
                <a:ext uri="{FF2B5EF4-FFF2-40B4-BE49-F238E27FC236}">
                  <a16:creationId xmlns:a16="http://schemas.microsoft.com/office/drawing/2014/main" id="{6CC3DE73-64F8-4D3E-B3A9-935C5F8AA878}"/>
                </a:ext>
              </a:extLst>
            </p:cNvPr>
            <p:cNvCxnSpPr/>
            <p:nvPr/>
          </p:nvCxnSpPr>
          <p:spPr>
            <a:xfrm>
              <a:off x="5143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tt linje 128">
              <a:extLst>
                <a:ext uri="{FF2B5EF4-FFF2-40B4-BE49-F238E27FC236}">
                  <a16:creationId xmlns:a16="http://schemas.microsoft.com/office/drawing/2014/main" id="{FAC273D9-8153-4188-B7CA-F30670E78B13}"/>
                </a:ext>
              </a:extLst>
            </p:cNvPr>
            <p:cNvCxnSpPr/>
            <p:nvPr/>
          </p:nvCxnSpPr>
          <p:spPr>
            <a:xfrm>
              <a:off x="4000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ett linje 129">
              <a:extLst>
                <a:ext uri="{FF2B5EF4-FFF2-40B4-BE49-F238E27FC236}">
                  <a16:creationId xmlns:a16="http://schemas.microsoft.com/office/drawing/2014/main" id="{916C3980-C8A1-45C7-AA35-A88DD771F2A1}"/>
                </a:ext>
              </a:extLst>
            </p:cNvPr>
            <p:cNvCxnSpPr/>
            <p:nvPr/>
          </p:nvCxnSpPr>
          <p:spPr>
            <a:xfrm>
              <a:off x="2857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ett linje 130">
              <a:extLst>
                <a:ext uri="{FF2B5EF4-FFF2-40B4-BE49-F238E27FC236}">
                  <a16:creationId xmlns:a16="http://schemas.microsoft.com/office/drawing/2014/main" id="{E99AC163-1D5E-4BFA-BE31-B64B3B6121BF}"/>
                </a:ext>
              </a:extLst>
            </p:cNvPr>
            <p:cNvCxnSpPr/>
            <p:nvPr/>
          </p:nvCxnSpPr>
          <p:spPr>
            <a:xfrm>
              <a:off x="1714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ett linje 131">
              <a:extLst>
                <a:ext uri="{FF2B5EF4-FFF2-40B4-BE49-F238E27FC236}">
                  <a16:creationId xmlns:a16="http://schemas.microsoft.com/office/drawing/2014/main" id="{E1A62F24-69EB-4117-B6FE-6407220526C9}"/>
                </a:ext>
              </a:extLst>
            </p:cNvPr>
            <p:cNvCxnSpPr/>
            <p:nvPr/>
          </p:nvCxnSpPr>
          <p:spPr>
            <a:xfrm>
              <a:off x="571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DD3A4283-61B4-4CE7-98B3-DD15277A1CA4}"/>
              </a:ext>
            </a:extLst>
          </p:cNvPr>
          <p:cNvGrpSpPr/>
          <p:nvPr/>
        </p:nvGrpSpPr>
        <p:grpSpPr>
          <a:xfrm>
            <a:off x="-339073" y="1"/>
            <a:ext cx="180000" cy="4246200"/>
            <a:chOff x="-583532" y="1"/>
            <a:chExt cx="372980" cy="4246200"/>
          </a:xfrm>
        </p:grpSpPr>
        <p:cxnSp>
          <p:nvCxnSpPr>
            <p:cNvPr id="166" name="Rett linje 165">
              <a:extLst>
                <a:ext uri="{FF2B5EF4-FFF2-40B4-BE49-F238E27FC236}">
                  <a16:creationId xmlns:a16="http://schemas.microsoft.com/office/drawing/2014/main" id="{AE79378C-6DE6-4A62-A57A-8ADA616F546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97042" y="-186489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ett linje 168">
              <a:extLst>
                <a:ext uri="{FF2B5EF4-FFF2-40B4-BE49-F238E27FC236}">
                  <a16:creationId xmlns:a16="http://schemas.microsoft.com/office/drawing/2014/main" id="{DA872C10-59C3-4434-A633-E66C99353B1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97042" y="2239911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ett linje 169">
              <a:extLst>
                <a:ext uri="{FF2B5EF4-FFF2-40B4-BE49-F238E27FC236}">
                  <a16:creationId xmlns:a16="http://schemas.microsoft.com/office/drawing/2014/main" id="{71B24215-F01A-485B-A939-3F00F3A22D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18552" y="1105201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ett linje 170">
              <a:extLst>
                <a:ext uri="{FF2B5EF4-FFF2-40B4-BE49-F238E27FC236}">
                  <a16:creationId xmlns:a16="http://schemas.microsoft.com/office/drawing/2014/main" id="{ADCFBA45-D34E-4289-B179-5626BD5E2E8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18552" y="3531601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ett linje 171">
              <a:extLst>
                <a:ext uri="{FF2B5EF4-FFF2-40B4-BE49-F238E27FC236}">
                  <a16:creationId xmlns:a16="http://schemas.microsoft.com/office/drawing/2014/main" id="{C8991031-407D-4BDF-A817-F5AE7F4EAEA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3" y="5166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ett linje 172">
              <a:extLst>
                <a:ext uri="{FF2B5EF4-FFF2-40B4-BE49-F238E27FC236}">
                  <a16:creationId xmlns:a16="http://schemas.microsoft.com/office/drawing/2014/main" id="{7610412E-A155-4674-8251-7706FBEE8D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17298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ett linje 173">
              <a:extLst>
                <a:ext uri="{FF2B5EF4-FFF2-40B4-BE49-F238E27FC236}">
                  <a16:creationId xmlns:a16="http://schemas.microsoft.com/office/drawing/2014/main" id="{B43C8BAA-7CFD-4FF4-A348-82C4B4D4433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29430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ett linje 174">
              <a:extLst>
                <a:ext uri="{FF2B5EF4-FFF2-40B4-BE49-F238E27FC236}">
                  <a16:creationId xmlns:a16="http://schemas.microsoft.com/office/drawing/2014/main" id="{2223CED3-2D78-4D56-9B33-66CAD9F894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41562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D9CC3CC4-9519-4F39-AF45-4B0686864F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9133" y="837900"/>
            <a:ext cx="4306172" cy="4305600"/>
          </a:xfrm>
          <a:prstGeom prst="ellipse">
            <a:avLst/>
          </a:prstGeom>
          <a:solidFill>
            <a:schemeClr val="accent5"/>
          </a:solidFill>
        </p:spPr>
        <p:txBody>
          <a:bodyPr lIns="180000" tIns="540000" rIns="180000" bIns="540000" anchor="t">
            <a:normAutofit/>
          </a:bodyPr>
          <a:lstStyle>
            <a:lvl1pPr algn="ctr">
              <a:lnSpc>
                <a:spcPct val="100000"/>
              </a:lnSpc>
              <a:defRPr sz="25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F5EDEC-7BE2-4E2E-A936-F04462A3D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4930" y="4244315"/>
            <a:ext cx="2305878" cy="398195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</a:t>
            </a:r>
            <a:r>
              <a:rPr lang="nb-NO" noProof="0" err="1"/>
              <a:t>subtitle</a:t>
            </a:r>
            <a:r>
              <a:rPr lang="nb-NO" noProof="0"/>
              <a:t>, date and presenter</a:t>
            </a:r>
          </a:p>
        </p:txBody>
      </p:sp>
      <p:sp>
        <p:nvSpPr>
          <p:cNvPr id="39" name="Friform 38">
            <a:extLst>
              <a:ext uri="{FF2B5EF4-FFF2-40B4-BE49-F238E27FC236}">
                <a16:creationId xmlns:a16="http://schemas.microsoft.com/office/drawing/2014/main" id="{04DD660F-55F5-D349-B4A8-09F41F30CC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9964" y="837900"/>
            <a:ext cx="5864036" cy="4305600"/>
          </a:xfrm>
          <a:custGeom>
            <a:avLst/>
            <a:gdLst>
              <a:gd name="connsiteX0" fmla="*/ 0 w 5870536"/>
              <a:gd name="connsiteY0" fmla="*/ 0 h 4305600"/>
              <a:gd name="connsiteX1" fmla="*/ 5870536 w 5870536"/>
              <a:gd name="connsiteY1" fmla="*/ 0 h 4305600"/>
              <a:gd name="connsiteX2" fmla="*/ 5870536 w 5870536"/>
              <a:gd name="connsiteY2" fmla="*/ 4305600 h 4305600"/>
              <a:gd name="connsiteX3" fmla="*/ 0 w 5870536"/>
              <a:gd name="connsiteY3" fmla="*/ 4305600 h 4305600"/>
              <a:gd name="connsiteX4" fmla="*/ 0 w 5870536"/>
              <a:gd name="connsiteY4" fmla="*/ 4299135 h 4305600"/>
              <a:gd name="connsiteX5" fmla="*/ 92081 w 5870536"/>
              <a:gd name="connsiteY5" fmla="*/ 4294486 h 4305600"/>
              <a:gd name="connsiteX6" fmla="*/ 2024769 w 5870536"/>
              <a:gd name="connsiteY6" fmla="*/ 2152800 h 4305600"/>
              <a:gd name="connsiteX7" fmla="*/ 92081 w 5870536"/>
              <a:gd name="connsiteY7" fmla="*/ 11115 h 4305600"/>
              <a:gd name="connsiteX8" fmla="*/ 0 w 5870536"/>
              <a:gd name="connsiteY8" fmla="*/ 6465 h 43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0536" h="4305600">
                <a:moveTo>
                  <a:pt x="0" y="0"/>
                </a:moveTo>
                <a:lnTo>
                  <a:pt x="5870536" y="0"/>
                </a:lnTo>
                <a:lnTo>
                  <a:pt x="5870536" y="4305600"/>
                </a:lnTo>
                <a:lnTo>
                  <a:pt x="0" y="4305600"/>
                </a:lnTo>
                <a:lnTo>
                  <a:pt x="0" y="4299135"/>
                </a:lnTo>
                <a:lnTo>
                  <a:pt x="92081" y="4294486"/>
                </a:lnTo>
                <a:cubicBezTo>
                  <a:pt x="1177643" y="4184241"/>
                  <a:pt x="2024769" y="3267449"/>
                  <a:pt x="2024769" y="2152800"/>
                </a:cubicBezTo>
                <a:cubicBezTo>
                  <a:pt x="2024769" y="1038151"/>
                  <a:pt x="1177643" y="121360"/>
                  <a:pt x="92081" y="11115"/>
                </a:cubicBezTo>
                <a:lnTo>
                  <a:pt x="0" y="64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0" tIns="360000" rIns="720000" anchor="t" anchorCtr="1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nb-NO" sz="900" dirty="0" err="1"/>
              <a:t>Click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placeholder and </a:t>
            </a:r>
            <a:r>
              <a:rPr lang="nb-NO" sz="900" dirty="0" err="1"/>
              <a:t>use</a:t>
            </a:r>
            <a:r>
              <a:rPr lang="nb-NO" sz="900" dirty="0"/>
              <a:t> </a:t>
            </a:r>
            <a:r>
              <a:rPr lang="nb-NO" sz="900" dirty="0" err="1"/>
              <a:t>button</a:t>
            </a:r>
            <a:r>
              <a:rPr lang="nb-NO" sz="900" dirty="0"/>
              <a:t> "</a:t>
            </a:r>
            <a:r>
              <a:rPr lang="nb-NO" sz="900" dirty="0" err="1"/>
              <a:t>Insert</a:t>
            </a:r>
            <a:r>
              <a:rPr lang="nb-NO" sz="900" dirty="0"/>
              <a:t> image BrandMaster" to </a:t>
            </a:r>
            <a:r>
              <a:rPr lang="nb-NO" sz="900" dirty="0" err="1"/>
              <a:t>the</a:t>
            </a:r>
            <a:r>
              <a:rPr lang="nb-NO" sz="900" dirty="0"/>
              <a:t> far right </a:t>
            </a:r>
            <a:r>
              <a:rPr lang="nb-NO" sz="900" dirty="0" err="1"/>
              <a:t>on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</a:t>
            </a:r>
            <a:r>
              <a:rPr lang="nb-NO" sz="900" dirty="0" err="1"/>
              <a:t>menu</a:t>
            </a:r>
            <a:r>
              <a:rPr lang="nb-NO" sz="900" dirty="0"/>
              <a:t> </a:t>
            </a:r>
            <a:br>
              <a:rPr lang="nb-NO" sz="900" dirty="0"/>
            </a:br>
            <a:r>
              <a:rPr lang="nb-NO" sz="900" dirty="0"/>
              <a:t>"Sett inn/</a:t>
            </a:r>
            <a:r>
              <a:rPr lang="nb-NO" sz="900" dirty="0" err="1"/>
              <a:t>Insert</a:t>
            </a:r>
            <a:r>
              <a:rPr lang="nb-NO" sz="900" dirty="0"/>
              <a:t>/</a:t>
            </a:r>
            <a:r>
              <a:rPr lang="nb-NO" sz="900" dirty="0" err="1"/>
              <a:t>Infoga</a:t>
            </a:r>
            <a:r>
              <a:rPr lang="nb-NO" sz="900" dirty="0"/>
              <a:t>". </a:t>
            </a:r>
            <a:endParaRPr lang="nb-NO" sz="900" noProof="1"/>
          </a:p>
        </p:txBody>
      </p:sp>
      <p:pic>
        <p:nvPicPr>
          <p:cNvPr id="41" name="Picture 7">
            <a:extLst>
              <a:ext uri="{FF2B5EF4-FFF2-40B4-BE49-F238E27FC236}">
                <a16:creationId xmlns:a16="http://schemas.microsoft.com/office/drawing/2014/main" id="{7134585D-7D89-499D-AE4A-08D66B683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21469"/>
            <a:ext cx="1645920" cy="239406"/>
          </a:xfrm>
          <a:prstGeom prst="rect">
            <a:avLst/>
          </a:prstGeom>
        </p:spPr>
      </p:pic>
      <p:sp>
        <p:nvSpPr>
          <p:cNvPr id="34" name="TextBox 7">
            <a:extLst>
              <a:ext uri="{FF2B5EF4-FFF2-40B4-BE49-F238E27FC236}">
                <a16:creationId xmlns:a16="http://schemas.microsoft.com/office/drawing/2014/main" id="{450DCE6E-580F-4439-AA6B-2CA90BC4998A}"/>
              </a:ext>
            </a:extLst>
          </p:cNvPr>
          <p:cNvSpPr txBox="1"/>
          <p:nvPr userDrawn="1"/>
        </p:nvSpPr>
        <p:spPr>
          <a:xfrm>
            <a:off x="0" y="-287722"/>
            <a:ext cx="1919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Front page - red circle</a:t>
            </a:r>
            <a:endParaRPr lang="nb-NO" sz="800" b="1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49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 with icon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A4743-4A79-4507-89C1-9C095A7D9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nb-NO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24621AD-F7D7-46BB-86F6-CB1F0DDA9BEE}"/>
              </a:ext>
            </a:extLst>
          </p:cNvPr>
          <p:cNvSpPr/>
          <p:nvPr userDrawn="1"/>
        </p:nvSpPr>
        <p:spPr>
          <a:xfrm>
            <a:off x="431800" y="1212851"/>
            <a:ext cx="4032250" cy="146503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2E6CEB5-5F8F-41F4-8440-2821B5147513}"/>
              </a:ext>
            </a:extLst>
          </p:cNvPr>
          <p:cNvSpPr/>
          <p:nvPr userDrawn="1"/>
        </p:nvSpPr>
        <p:spPr>
          <a:xfrm>
            <a:off x="4679952" y="1212850"/>
            <a:ext cx="4032250" cy="146503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Plassholder for bilde 11">
            <a:extLst>
              <a:ext uri="{FF2B5EF4-FFF2-40B4-BE49-F238E27FC236}">
                <a16:creationId xmlns:a16="http://schemas.microsoft.com/office/drawing/2014/main" id="{4B8CBA88-BB36-456E-8EF4-757C37280C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0063" y="1501017"/>
            <a:ext cx="886523" cy="887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nb-NO" dirty="0" err="1"/>
              <a:t>Icon</a:t>
            </a:r>
            <a:endParaRPr lang="nb-NO" dirty="0"/>
          </a:p>
        </p:txBody>
      </p:sp>
      <p:sp>
        <p:nvSpPr>
          <p:cNvPr id="14" name="Plassholder for tekst 16">
            <a:extLst>
              <a:ext uri="{FF2B5EF4-FFF2-40B4-BE49-F238E27FC236}">
                <a16:creationId xmlns:a16="http://schemas.microsoft.com/office/drawing/2014/main" id="{8F8CAB98-8B6F-4334-9F9E-82F04B751E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75" y="1440318"/>
            <a:ext cx="2157413" cy="1042987"/>
          </a:xfrm>
          <a:noFill/>
        </p:spPr>
        <p:txBody>
          <a:bodyPr/>
          <a:lstStyle>
            <a:lvl1pPr marL="0" indent="0">
              <a:buNone/>
              <a:defRPr/>
            </a:lvl1pPr>
            <a:lvl2pPr marL="144000" indent="0">
              <a:buNone/>
              <a:defRPr/>
            </a:lvl2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tekst 16">
            <a:extLst>
              <a:ext uri="{FF2B5EF4-FFF2-40B4-BE49-F238E27FC236}">
                <a16:creationId xmlns:a16="http://schemas.microsoft.com/office/drawing/2014/main" id="{80705CD0-FAA1-414C-BB01-2DFEE841CE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2054" y="1440318"/>
            <a:ext cx="2157413" cy="1042987"/>
          </a:xfrm>
          <a:noFill/>
        </p:spPr>
        <p:txBody>
          <a:bodyPr/>
          <a:lstStyle>
            <a:lvl1pPr marL="0" indent="0">
              <a:buNone/>
              <a:defRPr/>
            </a:lvl1pPr>
            <a:lvl2pPr marL="144000" indent="0">
              <a:buNone/>
              <a:defRPr/>
            </a:lvl2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6" name="Plassholder for bilde 11">
            <a:extLst>
              <a:ext uri="{FF2B5EF4-FFF2-40B4-BE49-F238E27FC236}">
                <a16:creationId xmlns:a16="http://schemas.microsoft.com/office/drawing/2014/main" id="{8DABA7E5-1EC3-4958-B4A7-ED5CCE842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24173" y="1501017"/>
            <a:ext cx="886523" cy="887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nb-NO" dirty="0" err="1"/>
              <a:t>Icon</a:t>
            </a:r>
            <a:endParaRPr lang="nb-NO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6EC4880-BF9B-43DE-AE1F-9B902C488928}"/>
              </a:ext>
            </a:extLst>
          </p:cNvPr>
          <p:cNvSpPr/>
          <p:nvPr userDrawn="1"/>
        </p:nvSpPr>
        <p:spPr>
          <a:xfrm>
            <a:off x="429983" y="2905354"/>
            <a:ext cx="4032250" cy="146503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027931D-A958-4684-B486-7A5C658721E1}"/>
              </a:ext>
            </a:extLst>
          </p:cNvPr>
          <p:cNvSpPr/>
          <p:nvPr userDrawn="1"/>
        </p:nvSpPr>
        <p:spPr>
          <a:xfrm>
            <a:off x="4678135" y="2905353"/>
            <a:ext cx="4032250" cy="146503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9" name="Plassholder for bilde 11">
            <a:extLst>
              <a:ext uri="{FF2B5EF4-FFF2-40B4-BE49-F238E27FC236}">
                <a16:creationId xmlns:a16="http://schemas.microsoft.com/office/drawing/2014/main" id="{711D8455-889E-4B83-BC8A-AB53FF2AE8E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8246" y="3193520"/>
            <a:ext cx="886523" cy="887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nb-NO" dirty="0" err="1"/>
              <a:t>Icon</a:t>
            </a:r>
            <a:endParaRPr lang="nb-NO" dirty="0"/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D6D6C47F-0E92-4C79-847E-3EA1BF4DC4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82558" y="3132821"/>
            <a:ext cx="2157413" cy="1042987"/>
          </a:xfrm>
          <a:noFill/>
        </p:spPr>
        <p:txBody>
          <a:bodyPr/>
          <a:lstStyle>
            <a:lvl1pPr marL="0" indent="0">
              <a:buNone/>
              <a:defRPr/>
            </a:lvl1pPr>
            <a:lvl2pPr marL="144000" indent="0">
              <a:buNone/>
              <a:defRPr/>
            </a:lvl2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6C544775-12F6-4075-98E9-242F1E4409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0237" y="3132821"/>
            <a:ext cx="2157413" cy="1042987"/>
          </a:xfrm>
          <a:noFill/>
        </p:spPr>
        <p:txBody>
          <a:bodyPr/>
          <a:lstStyle>
            <a:lvl1pPr marL="0" indent="0">
              <a:buNone/>
              <a:defRPr/>
            </a:lvl1pPr>
            <a:lvl2pPr marL="144000" indent="0">
              <a:buNone/>
              <a:defRPr/>
            </a:lvl2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22" name="Plassholder for bilde 11">
            <a:extLst>
              <a:ext uri="{FF2B5EF4-FFF2-40B4-BE49-F238E27FC236}">
                <a16:creationId xmlns:a16="http://schemas.microsoft.com/office/drawing/2014/main" id="{41E826F1-3605-41F7-B5AF-932B02E4BB3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22356" y="3193520"/>
            <a:ext cx="886523" cy="887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nb-NO" dirty="0" err="1"/>
              <a:t>Icon</a:t>
            </a:r>
            <a:endParaRPr lang="nb-NO" dirty="0"/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664B9941-9C8E-4679-919E-35F528399117}"/>
              </a:ext>
            </a:extLst>
          </p:cNvPr>
          <p:cNvSpPr txBox="1"/>
          <p:nvPr userDrawn="1"/>
        </p:nvSpPr>
        <p:spPr>
          <a:xfrm>
            <a:off x="0" y="-287722"/>
            <a:ext cx="2572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Four boxes with icon - beige</a:t>
            </a:r>
          </a:p>
        </p:txBody>
      </p:sp>
      <p:sp>
        <p:nvSpPr>
          <p:cNvPr id="24" name="Plassholder for lysbildenummer 1">
            <a:extLst>
              <a:ext uri="{FF2B5EF4-FFF2-40B4-BE49-F238E27FC236}">
                <a16:creationId xmlns:a16="http://schemas.microsoft.com/office/drawing/2014/main" id="{A340464E-3CAF-444F-9054-38B24D495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23128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 with ic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A4743-4A79-4507-89C1-9C095A7D9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nb-NO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24621AD-F7D7-46BB-86F6-CB1F0DDA9BEE}"/>
              </a:ext>
            </a:extLst>
          </p:cNvPr>
          <p:cNvSpPr/>
          <p:nvPr userDrawn="1"/>
        </p:nvSpPr>
        <p:spPr>
          <a:xfrm>
            <a:off x="431800" y="1212851"/>
            <a:ext cx="4032250" cy="146503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2E6CEB5-5F8F-41F4-8440-2821B5147513}"/>
              </a:ext>
            </a:extLst>
          </p:cNvPr>
          <p:cNvSpPr/>
          <p:nvPr userDrawn="1"/>
        </p:nvSpPr>
        <p:spPr>
          <a:xfrm>
            <a:off x="4679952" y="1212850"/>
            <a:ext cx="4032250" cy="146503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Plassholder for bilde 11">
            <a:extLst>
              <a:ext uri="{FF2B5EF4-FFF2-40B4-BE49-F238E27FC236}">
                <a16:creationId xmlns:a16="http://schemas.microsoft.com/office/drawing/2014/main" id="{4B8CBA88-BB36-456E-8EF4-757C37280C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0063" y="1501017"/>
            <a:ext cx="886523" cy="887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nb-NO" dirty="0" err="1"/>
              <a:t>Icon</a:t>
            </a:r>
            <a:endParaRPr lang="nb-NO" dirty="0"/>
          </a:p>
        </p:txBody>
      </p:sp>
      <p:sp>
        <p:nvSpPr>
          <p:cNvPr id="14" name="Plassholder for tekst 16">
            <a:extLst>
              <a:ext uri="{FF2B5EF4-FFF2-40B4-BE49-F238E27FC236}">
                <a16:creationId xmlns:a16="http://schemas.microsoft.com/office/drawing/2014/main" id="{8F8CAB98-8B6F-4334-9F9E-82F04B751E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75" y="1440318"/>
            <a:ext cx="2157413" cy="1042987"/>
          </a:xfrm>
          <a:noFill/>
        </p:spPr>
        <p:txBody>
          <a:bodyPr/>
          <a:lstStyle>
            <a:lvl1pPr marL="0" indent="0">
              <a:buNone/>
              <a:defRPr/>
            </a:lvl1pPr>
            <a:lvl2pPr marL="144000" indent="0">
              <a:buNone/>
              <a:defRPr/>
            </a:lvl2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tekst 16">
            <a:extLst>
              <a:ext uri="{FF2B5EF4-FFF2-40B4-BE49-F238E27FC236}">
                <a16:creationId xmlns:a16="http://schemas.microsoft.com/office/drawing/2014/main" id="{80705CD0-FAA1-414C-BB01-2DFEE841CE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2054" y="1440318"/>
            <a:ext cx="2157413" cy="1042987"/>
          </a:xfrm>
          <a:noFill/>
        </p:spPr>
        <p:txBody>
          <a:bodyPr/>
          <a:lstStyle>
            <a:lvl1pPr marL="0" indent="0">
              <a:buNone/>
              <a:defRPr/>
            </a:lvl1pPr>
            <a:lvl2pPr marL="144000" indent="0">
              <a:buNone/>
              <a:defRPr/>
            </a:lvl2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6" name="Plassholder for bilde 11">
            <a:extLst>
              <a:ext uri="{FF2B5EF4-FFF2-40B4-BE49-F238E27FC236}">
                <a16:creationId xmlns:a16="http://schemas.microsoft.com/office/drawing/2014/main" id="{8DABA7E5-1EC3-4958-B4A7-ED5CCE842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24173" y="1501017"/>
            <a:ext cx="886523" cy="887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nb-NO" dirty="0" err="1"/>
              <a:t>Icon</a:t>
            </a:r>
            <a:endParaRPr lang="nb-NO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6EC4880-BF9B-43DE-AE1F-9B902C488928}"/>
              </a:ext>
            </a:extLst>
          </p:cNvPr>
          <p:cNvSpPr/>
          <p:nvPr userDrawn="1"/>
        </p:nvSpPr>
        <p:spPr>
          <a:xfrm>
            <a:off x="429983" y="2905354"/>
            <a:ext cx="4032250" cy="146503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027931D-A958-4684-B486-7A5C658721E1}"/>
              </a:ext>
            </a:extLst>
          </p:cNvPr>
          <p:cNvSpPr/>
          <p:nvPr userDrawn="1"/>
        </p:nvSpPr>
        <p:spPr>
          <a:xfrm>
            <a:off x="4678135" y="2905353"/>
            <a:ext cx="4032250" cy="146503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9" name="Plassholder for bilde 11">
            <a:extLst>
              <a:ext uri="{FF2B5EF4-FFF2-40B4-BE49-F238E27FC236}">
                <a16:creationId xmlns:a16="http://schemas.microsoft.com/office/drawing/2014/main" id="{711D8455-889E-4B83-BC8A-AB53FF2AE8E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8246" y="3193520"/>
            <a:ext cx="886523" cy="887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nb-NO" dirty="0" err="1"/>
              <a:t>Icon</a:t>
            </a:r>
            <a:endParaRPr lang="nb-NO" dirty="0"/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D6D6C47F-0E92-4C79-847E-3EA1BF4DC4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82558" y="3132821"/>
            <a:ext cx="2157413" cy="1042987"/>
          </a:xfrm>
          <a:noFill/>
        </p:spPr>
        <p:txBody>
          <a:bodyPr/>
          <a:lstStyle>
            <a:lvl1pPr marL="0" indent="0">
              <a:buNone/>
              <a:defRPr/>
            </a:lvl1pPr>
            <a:lvl2pPr marL="144000" indent="0">
              <a:buNone/>
              <a:defRPr/>
            </a:lvl2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6C544775-12F6-4075-98E9-242F1E4409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0237" y="3132821"/>
            <a:ext cx="2157413" cy="1042987"/>
          </a:xfrm>
          <a:noFill/>
        </p:spPr>
        <p:txBody>
          <a:bodyPr/>
          <a:lstStyle>
            <a:lvl1pPr marL="0" indent="0">
              <a:buNone/>
              <a:defRPr/>
            </a:lvl1pPr>
            <a:lvl2pPr marL="144000" indent="0">
              <a:buNone/>
              <a:defRPr/>
            </a:lvl2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22" name="Plassholder for bilde 11">
            <a:extLst>
              <a:ext uri="{FF2B5EF4-FFF2-40B4-BE49-F238E27FC236}">
                <a16:creationId xmlns:a16="http://schemas.microsoft.com/office/drawing/2014/main" id="{41E826F1-3605-41F7-B5AF-932B02E4BB3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22356" y="3193520"/>
            <a:ext cx="886523" cy="8878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nb-NO" dirty="0" err="1"/>
              <a:t>Icon</a:t>
            </a:r>
            <a:endParaRPr lang="nb-NO" dirty="0"/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6A3B5894-6ED0-4649-90E1-104C1A305843}"/>
              </a:ext>
            </a:extLst>
          </p:cNvPr>
          <p:cNvSpPr txBox="1"/>
          <p:nvPr userDrawn="1"/>
        </p:nvSpPr>
        <p:spPr>
          <a:xfrm>
            <a:off x="0" y="-287722"/>
            <a:ext cx="2572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Four boxes with icon - green</a:t>
            </a:r>
          </a:p>
        </p:txBody>
      </p:sp>
      <p:sp>
        <p:nvSpPr>
          <p:cNvPr id="24" name="Plassholder for lysbildenummer 1">
            <a:extLst>
              <a:ext uri="{FF2B5EF4-FFF2-40B4-BE49-F238E27FC236}">
                <a16:creationId xmlns:a16="http://schemas.microsoft.com/office/drawing/2014/main" id="{17A43174-42AA-4168-BC91-810C5AD9F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064982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am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7578"/>
            <a:ext cx="8280400" cy="606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en-US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DD9A8B8-9E9C-9B4A-8337-0CBFBFC32B95}"/>
              </a:ext>
            </a:extLst>
          </p:cNvPr>
          <p:cNvSpPr txBox="1"/>
          <p:nvPr/>
        </p:nvSpPr>
        <p:spPr>
          <a:xfrm>
            <a:off x="0" y="-287722"/>
            <a:ext cx="2572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Title and team presentation</a:t>
            </a:r>
          </a:p>
        </p:txBody>
      </p:sp>
      <p:sp>
        <p:nvSpPr>
          <p:cNvPr id="47" name="Plassholder for bilde 14">
            <a:extLst>
              <a:ext uri="{FF2B5EF4-FFF2-40B4-BE49-F238E27FC236}">
                <a16:creationId xmlns:a16="http://schemas.microsoft.com/office/drawing/2014/main" id="{12AB5CF8-7129-478C-885D-AE4D02F6E3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2041" y="1259544"/>
            <a:ext cx="1063429" cy="1062414"/>
          </a:xfrm>
          <a:custGeom>
            <a:avLst/>
            <a:gdLst>
              <a:gd name="connsiteX0" fmla="*/ 674696 w 1375442"/>
              <a:gd name="connsiteY0" fmla="*/ 0 h 1374129"/>
              <a:gd name="connsiteX1" fmla="*/ 700746 w 1375442"/>
              <a:gd name="connsiteY1" fmla="*/ 0 h 1374129"/>
              <a:gd name="connsiteX2" fmla="*/ 826321 w 1375442"/>
              <a:gd name="connsiteY2" fmla="*/ 12659 h 1374129"/>
              <a:gd name="connsiteX3" fmla="*/ 1375442 w 1375442"/>
              <a:gd name="connsiteY3" fmla="*/ 686408 h 1374129"/>
              <a:gd name="connsiteX4" fmla="*/ 687721 w 1375442"/>
              <a:gd name="connsiteY4" fmla="*/ 1374129 h 1374129"/>
              <a:gd name="connsiteX5" fmla="*/ 0 w 1375442"/>
              <a:gd name="connsiteY5" fmla="*/ 686408 h 1374129"/>
              <a:gd name="connsiteX6" fmla="*/ 549121 w 1375442"/>
              <a:gd name="connsiteY6" fmla="*/ 12659 h 137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442" h="1374129">
                <a:moveTo>
                  <a:pt x="674696" y="0"/>
                </a:moveTo>
                <a:lnTo>
                  <a:pt x="700746" y="0"/>
                </a:lnTo>
                <a:lnTo>
                  <a:pt x="826321" y="12659"/>
                </a:lnTo>
                <a:cubicBezTo>
                  <a:pt x="1139704" y="76787"/>
                  <a:pt x="1375442" y="354067"/>
                  <a:pt x="1375442" y="686408"/>
                </a:cubicBezTo>
                <a:cubicBezTo>
                  <a:pt x="1375442" y="1066226"/>
                  <a:pt x="1067539" y="1374129"/>
                  <a:pt x="687721" y="1374129"/>
                </a:cubicBezTo>
                <a:cubicBezTo>
                  <a:pt x="307903" y="1374129"/>
                  <a:pt x="0" y="1066226"/>
                  <a:pt x="0" y="686408"/>
                </a:cubicBezTo>
                <a:cubicBezTo>
                  <a:pt x="0" y="354067"/>
                  <a:pt x="235738" y="76787"/>
                  <a:pt x="549121" y="1265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8" name="Plassholder for bilde 16">
            <a:extLst>
              <a:ext uri="{FF2B5EF4-FFF2-40B4-BE49-F238E27FC236}">
                <a16:creationId xmlns:a16="http://schemas.microsoft.com/office/drawing/2014/main" id="{330099D6-2560-428C-9912-D91D84708B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85809" y="1259544"/>
            <a:ext cx="1063429" cy="1062414"/>
          </a:xfrm>
          <a:custGeom>
            <a:avLst/>
            <a:gdLst>
              <a:gd name="connsiteX0" fmla="*/ 674696 w 1375442"/>
              <a:gd name="connsiteY0" fmla="*/ 0 h 1374129"/>
              <a:gd name="connsiteX1" fmla="*/ 700746 w 1375442"/>
              <a:gd name="connsiteY1" fmla="*/ 0 h 1374129"/>
              <a:gd name="connsiteX2" fmla="*/ 826321 w 1375442"/>
              <a:gd name="connsiteY2" fmla="*/ 12659 h 1374129"/>
              <a:gd name="connsiteX3" fmla="*/ 1375442 w 1375442"/>
              <a:gd name="connsiteY3" fmla="*/ 686408 h 1374129"/>
              <a:gd name="connsiteX4" fmla="*/ 687721 w 1375442"/>
              <a:gd name="connsiteY4" fmla="*/ 1374129 h 1374129"/>
              <a:gd name="connsiteX5" fmla="*/ 0 w 1375442"/>
              <a:gd name="connsiteY5" fmla="*/ 686408 h 1374129"/>
              <a:gd name="connsiteX6" fmla="*/ 549121 w 1375442"/>
              <a:gd name="connsiteY6" fmla="*/ 12659 h 137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442" h="1374129">
                <a:moveTo>
                  <a:pt x="674696" y="0"/>
                </a:moveTo>
                <a:lnTo>
                  <a:pt x="700746" y="0"/>
                </a:lnTo>
                <a:lnTo>
                  <a:pt x="826321" y="12659"/>
                </a:lnTo>
                <a:cubicBezTo>
                  <a:pt x="1139704" y="76787"/>
                  <a:pt x="1375442" y="354067"/>
                  <a:pt x="1375442" y="686408"/>
                </a:cubicBezTo>
                <a:cubicBezTo>
                  <a:pt x="1375442" y="1066226"/>
                  <a:pt x="1067539" y="1374129"/>
                  <a:pt x="687721" y="1374129"/>
                </a:cubicBezTo>
                <a:cubicBezTo>
                  <a:pt x="307903" y="1374129"/>
                  <a:pt x="0" y="1066226"/>
                  <a:pt x="0" y="686408"/>
                </a:cubicBezTo>
                <a:cubicBezTo>
                  <a:pt x="0" y="354067"/>
                  <a:pt x="235738" y="76787"/>
                  <a:pt x="549121" y="1265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9" name="Plassholder for bilde 18">
            <a:extLst>
              <a:ext uri="{FF2B5EF4-FFF2-40B4-BE49-F238E27FC236}">
                <a16:creationId xmlns:a16="http://schemas.microsoft.com/office/drawing/2014/main" id="{B1DC65BC-775F-4981-B78A-EBA2671DD9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547" y="1259544"/>
            <a:ext cx="1063429" cy="1062414"/>
          </a:xfrm>
          <a:custGeom>
            <a:avLst/>
            <a:gdLst>
              <a:gd name="connsiteX0" fmla="*/ 674696 w 1375442"/>
              <a:gd name="connsiteY0" fmla="*/ 0 h 1374129"/>
              <a:gd name="connsiteX1" fmla="*/ 700746 w 1375442"/>
              <a:gd name="connsiteY1" fmla="*/ 0 h 1374129"/>
              <a:gd name="connsiteX2" fmla="*/ 826321 w 1375442"/>
              <a:gd name="connsiteY2" fmla="*/ 12659 h 1374129"/>
              <a:gd name="connsiteX3" fmla="*/ 1375442 w 1375442"/>
              <a:gd name="connsiteY3" fmla="*/ 686408 h 1374129"/>
              <a:gd name="connsiteX4" fmla="*/ 687721 w 1375442"/>
              <a:gd name="connsiteY4" fmla="*/ 1374129 h 1374129"/>
              <a:gd name="connsiteX5" fmla="*/ 0 w 1375442"/>
              <a:gd name="connsiteY5" fmla="*/ 686408 h 1374129"/>
              <a:gd name="connsiteX6" fmla="*/ 549121 w 1375442"/>
              <a:gd name="connsiteY6" fmla="*/ 12659 h 137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442" h="1374129">
                <a:moveTo>
                  <a:pt x="674696" y="0"/>
                </a:moveTo>
                <a:lnTo>
                  <a:pt x="700746" y="0"/>
                </a:lnTo>
                <a:lnTo>
                  <a:pt x="826321" y="12659"/>
                </a:lnTo>
                <a:cubicBezTo>
                  <a:pt x="1139704" y="76787"/>
                  <a:pt x="1375442" y="354067"/>
                  <a:pt x="1375442" y="686408"/>
                </a:cubicBezTo>
                <a:cubicBezTo>
                  <a:pt x="1375442" y="1066226"/>
                  <a:pt x="1067539" y="1374129"/>
                  <a:pt x="687721" y="1374129"/>
                </a:cubicBezTo>
                <a:cubicBezTo>
                  <a:pt x="307903" y="1374129"/>
                  <a:pt x="0" y="1066226"/>
                  <a:pt x="0" y="686408"/>
                </a:cubicBezTo>
                <a:cubicBezTo>
                  <a:pt x="0" y="354067"/>
                  <a:pt x="235738" y="76787"/>
                  <a:pt x="549121" y="1265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0" name="Plassholder for tekst 3">
            <a:extLst>
              <a:ext uri="{FF2B5EF4-FFF2-40B4-BE49-F238E27FC236}">
                <a16:creationId xmlns:a16="http://schemas.microsoft.com/office/drawing/2014/main" id="{9EFAE50D-B78C-440B-829D-ADD0300614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2056" y="1212850"/>
            <a:ext cx="1333869" cy="361478"/>
          </a:xfrm>
        </p:spPr>
        <p:txBody>
          <a:bodyPr anchor="b">
            <a:noAutofit/>
          </a:bodyPr>
          <a:lstStyle>
            <a:lvl1pPr marL="0" indent="0">
              <a:buNone/>
              <a:defRPr sz="1000" b="1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51" name="Plassholder for tekst 5">
            <a:extLst>
              <a:ext uri="{FF2B5EF4-FFF2-40B4-BE49-F238E27FC236}">
                <a16:creationId xmlns:a16="http://schemas.microsoft.com/office/drawing/2014/main" id="{B12F6E99-96F6-4F12-995E-C27E168973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2666" y="1658852"/>
            <a:ext cx="1333500" cy="76136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tittle</a:t>
            </a:r>
            <a:r>
              <a:rPr lang="nb-NO" dirty="0"/>
              <a:t> and </a:t>
            </a:r>
            <a:r>
              <a:rPr lang="nb-NO" dirty="0" err="1"/>
              <a:t>information</a:t>
            </a:r>
            <a:endParaRPr lang="nb-NO" dirty="0"/>
          </a:p>
        </p:txBody>
      </p:sp>
      <p:sp>
        <p:nvSpPr>
          <p:cNvPr id="52" name="Plassholder for tekst 3">
            <a:extLst>
              <a:ext uri="{FF2B5EF4-FFF2-40B4-BE49-F238E27FC236}">
                <a16:creationId xmlns:a16="http://schemas.microsoft.com/office/drawing/2014/main" id="{9292159D-A239-427B-9C9D-3DA70F8998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1588" y="1212850"/>
            <a:ext cx="1333869" cy="361478"/>
          </a:xfrm>
        </p:spPr>
        <p:txBody>
          <a:bodyPr anchor="b">
            <a:noAutofit/>
          </a:bodyPr>
          <a:lstStyle>
            <a:lvl1pPr marL="0" indent="0">
              <a:buNone/>
              <a:defRPr sz="1000" b="1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name</a:t>
            </a:r>
            <a:r>
              <a:rPr lang="nb-NO"/>
              <a:t> </a:t>
            </a:r>
          </a:p>
        </p:txBody>
      </p:sp>
      <p:sp>
        <p:nvSpPr>
          <p:cNvPr id="53" name="Plassholder for tekst 5">
            <a:extLst>
              <a:ext uri="{FF2B5EF4-FFF2-40B4-BE49-F238E27FC236}">
                <a16:creationId xmlns:a16="http://schemas.microsoft.com/office/drawing/2014/main" id="{070CF4F3-3986-49FB-98F1-457933BBCE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2198" y="1658852"/>
            <a:ext cx="1333500" cy="76136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and </a:t>
            </a:r>
            <a:r>
              <a:rPr lang="nb-NO" err="1"/>
              <a:t>information</a:t>
            </a:r>
            <a:endParaRPr lang="nb-NO"/>
          </a:p>
        </p:txBody>
      </p:sp>
      <p:sp>
        <p:nvSpPr>
          <p:cNvPr id="54" name="Plassholder for tekst 3">
            <a:extLst>
              <a:ext uri="{FF2B5EF4-FFF2-40B4-BE49-F238E27FC236}">
                <a16:creationId xmlns:a16="http://schemas.microsoft.com/office/drawing/2014/main" id="{9A939696-8DE8-4A64-8BE1-29257614CC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77849" y="1212850"/>
            <a:ext cx="1333869" cy="361478"/>
          </a:xfrm>
        </p:spPr>
        <p:txBody>
          <a:bodyPr anchor="b">
            <a:noAutofit/>
          </a:bodyPr>
          <a:lstStyle>
            <a:lvl1pPr marL="0" indent="0">
              <a:buNone/>
              <a:defRPr sz="1000" b="1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name</a:t>
            </a:r>
            <a:r>
              <a:rPr lang="nb-NO"/>
              <a:t> </a:t>
            </a:r>
          </a:p>
        </p:txBody>
      </p:sp>
      <p:sp>
        <p:nvSpPr>
          <p:cNvPr id="55" name="Plassholder for tekst 5">
            <a:extLst>
              <a:ext uri="{FF2B5EF4-FFF2-40B4-BE49-F238E27FC236}">
                <a16:creationId xmlns:a16="http://schemas.microsoft.com/office/drawing/2014/main" id="{EA7C6B97-E847-4CC9-8D9A-B7F90BE570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8459" y="1658852"/>
            <a:ext cx="1333500" cy="76136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and </a:t>
            </a:r>
            <a:r>
              <a:rPr lang="nb-NO" err="1"/>
              <a:t>information</a:t>
            </a:r>
            <a:endParaRPr lang="nb-NO"/>
          </a:p>
        </p:txBody>
      </p:sp>
      <p:sp>
        <p:nvSpPr>
          <p:cNvPr id="56" name="Plassholder for bilde 14">
            <a:extLst>
              <a:ext uri="{FF2B5EF4-FFF2-40B4-BE49-F238E27FC236}">
                <a16:creationId xmlns:a16="http://schemas.microsoft.com/office/drawing/2014/main" id="{89E24870-5F9F-4684-860E-648C088D536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800" y="2788468"/>
            <a:ext cx="1063429" cy="1062414"/>
          </a:xfrm>
          <a:custGeom>
            <a:avLst/>
            <a:gdLst>
              <a:gd name="connsiteX0" fmla="*/ 674696 w 1375442"/>
              <a:gd name="connsiteY0" fmla="*/ 0 h 1374129"/>
              <a:gd name="connsiteX1" fmla="*/ 700746 w 1375442"/>
              <a:gd name="connsiteY1" fmla="*/ 0 h 1374129"/>
              <a:gd name="connsiteX2" fmla="*/ 826321 w 1375442"/>
              <a:gd name="connsiteY2" fmla="*/ 12659 h 1374129"/>
              <a:gd name="connsiteX3" fmla="*/ 1375442 w 1375442"/>
              <a:gd name="connsiteY3" fmla="*/ 686408 h 1374129"/>
              <a:gd name="connsiteX4" fmla="*/ 687721 w 1375442"/>
              <a:gd name="connsiteY4" fmla="*/ 1374129 h 1374129"/>
              <a:gd name="connsiteX5" fmla="*/ 0 w 1375442"/>
              <a:gd name="connsiteY5" fmla="*/ 686408 h 1374129"/>
              <a:gd name="connsiteX6" fmla="*/ 549121 w 1375442"/>
              <a:gd name="connsiteY6" fmla="*/ 12659 h 137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442" h="1374129">
                <a:moveTo>
                  <a:pt x="674696" y="0"/>
                </a:moveTo>
                <a:lnTo>
                  <a:pt x="700746" y="0"/>
                </a:lnTo>
                <a:lnTo>
                  <a:pt x="826321" y="12659"/>
                </a:lnTo>
                <a:cubicBezTo>
                  <a:pt x="1139704" y="76787"/>
                  <a:pt x="1375442" y="354067"/>
                  <a:pt x="1375442" y="686408"/>
                </a:cubicBezTo>
                <a:cubicBezTo>
                  <a:pt x="1375442" y="1066226"/>
                  <a:pt x="1067539" y="1374129"/>
                  <a:pt x="687721" y="1374129"/>
                </a:cubicBezTo>
                <a:cubicBezTo>
                  <a:pt x="307903" y="1374129"/>
                  <a:pt x="0" y="1066226"/>
                  <a:pt x="0" y="686408"/>
                </a:cubicBezTo>
                <a:cubicBezTo>
                  <a:pt x="0" y="354067"/>
                  <a:pt x="235738" y="76787"/>
                  <a:pt x="549121" y="1265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7" name="Plassholder for bilde 16">
            <a:extLst>
              <a:ext uri="{FF2B5EF4-FFF2-40B4-BE49-F238E27FC236}">
                <a16:creationId xmlns:a16="http://schemas.microsoft.com/office/drawing/2014/main" id="{7EA246E5-5B1D-48D5-BED7-4D5BA8C70E8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5568" y="2788468"/>
            <a:ext cx="1063429" cy="1062414"/>
          </a:xfrm>
          <a:custGeom>
            <a:avLst/>
            <a:gdLst>
              <a:gd name="connsiteX0" fmla="*/ 674696 w 1375442"/>
              <a:gd name="connsiteY0" fmla="*/ 0 h 1374129"/>
              <a:gd name="connsiteX1" fmla="*/ 700746 w 1375442"/>
              <a:gd name="connsiteY1" fmla="*/ 0 h 1374129"/>
              <a:gd name="connsiteX2" fmla="*/ 826321 w 1375442"/>
              <a:gd name="connsiteY2" fmla="*/ 12659 h 1374129"/>
              <a:gd name="connsiteX3" fmla="*/ 1375442 w 1375442"/>
              <a:gd name="connsiteY3" fmla="*/ 686408 h 1374129"/>
              <a:gd name="connsiteX4" fmla="*/ 687721 w 1375442"/>
              <a:gd name="connsiteY4" fmla="*/ 1374129 h 1374129"/>
              <a:gd name="connsiteX5" fmla="*/ 0 w 1375442"/>
              <a:gd name="connsiteY5" fmla="*/ 686408 h 1374129"/>
              <a:gd name="connsiteX6" fmla="*/ 549121 w 1375442"/>
              <a:gd name="connsiteY6" fmla="*/ 12659 h 137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442" h="1374129">
                <a:moveTo>
                  <a:pt x="674696" y="0"/>
                </a:moveTo>
                <a:lnTo>
                  <a:pt x="700746" y="0"/>
                </a:lnTo>
                <a:lnTo>
                  <a:pt x="826321" y="12659"/>
                </a:lnTo>
                <a:cubicBezTo>
                  <a:pt x="1139704" y="76787"/>
                  <a:pt x="1375442" y="354067"/>
                  <a:pt x="1375442" y="686408"/>
                </a:cubicBezTo>
                <a:cubicBezTo>
                  <a:pt x="1375442" y="1066226"/>
                  <a:pt x="1067539" y="1374129"/>
                  <a:pt x="687721" y="1374129"/>
                </a:cubicBezTo>
                <a:cubicBezTo>
                  <a:pt x="307903" y="1374129"/>
                  <a:pt x="0" y="1066226"/>
                  <a:pt x="0" y="686408"/>
                </a:cubicBezTo>
                <a:cubicBezTo>
                  <a:pt x="0" y="354067"/>
                  <a:pt x="235738" y="76787"/>
                  <a:pt x="549121" y="1265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8" name="Plassholder for bilde 18">
            <a:extLst>
              <a:ext uri="{FF2B5EF4-FFF2-40B4-BE49-F238E27FC236}">
                <a16:creationId xmlns:a16="http://schemas.microsoft.com/office/drawing/2014/main" id="{7F0D1F2D-5251-4151-947B-EE0C97101E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56306" y="2788468"/>
            <a:ext cx="1063429" cy="1062414"/>
          </a:xfrm>
          <a:custGeom>
            <a:avLst/>
            <a:gdLst>
              <a:gd name="connsiteX0" fmla="*/ 674696 w 1375442"/>
              <a:gd name="connsiteY0" fmla="*/ 0 h 1374129"/>
              <a:gd name="connsiteX1" fmla="*/ 700746 w 1375442"/>
              <a:gd name="connsiteY1" fmla="*/ 0 h 1374129"/>
              <a:gd name="connsiteX2" fmla="*/ 826321 w 1375442"/>
              <a:gd name="connsiteY2" fmla="*/ 12659 h 1374129"/>
              <a:gd name="connsiteX3" fmla="*/ 1375442 w 1375442"/>
              <a:gd name="connsiteY3" fmla="*/ 686408 h 1374129"/>
              <a:gd name="connsiteX4" fmla="*/ 687721 w 1375442"/>
              <a:gd name="connsiteY4" fmla="*/ 1374129 h 1374129"/>
              <a:gd name="connsiteX5" fmla="*/ 0 w 1375442"/>
              <a:gd name="connsiteY5" fmla="*/ 686408 h 1374129"/>
              <a:gd name="connsiteX6" fmla="*/ 549121 w 1375442"/>
              <a:gd name="connsiteY6" fmla="*/ 12659 h 137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442" h="1374129">
                <a:moveTo>
                  <a:pt x="674696" y="0"/>
                </a:moveTo>
                <a:lnTo>
                  <a:pt x="700746" y="0"/>
                </a:lnTo>
                <a:lnTo>
                  <a:pt x="826321" y="12659"/>
                </a:lnTo>
                <a:cubicBezTo>
                  <a:pt x="1139704" y="76787"/>
                  <a:pt x="1375442" y="354067"/>
                  <a:pt x="1375442" y="686408"/>
                </a:cubicBezTo>
                <a:cubicBezTo>
                  <a:pt x="1375442" y="1066226"/>
                  <a:pt x="1067539" y="1374129"/>
                  <a:pt x="687721" y="1374129"/>
                </a:cubicBezTo>
                <a:cubicBezTo>
                  <a:pt x="307903" y="1374129"/>
                  <a:pt x="0" y="1066226"/>
                  <a:pt x="0" y="686408"/>
                </a:cubicBezTo>
                <a:cubicBezTo>
                  <a:pt x="0" y="354067"/>
                  <a:pt x="235738" y="76787"/>
                  <a:pt x="549121" y="1265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9" name="Plassholder for tekst 3">
            <a:extLst>
              <a:ext uri="{FF2B5EF4-FFF2-40B4-BE49-F238E27FC236}">
                <a16:creationId xmlns:a16="http://schemas.microsoft.com/office/drawing/2014/main" id="{8E57CF47-BD3D-427A-9D30-ADAC119151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21815" y="2741774"/>
            <a:ext cx="1333869" cy="361478"/>
          </a:xfrm>
        </p:spPr>
        <p:txBody>
          <a:bodyPr anchor="b">
            <a:noAutofit/>
          </a:bodyPr>
          <a:lstStyle>
            <a:lvl1pPr marL="0" indent="0">
              <a:buNone/>
              <a:defRPr sz="1000" b="1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name</a:t>
            </a:r>
            <a:r>
              <a:rPr lang="nb-NO"/>
              <a:t> </a:t>
            </a:r>
          </a:p>
        </p:txBody>
      </p:sp>
      <p:sp>
        <p:nvSpPr>
          <p:cNvPr id="60" name="Plassholder for tekst 5">
            <a:extLst>
              <a:ext uri="{FF2B5EF4-FFF2-40B4-BE49-F238E27FC236}">
                <a16:creationId xmlns:a16="http://schemas.microsoft.com/office/drawing/2014/main" id="{D4D5925C-D0AF-4F60-AC6A-7C6322551E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22425" y="3187776"/>
            <a:ext cx="1333500" cy="76136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and </a:t>
            </a:r>
            <a:r>
              <a:rPr lang="nb-NO" err="1"/>
              <a:t>information</a:t>
            </a:r>
            <a:endParaRPr lang="nb-NO"/>
          </a:p>
        </p:txBody>
      </p:sp>
      <p:sp>
        <p:nvSpPr>
          <p:cNvPr id="61" name="Plassholder for tekst 3">
            <a:extLst>
              <a:ext uri="{FF2B5EF4-FFF2-40B4-BE49-F238E27FC236}">
                <a16:creationId xmlns:a16="http://schemas.microsoft.com/office/drawing/2014/main" id="{8024A119-F365-4FFE-9B32-A6CDC29C3C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91347" y="2741774"/>
            <a:ext cx="1333869" cy="361478"/>
          </a:xfrm>
        </p:spPr>
        <p:txBody>
          <a:bodyPr anchor="b">
            <a:noAutofit/>
          </a:bodyPr>
          <a:lstStyle>
            <a:lvl1pPr marL="0" indent="0">
              <a:buNone/>
              <a:defRPr sz="1000" b="1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name</a:t>
            </a:r>
            <a:r>
              <a:rPr lang="nb-NO"/>
              <a:t> </a:t>
            </a:r>
          </a:p>
        </p:txBody>
      </p:sp>
      <p:sp>
        <p:nvSpPr>
          <p:cNvPr id="62" name="Plassholder for tekst 5">
            <a:extLst>
              <a:ext uri="{FF2B5EF4-FFF2-40B4-BE49-F238E27FC236}">
                <a16:creationId xmlns:a16="http://schemas.microsoft.com/office/drawing/2014/main" id="{5400F042-8A97-457D-B494-10D6D55F60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1957" y="3187776"/>
            <a:ext cx="1333500" cy="76136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and </a:t>
            </a:r>
            <a:r>
              <a:rPr lang="nb-NO" err="1"/>
              <a:t>information</a:t>
            </a:r>
            <a:endParaRPr lang="nb-NO"/>
          </a:p>
        </p:txBody>
      </p:sp>
      <p:sp>
        <p:nvSpPr>
          <p:cNvPr id="63" name="Plassholder for tekst 3">
            <a:extLst>
              <a:ext uri="{FF2B5EF4-FFF2-40B4-BE49-F238E27FC236}">
                <a16:creationId xmlns:a16="http://schemas.microsoft.com/office/drawing/2014/main" id="{4C2D684F-AA58-4266-BE8F-9D039F826C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7608" y="2741774"/>
            <a:ext cx="1333869" cy="361478"/>
          </a:xfrm>
        </p:spPr>
        <p:txBody>
          <a:bodyPr anchor="b">
            <a:noAutofit/>
          </a:bodyPr>
          <a:lstStyle>
            <a:lvl1pPr marL="0" indent="0">
              <a:buNone/>
              <a:defRPr sz="1000" b="1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name</a:t>
            </a:r>
            <a:r>
              <a:rPr lang="nb-NO"/>
              <a:t> </a:t>
            </a:r>
          </a:p>
        </p:txBody>
      </p:sp>
      <p:sp>
        <p:nvSpPr>
          <p:cNvPr id="64" name="Plassholder for tekst 5">
            <a:extLst>
              <a:ext uri="{FF2B5EF4-FFF2-40B4-BE49-F238E27FC236}">
                <a16:creationId xmlns:a16="http://schemas.microsoft.com/office/drawing/2014/main" id="{EA439540-9F4A-4C90-A0E3-A24A710D32B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78218" y="3187776"/>
            <a:ext cx="1333500" cy="76136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44000" indent="0">
              <a:buNone/>
              <a:defRPr sz="1000"/>
            </a:lvl2pPr>
            <a:lvl3pPr marL="277787" indent="0">
              <a:buNone/>
              <a:defRPr sz="1000"/>
            </a:lvl3pPr>
            <a:lvl4pPr marL="414337" indent="0">
              <a:buNone/>
              <a:defRPr sz="1000"/>
            </a:lvl4pPr>
            <a:lvl5pPr marL="539750" indent="0">
              <a:buNone/>
              <a:defRPr sz="1000"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and </a:t>
            </a:r>
            <a:r>
              <a:rPr lang="nb-NO" err="1"/>
              <a:t>information</a:t>
            </a:r>
            <a:endParaRPr lang="nb-NO"/>
          </a:p>
        </p:txBody>
      </p:sp>
      <p:sp>
        <p:nvSpPr>
          <p:cNvPr id="22" name="Plassholder for lysbildenummer 1">
            <a:extLst>
              <a:ext uri="{FF2B5EF4-FFF2-40B4-BE49-F238E27FC236}">
                <a16:creationId xmlns:a16="http://schemas.microsoft.com/office/drawing/2014/main" id="{EC2F55FA-6D31-458B-B1BD-393F0AC5E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4932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tur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9C0C1D0-481B-4F32-AFB2-D7876FDD8901}"/>
              </a:ext>
            </a:extLst>
          </p:cNvPr>
          <p:cNvSpPr/>
          <p:nvPr/>
        </p:nvSpPr>
        <p:spPr>
          <a:xfrm>
            <a:off x="0" y="-8965"/>
            <a:ext cx="9144000" cy="4809565"/>
          </a:xfrm>
          <a:prstGeom prst="rect">
            <a:avLst/>
          </a:prstGeom>
          <a:solidFill>
            <a:srgbClr val="FDF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A71209F6-E47F-3046-BE0F-1D488045D6DB}"/>
              </a:ext>
            </a:extLst>
          </p:cNvPr>
          <p:cNvSpPr txBox="1"/>
          <p:nvPr/>
        </p:nvSpPr>
        <p:spPr>
          <a:xfrm>
            <a:off x="0" y="-286371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Quote and picture beige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21A6F0F6-8E22-4AD7-9A79-2867004F5B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0150" y="963320"/>
            <a:ext cx="3702050" cy="2447391"/>
          </a:xfrm>
        </p:spPr>
        <p:txBody>
          <a:bodyPr tIns="180000" anchor="t" anchorCtr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350" indent="0">
              <a:buNone/>
              <a:tabLst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quote</a:t>
            </a:r>
            <a:endParaRPr lang="sv-SE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E6BDF90-8A9E-B940-93A1-B935261D17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8460" y="3696890"/>
            <a:ext cx="3702049" cy="599379"/>
          </a:xfrm>
        </p:spPr>
        <p:txBody>
          <a:bodyPr tIns="180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6350" indent="0">
              <a:buNone/>
              <a:tabLst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name</a:t>
            </a:r>
            <a:r>
              <a:rPr lang="sv-SE"/>
              <a:t> and </a:t>
            </a:r>
            <a:r>
              <a:rPr lang="sv-SE" err="1"/>
              <a:t>title</a:t>
            </a:r>
            <a:endParaRPr lang="sv-SE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00F34B74-6779-439B-8FCD-D8669485F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010150" y="615778"/>
            <a:ext cx="501667" cy="347541"/>
          </a:xfrm>
          <a:prstGeom prst="rect">
            <a:avLst/>
          </a:prstGeom>
        </p:spPr>
      </p:pic>
      <p:sp>
        <p:nvSpPr>
          <p:cNvPr id="9" name="Plassholder for lysbildenummer 1">
            <a:extLst>
              <a:ext uri="{FF2B5EF4-FFF2-40B4-BE49-F238E27FC236}">
                <a16:creationId xmlns:a16="http://schemas.microsoft.com/office/drawing/2014/main" id="{BA66708F-D6F8-4876-A3B1-D69265B7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bilde 28">
            <a:extLst>
              <a:ext uri="{FF2B5EF4-FFF2-40B4-BE49-F238E27FC236}">
                <a16:creationId xmlns:a16="http://schemas.microsoft.com/office/drawing/2014/main" id="{651CF724-D3BD-4AF5-B4D5-8D03CE9F2C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7850" y="-9151"/>
            <a:ext cx="4471902" cy="4809749"/>
          </a:xfrm>
          <a:custGeom>
            <a:avLst/>
            <a:gdLst>
              <a:gd name="connsiteX0" fmla="*/ 0 w 6394450"/>
              <a:gd name="connsiteY0" fmla="*/ 0 h 5975350"/>
              <a:gd name="connsiteX1" fmla="*/ 3403600 w 6394450"/>
              <a:gd name="connsiteY1" fmla="*/ 0 h 5975350"/>
              <a:gd name="connsiteX2" fmla="*/ 3406775 w 6394450"/>
              <a:gd name="connsiteY2" fmla="*/ 0 h 5975350"/>
              <a:gd name="connsiteX3" fmla="*/ 6394450 w 6394450"/>
              <a:gd name="connsiteY3" fmla="*/ 2987675 h 5975350"/>
              <a:gd name="connsiteX4" fmla="*/ 3406775 w 6394450"/>
              <a:gd name="connsiteY4" fmla="*/ 5975350 h 5975350"/>
              <a:gd name="connsiteX5" fmla="*/ 3403600 w 6394450"/>
              <a:gd name="connsiteY5" fmla="*/ 5975350 h 5975350"/>
              <a:gd name="connsiteX6" fmla="*/ 0 w 6394450"/>
              <a:gd name="connsiteY6" fmla="*/ 5975350 h 5975350"/>
              <a:gd name="connsiteX0" fmla="*/ 492259 w 6394450"/>
              <a:gd name="connsiteY0" fmla="*/ 11720 h 5975350"/>
              <a:gd name="connsiteX1" fmla="*/ 3403600 w 6394450"/>
              <a:gd name="connsiteY1" fmla="*/ 0 h 5975350"/>
              <a:gd name="connsiteX2" fmla="*/ 3406775 w 6394450"/>
              <a:gd name="connsiteY2" fmla="*/ 0 h 5975350"/>
              <a:gd name="connsiteX3" fmla="*/ 6394450 w 6394450"/>
              <a:gd name="connsiteY3" fmla="*/ 2987675 h 5975350"/>
              <a:gd name="connsiteX4" fmla="*/ 3406775 w 6394450"/>
              <a:gd name="connsiteY4" fmla="*/ 5975350 h 5975350"/>
              <a:gd name="connsiteX5" fmla="*/ 3403600 w 6394450"/>
              <a:gd name="connsiteY5" fmla="*/ 5975350 h 5975350"/>
              <a:gd name="connsiteX6" fmla="*/ 0 w 6394450"/>
              <a:gd name="connsiteY6" fmla="*/ 5975350 h 5975350"/>
              <a:gd name="connsiteX7" fmla="*/ 492259 w 6394450"/>
              <a:gd name="connsiteY7" fmla="*/ 11720 h 5975350"/>
              <a:gd name="connsiteX0" fmla="*/ 0 w 5902191"/>
              <a:gd name="connsiteY0" fmla="*/ 11720 h 5975350"/>
              <a:gd name="connsiteX1" fmla="*/ 2911341 w 5902191"/>
              <a:gd name="connsiteY1" fmla="*/ 0 h 5975350"/>
              <a:gd name="connsiteX2" fmla="*/ 2914516 w 5902191"/>
              <a:gd name="connsiteY2" fmla="*/ 0 h 5975350"/>
              <a:gd name="connsiteX3" fmla="*/ 5902191 w 5902191"/>
              <a:gd name="connsiteY3" fmla="*/ 2987675 h 5975350"/>
              <a:gd name="connsiteX4" fmla="*/ 2914516 w 5902191"/>
              <a:gd name="connsiteY4" fmla="*/ 5975350 h 5975350"/>
              <a:gd name="connsiteX5" fmla="*/ 2911341 w 5902191"/>
              <a:gd name="connsiteY5" fmla="*/ 5975350 h 5975350"/>
              <a:gd name="connsiteX6" fmla="*/ 0 w 5902191"/>
              <a:gd name="connsiteY6" fmla="*/ 5963630 h 5975350"/>
              <a:gd name="connsiteX7" fmla="*/ 0 w 5902191"/>
              <a:gd name="connsiteY7" fmla="*/ 11720 h 5975350"/>
              <a:gd name="connsiteX0" fmla="*/ 3052 w 5902191"/>
              <a:gd name="connsiteY0" fmla="*/ 5617 h 5975350"/>
              <a:gd name="connsiteX1" fmla="*/ 2911341 w 5902191"/>
              <a:gd name="connsiteY1" fmla="*/ 0 h 5975350"/>
              <a:gd name="connsiteX2" fmla="*/ 2914516 w 5902191"/>
              <a:gd name="connsiteY2" fmla="*/ 0 h 5975350"/>
              <a:gd name="connsiteX3" fmla="*/ 5902191 w 5902191"/>
              <a:gd name="connsiteY3" fmla="*/ 2987675 h 5975350"/>
              <a:gd name="connsiteX4" fmla="*/ 2914516 w 5902191"/>
              <a:gd name="connsiteY4" fmla="*/ 5975350 h 5975350"/>
              <a:gd name="connsiteX5" fmla="*/ 2911341 w 5902191"/>
              <a:gd name="connsiteY5" fmla="*/ 5975350 h 5975350"/>
              <a:gd name="connsiteX6" fmla="*/ 0 w 5902191"/>
              <a:gd name="connsiteY6" fmla="*/ 5963630 h 5975350"/>
              <a:gd name="connsiteX7" fmla="*/ 3052 w 5902191"/>
              <a:gd name="connsiteY7" fmla="*/ 5617 h 5975350"/>
              <a:gd name="connsiteX0" fmla="*/ 6104 w 5905243"/>
              <a:gd name="connsiteY0" fmla="*/ 5617 h 5981945"/>
              <a:gd name="connsiteX1" fmla="*/ 2914393 w 5905243"/>
              <a:gd name="connsiteY1" fmla="*/ 0 h 5981945"/>
              <a:gd name="connsiteX2" fmla="*/ 2917568 w 5905243"/>
              <a:gd name="connsiteY2" fmla="*/ 0 h 5981945"/>
              <a:gd name="connsiteX3" fmla="*/ 5905243 w 5905243"/>
              <a:gd name="connsiteY3" fmla="*/ 2987675 h 5981945"/>
              <a:gd name="connsiteX4" fmla="*/ 2917568 w 5905243"/>
              <a:gd name="connsiteY4" fmla="*/ 5975350 h 5981945"/>
              <a:gd name="connsiteX5" fmla="*/ 2914393 w 5905243"/>
              <a:gd name="connsiteY5" fmla="*/ 5975350 h 5981945"/>
              <a:gd name="connsiteX6" fmla="*/ 0 w 5905243"/>
              <a:gd name="connsiteY6" fmla="*/ 5981945 h 5981945"/>
              <a:gd name="connsiteX7" fmla="*/ 6104 w 5905243"/>
              <a:gd name="connsiteY7" fmla="*/ 5617 h 5981945"/>
              <a:gd name="connsiteX0" fmla="*/ 6104 w 5905243"/>
              <a:gd name="connsiteY0" fmla="*/ 0 h 5982433"/>
              <a:gd name="connsiteX1" fmla="*/ 2914393 w 5905243"/>
              <a:gd name="connsiteY1" fmla="*/ 488 h 5982433"/>
              <a:gd name="connsiteX2" fmla="*/ 2917568 w 5905243"/>
              <a:gd name="connsiteY2" fmla="*/ 488 h 5982433"/>
              <a:gd name="connsiteX3" fmla="*/ 5905243 w 5905243"/>
              <a:gd name="connsiteY3" fmla="*/ 2988163 h 5982433"/>
              <a:gd name="connsiteX4" fmla="*/ 2917568 w 5905243"/>
              <a:gd name="connsiteY4" fmla="*/ 5975838 h 5982433"/>
              <a:gd name="connsiteX5" fmla="*/ 2914393 w 5905243"/>
              <a:gd name="connsiteY5" fmla="*/ 5975838 h 5982433"/>
              <a:gd name="connsiteX6" fmla="*/ 0 w 5905243"/>
              <a:gd name="connsiteY6" fmla="*/ 5982433 h 5982433"/>
              <a:gd name="connsiteX7" fmla="*/ 6104 w 5905243"/>
              <a:gd name="connsiteY7" fmla="*/ 0 h 5982433"/>
              <a:gd name="connsiteX0" fmla="*/ 12209 w 5911348"/>
              <a:gd name="connsiteY0" fmla="*/ 0 h 5975838"/>
              <a:gd name="connsiteX1" fmla="*/ 2920498 w 5911348"/>
              <a:gd name="connsiteY1" fmla="*/ 488 h 5975838"/>
              <a:gd name="connsiteX2" fmla="*/ 2923673 w 5911348"/>
              <a:gd name="connsiteY2" fmla="*/ 488 h 5975838"/>
              <a:gd name="connsiteX3" fmla="*/ 5911348 w 5911348"/>
              <a:gd name="connsiteY3" fmla="*/ 2988163 h 5975838"/>
              <a:gd name="connsiteX4" fmla="*/ 2923673 w 5911348"/>
              <a:gd name="connsiteY4" fmla="*/ 5975838 h 5975838"/>
              <a:gd name="connsiteX5" fmla="*/ 2920498 w 5911348"/>
              <a:gd name="connsiteY5" fmla="*/ 5975838 h 5975838"/>
              <a:gd name="connsiteX6" fmla="*/ 0 w 5911348"/>
              <a:gd name="connsiteY6" fmla="*/ 5970236 h 5975838"/>
              <a:gd name="connsiteX7" fmla="*/ 12209 w 5911348"/>
              <a:gd name="connsiteY7" fmla="*/ 0 h 5975838"/>
              <a:gd name="connsiteX0" fmla="*/ 203 w 5912703"/>
              <a:gd name="connsiteY0" fmla="*/ 0 h 5975838"/>
              <a:gd name="connsiteX1" fmla="*/ 2921853 w 5912703"/>
              <a:gd name="connsiteY1" fmla="*/ 488 h 5975838"/>
              <a:gd name="connsiteX2" fmla="*/ 2925028 w 5912703"/>
              <a:gd name="connsiteY2" fmla="*/ 488 h 5975838"/>
              <a:gd name="connsiteX3" fmla="*/ 5912703 w 5912703"/>
              <a:gd name="connsiteY3" fmla="*/ 2988163 h 5975838"/>
              <a:gd name="connsiteX4" fmla="*/ 2925028 w 5912703"/>
              <a:gd name="connsiteY4" fmla="*/ 5975838 h 5975838"/>
              <a:gd name="connsiteX5" fmla="*/ 2921853 w 5912703"/>
              <a:gd name="connsiteY5" fmla="*/ 5975838 h 5975838"/>
              <a:gd name="connsiteX6" fmla="*/ 1355 w 5912703"/>
              <a:gd name="connsiteY6" fmla="*/ 5970236 h 5975838"/>
              <a:gd name="connsiteX7" fmla="*/ 203 w 5912703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64132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64132 h 5975838"/>
              <a:gd name="connsiteX7" fmla="*/ 11096 w 5923596"/>
              <a:gd name="connsiteY7" fmla="*/ 0 h 5975838"/>
              <a:gd name="connsiteX0" fmla="*/ 11096 w 5923596"/>
              <a:gd name="connsiteY0" fmla="*/ 0 h 5977156"/>
              <a:gd name="connsiteX1" fmla="*/ 2932746 w 5923596"/>
              <a:gd name="connsiteY1" fmla="*/ 488 h 5977156"/>
              <a:gd name="connsiteX2" fmla="*/ 2935921 w 5923596"/>
              <a:gd name="connsiteY2" fmla="*/ 488 h 5977156"/>
              <a:gd name="connsiteX3" fmla="*/ 5923596 w 5923596"/>
              <a:gd name="connsiteY3" fmla="*/ 2988163 h 5977156"/>
              <a:gd name="connsiteX4" fmla="*/ 2935921 w 5923596"/>
              <a:gd name="connsiteY4" fmla="*/ 5975838 h 5977156"/>
              <a:gd name="connsiteX5" fmla="*/ 2932746 w 5923596"/>
              <a:gd name="connsiteY5" fmla="*/ 5975838 h 5977156"/>
              <a:gd name="connsiteX6" fmla="*/ 0 w 5923596"/>
              <a:gd name="connsiteY6" fmla="*/ 5977156 h 5977156"/>
              <a:gd name="connsiteX7" fmla="*/ 11096 w 5923596"/>
              <a:gd name="connsiteY7" fmla="*/ 0 h 5977156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5 w 5912505"/>
              <a:gd name="connsiteY0" fmla="*/ 0 h 5975838"/>
              <a:gd name="connsiteX1" fmla="*/ 2921655 w 5912505"/>
              <a:gd name="connsiteY1" fmla="*/ 488 h 5975838"/>
              <a:gd name="connsiteX2" fmla="*/ 2924830 w 5912505"/>
              <a:gd name="connsiteY2" fmla="*/ 488 h 5975838"/>
              <a:gd name="connsiteX3" fmla="*/ 5912505 w 5912505"/>
              <a:gd name="connsiteY3" fmla="*/ 2988163 h 5975838"/>
              <a:gd name="connsiteX4" fmla="*/ 2924830 w 5912505"/>
              <a:gd name="connsiteY4" fmla="*/ 5975838 h 5975838"/>
              <a:gd name="connsiteX5" fmla="*/ 2921655 w 5912505"/>
              <a:gd name="connsiteY5" fmla="*/ 5975838 h 5975838"/>
              <a:gd name="connsiteX6" fmla="*/ 160707 w 5912505"/>
              <a:gd name="connsiteY6" fmla="*/ 5970645 h 5975838"/>
              <a:gd name="connsiteX7" fmla="*/ 5 w 5912505"/>
              <a:gd name="connsiteY7" fmla="*/ 0 h 5975838"/>
              <a:gd name="connsiteX0" fmla="*/ 97 w 5757161"/>
              <a:gd name="connsiteY0" fmla="*/ 0 h 5975838"/>
              <a:gd name="connsiteX1" fmla="*/ 2766311 w 5757161"/>
              <a:gd name="connsiteY1" fmla="*/ 488 h 5975838"/>
              <a:gd name="connsiteX2" fmla="*/ 2769486 w 5757161"/>
              <a:gd name="connsiteY2" fmla="*/ 488 h 5975838"/>
              <a:gd name="connsiteX3" fmla="*/ 5757161 w 5757161"/>
              <a:gd name="connsiteY3" fmla="*/ 2988163 h 5975838"/>
              <a:gd name="connsiteX4" fmla="*/ 2769486 w 5757161"/>
              <a:gd name="connsiteY4" fmla="*/ 5975838 h 5975838"/>
              <a:gd name="connsiteX5" fmla="*/ 2766311 w 5757161"/>
              <a:gd name="connsiteY5" fmla="*/ 5975838 h 5975838"/>
              <a:gd name="connsiteX6" fmla="*/ 5363 w 5757161"/>
              <a:gd name="connsiteY6" fmla="*/ 5970645 h 5975838"/>
              <a:gd name="connsiteX7" fmla="*/ 97 w 5757161"/>
              <a:gd name="connsiteY7" fmla="*/ 0 h 5975838"/>
              <a:gd name="connsiteX0" fmla="*/ 156530 w 5751798"/>
              <a:gd name="connsiteY0" fmla="*/ 22521 h 5975350"/>
              <a:gd name="connsiteX1" fmla="*/ 2760948 w 5751798"/>
              <a:gd name="connsiteY1" fmla="*/ 0 h 5975350"/>
              <a:gd name="connsiteX2" fmla="*/ 2764123 w 5751798"/>
              <a:gd name="connsiteY2" fmla="*/ 0 h 5975350"/>
              <a:gd name="connsiteX3" fmla="*/ 5751798 w 5751798"/>
              <a:gd name="connsiteY3" fmla="*/ 2987675 h 5975350"/>
              <a:gd name="connsiteX4" fmla="*/ 2764123 w 5751798"/>
              <a:gd name="connsiteY4" fmla="*/ 5975350 h 5975350"/>
              <a:gd name="connsiteX5" fmla="*/ 2760948 w 5751798"/>
              <a:gd name="connsiteY5" fmla="*/ 5975350 h 5975350"/>
              <a:gd name="connsiteX6" fmla="*/ 0 w 5751798"/>
              <a:gd name="connsiteY6" fmla="*/ 5970157 h 5975350"/>
              <a:gd name="connsiteX7" fmla="*/ 156530 w 5751798"/>
              <a:gd name="connsiteY7" fmla="*/ 22521 h 5975350"/>
              <a:gd name="connsiteX0" fmla="*/ 98 w 5595366"/>
              <a:gd name="connsiteY0" fmla="*/ 22521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0157 h 5975350"/>
              <a:gd name="connsiteX7" fmla="*/ 98 w 5595366"/>
              <a:gd name="connsiteY7" fmla="*/ 22521 h 5975350"/>
              <a:gd name="connsiteX0" fmla="*/ 98 w 5595366"/>
              <a:gd name="connsiteY0" fmla="*/ 22521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4751 h 5975350"/>
              <a:gd name="connsiteX7" fmla="*/ 98 w 5595366"/>
              <a:gd name="connsiteY7" fmla="*/ 22521 h 5975350"/>
              <a:gd name="connsiteX0" fmla="*/ 98 w 5595366"/>
              <a:gd name="connsiteY0" fmla="*/ 11210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4751 h 5975350"/>
              <a:gd name="connsiteX7" fmla="*/ 98 w 5595366"/>
              <a:gd name="connsiteY7" fmla="*/ 11210 h 5975350"/>
              <a:gd name="connsiteX0" fmla="*/ 98 w 5595366"/>
              <a:gd name="connsiteY0" fmla="*/ 0 h 5978854"/>
              <a:gd name="connsiteX1" fmla="*/ 2604516 w 5595366"/>
              <a:gd name="connsiteY1" fmla="*/ 3504 h 5978854"/>
              <a:gd name="connsiteX2" fmla="*/ 2607691 w 5595366"/>
              <a:gd name="connsiteY2" fmla="*/ 3504 h 5978854"/>
              <a:gd name="connsiteX3" fmla="*/ 5595366 w 5595366"/>
              <a:gd name="connsiteY3" fmla="*/ 2991179 h 5978854"/>
              <a:gd name="connsiteX4" fmla="*/ 2607691 w 5595366"/>
              <a:gd name="connsiteY4" fmla="*/ 5978854 h 5978854"/>
              <a:gd name="connsiteX5" fmla="*/ 2604516 w 5595366"/>
              <a:gd name="connsiteY5" fmla="*/ 5978854 h 5978854"/>
              <a:gd name="connsiteX6" fmla="*/ 5363 w 5595366"/>
              <a:gd name="connsiteY6" fmla="*/ 5978255 h 5978854"/>
              <a:gd name="connsiteX7" fmla="*/ 98 w 5595366"/>
              <a:gd name="connsiteY7" fmla="*/ 0 h 597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5366" h="5978854">
                <a:moveTo>
                  <a:pt x="98" y="0"/>
                </a:moveTo>
                <a:lnTo>
                  <a:pt x="2604516" y="3504"/>
                </a:lnTo>
                <a:lnTo>
                  <a:pt x="2607691" y="3504"/>
                </a:lnTo>
                <a:cubicBezTo>
                  <a:pt x="4257421" y="3504"/>
                  <a:pt x="5595366" y="1341449"/>
                  <a:pt x="5595366" y="2991179"/>
                </a:cubicBezTo>
                <a:cubicBezTo>
                  <a:pt x="5595366" y="4640909"/>
                  <a:pt x="4257421" y="5978854"/>
                  <a:pt x="2607691" y="5978854"/>
                </a:cubicBezTo>
                <a:lnTo>
                  <a:pt x="2604516" y="5978854"/>
                </a:lnTo>
                <a:lnTo>
                  <a:pt x="5363" y="5978255"/>
                </a:lnTo>
                <a:cubicBezTo>
                  <a:pt x="6380" y="3992251"/>
                  <a:pt x="-919" y="1986004"/>
                  <a:pt x="98" y="0"/>
                </a:cubicBezTo>
                <a:close/>
              </a:path>
            </a:pathLst>
          </a:custGeom>
        </p:spPr>
        <p:txBody>
          <a:bodyPr wrap="square" lIns="720000" tIns="720000" rIns="720000" bIns="1800000" anchor="ctr" anchorCtr="1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565AF124-2033-486E-9A6D-5D017093A0D5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224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pic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FE6D7B-BD37-42F6-AC2D-2476B179B91C}"/>
              </a:ext>
            </a:extLst>
          </p:cNvPr>
          <p:cNvSpPr/>
          <p:nvPr/>
        </p:nvSpPr>
        <p:spPr>
          <a:xfrm>
            <a:off x="-6068" y="-6724"/>
            <a:ext cx="9144000" cy="4807323"/>
          </a:xfrm>
          <a:prstGeom prst="rect">
            <a:avLst/>
          </a:prstGeom>
          <a:solidFill>
            <a:srgbClr val="E8F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A71209F6-E47F-3046-BE0F-1D488045D6DB}"/>
              </a:ext>
            </a:extLst>
          </p:cNvPr>
          <p:cNvSpPr txBox="1"/>
          <p:nvPr/>
        </p:nvSpPr>
        <p:spPr>
          <a:xfrm>
            <a:off x="0" y="-286371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Quote and picture green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21A6F0F6-8E22-4AD7-9A79-2867004F5B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0150" y="963320"/>
            <a:ext cx="3702050" cy="2447391"/>
          </a:xfrm>
        </p:spPr>
        <p:txBody>
          <a:bodyPr tIns="180000" anchor="t" anchorCtr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350" indent="0">
              <a:buNone/>
              <a:tabLst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quote</a:t>
            </a:r>
            <a:endParaRPr lang="sv-SE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E6BDF90-8A9E-B940-93A1-B935261D17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8460" y="3690167"/>
            <a:ext cx="3702049" cy="599379"/>
          </a:xfrm>
        </p:spPr>
        <p:txBody>
          <a:bodyPr tIns="180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6350" indent="0">
              <a:buNone/>
              <a:tabLst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 and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16" name="Plassholder for bilde 28">
            <a:extLst>
              <a:ext uri="{FF2B5EF4-FFF2-40B4-BE49-F238E27FC236}">
                <a16:creationId xmlns:a16="http://schemas.microsoft.com/office/drawing/2014/main" id="{0003430E-8D4D-44BB-BE0E-8436F53C852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7850" y="-6331"/>
            <a:ext cx="4471902" cy="4806930"/>
          </a:xfrm>
          <a:custGeom>
            <a:avLst/>
            <a:gdLst>
              <a:gd name="connsiteX0" fmla="*/ 0 w 6394450"/>
              <a:gd name="connsiteY0" fmla="*/ 0 h 5975350"/>
              <a:gd name="connsiteX1" fmla="*/ 3403600 w 6394450"/>
              <a:gd name="connsiteY1" fmla="*/ 0 h 5975350"/>
              <a:gd name="connsiteX2" fmla="*/ 3406775 w 6394450"/>
              <a:gd name="connsiteY2" fmla="*/ 0 h 5975350"/>
              <a:gd name="connsiteX3" fmla="*/ 6394450 w 6394450"/>
              <a:gd name="connsiteY3" fmla="*/ 2987675 h 5975350"/>
              <a:gd name="connsiteX4" fmla="*/ 3406775 w 6394450"/>
              <a:gd name="connsiteY4" fmla="*/ 5975350 h 5975350"/>
              <a:gd name="connsiteX5" fmla="*/ 3403600 w 6394450"/>
              <a:gd name="connsiteY5" fmla="*/ 5975350 h 5975350"/>
              <a:gd name="connsiteX6" fmla="*/ 0 w 6394450"/>
              <a:gd name="connsiteY6" fmla="*/ 5975350 h 5975350"/>
              <a:gd name="connsiteX0" fmla="*/ 492259 w 6394450"/>
              <a:gd name="connsiteY0" fmla="*/ 11720 h 5975350"/>
              <a:gd name="connsiteX1" fmla="*/ 3403600 w 6394450"/>
              <a:gd name="connsiteY1" fmla="*/ 0 h 5975350"/>
              <a:gd name="connsiteX2" fmla="*/ 3406775 w 6394450"/>
              <a:gd name="connsiteY2" fmla="*/ 0 h 5975350"/>
              <a:gd name="connsiteX3" fmla="*/ 6394450 w 6394450"/>
              <a:gd name="connsiteY3" fmla="*/ 2987675 h 5975350"/>
              <a:gd name="connsiteX4" fmla="*/ 3406775 w 6394450"/>
              <a:gd name="connsiteY4" fmla="*/ 5975350 h 5975350"/>
              <a:gd name="connsiteX5" fmla="*/ 3403600 w 6394450"/>
              <a:gd name="connsiteY5" fmla="*/ 5975350 h 5975350"/>
              <a:gd name="connsiteX6" fmla="*/ 0 w 6394450"/>
              <a:gd name="connsiteY6" fmla="*/ 5975350 h 5975350"/>
              <a:gd name="connsiteX7" fmla="*/ 492259 w 6394450"/>
              <a:gd name="connsiteY7" fmla="*/ 11720 h 5975350"/>
              <a:gd name="connsiteX0" fmla="*/ 0 w 5902191"/>
              <a:gd name="connsiteY0" fmla="*/ 11720 h 5975350"/>
              <a:gd name="connsiteX1" fmla="*/ 2911341 w 5902191"/>
              <a:gd name="connsiteY1" fmla="*/ 0 h 5975350"/>
              <a:gd name="connsiteX2" fmla="*/ 2914516 w 5902191"/>
              <a:gd name="connsiteY2" fmla="*/ 0 h 5975350"/>
              <a:gd name="connsiteX3" fmla="*/ 5902191 w 5902191"/>
              <a:gd name="connsiteY3" fmla="*/ 2987675 h 5975350"/>
              <a:gd name="connsiteX4" fmla="*/ 2914516 w 5902191"/>
              <a:gd name="connsiteY4" fmla="*/ 5975350 h 5975350"/>
              <a:gd name="connsiteX5" fmla="*/ 2911341 w 5902191"/>
              <a:gd name="connsiteY5" fmla="*/ 5975350 h 5975350"/>
              <a:gd name="connsiteX6" fmla="*/ 0 w 5902191"/>
              <a:gd name="connsiteY6" fmla="*/ 5963630 h 5975350"/>
              <a:gd name="connsiteX7" fmla="*/ 0 w 5902191"/>
              <a:gd name="connsiteY7" fmla="*/ 11720 h 5975350"/>
              <a:gd name="connsiteX0" fmla="*/ 3052 w 5902191"/>
              <a:gd name="connsiteY0" fmla="*/ 5617 h 5975350"/>
              <a:gd name="connsiteX1" fmla="*/ 2911341 w 5902191"/>
              <a:gd name="connsiteY1" fmla="*/ 0 h 5975350"/>
              <a:gd name="connsiteX2" fmla="*/ 2914516 w 5902191"/>
              <a:gd name="connsiteY2" fmla="*/ 0 h 5975350"/>
              <a:gd name="connsiteX3" fmla="*/ 5902191 w 5902191"/>
              <a:gd name="connsiteY3" fmla="*/ 2987675 h 5975350"/>
              <a:gd name="connsiteX4" fmla="*/ 2914516 w 5902191"/>
              <a:gd name="connsiteY4" fmla="*/ 5975350 h 5975350"/>
              <a:gd name="connsiteX5" fmla="*/ 2911341 w 5902191"/>
              <a:gd name="connsiteY5" fmla="*/ 5975350 h 5975350"/>
              <a:gd name="connsiteX6" fmla="*/ 0 w 5902191"/>
              <a:gd name="connsiteY6" fmla="*/ 5963630 h 5975350"/>
              <a:gd name="connsiteX7" fmla="*/ 3052 w 5902191"/>
              <a:gd name="connsiteY7" fmla="*/ 5617 h 5975350"/>
              <a:gd name="connsiteX0" fmla="*/ 6104 w 5905243"/>
              <a:gd name="connsiteY0" fmla="*/ 5617 h 5981945"/>
              <a:gd name="connsiteX1" fmla="*/ 2914393 w 5905243"/>
              <a:gd name="connsiteY1" fmla="*/ 0 h 5981945"/>
              <a:gd name="connsiteX2" fmla="*/ 2917568 w 5905243"/>
              <a:gd name="connsiteY2" fmla="*/ 0 h 5981945"/>
              <a:gd name="connsiteX3" fmla="*/ 5905243 w 5905243"/>
              <a:gd name="connsiteY3" fmla="*/ 2987675 h 5981945"/>
              <a:gd name="connsiteX4" fmla="*/ 2917568 w 5905243"/>
              <a:gd name="connsiteY4" fmla="*/ 5975350 h 5981945"/>
              <a:gd name="connsiteX5" fmla="*/ 2914393 w 5905243"/>
              <a:gd name="connsiteY5" fmla="*/ 5975350 h 5981945"/>
              <a:gd name="connsiteX6" fmla="*/ 0 w 5905243"/>
              <a:gd name="connsiteY6" fmla="*/ 5981945 h 5981945"/>
              <a:gd name="connsiteX7" fmla="*/ 6104 w 5905243"/>
              <a:gd name="connsiteY7" fmla="*/ 5617 h 5981945"/>
              <a:gd name="connsiteX0" fmla="*/ 6104 w 5905243"/>
              <a:gd name="connsiteY0" fmla="*/ 0 h 5982433"/>
              <a:gd name="connsiteX1" fmla="*/ 2914393 w 5905243"/>
              <a:gd name="connsiteY1" fmla="*/ 488 h 5982433"/>
              <a:gd name="connsiteX2" fmla="*/ 2917568 w 5905243"/>
              <a:gd name="connsiteY2" fmla="*/ 488 h 5982433"/>
              <a:gd name="connsiteX3" fmla="*/ 5905243 w 5905243"/>
              <a:gd name="connsiteY3" fmla="*/ 2988163 h 5982433"/>
              <a:gd name="connsiteX4" fmla="*/ 2917568 w 5905243"/>
              <a:gd name="connsiteY4" fmla="*/ 5975838 h 5982433"/>
              <a:gd name="connsiteX5" fmla="*/ 2914393 w 5905243"/>
              <a:gd name="connsiteY5" fmla="*/ 5975838 h 5982433"/>
              <a:gd name="connsiteX6" fmla="*/ 0 w 5905243"/>
              <a:gd name="connsiteY6" fmla="*/ 5982433 h 5982433"/>
              <a:gd name="connsiteX7" fmla="*/ 6104 w 5905243"/>
              <a:gd name="connsiteY7" fmla="*/ 0 h 5982433"/>
              <a:gd name="connsiteX0" fmla="*/ 12209 w 5911348"/>
              <a:gd name="connsiteY0" fmla="*/ 0 h 5975838"/>
              <a:gd name="connsiteX1" fmla="*/ 2920498 w 5911348"/>
              <a:gd name="connsiteY1" fmla="*/ 488 h 5975838"/>
              <a:gd name="connsiteX2" fmla="*/ 2923673 w 5911348"/>
              <a:gd name="connsiteY2" fmla="*/ 488 h 5975838"/>
              <a:gd name="connsiteX3" fmla="*/ 5911348 w 5911348"/>
              <a:gd name="connsiteY3" fmla="*/ 2988163 h 5975838"/>
              <a:gd name="connsiteX4" fmla="*/ 2923673 w 5911348"/>
              <a:gd name="connsiteY4" fmla="*/ 5975838 h 5975838"/>
              <a:gd name="connsiteX5" fmla="*/ 2920498 w 5911348"/>
              <a:gd name="connsiteY5" fmla="*/ 5975838 h 5975838"/>
              <a:gd name="connsiteX6" fmla="*/ 0 w 5911348"/>
              <a:gd name="connsiteY6" fmla="*/ 5970236 h 5975838"/>
              <a:gd name="connsiteX7" fmla="*/ 12209 w 5911348"/>
              <a:gd name="connsiteY7" fmla="*/ 0 h 5975838"/>
              <a:gd name="connsiteX0" fmla="*/ 203 w 5912703"/>
              <a:gd name="connsiteY0" fmla="*/ 0 h 5975838"/>
              <a:gd name="connsiteX1" fmla="*/ 2921853 w 5912703"/>
              <a:gd name="connsiteY1" fmla="*/ 488 h 5975838"/>
              <a:gd name="connsiteX2" fmla="*/ 2925028 w 5912703"/>
              <a:gd name="connsiteY2" fmla="*/ 488 h 5975838"/>
              <a:gd name="connsiteX3" fmla="*/ 5912703 w 5912703"/>
              <a:gd name="connsiteY3" fmla="*/ 2988163 h 5975838"/>
              <a:gd name="connsiteX4" fmla="*/ 2925028 w 5912703"/>
              <a:gd name="connsiteY4" fmla="*/ 5975838 h 5975838"/>
              <a:gd name="connsiteX5" fmla="*/ 2921853 w 5912703"/>
              <a:gd name="connsiteY5" fmla="*/ 5975838 h 5975838"/>
              <a:gd name="connsiteX6" fmla="*/ 1355 w 5912703"/>
              <a:gd name="connsiteY6" fmla="*/ 5970236 h 5975838"/>
              <a:gd name="connsiteX7" fmla="*/ 203 w 5912703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64132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64132 h 5975838"/>
              <a:gd name="connsiteX7" fmla="*/ 11096 w 5923596"/>
              <a:gd name="connsiteY7" fmla="*/ 0 h 5975838"/>
              <a:gd name="connsiteX0" fmla="*/ 11096 w 5923596"/>
              <a:gd name="connsiteY0" fmla="*/ 0 h 5977156"/>
              <a:gd name="connsiteX1" fmla="*/ 2932746 w 5923596"/>
              <a:gd name="connsiteY1" fmla="*/ 488 h 5977156"/>
              <a:gd name="connsiteX2" fmla="*/ 2935921 w 5923596"/>
              <a:gd name="connsiteY2" fmla="*/ 488 h 5977156"/>
              <a:gd name="connsiteX3" fmla="*/ 5923596 w 5923596"/>
              <a:gd name="connsiteY3" fmla="*/ 2988163 h 5977156"/>
              <a:gd name="connsiteX4" fmla="*/ 2935921 w 5923596"/>
              <a:gd name="connsiteY4" fmla="*/ 5975838 h 5977156"/>
              <a:gd name="connsiteX5" fmla="*/ 2932746 w 5923596"/>
              <a:gd name="connsiteY5" fmla="*/ 5975838 h 5977156"/>
              <a:gd name="connsiteX6" fmla="*/ 0 w 5923596"/>
              <a:gd name="connsiteY6" fmla="*/ 5977156 h 5977156"/>
              <a:gd name="connsiteX7" fmla="*/ 11096 w 5923596"/>
              <a:gd name="connsiteY7" fmla="*/ 0 h 5977156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11096 w 5923596"/>
              <a:gd name="connsiteY0" fmla="*/ 0 h 5975838"/>
              <a:gd name="connsiteX1" fmla="*/ 2932746 w 5923596"/>
              <a:gd name="connsiteY1" fmla="*/ 488 h 5975838"/>
              <a:gd name="connsiteX2" fmla="*/ 2935921 w 5923596"/>
              <a:gd name="connsiteY2" fmla="*/ 488 h 5975838"/>
              <a:gd name="connsiteX3" fmla="*/ 5923596 w 5923596"/>
              <a:gd name="connsiteY3" fmla="*/ 2988163 h 5975838"/>
              <a:gd name="connsiteX4" fmla="*/ 2935921 w 5923596"/>
              <a:gd name="connsiteY4" fmla="*/ 5975838 h 5975838"/>
              <a:gd name="connsiteX5" fmla="*/ 2932746 w 5923596"/>
              <a:gd name="connsiteY5" fmla="*/ 5975838 h 5975838"/>
              <a:gd name="connsiteX6" fmla="*/ 0 w 5923596"/>
              <a:gd name="connsiteY6" fmla="*/ 5970644 h 5975838"/>
              <a:gd name="connsiteX7" fmla="*/ 11096 w 5923596"/>
              <a:gd name="connsiteY7" fmla="*/ 0 h 5975838"/>
              <a:gd name="connsiteX0" fmla="*/ 5 w 5912505"/>
              <a:gd name="connsiteY0" fmla="*/ 0 h 5975838"/>
              <a:gd name="connsiteX1" fmla="*/ 2921655 w 5912505"/>
              <a:gd name="connsiteY1" fmla="*/ 488 h 5975838"/>
              <a:gd name="connsiteX2" fmla="*/ 2924830 w 5912505"/>
              <a:gd name="connsiteY2" fmla="*/ 488 h 5975838"/>
              <a:gd name="connsiteX3" fmla="*/ 5912505 w 5912505"/>
              <a:gd name="connsiteY3" fmla="*/ 2988163 h 5975838"/>
              <a:gd name="connsiteX4" fmla="*/ 2924830 w 5912505"/>
              <a:gd name="connsiteY4" fmla="*/ 5975838 h 5975838"/>
              <a:gd name="connsiteX5" fmla="*/ 2921655 w 5912505"/>
              <a:gd name="connsiteY5" fmla="*/ 5975838 h 5975838"/>
              <a:gd name="connsiteX6" fmla="*/ 160707 w 5912505"/>
              <a:gd name="connsiteY6" fmla="*/ 5970645 h 5975838"/>
              <a:gd name="connsiteX7" fmla="*/ 5 w 5912505"/>
              <a:gd name="connsiteY7" fmla="*/ 0 h 5975838"/>
              <a:gd name="connsiteX0" fmla="*/ 97 w 5757161"/>
              <a:gd name="connsiteY0" fmla="*/ 0 h 5975838"/>
              <a:gd name="connsiteX1" fmla="*/ 2766311 w 5757161"/>
              <a:gd name="connsiteY1" fmla="*/ 488 h 5975838"/>
              <a:gd name="connsiteX2" fmla="*/ 2769486 w 5757161"/>
              <a:gd name="connsiteY2" fmla="*/ 488 h 5975838"/>
              <a:gd name="connsiteX3" fmla="*/ 5757161 w 5757161"/>
              <a:gd name="connsiteY3" fmla="*/ 2988163 h 5975838"/>
              <a:gd name="connsiteX4" fmla="*/ 2769486 w 5757161"/>
              <a:gd name="connsiteY4" fmla="*/ 5975838 h 5975838"/>
              <a:gd name="connsiteX5" fmla="*/ 2766311 w 5757161"/>
              <a:gd name="connsiteY5" fmla="*/ 5975838 h 5975838"/>
              <a:gd name="connsiteX6" fmla="*/ 5363 w 5757161"/>
              <a:gd name="connsiteY6" fmla="*/ 5970645 h 5975838"/>
              <a:gd name="connsiteX7" fmla="*/ 97 w 5757161"/>
              <a:gd name="connsiteY7" fmla="*/ 0 h 5975838"/>
              <a:gd name="connsiteX0" fmla="*/ 156530 w 5751798"/>
              <a:gd name="connsiteY0" fmla="*/ 22521 h 5975350"/>
              <a:gd name="connsiteX1" fmla="*/ 2760948 w 5751798"/>
              <a:gd name="connsiteY1" fmla="*/ 0 h 5975350"/>
              <a:gd name="connsiteX2" fmla="*/ 2764123 w 5751798"/>
              <a:gd name="connsiteY2" fmla="*/ 0 h 5975350"/>
              <a:gd name="connsiteX3" fmla="*/ 5751798 w 5751798"/>
              <a:gd name="connsiteY3" fmla="*/ 2987675 h 5975350"/>
              <a:gd name="connsiteX4" fmla="*/ 2764123 w 5751798"/>
              <a:gd name="connsiteY4" fmla="*/ 5975350 h 5975350"/>
              <a:gd name="connsiteX5" fmla="*/ 2760948 w 5751798"/>
              <a:gd name="connsiteY5" fmla="*/ 5975350 h 5975350"/>
              <a:gd name="connsiteX6" fmla="*/ 0 w 5751798"/>
              <a:gd name="connsiteY6" fmla="*/ 5970157 h 5975350"/>
              <a:gd name="connsiteX7" fmla="*/ 156530 w 5751798"/>
              <a:gd name="connsiteY7" fmla="*/ 22521 h 5975350"/>
              <a:gd name="connsiteX0" fmla="*/ 98 w 5595366"/>
              <a:gd name="connsiteY0" fmla="*/ 22521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0157 h 5975350"/>
              <a:gd name="connsiteX7" fmla="*/ 98 w 5595366"/>
              <a:gd name="connsiteY7" fmla="*/ 22521 h 5975350"/>
              <a:gd name="connsiteX0" fmla="*/ 98 w 5595366"/>
              <a:gd name="connsiteY0" fmla="*/ 22521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4751 h 5975350"/>
              <a:gd name="connsiteX7" fmla="*/ 98 w 5595366"/>
              <a:gd name="connsiteY7" fmla="*/ 22521 h 5975350"/>
              <a:gd name="connsiteX0" fmla="*/ 98 w 5595366"/>
              <a:gd name="connsiteY0" fmla="*/ 11211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4751 h 5975350"/>
              <a:gd name="connsiteX7" fmla="*/ 98 w 5595366"/>
              <a:gd name="connsiteY7" fmla="*/ 11211 h 5975350"/>
              <a:gd name="connsiteX0" fmla="*/ 98 w 5595366"/>
              <a:gd name="connsiteY0" fmla="*/ 3855 h 5975350"/>
              <a:gd name="connsiteX1" fmla="*/ 2604516 w 5595366"/>
              <a:gd name="connsiteY1" fmla="*/ 0 h 5975350"/>
              <a:gd name="connsiteX2" fmla="*/ 2607691 w 5595366"/>
              <a:gd name="connsiteY2" fmla="*/ 0 h 5975350"/>
              <a:gd name="connsiteX3" fmla="*/ 5595366 w 5595366"/>
              <a:gd name="connsiteY3" fmla="*/ 2987675 h 5975350"/>
              <a:gd name="connsiteX4" fmla="*/ 2607691 w 5595366"/>
              <a:gd name="connsiteY4" fmla="*/ 5975350 h 5975350"/>
              <a:gd name="connsiteX5" fmla="*/ 2604516 w 5595366"/>
              <a:gd name="connsiteY5" fmla="*/ 5975350 h 5975350"/>
              <a:gd name="connsiteX6" fmla="*/ 5363 w 5595366"/>
              <a:gd name="connsiteY6" fmla="*/ 5974751 h 5975350"/>
              <a:gd name="connsiteX7" fmla="*/ 98 w 5595366"/>
              <a:gd name="connsiteY7" fmla="*/ 3855 h 597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5366" h="5975350">
                <a:moveTo>
                  <a:pt x="98" y="3855"/>
                </a:moveTo>
                <a:lnTo>
                  <a:pt x="2604516" y="0"/>
                </a:lnTo>
                <a:lnTo>
                  <a:pt x="2607691" y="0"/>
                </a:lnTo>
                <a:cubicBezTo>
                  <a:pt x="4257421" y="0"/>
                  <a:pt x="5595366" y="1337945"/>
                  <a:pt x="5595366" y="2987675"/>
                </a:cubicBezTo>
                <a:cubicBezTo>
                  <a:pt x="5595366" y="4637405"/>
                  <a:pt x="4257421" y="5975350"/>
                  <a:pt x="2607691" y="5975350"/>
                </a:cubicBezTo>
                <a:lnTo>
                  <a:pt x="2604516" y="5975350"/>
                </a:lnTo>
                <a:lnTo>
                  <a:pt x="5363" y="5974751"/>
                </a:lnTo>
                <a:cubicBezTo>
                  <a:pt x="6380" y="3988747"/>
                  <a:pt x="-919" y="1989859"/>
                  <a:pt x="98" y="3855"/>
                </a:cubicBezTo>
                <a:close/>
              </a:path>
            </a:pathLst>
          </a:custGeom>
        </p:spPr>
        <p:txBody>
          <a:bodyPr wrap="square" lIns="720000" tIns="720000" rIns="720000" bIns="1800000" anchor="ctr" anchorCtr="1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F55EB93-A5DC-440E-A47D-9DF0BC121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5010150" y="615778"/>
            <a:ext cx="501667" cy="347540"/>
          </a:xfrm>
          <a:prstGeom prst="rect">
            <a:avLst/>
          </a:prstGeom>
        </p:spPr>
      </p:pic>
      <p:sp>
        <p:nvSpPr>
          <p:cNvPr id="9" name="Plassholder for lysbildenummer 1">
            <a:extLst>
              <a:ext uri="{FF2B5EF4-FFF2-40B4-BE49-F238E27FC236}">
                <a16:creationId xmlns:a16="http://schemas.microsoft.com/office/drawing/2014/main" id="{3702AAFE-C619-4C2E-80DF-548879305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D864409-CB50-464A-B35C-B70CE846937B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42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900" y="1212850"/>
            <a:ext cx="8712200" cy="3375025"/>
          </a:xfrm>
          <a:prstGeom prst="rect">
            <a:avLst/>
          </a:prstGeom>
        </p:spPr>
        <p:txBody>
          <a:bodyPr lIns="2520000" tIns="720000" rIns="2520000" bIns="720000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</a:t>
            </a:r>
            <a:br>
              <a:rPr lang="nb-NO" sz="1000" dirty="0"/>
            </a:br>
            <a:r>
              <a:rPr lang="nb-NO" sz="1000" dirty="0"/>
              <a:t>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187952"/>
            <a:ext cx="5562600" cy="25546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caption</a:t>
            </a:r>
            <a:r>
              <a:rPr lang="nb-NO" dirty="0"/>
              <a:t>/</a:t>
            </a:r>
            <a:r>
              <a:rPr lang="nb-NO" dirty="0" err="1"/>
              <a:t>reference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4188"/>
            <a:ext cx="8280400" cy="606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F0900"/>
                </a:solidFill>
              </a:defRPr>
            </a:lvl1pPr>
          </a:lstStyle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</a:t>
            </a:r>
            <a:r>
              <a:rPr lang="nb-NO" noProof="0" err="1"/>
              <a:t>title</a:t>
            </a:r>
            <a:r>
              <a:rPr lang="nb-NO" noProof="0"/>
              <a:t>, </a:t>
            </a:r>
            <a:r>
              <a:rPr lang="nb-NO" noProof="0" err="1"/>
              <a:t>max</a:t>
            </a:r>
            <a:r>
              <a:rPr lang="nb-NO" noProof="0"/>
              <a:t> 2 lines</a:t>
            </a:r>
            <a:endParaRPr lang="nb-NO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C135EF7-BEFE-F641-B9CE-854C4939675C}"/>
              </a:ext>
            </a:extLst>
          </p:cNvPr>
          <p:cNvSpPr txBox="1"/>
          <p:nvPr/>
        </p:nvSpPr>
        <p:spPr>
          <a:xfrm>
            <a:off x="0" y="-286371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Title and picture</a:t>
            </a:r>
          </a:p>
        </p:txBody>
      </p:sp>
      <p:sp>
        <p:nvSpPr>
          <p:cNvPr id="6" name="Plassholder for lysbildenummer 1">
            <a:extLst>
              <a:ext uri="{FF2B5EF4-FFF2-40B4-BE49-F238E27FC236}">
                <a16:creationId xmlns:a16="http://schemas.microsoft.com/office/drawing/2014/main" id="{40FFDB94-94C5-41A6-930F-F7A2EF21D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266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900" y="195263"/>
            <a:ext cx="8712200" cy="4392612"/>
          </a:xfrm>
          <a:prstGeom prst="rect">
            <a:avLst/>
          </a:prstGeom>
        </p:spPr>
        <p:txBody>
          <a:bodyPr lIns="2520000" tIns="1080000" rIns="252000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</a:t>
            </a:r>
            <a:br>
              <a:rPr lang="nb-NO" sz="1000" dirty="0"/>
            </a:br>
            <a:r>
              <a:rPr lang="nb-NO" sz="1000" dirty="0"/>
              <a:t>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86A55290-BA34-574B-88BB-9F743262227F}"/>
              </a:ext>
            </a:extLst>
          </p:cNvPr>
          <p:cNvSpPr txBox="1"/>
          <p:nvPr/>
        </p:nvSpPr>
        <p:spPr>
          <a:xfrm>
            <a:off x="0" y="-286371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Picture only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1570DFC-BEFD-40A0-BC05-3CBC7E0BC6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187952"/>
            <a:ext cx="5562600" cy="25546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caption</a:t>
            </a:r>
            <a:r>
              <a:rPr lang="nb-NO" dirty="0"/>
              <a:t>/</a:t>
            </a:r>
            <a:r>
              <a:rPr lang="nb-NO" dirty="0" err="1"/>
              <a:t>reference</a:t>
            </a:r>
            <a:endParaRPr lang="nb-NO" dirty="0"/>
          </a:p>
        </p:txBody>
      </p:sp>
      <p:sp>
        <p:nvSpPr>
          <p:cNvPr id="5" name="Plassholder for lysbildenummer 1">
            <a:extLst>
              <a:ext uri="{FF2B5EF4-FFF2-40B4-BE49-F238E27FC236}">
                <a16:creationId xmlns:a16="http://schemas.microsoft.com/office/drawing/2014/main" id="{9C630393-BF2F-4110-8A20-FD794BA81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6962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circle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2A64645C-DFF2-486F-A191-8B8B2B864F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9456" y="195263"/>
            <a:ext cx="2750107" cy="4392611"/>
          </a:xfrm>
        </p:spPr>
        <p:txBody>
          <a:bodyPr lIns="180000" tIns="180000" rIns="180000" bIns="180000">
            <a:normAutofit/>
          </a:bodyPr>
          <a:lstStyle>
            <a:lvl1pPr marL="0" indent="0" algn="ctr">
              <a:buFont typeface="+mj-lt"/>
              <a:buNone/>
              <a:defRPr sz="1000" baseline="0"/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</a:t>
            </a:r>
            <a:br>
              <a:rPr lang="nb-NO" sz="1000" dirty="0"/>
            </a:br>
            <a:r>
              <a:rPr lang="nb-NO" sz="1000" dirty="0"/>
              <a:t>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15" name="Plassholder for bilde 8">
            <a:extLst>
              <a:ext uri="{FF2B5EF4-FFF2-40B4-BE49-F238E27FC236}">
                <a16:creationId xmlns:a16="http://schemas.microsoft.com/office/drawing/2014/main" id="{59621879-604F-446E-BB74-3CB05E0759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97938" y="195263"/>
            <a:ext cx="2750107" cy="4392610"/>
          </a:xfrm>
        </p:spPr>
        <p:txBody>
          <a:bodyPr lIns="180000" tIns="180000" rIns="180000" bIns="180000">
            <a:normAutofit/>
          </a:bodyPr>
          <a:lstStyle>
            <a:lvl1pPr marL="0" indent="0" algn="ctr">
              <a:buFont typeface="+mj-lt"/>
              <a:buNone/>
              <a:defRPr sz="1000" baseline="0"/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</a:t>
            </a:r>
            <a:br>
              <a:rPr lang="nb-NO" sz="1000" dirty="0"/>
            </a:br>
            <a:r>
              <a:rPr lang="nb-NO" sz="1000" dirty="0"/>
              <a:t>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18" name="Plassholder for bilde 8">
            <a:extLst>
              <a:ext uri="{FF2B5EF4-FFF2-40B4-BE49-F238E27FC236}">
                <a16:creationId xmlns:a16="http://schemas.microsoft.com/office/drawing/2014/main" id="{9F097B6C-AC51-4541-9377-FB743A643B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69807" y="195262"/>
            <a:ext cx="2750107" cy="4392609"/>
          </a:xfrm>
        </p:spPr>
        <p:txBody>
          <a:bodyPr lIns="180000" tIns="180000" rIns="180000" bIns="180000">
            <a:normAutofit/>
          </a:bodyPr>
          <a:lstStyle>
            <a:lvl1pPr marL="0" indent="0" algn="ctr">
              <a:buFont typeface="+mj-lt"/>
              <a:buNone/>
              <a:defRPr sz="1000" baseline="0"/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</a:t>
            </a:r>
            <a:br>
              <a:rPr lang="nb-NO" sz="1000" dirty="0"/>
            </a:br>
            <a:r>
              <a:rPr lang="nb-NO" sz="1000" dirty="0"/>
              <a:t>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DCB47A4-2EBA-204A-8E47-730228792A8E}"/>
              </a:ext>
            </a:extLst>
          </p:cNvPr>
          <p:cNvSpPr txBox="1"/>
          <p:nvPr/>
        </p:nvSpPr>
        <p:spPr>
          <a:xfrm>
            <a:off x="0" y="-287722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Three pictures and circles beige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5BF8E78C-6A84-46EB-815B-DFF55FDCC084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33416" y="1438200"/>
            <a:ext cx="1980000" cy="19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</a:t>
            </a:r>
            <a:r>
              <a:rPr lang="nb-NO" noProof="0" err="1"/>
              <a:t>text</a:t>
            </a:r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ECEB7A8C-A655-47D7-8114-68DEC70EC4FE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574900" y="1433200"/>
            <a:ext cx="1980000" cy="19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</a:t>
            </a:r>
            <a:r>
              <a:rPr lang="nb-NO" noProof="0" err="1"/>
              <a:t>text</a:t>
            </a:r>
            <a:endParaRPr lang="nb-NO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6B8CCD4A-5A7F-4199-8471-AE333441B90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530584" y="1433200"/>
            <a:ext cx="1980000" cy="19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</a:t>
            </a:r>
            <a:r>
              <a:rPr lang="nb-NO" noProof="0" err="1"/>
              <a:t>text</a:t>
            </a:r>
            <a:endParaRPr lang="nb-NO"/>
          </a:p>
        </p:txBody>
      </p:sp>
      <p:sp>
        <p:nvSpPr>
          <p:cNvPr id="9" name="Plassholder for lysbildenummer 1">
            <a:extLst>
              <a:ext uri="{FF2B5EF4-FFF2-40B4-BE49-F238E27FC236}">
                <a16:creationId xmlns:a16="http://schemas.microsoft.com/office/drawing/2014/main" id="{0463CBA3-8620-4FAA-9876-C4FB2ABB2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6549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. Picture wth r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66EA2944-5508-E64E-A2C4-C13CBDF1C3E2}"/>
              </a:ext>
            </a:extLst>
          </p:cNvPr>
          <p:cNvSpPr txBox="1"/>
          <p:nvPr/>
        </p:nvSpPr>
        <p:spPr>
          <a:xfrm>
            <a:off x="-1" y="-287722"/>
            <a:ext cx="3434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Title and content. Picture wth red circle</a:t>
            </a:r>
            <a:endParaRPr lang="nb-NO" sz="800" b="1" noProof="1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8DBC67-DA29-47E1-849F-BE5D8A25F5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801" y="1212850"/>
            <a:ext cx="4248149" cy="3159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25D57F-C110-4515-BC2E-7220D5F9E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411163"/>
            <a:ext cx="4248149" cy="606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F0900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</a:t>
            </a:r>
            <a:endParaRPr lang="en-US" dirty="0"/>
          </a:p>
        </p:txBody>
      </p:sp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2AA5FBEF-5FB6-4730-9221-81030DC0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32475" y="195263"/>
            <a:ext cx="3095625" cy="4392612"/>
          </a:xfrm>
        </p:spPr>
        <p:txBody>
          <a:bodyPr lIns="720000" rIns="720000" bIns="1800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b-NO" sz="1050" dirty="0" err="1"/>
              <a:t>Click</a:t>
            </a:r>
            <a:r>
              <a:rPr lang="nb-NO" sz="1050" dirty="0"/>
              <a:t> </a:t>
            </a:r>
            <a:r>
              <a:rPr lang="nb-NO" sz="1050" dirty="0" err="1"/>
              <a:t>the</a:t>
            </a:r>
            <a:r>
              <a:rPr lang="nb-NO" sz="1050" dirty="0"/>
              <a:t> placeholder and </a:t>
            </a:r>
            <a:r>
              <a:rPr lang="nb-NO" sz="1050" dirty="0" err="1"/>
              <a:t>use</a:t>
            </a:r>
            <a:r>
              <a:rPr lang="nb-NO" sz="1050" dirty="0"/>
              <a:t> </a:t>
            </a:r>
            <a:r>
              <a:rPr lang="nb-NO" sz="1050" dirty="0" err="1"/>
              <a:t>button</a:t>
            </a:r>
            <a:r>
              <a:rPr lang="nb-NO" sz="1050" dirty="0"/>
              <a:t> "</a:t>
            </a:r>
            <a:r>
              <a:rPr lang="nb-NO" sz="1050" dirty="0" err="1"/>
              <a:t>Insert</a:t>
            </a:r>
            <a:r>
              <a:rPr lang="nb-NO" sz="1050" dirty="0"/>
              <a:t> image BrandMaster" to </a:t>
            </a:r>
            <a:r>
              <a:rPr lang="nb-NO" sz="1050" dirty="0" err="1"/>
              <a:t>the</a:t>
            </a:r>
            <a:r>
              <a:rPr lang="nb-NO" sz="1050" dirty="0"/>
              <a:t> far right </a:t>
            </a:r>
            <a:r>
              <a:rPr lang="nb-NO" sz="1050" dirty="0" err="1"/>
              <a:t>on</a:t>
            </a:r>
            <a:r>
              <a:rPr lang="nb-NO" sz="1050" dirty="0"/>
              <a:t> </a:t>
            </a:r>
            <a:r>
              <a:rPr lang="nb-NO" sz="1050" dirty="0" err="1"/>
              <a:t>the</a:t>
            </a:r>
            <a:r>
              <a:rPr lang="nb-NO" sz="1050" dirty="0"/>
              <a:t> </a:t>
            </a:r>
            <a:r>
              <a:rPr lang="nb-NO" sz="1050" dirty="0" err="1"/>
              <a:t>menu</a:t>
            </a:r>
            <a:r>
              <a:rPr lang="nb-NO" sz="1050" dirty="0"/>
              <a:t> "Sett inn/</a:t>
            </a:r>
            <a:r>
              <a:rPr lang="nb-NO" sz="1050" dirty="0" err="1"/>
              <a:t>Insert</a:t>
            </a:r>
            <a:r>
              <a:rPr lang="nb-NO" sz="1050" dirty="0"/>
              <a:t>/</a:t>
            </a:r>
            <a:r>
              <a:rPr lang="nb-NO" sz="1050" dirty="0" err="1"/>
              <a:t>Infoga</a:t>
            </a:r>
            <a:r>
              <a:rPr lang="nb-NO" sz="1050" dirty="0"/>
              <a:t>". </a:t>
            </a:r>
            <a:endParaRPr lang="nb-NO" sz="1050" noProof="1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6DDB101-C03F-4452-BFE3-1EFC19136C6C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842475" y="1401569"/>
            <a:ext cx="1980000" cy="1980000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44000" indent="0">
              <a:buNone/>
              <a:defRPr/>
            </a:lvl2pPr>
            <a:lvl3pPr marL="277787" indent="0">
              <a:buNone/>
              <a:defRPr/>
            </a:lvl3pPr>
            <a:lvl4pPr marL="414337" indent="0">
              <a:buNone/>
              <a:defRPr/>
            </a:lvl4pPr>
            <a:lvl5pPr marL="539750" indent="0">
              <a:buNone/>
              <a:defRPr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dirty="0"/>
          </a:p>
        </p:txBody>
      </p:sp>
      <p:sp>
        <p:nvSpPr>
          <p:cNvPr id="17" name="Plassholder for lysbildenummer 1">
            <a:extLst>
              <a:ext uri="{FF2B5EF4-FFF2-40B4-BE49-F238E27FC236}">
                <a16:creationId xmlns:a16="http://schemas.microsoft.com/office/drawing/2014/main" id="{63973E3B-AD14-42FA-9266-694AA9A8A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021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C38899F-3D8D-4985-B48B-19DAEB65F106}"/>
              </a:ext>
            </a:extLst>
          </p:cNvPr>
          <p:cNvSpPr/>
          <p:nvPr/>
        </p:nvSpPr>
        <p:spPr>
          <a:xfrm>
            <a:off x="0" y="-10585"/>
            <a:ext cx="9144000" cy="48048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6858000" cy="39608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EDD10C5-14CC-734B-ACA7-7066DDE299D8}"/>
              </a:ext>
            </a:extLst>
          </p:cNvPr>
          <p:cNvSpPr txBox="1"/>
          <p:nvPr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Large text beige</a:t>
            </a:r>
          </a:p>
        </p:txBody>
      </p:sp>
      <p:sp>
        <p:nvSpPr>
          <p:cNvPr id="6" name="Plassholder for lysbildenummer 1">
            <a:extLst>
              <a:ext uri="{FF2B5EF4-FFF2-40B4-BE49-F238E27FC236}">
                <a16:creationId xmlns:a16="http://schemas.microsoft.com/office/drawing/2014/main" id="{E2A7D0CC-9C24-46D6-9CD9-EBC4EC55B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4B93E631-3F0A-475E-BEAB-735210E2C541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page - transparen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ssholder for bilde 68">
            <a:extLst>
              <a:ext uri="{FF2B5EF4-FFF2-40B4-BE49-F238E27FC236}">
                <a16:creationId xmlns:a16="http://schemas.microsoft.com/office/drawing/2014/main" id="{2D72BCA1-2054-40FB-9E68-F6EC5885D0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843207"/>
            <a:ext cx="9143998" cy="4300289"/>
          </a:xfrm>
          <a:prstGeom prst="rect">
            <a:avLst/>
          </a:prstGeom>
          <a:solidFill>
            <a:schemeClr val="accent1"/>
          </a:solidFill>
        </p:spPr>
        <p:txBody>
          <a:bodyPr wrap="square" lIns="5760000" tIns="360000" rIns="36000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nb-NO" sz="900" dirty="0" err="1"/>
              <a:t>Click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placeholder and </a:t>
            </a:r>
            <a:r>
              <a:rPr lang="nb-NO" sz="900" dirty="0" err="1"/>
              <a:t>use</a:t>
            </a:r>
            <a:r>
              <a:rPr lang="nb-NO" sz="900" dirty="0"/>
              <a:t> </a:t>
            </a:r>
            <a:r>
              <a:rPr lang="nb-NO" sz="900" dirty="0" err="1"/>
              <a:t>button</a:t>
            </a:r>
            <a:r>
              <a:rPr lang="nb-NO" sz="900" dirty="0"/>
              <a:t> "</a:t>
            </a:r>
            <a:r>
              <a:rPr lang="nb-NO" sz="900" dirty="0" err="1"/>
              <a:t>Insert</a:t>
            </a:r>
            <a:r>
              <a:rPr lang="nb-NO" sz="900" dirty="0"/>
              <a:t> image BrandMaster" to </a:t>
            </a:r>
            <a:r>
              <a:rPr lang="nb-NO" sz="900" dirty="0" err="1"/>
              <a:t>the</a:t>
            </a:r>
            <a:r>
              <a:rPr lang="nb-NO" sz="900" dirty="0"/>
              <a:t> far right </a:t>
            </a:r>
            <a:r>
              <a:rPr lang="nb-NO" sz="900" dirty="0" err="1"/>
              <a:t>on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</a:t>
            </a:r>
            <a:r>
              <a:rPr lang="nb-NO" sz="900" dirty="0" err="1"/>
              <a:t>menu</a:t>
            </a:r>
            <a:r>
              <a:rPr lang="nb-NO" sz="900" dirty="0"/>
              <a:t> </a:t>
            </a:r>
            <a:br>
              <a:rPr lang="nb-NO" sz="900" dirty="0"/>
            </a:br>
            <a:r>
              <a:rPr lang="nb-NO" sz="900" dirty="0"/>
              <a:t>"Sett inn/</a:t>
            </a:r>
            <a:r>
              <a:rPr lang="nb-NO" sz="900" dirty="0" err="1"/>
              <a:t>Insert</a:t>
            </a:r>
            <a:r>
              <a:rPr lang="nb-NO" sz="900" dirty="0"/>
              <a:t>/</a:t>
            </a:r>
            <a:r>
              <a:rPr lang="nb-NO" sz="900" dirty="0" err="1"/>
              <a:t>Infoga</a:t>
            </a:r>
            <a:r>
              <a:rPr lang="nb-NO" sz="900" dirty="0"/>
              <a:t>". </a:t>
            </a:r>
            <a:endParaRPr lang="nb-NO" sz="900" noProof="1"/>
          </a:p>
        </p:txBody>
      </p:sp>
      <p:grpSp>
        <p:nvGrpSpPr>
          <p:cNvPr id="110" name="Gruppe 109">
            <a:extLst>
              <a:ext uri="{FF2B5EF4-FFF2-40B4-BE49-F238E27FC236}">
                <a16:creationId xmlns:a16="http://schemas.microsoft.com/office/drawing/2014/main" id="{1B3532F1-75B2-4B89-8D54-B558D3A0381A}"/>
              </a:ext>
            </a:extLst>
          </p:cNvPr>
          <p:cNvGrpSpPr/>
          <p:nvPr/>
        </p:nvGrpSpPr>
        <p:grpSpPr>
          <a:xfrm>
            <a:off x="0" y="5297788"/>
            <a:ext cx="9144000" cy="180000"/>
            <a:chOff x="0" y="5297788"/>
            <a:chExt cx="9144000" cy="372979"/>
          </a:xfrm>
        </p:grpSpPr>
        <p:cxnSp>
          <p:nvCxnSpPr>
            <p:cNvPr id="111" name="Rett linje 110">
              <a:extLst>
                <a:ext uri="{FF2B5EF4-FFF2-40B4-BE49-F238E27FC236}">
                  <a16:creationId xmlns:a16="http://schemas.microsoft.com/office/drawing/2014/main" id="{527937BC-D6B0-49F0-86F5-A93DE3740C8B}"/>
                </a:ext>
              </a:extLst>
            </p:cNvPr>
            <p:cNvCxnSpPr/>
            <p:nvPr/>
          </p:nvCxnSpPr>
          <p:spPr>
            <a:xfrm>
              <a:off x="9144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111">
              <a:extLst>
                <a:ext uri="{FF2B5EF4-FFF2-40B4-BE49-F238E27FC236}">
                  <a16:creationId xmlns:a16="http://schemas.microsoft.com/office/drawing/2014/main" id="{91E1C51D-B6BE-4B47-B10A-B03BCDA0AABA}"/>
                </a:ext>
              </a:extLst>
            </p:cNvPr>
            <p:cNvCxnSpPr/>
            <p:nvPr/>
          </p:nvCxnSpPr>
          <p:spPr>
            <a:xfrm>
              <a:off x="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>
              <a:extLst>
                <a:ext uri="{FF2B5EF4-FFF2-40B4-BE49-F238E27FC236}">
                  <a16:creationId xmlns:a16="http://schemas.microsoft.com/office/drawing/2014/main" id="{967F5C84-191E-457D-A864-B29EC08F0B6F}"/>
                </a:ext>
              </a:extLst>
            </p:cNvPr>
            <p:cNvCxnSpPr/>
            <p:nvPr/>
          </p:nvCxnSpPr>
          <p:spPr>
            <a:xfrm>
              <a:off x="4572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tt linje 113">
              <a:extLst>
                <a:ext uri="{FF2B5EF4-FFF2-40B4-BE49-F238E27FC236}">
                  <a16:creationId xmlns:a16="http://schemas.microsoft.com/office/drawing/2014/main" id="{DE4F3DC6-A2E4-4567-8252-264776AF36CF}"/>
                </a:ext>
              </a:extLst>
            </p:cNvPr>
            <p:cNvCxnSpPr/>
            <p:nvPr/>
          </p:nvCxnSpPr>
          <p:spPr>
            <a:xfrm>
              <a:off x="6858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tt linje 114">
              <a:extLst>
                <a:ext uri="{FF2B5EF4-FFF2-40B4-BE49-F238E27FC236}">
                  <a16:creationId xmlns:a16="http://schemas.microsoft.com/office/drawing/2014/main" id="{D621A3D7-7C09-4DE4-93E0-8866786801E2}"/>
                </a:ext>
              </a:extLst>
            </p:cNvPr>
            <p:cNvCxnSpPr/>
            <p:nvPr/>
          </p:nvCxnSpPr>
          <p:spPr>
            <a:xfrm>
              <a:off x="2286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tt linje 115">
              <a:extLst>
                <a:ext uri="{FF2B5EF4-FFF2-40B4-BE49-F238E27FC236}">
                  <a16:creationId xmlns:a16="http://schemas.microsoft.com/office/drawing/2014/main" id="{A2D3573C-C4BE-4A7C-8A65-ECC0A791F821}"/>
                </a:ext>
              </a:extLst>
            </p:cNvPr>
            <p:cNvCxnSpPr/>
            <p:nvPr/>
          </p:nvCxnSpPr>
          <p:spPr>
            <a:xfrm>
              <a:off x="8001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tt linje 116">
              <a:extLst>
                <a:ext uri="{FF2B5EF4-FFF2-40B4-BE49-F238E27FC236}">
                  <a16:creationId xmlns:a16="http://schemas.microsoft.com/office/drawing/2014/main" id="{52FB9399-120E-4F03-993D-B32CD505FC90}"/>
                </a:ext>
              </a:extLst>
            </p:cNvPr>
            <p:cNvCxnSpPr/>
            <p:nvPr/>
          </p:nvCxnSpPr>
          <p:spPr>
            <a:xfrm>
              <a:off x="5715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7E898101-6865-407F-AAA6-5CABDB47FDF2}"/>
                </a:ext>
              </a:extLst>
            </p:cNvPr>
            <p:cNvCxnSpPr/>
            <p:nvPr/>
          </p:nvCxnSpPr>
          <p:spPr>
            <a:xfrm>
              <a:off x="3429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ABB597C0-915A-4164-8A8F-11634CA3BDDD}"/>
                </a:ext>
              </a:extLst>
            </p:cNvPr>
            <p:cNvCxnSpPr/>
            <p:nvPr/>
          </p:nvCxnSpPr>
          <p:spPr>
            <a:xfrm>
              <a:off x="1143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tt linje 119">
              <a:extLst>
                <a:ext uri="{FF2B5EF4-FFF2-40B4-BE49-F238E27FC236}">
                  <a16:creationId xmlns:a16="http://schemas.microsoft.com/office/drawing/2014/main" id="{8F63A98A-1D73-4A0C-BE12-77B597748CB4}"/>
                </a:ext>
              </a:extLst>
            </p:cNvPr>
            <p:cNvCxnSpPr/>
            <p:nvPr/>
          </p:nvCxnSpPr>
          <p:spPr>
            <a:xfrm>
              <a:off x="8572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tt linje 120">
              <a:extLst>
                <a:ext uri="{FF2B5EF4-FFF2-40B4-BE49-F238E27FC236}">
                  <a16:creationId xmlns:a16="http://schemas.microsoft.com/office/drawing/2014/main" id="{9900E21B-838D-4A29-9FC9-6A9F8F0BF0E8}"/>
                </a:ext>
              </a:extLst>
            </p:cNvPr>
            <p:cNvCxnSpPr/>
            <p:nvPr/>
          </p:nvCxnSpPr>
          <p:spPr>
            <a:xfrm>
              <a:off x="7429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tt linje 121">
              <a:extLst>
                <a:ext uri="{FF2B5EF4-FFF2-40B4-BE49-F238E27FC236}">
                  <a16:creationId xmlns:a16="http://schemas.microsoft.com/office/drawing/2014/main" id="{385C1CEC-E3FB-444C-B81F-AD20A2AC6ED8}"/>
                </a:ext>
              </a:extLst>
            </p:cNvPr>
            <p:cNvCxnSpPr/>
            <p:nvPr/>
          </p:nvCxnSpPr>
          <p:spPr>
            <a:xfrm>
              <a:off x="6286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tt linje 122">
              <a:extLst>
                <a:ext uri="{FF2B5EF4-FFF2-40B4-BE49-F238E27FC236}">
                  <a16:creationId xmlns:a16="http://schemas.microsoft.com/office/drawing/2014/main" id="{83E866E0-84AB-43E4-B18A-E8C67B02D1D0}"/>
                </a:ext>
              </a:extLst>
            </p:cNvPr>
            <p:cNvCxnSpPr/>
            <p:nvPr/>
          </p:nvCxnSpPr>
          <p:spPr>
            <a:xfrm>
              <a:off x="5143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tt linje 123">
              <a:extLst>
                <a:ext uri="{FF2B5EF4-FFF2-40B4-BE49-F238E27FC236}">
                  <a16:creationId xmlns:a16="http://schemas.microsoft.com/office/drawing/2014/main" id="{03345610-7724-433B-A6E6-E952730169C8}"/>
                </a:ext>
              </a:extLst>
            </p:cNvPr>
            <p:cNvCxnSpPr/>
            <p:nvPr/>
          </p:nvCxnSpPr>
          <p:spPr>
            <a:xfrm>
              <a:off x="4000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tt linje 124">
              <a:extLst>
                <a:ext uri="{FF2B5EF4-FFF2-40B4-BE49-F238E27FC236}">
                  <a16:creationId xmlns:a16="http://schemas.microsoft.com/office/drawing/2014/main" id="{21E8E08D-4961-41A3-BA37-C4A85E58CB3B}"/>
                </a:ext>
              </a:extLst>
            </p:cNvPr>
            <p:cNvCxnSpPr/>
            <p:nvPr/>
          </p:nvCxnSpPr>
          <p:spPr>
            <a:xfrm>
              <a:off x="2857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tt linje 125">
              <a:extLst>
                <a:ext uri="{FF2B5EF4-FFF2-40B4-BE49-F238E27FC236}">
                  <a16:creationId xmlns:a16="http://schemas.microsoft.com/office/drawing/2014/main" id="{42CEEA11-3C6F-419B-9A41-D98FC00664C8}"/>
                </a:ext>
              </a:extLst>
            </p:cNvPr>
            <p:cNvCxnSpPr/>
            <p:nvPr/>
          </p:nvCxnSpPr>
          <p:spPr>
            <a:xfrm>
              <a:off x="1714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tt linje 126">
              <a:extLst>
                <a:ext uri="{FF2B5EF4-FFF2-40B4-BE49-F238E27FC236}">
                  <a16:creationId xmlns:a16="http://schemas.microsoft.com/office/drawing/2014/main" id="{3FCFEB0B-4112-4FFA-BF3C-F51CA53ED454}"/>
                </a:ext>
              </a:extLst>
            </p:cNvPr>
            <p:cNvCxnSpPr/>
            <p:nvPr/>
          </p:nvCxnSpPr>
          <p:spPr>
            <a:xfrm>
              <a:off x="571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pe 127">
            <a:extLst>
              <a:ext uri="{FF2B5EF4-FFF2-40B4-BE49-F238E27FC236}">
                <a16:creationId xmlns:a16="http://schemas.microsoft.com/office/drawing/2014/main" id="{3694025E-2D26-460A-8C04-2695F577ED1A}"/>
              </a:ext>
            </a:extLst>
          </p:cNvPr>
          <p:cNvGrpSpPr/>
          <p:nvPr/>
        </p:nvGrpSpPr>
        <p:grpSpPr>
          <a:xfrm>
            <a:off x="-339073" y="1"/>
            <a:ext cx="180000" cy="4246200"/>
            <a:chOff x="-583532" y="1"/>
            <a:chExt cx="372980" cy="4246200"/>
          </a:xfrm>
        </p:grpSpPr>
        <p:cxnSp>
          <p:nvCxnSpPr>
            <p:cNvPr id="129" name="Rett linje 128">
              <a:extLst>
                <a:ext uri="{FF2B5EF4-FFF2-40B4-BE49-F238E27FC236}">
                  <a16:creationId xmlns:a16="http://schemas.microsoft.com/office/drawing/2014/main" id="{09420FB4-778D-47AD-B4F6-F02261DAE97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97042" y="-186489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ett linje 129">
              <a:extLst>
                <a:ext uri="{FF2B5EF4-FFF2-40B4-BE49-F238E27FC236}">
                  <a16:creationId xmlns:a16="http://schemas.microsoft.com/office/drawing/2014/main" id="{0E64E137-181E-4F59-BFC0-26B0D4553D0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97042" y="2239911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ett linje 130">
              <a:extLst>
                <a:ext uri="{FF2B5EF4-FFF2-40B4-BE49-F238E27FC236}">
                  <a16:creationId xmlns:a16="http://schemas.microsoft.com/office/drawing/2014/main" id="{F2CCD71F-364D-4FCA-9957-C2AB2849C7F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18552" y="1105201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ett linje 131">
              <a:extLst>
                <a:ext uri="{FF2B5EF4-FFF2-40B4-BE49-F238E27FC236}">
                  <a16:creationId xmlns:a16="http://schemas.microsoft.com/office/drawing/2014/main" id="{81327B8B-BB12-4BD4-9C1F-887ED48A558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18552" y="3531601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tt linje 132">
              <a:extLst>
                <a:ext uri="{FF2B5EF4-FFF2-40B4-BE49-F238E27FC236}">
                  <a16:creationId xmlns:a16="http://schemas.microsoft.com/office/drawing/2014/main" id="{D80CC957-8B3D-4BDD-9CE5-BAB79B93112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3" y="5166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Rett linje 133">
              <a:extLst>
                <a:ext uri="{FF2B5EF4-FFF2-40B4-BE49-F238E27FC236}">
                  <a16:creationId xmlns:a16="http://schemas.microsoft.com/office/drawing/2014/main" id="{1AFE4748-6AE4-4A10-A07A-5D7E444BFA4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17298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tt linje 134">
              <a:extLst>
                <a:ext uri="{FF2B5EF4-FFF2-40B4-BE49-F238E27FC236}">
                  <a16:creationId xmlns:a16="http://schemas.microsoft.com/office/drawing/2014/main" id="{5478521E-9441-4E47-9364-2EC7B381944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29430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tt linje 135">
              <a:extLst>
                <a:ext uri="{FF2B5EF4-FFF2-40B4-BE49-F238E27FC236}">
                  <a16:creationId xmlns:a16="http://schemas.microsoft.com/office/drawing/2014/main" id="{2CDCF340-1AF5-4414-BFB0-1764E129FF3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00552" y="4156201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itle 1">
            <a:extLst>
              <a:ext uri="{FF2B5EF4-FFF2-40B4-BE49-F238E27FC236}">
                <a16:creationId xmlns:a16="http://schemas.microsoft.com/office/drawing/2014/main" id="{6A11A90F-BED1-423B-A488-9D1A82039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9133" y="837900"/>
            <a:ext cx="4306172" cy="4305600"/>
          </a:xfrm>
          <a:prstGeom prst="ellipse">
            <a:avLst/>
          </a:prstGeom>
          <a:solidFill>
            <a:schemeClr val="bg1">
              <a:alpha val="60000"/>
            </a:schemeClr>
          </a:solidFill>
        </p:spPr>
        <p:txBody>
          <a:bodyPr lIns="180000" tIns="540000" rIns="180000" bIns="540000" anchor="t">
            <a:normAutofit/>
          </a:bodyPr>
          <a:lstStyle>
            <a:lvl1pPr algn="ctr">
              <a:lnSpc>
                <a:spcPct val="100000"/>
              </a:lnSpc>
              <a:defRPr sz="250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140" name="Plassholder for tekst 3">
            <a:extLst>
              <a:ext uri="{FF2B5EF4-FFF2-40B4-BE49-F238E27FC236}">
                <a16:creationId xmlns:a16="http://schemas.microsoft.com/office/drawing/2014/main" id="{0F64306D-751C-4500-887B-BA4C098C02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4930" y="4244315"/>
            <a:ext cx="2305878" cy="398195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r>
              <a:rPr lang="nb-NO" noProof="0" dirty="0"/>
              <a:t>, date and presenter</a:t>
            </a: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D495E331-F42F-4B80-A97B-F35B5AC2F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21469"/>
            <a:ext cx="1645920" cy="239406"/>
          </a:xfrm>
          <a:prstGeom prst="rect">
            <a:avLst/>
          </a:prstGeom>
        </p:spPr>
      </p:pic>
      <p:sp>
        <p:nvSpPr>
          <p:cNvPr id="33" name="TextBox 7">
            <a:extLst>
              <a:ext uri="{FF2B5EF4-FFF2-40B4-BE49-F238E27FC236}">
                <a16:creationId xmlns:a16="http://schemas.microsoft.com/office/drawing/2014/main" id="{DEF1E5AC-2ECA-4E30-BE08-A7DFB0D98921}"/>
              </a:ext>
            </a:extLst>
          </p:cNvPr>
          <p:cNvSpPr txBox="1"/>
          <p:nvPr userDrawn="1"/>
        </p:nvSpPr>
        <p:spPr>
          <a:xfrm>
            <a:off x="0" y="-287722"/>
            <a:ext cx="1919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Front page - beige circle</a:t>
            </a:r>
            <a:endParaRPr lang="nb-NO" sz="800" b="1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98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Content bottom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E9D7CBBC-66CC-C041-A07C-EB28B53B2F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195263"/>
            <a:ext cx="8712199" cy="2232025"/>
          </a:xfrm>
          <a:solidFill>
            <a:schemeClr val="accent1"/>
          </a:solidFill>
        </p:spPr>
        <p:txBody>
          <a:bodyPr lIns="540000" tIns="360000" rIns="180000" bIns="360000" anchor="t" anchorCtr="0">
            <a:normAutofit/>
          </a:bodyPr>
          <a:lstStyle>
            <a:lvl1pPr marL="0" indent="0" algn="ctr">
              <a:buFont typeface="+mj-lt"/>
              <a:buNone/>
              <a:defRPr sz="1000"/>
            </a:lvl1pPr>
          </a:lstStyle>
          <a:p>
            <a:r>
              <a:rPr lang="nb-NO" sz="1000" dirty="0" err="1"/>
              <a:t>Click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placeholder and </a:t>
            </a:r>
            <a:r>
              <a:rPr lang="nb-NO" sz="1000" dirty="0" err="1"/>
              <a:t>use</a:t>
            </a:r>
            <a:r>
              <a:rPr lang="nb-NO" sz="1000" dirty="0"/>
              <a:t> </a:t>
            </a:r>
            <a:r>
              <a:rPr lang="nb-NO" sz="1000" dirty="0" err="1"/>
              <a:t>button</a:t>
            </a:r>
            <a:r>
              <a:rPr lang="nb-NO" sz="1000" dirty="0"/>
              <a:t> "</a:t>
            </a:r>
            <a:r>
              <a:rPr lang="nb-NO" sz="1000" dirty="0" err="1"/>
              <a:t>Insert</a:t>
            </a:r>
            <a:r>
              <a:rPr lang="nb-NO" sz="1000" dirty="0"/>
              <a:t> image BrandMaster" to </a:t>
            </a:r>
            <a:r>
              <a:rPr lang="nb-NO" sz="1000" dirty="0" err="1"/>
              <a:t>the</a:t>
            </a:r>
            <a:r>
              <a:rPr lang="nb-NO" sz="1000" dirty="0"/>
              <a:t> far right </a:t>
            </a:r>
            <a:r>
              <a:rPr lang="nb-NO" sz="1000" dirty="0" err="1"/>
              <a:t>on</a:t>
            </a:r>
            <a:r>
              <a:rPr lang="nb-NO" sz="1000" dirty="0"/>
              <a:t> </a:t>
            </a:r>
            <a:r>
              <a:rPr lang="nb-NO" sz="1000" dirty="0" err="1"/>
              <a:t>the</a:t>
            </a:r>
            <a:r>
              <a:rPr lang="nb-NO" sz="1000" dirty="0"/>
              <a:t> </a:t>
            </a:r>
            <a:r>
              <a:rPr lang="nb-NO" sz="1000" dirty="0" err="1"/>
              <a:t>menu</a:t>
            </a:r>
            <a:r>
              <a:rPr lang="nb-NO" sz="1000" dirty="0"/>
              <a:t> </a:t>
            </a:r>
            <a:br>
              <a:rPr lang="nb-NO" sz="1000" dirty="0"/>
            </a:br>
            <a:r>
              <a:rPr lang="nb-NO" sz="1000" dirty="0"/>
              <a:t>"Sett inn/</a:t>
            </a:r>
            <a:r>
              <a:rPr lang="nb-NO" sz="1000" dirty="0" err="1"/>
              <a:t>Insert</a:t>
            </a:r>
            <a:r>
              <a:rPr lang="nb-NO" sz="1000" dirty="0"/>
              <a:t>/</a:t>
            </a:r>
            <a:r>
              <a:rPr lang="nb-NO" sz="1000" dirty="0" err="1"/>
              <a:t>Infoga</a:t>
            </a:r>
            <a:r>
              <a:rPr lang="nb-NO" sz="1000" dirty="0"/>
              <a:t>". </a:t>
            </a:r>
            <a:endParaRPr lang="nb-NO" sz="1000" noProof="1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5BDACB-17B3-D546-AB1B-3202000D4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27288"/>
            <a:ext cx="9144000" cy="2360843"/>
          </a:xfrm>
          <a:solidFill>
            <a:schemeClr val="bg1">
              <a:alpha val="70000"/>
            </a:schemeClr>
          </a:solidFill>
        </p:spPr>
        <p:txBody>
          <a:bodyPr vert="horz" lIns="432000" tIns="360000" rIns="180000" bIns="360000" rtlCol="0" anchor="ctr" anchorCtr="0">
            <a:normAutofit/>
          </a:bodyPr>
          <a:lstStyle>
            <a:lvl1pPr>
              <a:defRPr lang="en-GB"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  <a:endParaRPr lang="en-GB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5CA6841-6EC4-9841-80AD-32DCCADC08C7}"/>
              </a:ext>
            </a:extLst>
          </p:cNvPr>
          <p:cNvSpPr txBox="1"/>
          <p:nvPr/>
        </p:nvSpPr>
        <p:spPr>
          <a:xfrm>
            <a:off x="0" y="-287722"/>
            <a:ext cx="369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Subheading Content bottom picture top</a:t>
            </a:r>
          </a:p>
        </p:txBody>
      </p:sp>
      <p:sp>
        <p:nvSpPr>
          <p:cNvPr id="5" name="Plassholder for lysbildenummer 1">
            <a:extLst>
              <a:ext uri="{FF2B5EF4-FFF2-40B4-BE49-F238E27FC236}">
                <a16:creationId xmlns:a16="http://schemas.microsoft.com/office/drawing/2014/main" id="{E458FF50-7BE4-447C-9AB0-E242A051C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962636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#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5BDACB-17B3-D546-AB1B-3202000D4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7674" y="-15875"/>
            <a:ext cx="7426325" cy="4819650"/>
          </a:xfrm>
          <a:prstGeom prst="rect">
            <a:avLst/>
          </a:prstGeom>
          <a:solidFill>
            <a:schemeClr val="accent1"/>
          </a:solidFill>
        </p:spPr>
        <p:txBody>
          <a:bodyPr vert="horz" lIns="1152000" tIns="360000" rIns="2160000" bIns="360000" rtlCol="0" anchor="ctr" anchorCtr="0">
            <a:normAutofit/>
          </a:bodyPr>
          <a:lstStyle>
            <a:lvl1pPr>
              <a:defRPr lang="en-GB"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  <a:endParaRPr lang="en-GB" dirty="0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4955FCFE-EAEC-4B81-9113-27F7BE7762B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892791" y="1508825"/>
            <a:ext cx="1649766" cy="1649766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  <a:lvl3pPr marL="277787" indent="0">
              <a:buNone/>
              <a:defRPr/>
            </a:lvl3pPr>
            <a:lvl4pPr marL="414337" indent="0">
              <a:buNone/>
              <a:defRPr/>
            </a:lvl4pPr>
            <a:lvl5pPr marL="539750" indent="0">
              <a:buNone/>
              <a:defRPr/>
            </a:lvl5pPr>
          </a:lstStyle>
          <a:p>
            <a:r>
              <a:rPr lang="en-GB"/>
              <a:t>#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3469861-FD48-0348-8AD0-80DA0115921F}"/>
              </a:ext>
            </a:extLst>
          </p:cNvPr>
          <p:cNvSpPr txBox="1"/>
          <p:nvPr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Subheading # beige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8B2FDD79-031F-43B7-8E76-EFC554C37898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lysbildenummer 1">
            <a:extLst>
              <a:ext uri="{FF2B5EF4-FFF2-40B4-BE49-F238E27FC236}">
                <a16:creationId xmlns:a16="http://schemas.microsoft.com/office/drawing/2014/main" id="{A8C5D530-873A-40F7-8D61-9D49CBAE6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944476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#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5BDACB-17B3-D546-AB1B-3202000D4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7675" y="-13728"/>
            <a:ext cx="7426325" cy="4819883"/>
          </a:xfrm>
          <a:prstGeom prst="rect">
            <a:avLst/>
          </a:prstGeom>
          <a:solidFill>
            <a:srgbClr val="E8F3E1"/>
          </a:solidFill>
        </p:spPr>
        <p:txBody>
          <a:bodyPr vert="horz" lIns="1152000" tIns="360000" rIns="2160000" bIns="360000" rtlCol="0" anchor="ctr" anchorCtr="0">
            <a:normAutofit/>
          </a:bodyPr>
          <a:lstStyle>
            <a:lvl1pPr>
              <a:defRPr lang="en-GB"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  <a:endParaRPr lang="en-GB" dirty="0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4955FCFE-EAEC-4B81-9113-27F7BE7762B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892791" y="1508084"/>
            <a:ext cx="1649766" cy="1649766"/>
          </a:xfrm>
          <a:prstGeom prst="ellipse">
            <a:avLst/>
          </a:prstGeom>
          <a:solidFill>
            <a:srgbClr val="C6E7C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</a:defRPr>
            </a:lvl1pPr>
            <a:lvl2pPr marL="144000" indent="0">
              <a:buNone/>
              <a:defRPr/>
            </a:lvl2pPr>
            <a:lvl3pPr marL="277787" indent="0">
              <a:buNone/>
              <a:defRPr/>
            </a:lvl3pPr>
            <a:lvl4pPr marL="414337" indent="0">
              <a:buNone/>
              <a:defRPr/>
            </a:lvl4pPr>
            <a:lvl5pPr marL="539750" indent="0">
              <a:buNone/>
              <a:defRPr/>
            </a:lvl5pPr>
          </a:lstStyle>
          <a:p>
            <a:r>
              <a:rPr lang="en-GB"/>
              <a:t>#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3469861-FD48-0348-8AD0-80DA0115921F}"/>
              </a:ext>
            </a:extLst>
          </p:cNvPr>
          <p:cNvSpPr txBox="1"/>
          <p:nvPr/>
        </p:nvSpPr>
        <p:spPr>
          <a:xfrm>
            <a:off x="0" y="-287722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Subheading # green</a:t>
            </a:r>
          </a:p>
        </p:txBody>
      </p:sp>
      <p:sp>
        <p:nvSpPr>
          <p:cNvPr id="9" name="Plassholder for lysbildenummer 1">
            <a:extLst>
              <a:ext uri="{FF2B5EF4-FFF2-40B4-BE49-F238E27FC236}">
                <a16:creationId xmlns:a16="http://schemas.microsoft.com/office/drawing/2014/main" id="{24B43283-04C9-4A8A-991A-901E9B495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BB02164-EEDF-406D-A8C4-FD5DEB78A573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589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tex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7C3646D-3806-4646-A77B-08B9AFDCBB1F}"/>
              </a:ext>
            </a:extLst>
          </p:cNvPr>
          <p:cNvSpPr/>
          <p:nvPr/>
        </p:nvSpPr>
        <p:spPr>
          <a:xfrm>
            <a:off x="2520563" y="0"/>
            <a:ext cx="6623437" cy="48040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Grafikk 6">
            <a:extLst>
              <a:ext uri="{FF2B5EF4-FFF2-40B4-BE49-F238E27FC236}">
                <a16:creationId xmlns:a16="http://schemas.microsoft.com/office/drawing/2014/main" id="{EAB5DFC6-1C98-48D1-9037-870B5F1C3141}"/>
              </a:ext>
            </a:extLst>
          </p:cNvPr>
          <p:cNvSpPr/>
          <p:nvPr userDrawn="1"/>
        </p:nvSpPr>
        <p:spPr>
          <a:xfrm>
            <a:off x="0" y="-6658"/>
            <a:ext cx="5614147" cy="4826470"/>
          </a:xfrm>
          <a:custGeom>
            <a:avLst/>
            <a:gdLst>
              <a:gd name="connsiteX0" fmla="*/ 2555081 w 4795837"/>
              <a:gd name="connsiteY0" fmla="*/ 0 h 4481512"/>
              <a:gd name="connsiteX1" fmla="*/ 2552700 w 4795837"/>
              <a:gd name="connsiteY1" fmla="*/ 0 h 4481512"/>
              <a:gd name="connsiteX2" fmla="*/ 2552700 w 4795837"/>
              <a:gd name="connsiteY2" fmla="*/ 0 h 4481512"/>
              <a:gd name="connsiteX3" fmla="*/ 0 w 4795837"/>
              <a:gd name="connsiteY3" fmla="*/ 0 h 4481512"/>
              <a:gd name="connsiteX4" fmla="*/ 0 w 4795837"/>
              <a:gd name="connsiteY4" fmla="*/ 4481513 h 4481512"/>
              <a:gd name="connsiteX5" fmla="*/ 2552700 w 4795837"/>
              <a:gd name="connsiteY5" fmla="*/ 4481513 h 4481512"/>
              <a:gd name="connsiteX6" fmla="*/ 2552700 w 4795837"/>
              <a:gd name="connsiteY6" fmla="*/ 4481513 h 4481512"/>
              <a:gd name="connsiteX7" fmla="*/ 2555081 w 4795837"/>
              <a:gd name="connsiteY7" fmla="*/ 4481513 h 4481512"/>
              <a:gd name="connsiteX8" fmla="*/ 4795838 w 4795837"/>
              <a:gd name="connsiteY8" fmla="*/ 2240756 h 4481512"/>
              <a:gd name="connsiteX9" fmla="*/ 2555081 w 4795837"/>
              <a:gd name="connsiteY9" fmla="*/ 0 h 4481512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0 w 5238172"/>
              <a:gd name="connsiteY3" fmla="*/ 0 h 4497033"/>
              <a:gd name="connsiteX4" fmla="*/ 442334 w 5238172"/>
              <a:gd name="connsiteY4" fmla="*/ 4497033 h 4497033"/>
              <a:gd name="connsiteX5" fmla="*/ 2995034 w 5238172"/>
              <a:gd name="connsiteY5" fmla="*/ 4497033 h 4497033"/>
              <a:gd name="connsiteX6" fmla="*/ 2995034 w 5238172"/>
              <a:gd name="connsiteY6" fmla="*/ 4497033 h 4497033"/>
              <a:gd name="connsiteX7" fmla="*/ 2997415 w 5238172"/>
              <a:gd name="connsiteY7" fmla="*/ 4497033 h 4497033"/>
              <a:gd name="connsiteX8" fmla="*/ 5238172 w 5238172"/>
              <a:gd name="connsiteY8" fmla="*/ 2256276 h 4497033"/>
              <a:gd name="connsiteX9" fmla="*/ 2997415 w 5238172"/>
              <a:gd name="connsiteY9" fmla="*/ 15520 h 4497033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0 w 5238172"/>
              <a:gd name="connsiteY3" fmla="*/ 0 h 4497033"/>
              <a:gd name="connsiteX4" fmla="*/ 0 w 5238172"/>
              <a:gd name="connsiteY4" fmla="*/ 4481513 h 4497033"/>
              <a:gd name="connsiteX5" fmla="*/ 2995034 w 5238172"/>
              <a:gd name="connsiteY5" fmla="*/ 4497033 h 4497033"/>
              <a:gd name="connsiteX6" fmla="*/ 2995034 w 5238172"/>
              <a:gd name="connsiteY6" fmla="*/ 4497033 h 4497033"/>
              <a:gd name="connsiteX7" fmla="*/ 2997415 w 5238172"/>
              <a:gd name="connsiteY7" fmla="*/ 4497033 h 4497033"/>
              <a:gd name="connsiteX8" fmla="*/ 5238172 w 5238172"/>
              <a:gd name="connsiteY8" fmla="*/ 2256276 h 4497033"/>
              <a:gd name="connsiteX9" fmla="*/ 2997415 w 5238172"/>
              <a:gd name="connsiteY9" fmla="*/ 15520 h 4497033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0 w 5238172"/>
              <a:gd name="connsiteY3" fmla="*/ 0 h 4497033"/>
              <a:gd name="connsiteX4" fmla="*/ 0 w 5238172"/>
              <a:gd name="connsiteY4" fmla="*/ 4481513 h 4497033"/>
              <a:gd name="connsiteX5" fmla="*/ 2995034 w 5238172"/>
              <a:gd name="connsiteY5" fmla="*/ 4497033 h 4497033"/>
              <a:gd name="connsiteX6" fmla="*/ 2995034 w 5238172"/>
              <a:gd name="connsiteY6" fmla="*/ 4497033 h 4497033"/>
              <a:gd name="connsiteX7" fmla="*/ 2997415 w 5238172"/>
              <a:gd name="connsiteY7" fmla="*/ 4497033 h 4497033"/>
              <a:gd name="connsiteX8" fmla="*/ 5238172 w 5238172"/>
              <a:gd name="connsiteY8" fmla="*/ 2256276 h 4497033"/>
              <a:gd name="connsiteX9" fmla="*/ 2997415 w 5238172"/>
              <a:gd name="connsiteY9" fmla="*/ 15520 h 4497033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0 w 5238172"/>
              <a:gd name="connsiteY3" fmla="*/ 0 h 4497033"/>
              <a:gd name="connsiteX4" fmla="*/ 0 w 5238172"/>
              <a:gd name="connsiteY4" fmla="*/ 4496316 h 4497033"/>
              <a:gd name="connsiteX5" fmla="*/ 2995034 w 5238172"/>
              <a:gd name="connsiteY5" fmla="*/ 4497033 h 4497033"/>
              <a:gd name="connsiteX6" fmla="*/ 2995034 w 5238172"/>
              <a:gd name="connsiteY6" fmla="*/ 4497033 h 4497033"/>
              <a:gd name="connsiteX7" fmla="*/ 2997415 w 5238172"/>
              <a:gd name="connsiteY7" fmla="*/ 4497033 h 4497033"/>
              <a:gd name="connsiteX8" fmla="*/ 5238172 w 5238172"/>
              <a:gd name="connsiteY8" fmla="*/ 2256276 h 4497033"/>
              <a:gd name="connsiteX9" fmla="*/ 2997415 w 5238172"/>
              <a:gd name="connsiteY9" fmla="*/ 15520 h 4497033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2744639 w 5238172"/>
              <a:gd name="connsiteY3" fmla="*/ 6204 h 4497033"/>
              <a:gd name="connsiteX4" fmla="*/ 0 w 5238172"/>
              <a:gd name="connsiteY4" fmla="*/ 0 h 4497033"/>
              <a:gd name="connsiteX5" fmla="*/ 0 w 5238172"/>
              <a:gd name="connsiteY5" fmla="*/ 4496316 h 4497033"/>
              <a:gd name="connsiteX6" fmla="*/ 2995034 w 5238172"/>
              <a:gd name="connsiteY6" fmla="*/ 4497033 h 4497033"/>
              <a:gd name="connsiteX7" fmla="*/ 2995034 w 5238172"/>
              <a:gd name="connsiteY7" fmla="*/ 4497033 h 4497033"/>
              <a:gd name="connsiteX8" fmla="*/ 2997415 w 5238172"/>
              <a:gd name="connsiteY8" fmla="*/ 4497033 h 4497033"/>
              <a:gd name="connsiteX9" fmla="*/ 5238172 w 5238172"/>
              <a:gd name="connsiteY9" fmla="*/ 2256276 h 4497033"/>
              <a:gd name="connsiteX10" fmla="*/ 2997415 w 5238172"/>
              <a:gd name="connsiteY10" fmla="*/ 15520 h 449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8172" h="4497033">
                <a:moveTo>
                  <a:pt x="2997415" y="15520"/>
                </a:moveTo>
                <a:lnTo>
                  <a:pt x="2995034" y="15520"/>
                </a:lnTo>
                <a:lnTo>
                  <a:pt x="2995034" y="15520"/>
                </a:lnTo>
                <a:cubicBezTo>
                  <a:pt x="2911569" y="14880"/>
                  <a:pt x="2828104" y="6844"/>
                  <a:pt x="2744639" y="6204"/>
                </a:cubicBezTo>
                <a:lnTo>
                  <a:pt x="0" y="0"/>
                </a:lnTo>
                <a:lnTo>
                  <a:pt x="0" y="4496316"/>
                </a:lnTo>
                <a:lnTo>
                  <a:pt x="2995034" y="4497033"/>
                </a:lnTo>
                <a:lnTo>
                  <a:pt x="2995034" y="4497033"/>
                </a:lnTo>
                <a:lnTo>
                  <a:pt x="2997415" y="4497033"/>
                </a:lnTo>
                <a:cubicBezTo>
                  <a:pt x="4234713" y="4497033"/>
                  <a:pt x="5238172" y="3493574"/>
                  <a:pt x="5238172" y="2256276"/>
                </a:cubicBezTo>
                <a:cubicBezTo>
                  <a:pt x="5238172" y="1018979"/>
                  <a:pt x="4234713" y="15520"/>
                  <a:pt x="2997415" y="15520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86A55290-BA34-574B-88BB-9F743262227F}"/>
              </a:ext>
            </a:extLst>
          </p:cNvPr>
          <p:cNvSpPr txBox="1"/>
          <p:nvPr/>
        </p:nvSpPr>
        <p:spPr>
          <a:xfrm>
            <a:off x="0" y="-286371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Subheading text beige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97C50C-AD9F-4084-A912-4C6B175378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0" y="411163"/>
            <a:ext cx="4032250" cy="3960811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dirty="0"/>
          </a:p>
        </p:txBody>
      </p:sp>
      <p:sp>
        <p:nvSpPr>
          <p:cNvPr id="9" name="Plassholder for lysbildenummer 1">
            <a:extLst>
              <a:ext uri="{FF2B5EF4-FFF2-40B4-BE49-F238E27FC236}">
                <a16:creationId xmlns:a16="http://schemas.microsoft.com/office/drawing/2014/main" id="{BEC88C45-747D-4307-AB72-447435E33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00B6F61-1077-4452-AA6B-A9516B72FD24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23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7">
            <a:extLst>
              <a:ext uri="{FF2B5EF4-FFF2-40B4-BE49-F238E27FC236}">
                <a16:creationId xmlns:a16="http://schemas.microsoft.com/office/drawing/2014/main" id="{86A55290-BA34-574B-88BB-9F743262227F}"/>
              </a:ext>
            </a:extLst>
          </p:cNvPr>
          <p:cNvSpPr txBox="1"/>
          <p:nvPr/>
        </p:nvSpPr>
        <p:spPr>
          <a:xfrm>
            <a:off x="0" y="-286371"/>
            <a:ext cx="199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/>
              <a:t>Subheading text green</a:t>
            </a:r>
          </a:p>
        </p:txBody>
      </p:sp>
      <p:sp>
        <p:nvSpPr>
          <p:cNvPr id="12" name="Plassholder for tekst 4">
            <a:extLst>
              <a:ext uri="{FF2B5EF4-FFF2-40B4-BE49-F238E27FC236}">
                <a16:creationId xmlns:a16="http://schemas.microsoft.com/office/drawing/2014/main" id="{FC0851CD-6B62-47C0-BE5E-3CBEC5C84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11163"/>
            <a:ext cx="4032250" cy="3960811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84FCABB-F986-47B6-9DD0-03F3103F6FEB}"/>
              </a:ext>
            </a:extLst>
          </p:cNvPr>
          <p:cNvSpPr/>
          <p:nvPr userDrawn="1"/>
        </p:nvSpPr>
        <p:spPr>
          <a:xfrm>
            <a:off x="2520564" y="0"/>
            <a:ext cx="6623437" cy="481981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6">
            <a:extLst>
              <a:ext uri="{FF2B5EF4-FFF2-40B4-BE49-F238E27FC236}">
                <a16:creationId xmlns:a16="http://schemas.microsoft.com/office/drawing/2014/main" id="{EB99E279-655A-4476-AFB2-32C0AFDE5D41}"/>
              </a:ext>
            </a:extLst>
          </p:cNvPr>
          <p:cNvSpPr/>
          <p:nvPr userDrawn="1"/>
        </p:nvSpPr>
        <p:spPr>
          <a:xfrm>
            <a:off x="0" y="-6658"/>
            <a:ext cx="5614147" cy="4826470"/>
          </a:xfrm>
          <a:custGeom>
            <a:avLst/>
            <a:gdLst>
              <a:gd name="connsiteX0" fmla="*/ 2555081 w 4795837"/>
              <a:gd name="connsiteY0" fmla="*/ 0 h 4481512"/>
              <a:gd name="connsiteX1" fmla="*/ 2552700 w 4795837"/>
              <a:gd name="connsiteY1" fmla="*/ 0 h 4481512"/>
              <a:gd name="connsiteX2" fmla="*/ 2552700 w 4795837"/>
              <a:gd name="connsiteY2" fmla="*/ 0 h 4481512"/>
              <a:gd name="connsiteX3" fmla="*/ 0 w 4795837"/>
              <a:gd name="connsiteY3" fmla="*/ 0 h 4481512"/>
              <a:gd name="connsiteX4" fmla="*/ 0 w 4795837"/>
              <a:gd name="connsiteY4" fmla="*/ 4481513 h 4481512"/>
              <a:gd name="connsiteX5" fmla="*/ 2552700 w 4795837"/>
              <a:gd name="connsiteY5" fmla="*/ 4481513 h 4481512"/>
              <a:gd name="connsiteX6" fmla="*/ 2552700 w 4795837"/>
              <a:gd name="connsiteY6" fmla="*/ 4481513 h 4481512"/>
              <a:gd name="connsiteX7" fmla="*/ 2555081 w 4795837"/>
              <a:gd name="connsiteY7" fmla="*/ 4481513 h 4481512"/>
              <a:gd name="connsiteX8" fmla="*/ 4795838 w 4795837"/>
              <a:gd name="connsiteY8" fmla="*/ 2240756 h 4481512"/>
              <a:gd name="connsiteX9" fmla="*/ 2555081 w 4795837"/>
              <a:gd name="connsiteY9" fmla="*/ 0 h 4481512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0 w 5238172"/>
              <a:gd name="connsiteY3" fmla="*/ 0 h 4497033"/>
              <a:gd name="connsiteX4" fmla="*/ 442334 w 5238172"/>
              <a:gd name="connsiteY4" fmla="*/ 4497033 h 4497033"/>
              <a:gd name="connsiteX5" fmla="*/ 2995034 w 5238172"/>
              <a:gd name="connsiteY5" fmla="*/ 4497033 h 4497033"/>
              <a:gd name="connsiteX6" fmla="*/ 2995034 w 5238172"/>
              <a:gd name="connsiteY6" fmla="*/ 4497033 h 4497033"/>
              <a:gd name="connsiteX7" fmla="*/ 2997415 w 5238172"/>
              <a:gd name="connsiteY7" fmla="*/ 4497033 h 4497033"/>
              <a:gd name="connsiteX8" fmla="*/ 5238172 w 5238172"/>
              <a:gd name="connsiteY8" fmla="*/ 2256276 h 4497033"/>
              <a:gd name="connsiteX9" fmla="*/ 2997415 w 5238172"/>
              <a:gd name="connsiteY9" fmla="*/ 15520 h 4497033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0 w 5238172"/>
              <a:gd name="connsiteY3" fmla="*/ 0 h 4497033"/>
              <a:gd name="connsiteX4" fmla="*/ 0 w 5238172"/>
              <a:gd name="connsiteY4" fmla="*/ 4481513 h 4497033"/>
              <a:gd name="connsiteX5" fmla="*/ 2995034 w 5238172"/>
              <a:gd name="connsiteY5" fmla="*/ 4497033 h 4497033"/>
              <a:gd name="connsiteX6" fmla="*/ 2995034 w 5238172"/>
              <a:gd name="connsiteY6" fmla="*/ 4497033 h 4497033"/>
              <a:gd name="connsiteX7" fmla="*/ 2997415 w 5238172"/>
              <a:gd name="connsiteY7" fmla="*/ 4497033 h 4497033"/>
              <a:gd name="connsiteX8" fmla="*/ 5238172 w 5238172"/>
              <a:gd name="connsiteY8" fmla="*/ 2256276 h 4497033"/>
              <a:gd name="connsiteX9" fmla="*/ 2997415 w 5238172"/>
              <a:gd name="connsiteY9" fmla="*/ 15520 h 4497033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0 w 5238172"/>
              <a:gd name="connsiteY3" fmla="*/ 0 h 4497033"/>
              <a:gd name="connsiteX4" fmla="*/ 0 w 5238172"/>
              <a:gd name="connsiteY4" fmla="*/ 4481513 h 4497033"/>
              <a:gd name="connsiteX5" fmla="*/ 2995034 w 5238172"/>
              <a:gd name="connsiteY5" fmla="*/ 4497033 h 4497033"/>
              <a:gd name="connsiteX6" fmla="*/ 2995034 w 5238172"/>
              <a:gd name="connsiteY6" fmla="*/ 4497033 h 4497033"/>
              <a:gd name="connsiteX7" fmla="*/ 2997415 w 5238172"/>
              <a:gd name="connsiteY7" fmla="*/ 4497033 h 4497033"/>
              <a:gd name="connsiteX8" fmla="*/ 5238172 w 5238172"/>
              <a:gd name="connsiteY8" fmla="*/ 2256276 h 4497033"/>
              <a:gd name="connsiteX9" fmla="*/ 2997415 w 5238172"/>
              <a:gd name="connsiteY9" fmla="*/ 15520 h 4497033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0 w 5238172"/>
              <a:gd name="connsiteY3" fmla="*/ 0 h 4497033"/>
              <a:gd name="connsiteX4" fmla="*/ 0 w 5238172"/>
              <a:gd name="connsiteY4" fmla="*/ 4496316 h 4497033"/>
              <a:gd name="connsiteX5" fmla="*/ 2995034 w 5238172"/>
              <a:gd name="connsiteY5" fmla="*/ 4497033 h 4497033"/>
              <a:gd name="connsiteX6" fmla="*/ 2995034 w 5238172"/>
              <a:gd name="connsiteY6" fmla="*/ 4497033 h 4497033"/>
              <a:gd name="connsiteX7" fmla="*/ 2997415 w 5238172"/>
              <a:gd name="connsiteY7" fmla="*/ 4497033 h 4497033"/>
              <a:gd name="connsiteX8" fmla="*/ 5238172 w 5238172"/>
              <a:gd name="connsiteY8" fmla="*/ 2256276 h 4497033"/>
              <a:gd name="connsiteX9" fmla="*/ 2997415 w 5238172"/>
              <a:gd name="connsiteY9" fmla="*/ 15520 h 4497033"/>
              <a:gd name="connsiteX0" fmla="*/ 2997415 w 5238172"/>
              <a:gd name="connsiteY0" fmla="*/ 15520 h 4497033"/>
              <a:gd name="connsiteX1" fmla="*/ 2995034 w 5238172"/>
              <a:gd name="connsiteY1" fmla="*/ 15520 h 4497033"/>
              <a:gd name="connsiteX2" fmla="*/ 2995034 w 5238172"/>
              <a:gd name="connsiteY2" fmla="*/ 15520 h 4497033"/>
              <a:gd name="connsiteX3" fmla="*/ 2744639 w 5238172"/>
              <a:gd name="connsiteY3" fmla="*/ 6204 h 4497033"/>
              <a:gd name="connsiteX4" fmla="*/ 0 w 5238172"/>
              <a:gd name="connsiteY4" fmla="*/ 0 h 4497033"/>
              <a:gd name="connsiteX5" fmla="*/ 0 w 5238172"/>
              <a:gd name="connsiteY5" fmla="*/ 4496316 h 4497033"/>
              <a:gd name="connsiteX6" fmla="*/ 2995034 w 5238172"/>
              <a:gd name="connsiteY6" fmla="*/ 4497033 h 4497033"/>
              <a:gd name="connsiteX7" fmla="*/ 2995034 w 5238172"/>
              <a:gd name="connsiteY7" fmla="*/ 4497033 h 4497033"/>
              <a:gd name="connsiteX8" fmla="*/ 2997415 w 5238172"/>
              <a:gd name="connsiteY8" fmla="*/ 4497033 h 4497033"/>
              <a:gd name="connsiteX9" fmla="*/ 5238172 w 5238172"/>
              <a:gd name="connsiteY9" fmla="*/ 2256276 h 4497033"/>
              <a:gd name="connsiteX10" fmla="*/ 2997415 w 5238172"/>
              <a:gd name="connsiteY10" fmla="*/ 15520 h 449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8172" h="4497033">
                <a:moveTo>
                  <a:pt x="2997415" y="15520"/>
                </a:moveTo>
                <a:lnTo>
                  <a:pt x="2995034" y="15520"/>
                </a:lnTo>
                <a:lnTo>
                  <a:pt x="2995034" y="15520"/>
                </a:lnTo>
                <a:cubicBezTo>
                  <a:pt x="2911569" y="14880"/>
                  <a:pt x="2828104" y="6844"/>
                  <a:pt x="2744639" y="6204"/>
                </a:cubicBezTo>
                <a:lnTo>
                  <a:pt x="0" y="0"/>
                </a:lnTo>
                <a:lnTo>
                  <a:pt x="0" y="4496316"/>
                </a:lnTo>
                <a:lnTo>
                  <a:pt x="2995034" y="4497033"/>
                </a:lnTo>
                <a:lnTo>
                  <a:pt x="2995034" y="4497033"/>
                </a:lnTo>
                <a:lnTo>
                  <a:pt x="2997415" y="4497033"/>
                </a:lnTo>
                <a:cubicBezTo>
                  <a:pt x="4234713" y="4497033"/>
                  <a:pt x="5238172" y="3493574"/>
                  <a:pt x="5238172" y="2256276"/>
                </a:cubicBezTo>
                <a:cubicBezTo>
                  <a:pt x="5238172" y="1018979"/>
                  <a:pt x="4234713" y="15520"/>
                  <a:pt x="2997415" y="1552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D5651846-A59A-42C7-AACB-68E8AD132A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300" y="411163"/>
            <a:ext cx="4032250" cy="3960811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dirty="0"/>
          </a:p>
        </p:txBody>
      </p:sp>
      <p:sp>
        <p:nvSpPr>
          <p:cNvPr id="18" name="Plassholder for lysbildenummer 1">
            <a:extLst>
              <a:ext uri="{FF2B5EF4-FFF2-40B4-BE49-F238E27FC236}">
                <a16:creationId xmlns:a16="http://schemas.microsoft.com/office/drawing/2014/main" id="{40368013-0CE2-43A7-B723-1A47ABAF1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BC1BDFEA-F4A8-4E5D-98F4-A1CFD5EEE7A1}"/>
              </a:ext>
            </a:extLst>
          </p:cNvPr>
          <p:cNvCxnSpPr>
            <a:cxnSpLocks/>
          </p:cNvCxnSpPr>
          <p:nvPr userDrawn="1"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page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>
            <a:extLst>
              <a:ext uri="{FF2B5EF4-FFF2-40B4-BE49-F238E27FC236}">
                <a16:creationId xmlns:a16="http://schemas.microsoft.com/office/drawing/2014/main" id="{0FDB234A-25BE-4ED9-8E5C-E01BC39A9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33" y="843208"/>
            <a:ext cx="4003199" cy="4317664"/>
          </a:xfrm>
          <a:prstGeom prst="rect">
            <a:avLst/>
          </a:prstGeom>
          <a:solidFill>
            <a:schemeClr val="accent1"/>
          </a:solidFill>
        </p:spPr>
        <p:txBody>
          <a:bodyPr lIns="396000" tIns="720000" rIns="540000" anchor="t">
            <a:normAutofit/>
          </a:bodyPr>
          <a:lstStyle>
            <a:lvl1pPr algn="l">
              <a:lnSpc>
                <a:spcPct val="100000"/>
              </a:lnSpc>
              <a:defRPr sz="25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107" name="Plassholder for bilde 68">
            <a:extLst>
              <a:ext uri="{FF2B5EF4-FFF2-40B4-BE49-F238E27FC236}">
                <a16:creationId xmlns:a16="http://schemas.microsoft.com/office/drawing/2014/main" id="{5F9EABFC-F39B-42BE-AB00-4A4216279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6999" y="843207"/>
            <a:ext cx="5143501" cy="4300289"/>
          </a:xfrm>
          <a:prstGeom prst="rect">
            <a:avLst/>
          </a:prstGeom>
          <a:solidFill>
            <a:schemeClr val="accent1"/>
          </a:solidFill>
        </p:spPr>
        <p:txBody>
          <a:bodyPr wrap="square" lIns="360000" tIns="360000" rIns="360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nb-NO" sz="900" dirty="0" err="1"/>
              <a:t>Click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placeholder and </a:t>
            </a:r>
            <a:r>
              <a:rPr lang="nb-NO" sz="900" dirty="0" err="1"/>
              <a:t>use</a:t>
            </a:r>
            <a:r>
              <a:rPr lang="nb-NO" sz="900" dirty="0"/>
              <a:t> </a:t>
            </a:r>
            <a:r>
              <a:rPr lang="nb-NO" sz="900" dirty="0" err="1"/>
              <a:t>button</a:t>
            </a:r>
            <a:r>
              <a:rPr lang="nb-NO" sz="900" dirty="0"/>
              <a:t> "</a:t>
            </a:r>
            <a:r>
              <a:rPr lang="nb-NO" sz="900" dirty="0" err="1"/>
              <a:t>Insert</a:t>
            </a:r>
            <a:r>
              <a:rPr lang="nb-NO" sz="900" dirty="0"/>
              <a:t> image BrandMaster" to </a:t>
            </a:r>
            <a:r>
              <a:rPr lang="nb-NO" sz="900" dirty="0" err="1"/>
              <a:t>the</a:t>
            </a:r>
            <a:r>
              <a:rPr lang="nb-NO" sz="900" dirty="0"/>
              <a:t> far right </a:t>
            </a:r>
            <a:r>
              <a:rPr lang="nb-NO" sz="900" dirty="0" err="1"/>
              <a:t>on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</a:t>
            </a:r>
            <a:r>
              <a:rPr lang="nb-NO" sz="900" dirty="0" err="1"/>
              <a:t>menu</a:t>
            </a:r>
            <a:r>
              <a:rPr lang="nb-NO" sz="900" dirty="0"/>
              <a:t> "Sett inn/</a:t>
            </a:r>
            <a:r>
              <a:rPr lang="nb-NO" sz="900" dirty="0" err="1"/>
              <a:t>Insert</a:t>
            </a:r>
            <a:r>
              <a:rPr lang="nb-NO" sz="900" dirty="0"/>
              <a:t>/</a:t>
            </a:r>
            <a:r>
              <a:rPr lang="nb-NO" sz="900" dirty="0" err="1"/>
              <a:t>Infoga</a:t>
            </a:r>
            <a:r>
              <a:rPr lang="nb-NO" sz="900" dirty="0"/>
              <a:t>". </a:t>
            </a:r>
            <a:endParaRPr lang="nb-NO" sz="900" noProof="1"/>
          </a:p>
        </p:txBody>
      </p:sp>
      <p:sp>
        <p:nvSpPr>
          <p:cNvPr id="110" name="Subtitle 2">
            <a:extLst>
              <a:ext uri="{FF2B5EF4-FFF2-40B4-BE49-F238E27FC236}">
                <a16:creationId xmlns:a16="http://schemas.microsoft.com/office/drawing/2014/main" id="{E1B6D29B-6F5E-44C0-911C-6F4BB653BB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339830"/>
            <a:ext cx="4002301" cy="1821041"/>
          </a:xfrm>
          <a:prstGeom prst="rect">
            <a:avLst/>
          </a:prstGeom>
        </p:spPr>
        <p:txBody>
          <a:bodyPr lIns="396000" tIns="0" rIns="540000" bIns="54000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r>
              <a:rPr lang="nb-NO" noProof="0" dirty="0"/>
              <a:t>, date and presenter</a:t>
            </a:r>
          </a:p>
        </p:txBody>
      </p:sp>
      <p:grpSp>
        <p:nvGrpSpPr>
          <p:cNvPr id="111" name="Gruppe 110">
            <a:extLst>
              <a:ext uri="{FF2B5EF4-FFF2-40B4-BE49-F238E27FC236}">
                <a16:creationId xmlns:a16="http://schemas.microsoft.com/office/drawing/2014/main" id="{65D51732-CDC3-4788-B527-FA9742D603EB}"/>
              </a:ext>
            </a:extLst>
          </p:cNvPr>
          <p:cNvGrpSpPr/>
          <p:nvPr/>
        </p:nvGrpSpPr>
        <p:grpSpPr>
          <a:xfrm>
            <a:off x="-1143002" y="0"/>
            <a:ext cx="372980" cy="1213200"/>
            <a:chOff x="-431132" y="152401"/>
            <a:chExt cx="372980" cy="1213200"/>
          </a:xfrm>
        </p:grpSpPr>
        <p:cxnSp>
          <p:nvCxnSpPr>
            <p:cNvPr id="112" name="Rett linje 111">
              <a:extLst>
                <a:ext uri="{FF2B5EF4-FFF2-40B4-BE49-F238E27FC236}">
                  <a16:creationId xmlns:a16="http://schemas.microsoft.com/office/drawing/2014/main" id="{A35DAAA4-97FE-4121-AEC7-1A262BE3877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44642" y="-34089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>
              <a:extLst>
                <a:ext uri="{FF2B5EF4-FFF2-40B4-BE49-F238E27FC236}">
                  <a16:creationId xmlns:a16="http://schemas.microsoft.com/office/drawing/2014/main" id="{CCF048B8-0393-43A7-9D28-82086BCAE8F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6152" y="1257601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e 114">
            <a:extLst>
              <a:ext uri="{FF2B5EF4-FFF2-40B4-BE49-F238E27FC236}">
                <a16:creationId xmlns:a16="http://schemas.microsoft.com/office/drawing/2014/main" id="{41E97E57-5157-4765-A889-FD768F44AD8B}"/>
              </a:ext>
            </a:extLst>
          </p:cNvPr>
          <p:cNvGrpSpPr/>
          <p:nvPr/>
        </p:nvGrpSpPr>
        <p:grpSpPr>
          <a:xfrm>
            <a:off x="0" y="5297788"/>
            <a:ext cx="9144000" cy="180000"/>
            <a:chOff x="0" y="5297788"/>
            <a:chExt cx="9144000" cy="372979"/>
          </a:xfrm>
        </p:grpSpPr>
        <p:cxnSp>
          <p:nvCxnSpPr>
            <p:cNvPr id="116" name="Rett linje 115">
              <a:extLst>
                <a:ext uri="{FF2B5EF4-FFF2-40B4-BE49-F238E27FC236}">
                  <a16:creationId xmlns:a16="http://schemas.microsoft.com/office/drawing/2014/main" id="{CB4EC828-AA64-4B3B-BA7F-3939F0DDCC1D}"/>
                </a:ext>
              </a:extLst>
            </p:cNvPr>
            <p:cNvCxnSpPr/>
            <p:nvPr/>
          </p:nvCxnSpPr>
          <p:spPr>
            <a:xfrm>
              <a:off x="9144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tt linje 116">
              <a:extLst>
                <a:ext uri="{FF2B5EF4-FFF2-40B4-BE49-F238E27FC236}">
                  <a16:creationId xmlns:a16="http://schemas.microsoft.com/office/drawing/2014/main" id="{FC708BC3-AF6A-4C2A-A040-E7D2584F5679}"/>
                </a:ext>
              </a:extLst>
            </p:cNvPr>
            <p:cNvCxnSpPr/>
            <p:nvPr/>
          </p:nvCxnSpPr>
          <p:spPr>
            <a:xfrm>
              <a:off x="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6116CDD8-8FA0-499C-8024-98736A2A45BE}"/>
                </a:ext>
              </a:extLst>
            </p:cNvPr>
            <p:cNvCxnSpPr/>
            <p:nvPr/>
          </p:nvCxnSpPr>
          <p:spPr>
            <a:xfrm>
              <a:off x="4572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F87D2C52-DF01-487F-94E1-3B4808498D4C}"/>
                </a:ext>
              </a:extLst>
            </p:cNvPr>
            <p:cNvCxnSpPr/>
            <p:nvPr/>
          </p:nvCxnSpPr>
          <p:spPr>
            <a:xfrm>
              <a:off x="6858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tt linje 119">
              <a:extLst>
                <a:ext uri="{FF2B5EF4-FFF2-40B4-BE49-F238E27FC236}">
                  <a16:creationId xmlns:a16="http://schemas.microsoft.com/office/drawing/2014/main" id="{D23653C0-3C9E-4DC9-9B20-7CB67F5F9553}"/>
                </a:ext>
              </a:extLst>
            </p:cNvPr>
            <p:cNvCxnSpPr/>
            <p:nvPr/>
          </p:nvCxnSpPr>
          <p:spPr>
            <a:xfrm>
              <a:off x="2286000" y="5297788"/>
              <a:ext cx="0" cy="37297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tt linje 120">
              <a:extLst>
                <a:ext uri="{FF2B5EF4-FFF2-40B4-BE49-F238E27FC236}">
                  <a16:creationId xmlns:a16="http://schemas.microsoft.com/office/drawing/2014/main" id="{2BD9608F-579A-4E69-946E-738146576D95}"/>
                </a:ext>
              </a:extLst>
            </p:cNvPr>
            <p:cNvCxnSpPr/>
            <p:nvPr/>
          </p:nvCxnSpPr>
          <p:spPr>
            <a:xfrm>
              <a:off x="8001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tt linje 121">
              <a:extLst>
                <a:ext uri="{FF2B5EF4-FFF2-40B4-BE49-F238E27FC236}">
                  <a16:creationId xmlns:a16="http://schemas.microsoft.com/office/drawing/2014/main" id="{7C61F4DE-2E50-462D-A392-B853CA21D799}"/>
                </a:ext>
              </a:extLst>
            </p:cNvPr>
            <p:cNvCxnSpPr/>
            <p:nvPr/>
          </p:nvCxnSpPr>
          <p:spPr>
            <a:xfrm>
              <a:off x="5715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tt linje 122">
              <a:extLst>
                <a:ext uri="{FF2B5EF4-FFF2-40B4-BE49-F238E27FC236}">
                  <a16:creationId xmlns:a16="http://schemas.microsoft.com/office/drawing/2014/main" id="{C04DF60F-3682-4D29-A6CE-7D6AAA8FA5CC}"/>
                </a:ext>
              </a:extLst>
            </p:cNvPr>
            <p:cNvCxnSpPr/>
            <p:nvPr/>
          </p:nvCxnSpPr>
          <p:spPr>
            <a:xfrm>
              <a:off x="3429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tt linje 123">
              <a:extLst>
                <a:ext uri="{FF2B5EF4-FFF2-40B4-BE49-F238E27FC236}">
                  <a16:creationId xmlns:a16="http://schemas.microsoft.com/office/drawing/2014/main" id="{E042CA0E-47DC-47FC-897F-70F70BFB366F}"/>
                </a:ext>
              </a:extLst>
            </p:cNvPr>
            <p:cNvCxnSpPr/>
            <p:nvPr/>
          </p:nvCxnSpPr>
          <p:spPr>
            <a:xfrm>
              <a:off x="1143000" y="5297788"/>
              <a:ext cx="0" cy="21600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tt linje 124">
              <a:extLst>
                <a:ext uri="{FF2B5EF4-FFF2-40B4-BE49-F238E27FC236}">
                  <a16:creationId xmlns:a16="http://schemas.microsoft.com/office/drawing/2014/main" id="{3863232C-D53F-48D6-A0E7-CC9B4C60E264}"/>
                </a:ext>
              </a:extLst>
            </p:cNvPr>
            <p:cNvCxnSpPr/>
            <p:nvPr/>
          </p:nvCxnSpPr>
          <p:spPr>
            <a:xfrm>
              <a:off x="8572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tt linje 125">
              <a:extLst>
                <a:ext uri="{FF2B5EF4-FFF2-40B4-BE49-F238E27FC236}">
                  <a16:creationId xmlns:a16="http://schemas.microsoft.com/office/drawing/2014/main" id="{6275ADF1-B804-49A7-96BE-70D8AFECB88C}"/>
                </a:ext>
              </a:extLst>
            </p:cNvPr>
            <p:cNvCxnSpPr/>
            <p:nvPr/>
          </p:nvCxnSpPr>
          <p:spPr>
            <a:xfrm>
              <a:off x="7429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tt linje 126">
              <a:extLst>
                <a:ext uri="{FF2B5EF4-FFF2-40B4-BE49-F238E27FC236}">
                  <a16:creationId xmlns:a16="http://schemas.microsoft.com/office/drawing/2014/main" id="{6A12681A-6F23-4F31-ACA4-1A2E0006D537}"/>
                </a:ext>
              </a:extLst>
            </p:cNvPr>
            <p:cNvCxnSpPr/>
            <p:nvPr/>
          </p:nvCxnSpPr>
          <p:spPr>
            <a:xfrm>
              <a:off x="6286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tt linje 127">
              <a:extLst>
                <a:ext uri="{FF2B5EF4-FFF2-40B4-BE49-F238E27FC236}">
                  <a16:creationId xmlns:a16="http://schemas.microsoft.com/office/drawing/2014/main" id="{6CC3DE73-64F8-4D3E-B3A9-935C5F8AA878}"/>
                </a:ext>
              </a:extLst>
            </p:cNvPr>
            <p:cNvCxnSpPr/>
            <p:nvPr/>
          </p:nvCxnSpPr>
          <p:spPr>
            <a:xfrm>
              <a:off x="5143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tt linje 128">
              <a:extLst>
                <a:ext uri="{FF2B5EF4-FFF2-40B4-BE49-F238E27FC236}">
                  <a16:creationId xmlns:a16="http://schemas.microsoft.com/office/drawing/2014/main" id="{FAC273D9-8153-4188-B7CA-F30670E78B13}"/>
                </a:ext>
              </a:extLst>
            </p:cNvPr>
            <p:cNvCxnSpPr/>
            <p:nvPr/>
          </p:nvCxnSpPr>
          <p:spPr>
            <a:xfrm>
              <a:off x="4000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ett linje 129">
              <a:extLst>
                <a:ext uri="{FF2B5EF4-FFF2-40B4-BE49-F238E27FC236}">
                  <a16:creationId xmlns:a16="http://schemas.microsoft.com/office/drawing/2014/main" id="{916C3980-C8A1-45C7-AA35-A88DD771F2A1}"/>
                </a:ext>
              </a:extLst>
            </p:cNvPr>
            <p:cNvCxnSpPr/>
            <p:nvPr/>
          </p:nvCxnSpPr>
          <p:spPr>
            <a:xfrm>
              <a:off x="2857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ett linje 130">
              <a:extLst>
                <a:ext uri="{FF2B5EF4-FFF2-40B4-BE49-F238E27FC236}">
                  <a16:creationId xmlns:a16="http://schemas.microsoft.com/office/drawing/2014/main" id="{E99AC163-1D5E-4BFA-BE31-B64B3B6121BF}"/>
                </a:ext>
              </a:extLst>
            </p:cNvPr>
            <p:cNvCxnSpPr/>
            <p:nvPr/>
          </p:nvCxnSpPr>
          <p:spPr>
            <a:xfrm>
              <a:off x="1714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ett linje 131">
              <a:extLst>
                <a:ext uri="{FF2B5EF4-FFF2-40B4-BE49-F238E27FC236}">
                  <a16:creationId xmlns:a16="http://schemas.microsoft.com/office/drawing/2014/main" id="{E1A62F24-69EB-4117-B6FE-6407220526C9}"/>
                </a:ext>
              </a:extLst>
            </p:cNvPr>
            <p:cNvCxnSpPr/>
            <p:nvPr/>
          </p:nvCxnSpPr>
          <p:spPr>
            <a:xfrm>
              <a:off x="571500" y="5297788"/>
              <a:ext cx="0" cy="18000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7">
            <a:extLst>
              <a:ext uri="{FF2B5EF4-FFF2-40B4-BE49-F238E27FC236}">
                <a16:creationId xmlns:a16="http://schemas.microsoft.com/office/drawing/2014/main" id="{2720D104-076B-4179-BA3D-5C2CC8882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21469"/>
            <a:ext cx="1645920" cy="239406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D3BACD19-54AB-4A02-98B7-DEE274900E4B}"/>
              </a:ext>
            </a:extLst>
          </p:cNvPr>
          <p:cNvSpPr txBox="1"/>
          <p:nvPr userDrawn="1"/>
        </p:nvSpPr>
        <p:spPr>
          <a:xfrm>
            <a:off x="0" y="-287722"/>
            <a:ext cx="1919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Front page - imagee right</a:t>
            </a:r>
            <a:endParaRPr lang="nb-NO" sz="800" b="1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- setup 1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bilde 37">
            <a:extLst>
              <a:ext uri="{FF2B5EF4-FFF2-40B4-BE49-F238E27FC236}">
                <a16:creationId xmlns:a16="http://schemas.microsoft.com/office/drawing/2014/main" id="{F730DD19-D147-8749-9D91-DD7544913B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195263"/>
            <a:ext cx="8712199" cy="2232025"/>
          </a:xfrm>
          <a:prstGeom prst="rect">
            <a:avLst/>
          </a:prstGeom>
          <a:solidFill>
            <a:schemeClr val="accent1"/>
          </a:solidFill>
        </p:spPr>
        <p:txBody>
          <a:bodyPr wrap="square" lIns="1800000" tIns="1080000" rIns="1800000" bIns="360000" anchor="ctr" anchorCtr="0">
            <a:noAutofit/>
          </a:bodyPr>
          <a:lstStyle>
            <a:lvl1pPr marL="0" indent="0" algn="ctr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nb-NO" sz="900" dirty="0" err="1"/>
              <a:t>Click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placeholder and </a:t>
            </a:r>
            <a:r>
              <a:rPr lang="nb-NO" sz="900" dirty="0" err="1"/>
              <a:t>use</a:t>
            </a:r>
            <a:r>
              <a:rPr lang="nb-NO" sz="900" dirty="0"/>
              <a:t> </a:t>
            </a:r>
            <a:r>
              <a:rPr lang="nb-NO" sz="900" dirty="0" err="1"/>
              <a:t>button</a:t>
            </a:r>
            <a:r>
              <a:rPr lang="nb-NO" sz="900" dirty="0"/>
              <a:t> "</a:t>
            </a:r>
            <a:r>
              <a:rPr lang="nb-NO" sz="900" dirty="0" err="1"/>
              <a:t>Insert</a:t>
            </a:r>
            <a:r>
              <a:rPr lang="nb-NO" sz="900" dirty="0"/>
              <a:t> image BrandMaster" to </a:t>
            </a:r>
            <a:r>
              <a:rPr lang="nb-NO" sz="900" dirty="0" err="1"/>
              <a:t>the</a:t>
            </a:r>
            <a:r>
              <a:rPr lang="nb-NO" sz="900" dirty="0"/>
              <a:t> far right </a:t>
            </a:r>
            <a:r>
              <a:rPr lang="nb-NO" sz="900" dirty="0" err="1"/>
              <a:t>on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</a:t>
            </a:r>
            <a:r>
              <a:rPr lang="nb-NO" sz="900" dirty="0" err="1"/>
              <a:t>menu</a:t>
            </a:r>
            <a:r>
              <a:rPr lang="nb-NO" sz="900" dirty="0"/>
              <a:t> "Sett inn/</a:t>
            </a:r>
            <a:r>
              <a:rPr lang="nb-NO" sz="900" dirty="0" err="1"/>
              <a:t>Insert</a:t>
            </a:r>
            <a:r>
              <a:rPr lang="nb-NO" sz="900" dirty="0"/>
              <a:t>/</a:t>
            </a:r>
            <a:r>
              <a:rPr lang="nb-NO" sz="900" dirty="0" err="1"/>
              <a:t>Infoga</a:t>
            </a:r>
            <a:r>
              <a:rPr lang="nb-NO" sz="900" dirty="0"/>
              <a:t>". </a:t>
            </a:r>
            <a:endParaRPr lang="nb-NO" sz="900" noProof="1"/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6AB49929-9299-194A-9BE2-7462CE651148}"/>
              </a:ext>
            </a:extLst>
          </p:cNvPr>
          <p:cNvSpPr txBox="1"/>
          <p:nvPr/>
        </p:nvSpPr>
        <p:spPr>
          <a:xfrm>
            <a:off x="0" y="-287722"/>
            <a:ext cx="1919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Agendaslide – setup 1 beige</a:t>
            </a:r>
            <a:endParaRPr lang="nb-NO" sz="800" b="1" noProof="1">
              <a:solidFill>
                <a:schemeClr val="tx1"/>
              </a:solidFill>
            </a:endParaRPr>
          </a:p>
        </p:txBody>
      </p:sp>
      <p:sp>
        <p:nvSpPr>
          <p:cNvPr id="19" name="Punkt 3">
            <a:extLst>
              <a:ext uri="{FF2B5EF4-FFF2-40B4-BE49-F238E27FC236}">
                <a16:creationId xmlns:a16="http://schemas.microsoft.com/office/drawing/2014/main" id="{0BDDDD5F-B39B-44CB-8590-41061AF520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364" y="3200401"/>
            <a:ext cx="2382128" cy="969350"/>
          </a:xfrm>
          <a:solidFill>
            <a:schemeClr val="bg1"/>
          </a:solidFill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err="1"/>
              <a:t>Add</a:t>
            </a:r>
            <a:r>
              <a:rPr lang="sv-SE"/>
              <a:t> text</a:t>
            </a:r>
          </a:p>
        </p:txBody>
      </p:sp>
      <p:sp>
        <p:nvSpPr>
          <p:cNvPr id="18" name="Punkt 2">
            <a:extLst>
              <a:ext uri="{FF2B5EF4-FFF2-40B4-BE49-F238E27FC236}">
                <a16:creationId xmlns:a16="http://schemas.microsoft.com/office/drawing/2014/main" id="{BE7EBC6D-0869-4A2B-A2B3-92895F79D3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1969" y="3200401"/>
            <a:ext cx="2382128" cy="969350"/>
          </a:xfrm>
          <a:solidFill>
            <a:schemeClr val="bg1"/>
          </a:solidFill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err="1"/>
              <a:t>Add</a:t>
            </a:r>
            <a:r>
              <a:rPr lang="sv-SE"/>
              <a:t> text</a:t>
            </a:r>
          </a:p>
        </p:txBody>
      </p:sp>
      <p:sp>
        <p:nvSpPr>
          <p:cNvPr id="6" name="Punkt 1">
            <a:extLst>
              <a:ext uri="{FF2B5EF4-FFF2-40B4-BE49-F238E27FC236}">
                <a16:creationId xmlns:a16="http://schemas.microsoft.com/office/drawing/2014/main" id="{71A44963-E7DC-42AE-B07F-24E15E6631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800" y="3200400"/>
            <a:ext cx="2382838" cy="96996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Sirkel 3">
            <a:extLst>
              <a:ext uri="{FF2B5EF4-FFF2-40B4-BE49-F238E27FC236}">
                <a16:creationId xmlns:a16="http://schemas.microsoft.com/office/drawing/2014/main" id="{BC59C7B9-8BC7-46C7-8E41-F2EEB96BED55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7031488" y="1886515"/>
            <a:ext cx="1112223" cy="1112223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12" name="Sirkel 2">
            <a:extLst>
              <a:ext uri="{FF2B5EF4-FFF2-40B4-BE49-F238E27FC236}">
                <a16:creationId xmlns:a16="http://schemas.microsoft.com/office/drawing/2014/main" id="{94559044-034B-48A0-940E-492DC3DB650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4061637" y="1896040"/>
            <a:ext cx="1112223" cy="1112223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3" name="Sirkel 1">
            <a:extLst>
              <a:ext uri="{FF2B5EF4-FFF2-40B4-BE49-F238E27FC236}">
                <a16:creationId xmlns:a16="http://schemas.microsoft.com/office/drawing/2014/main" id="{C710D693-00AD-4A48-AC9C-A2CF013D61EC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82356" y="1886515"/>
            <a:ext cx="1112223" cy="1112223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7A2D2C-059E-4DDE-AEC4-04F5E238E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202" y="411163"/>
            <a:ext cx="8261593" cy="606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agenda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change</a:t>
            </a:r>
            <a:r>
              <a:rPr lang="nb-NO" noProof="0" dirty="0"/>
              <a:t> </a:t>
            </a:r>
            <a:r>
              <a:rPr lang="nb-NO" noProof="0" dirty="0" err="1"/>
              <a:t>color</a:t>
            </a:r>
            <a:r>
              <a:rPr lang="nb-NO" noProof="0" dirty="0"/>
              <a:t> to </a:t>
            </a:r>
            <a:r>
              <a:rPr lang="nb-NO" noProof="0" dirty="0" err="1"/>
              <a:t>white</a:t>
            </a:r>
            <a:r>
              <a:rPr lang="nb-NO" noProof="0" dirty="0"/>
              <a:t> </a:t>
            </a:r>
            <a:r>
              <a:rPr lang="nb-NO" noProof="0" dirty="0" err="1"/>
              <a:t>if</a:t>
            </a:r>
            <a:r>
              <a:rPr lang="nb-NO" noProof="0" dirty="0"/>
              <a:t> </a:t>
            </a:r>
            <a:r>
              <a:rPr lang="nb-NO" noProof="0" dirty="0" err="1"/>
              <a:t>the</a:t>
            </a:r>
            <a:r>
              <a:rPr lang="nb-NO" noProof="0" dirty="0"/>
              <a:t> image is </a:t>
            </a:r>
            <a:r>
              <a:rPr lang="nb-NO" noProof="0" dirty="0" err="1"/>
              <a:t>dark</a:t>
            </a:r>
            <a:endParaRPr lang="en-US" dirty="0"/>
          </a:p>
        </p:txBody>
      </p:sp>
      <p:sp>
        <p:nvSpPr>
          <p:cNvPr id="16" name="Plassholder for lysbildenummer 1">
            <a:extLst>
              <a:ext uri="{FF2B5EF4-FFF2-40B4-BE49-F238E27FC236}">
                <a16:creationId xmlns:a16="http://schemas.microsoft.com/office/drawing/2014/main" id="{702F1174-99B9-488E-B546-102871566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7787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36" userDrawn="1">
          <p15:clr>
            <a:srgbClr val="FBAE40"/>
          </p15:clr>
        </p15:guide>
        <p15:guide id="3" pos="56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– setup 2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">
            <a:extLst>
              <a:ext uri="{FF2B5EF4-FFF2-40B4-BE49-F238E27FC236}">
                <a16:creationId xmlns:a16="http://schemas.microsoft.com/office/drawing/2014/main" id="{6AB49929-9299-194A-9BE2-7462CE651148}"/>
              </a:ext>
            </a:extLst>
          </p:cNvPr>
          <p:cNvSpPr txBox="1"/>
          <p:nvPr/>
        </p:nvSpPr>
        <p:spPr>
          <a:xfrm>
            <a:off x="0" y="-287722"/>
            <a:ext cx="1919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Agendaslide – setup 2 green</a:t>
            </a:r>
            <a:endParaRPr lang="nb-NO" sz="800" b="1" noProof="1">
              <a:solidFill>
                <a:schemeClr val="tx1"/>
              </a:solidFill>
            </a:endParaRPr>
          </a:p>
        </p:txBody>
      </p:sp>
      <p:sp>
        <p:nvSpPr>
          <p:cNvPr id="14" name="Plassholder for bilde 37">
            <a:extLst>
              <a:ext uri="{FF2B5EF4-FFF2-40B4-BE49-F238E27FC236}">
                <a16:creationId xmlns:a16="http://schemas.microsoft.com/office/drawing/2014/main" id="{F37B8D1F-4F30-4044-9F7F-D2A3F0DC2A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195263"/>
            <a:ext cx="8712199" cy="2232025"/>
          </a:xfrm>
          <a:prstGeom prst="rect">
            <a:avLst/>
          </a:prstGeom>
          <a:solidFill>
            <a:schemeClr val="accent3"/>
          </a:solidFill>
        </p:spPr>
        <p:txBody>
          <a:bodyPr wrap="square" lIns="1800000" tIns="1080000" rIns="1800000" bIns="360000" anchor="ctr" anchorCtr="0">
            <a:noAutofit/>
          </a:bodyPr>
          <a:lstStyle>
            <a:lvl1pPr marL="0" indent="0" algn="ctr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nb-NO" sz="900" dirty="0" err="1"/>
              <a:t>Click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placeholder and </a:t>
            </a:r>
            <a:r>
              <a:rPr lang="nb-NO" sz="900" dirty="0" err="1"/>
              <a:t>use</a:t>
            </a:r>
            <a:r>
              <a:rPr lang="nb-NO" sz="900" dirty="0"/>
              <a:t> </a:t>
            </a:r>
            <a:r>
              <a:rPr lang="nb-NO" sz="900" dirty="0" err="1"/>
              <a:t>button</a:t>
            </a:r>
            <a:r>
              <a:rPr lang="nb-NO" sz="900" dirty="0"/>
              <a:t> "</a:t>
            </a:r>
            <a:r>
              <a:rPr lang="nb-NO" sz="900" dirty="0" err="1"/>
              <a:t>Insert</a:t>
            </a:r>
            <a:r>
              <a:rPr lang="nb-NO" sz="900" dirty="0"/>
              <a:t> image BrandMaster" to </a:t>
            </a:r>
            <a:r>
              <a:rPr lang="nb-NO" sz="900" dirty="0" err="1"/>
              <a:t>the</a:t>
            </a:r>
            <a:r>
              <a:rPr lang="nb-NO" sz="900" dirty="0"/>
              <a:t> far right </a:t>
            </a:r>
            <a:r>
              <a:rPr lang="nb-NO" sz="900" dirty="0" err="1"/>
              <a:t>on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</a:t>
            </a:r>
            <a:r>
              <a:rPr lang="nb-NO" sz="900" dirty="0" err="1"/>
              <a:t>menu</a:t>
            </a:r>
            <a:r>
              <a:rPr lang="nb-NO" sz="900" dirty="0"/>
              <a:t> "Sett inn/</a:t>
            </a:r>
            <a:r>
              <a:rPr lang="nb-NO" sz="900" dirty="0" err="1"/>
              <a:t>Insert</a:t>
            </a:r>
            <a:r>
              <a:rPr lang="nb-NO" sz="900" dirty="0"/>
              <a:t>/</a:t>
            </a:r>
            <a:r>
              <a:rPr lang="nb-NO" sz="900" dirty="0" err="1"/>
              <a:t>Infoga</a:t>
            </a:r>
            <a:r>
              <a:rPr lang="nb-NO" sz="900" dirty="0"/>
              <a:t>". </a:t>
            </a:r>
            <a:endParaRPr lang="nb-NO" sz="900" noProof="1"/>
          </a:p>
        </p:txBody>
      </p:sp>
      <p:sp>
        <p:nvSpPr>
          <p:cNvPr id="16" name="Punkt 3">
            <a:extLst>
              <a:ext uri="{FF2B5EF4-FFF2-40B4-BE49-F238E27FC236}">
                <a16:creationId xmlns:a16="http://schemas.microsoft.com/office/drawing/2014/main" id="{F1F8823C-93FF-4758-BB96-24DE181303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364" y="3200401"/>
            <a:ext cx="2382128" cy="969350"/>
          </a:xfrm>
          <a:solidFill>
            <a:schemeClr val="bg1"/>
          </a:solidFill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err="1"/>
              <a:t>Add</a:t>
            </a:r>
            <a:r>
              <a:rPr lang="sv-SE"/>
              <a:t> text</a:t>
            </a:r>
          </a:p>
        </p:txBody>
      </p:sp>
      <p:sp>
        <p:nvSpPr>
          <p:cNvPr id="17" name="Punkt 2">
            <a:extLst>
              <a:ext uri="{FF2B5EF4-FFF2-40B4-BE49-F238E27FC236}">
                <a16:creationId xmlns:a16="http://schemas.microsoft.com/office/drawing/2014/main" id="{F7B2E6F3-64B2-4274-92F9-128021197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1969" y="3200401"/>
            <a:ext cx="2382128" cy="969350"/>
          </a:xfrm>
          <a:solidFill>
            <a:schemeClr val="bg1"/>
          </a:solidFill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err="1"/>
              <a:t>Add</a:t>
            </a:r>
            <a:r>
              <a:rPr lang="sv-SE"/>
              <a:t> text</a:t>
            </a:r>
          </a:p>
        </p:txBody>
      </p:sp>
      <p:sp>
        <p:nvSpPr>
          <p:cNvPr id="18" name="Punkt 1">
            <a:extLst>
              <a:ext uri="{FF2B5EF4-FFF2-40B4-BE49-F238E27FC236}">
                <a16:creationId xmlns:a16="http://schemas.microsoft.com/office/drawing/2014/main" id="{A9B588D6-7239-4D48-9CB4-6C168D8855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800" y="3200400"/>
            <a:ext cx="2382838" cy="96996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23" name="Sirkel 3">
            <a:extLst>
              <a:ext uri="{FF2B5EF4-FFF2-40B4-BE49-F238E27FC236}">
                <a16:creationId xmlns:a16="http://schemas.microsoft.com/office/drawing/2014/main" id="{32213BE4-A660-4383-920D-8F64F2293BC3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7031488" y="1886515"/>
            <a:ext cx="1112223" cy="1112223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4" name="Sirkel 2">
            <a:extLst>
              <a:ext uri="{FF2B5EF4-FFF2-40B4-BE49-F238E27FC236}">
                <a16:creationId xmlns:a16="http://schemas.microsoft.com/office/drawing/2014/main" id="{B826BDE6-30A9-4A1F-89A7-5527F1D9616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4061637" y="1896040"/>
            <a:ext cx="1112223" cy="1112223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6" name="Sirkel 1">
            <a:extLst>
              <a:ext uri="{FF2B5EF4-FFF2-40B4-BE49-F238E27FC236}">
                <a16:creationId xmlns:a16="http://schemas.microsoft.com/office/drawing/2014/main" id="{AAD1D55E-971F-458E-8748-DA975481DD31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82356" y="1886515"/>
            <a:ext cx="1112223" cy="1112223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92E4814-A0C2-4143-ABAA-2EF79D25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202" y="411163"/>
            <a:ext cx="8261593" cy="606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agenda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change</a:t>
            </a:r>
            <a:r>
              <a:rPr lang="nb-NO" noProof="0" dirty="0"/>
              <a:t> </a:t>
            </a:r>
            <a:r>
              <a:rPr lang="nb-NO" noProof="0" dirty="0" err="1"/>
              <a:t>color</a:t>
            </a:r>
            <a:r>
              <a:rPr lang="nb-NO" noProof="0" dirty="0"/>
              <a:t> to </a:t>
            </a:r>
            <a:r>
              <a:rPr lang="nb-NO" noProof="0" dirty="0" err="1"/>
              <a:t>white</a:t>
            </a:r>
            <a:r>
              <a:rPr lang="nb-NO" noProof="0" dirty="0"/>
              <a:t> </a:t>
            </a:r>
            <a:r>
              <a:rPr lang="nb-NO" noProof="0" dirty="0" err="1"/>
              <a:t>if</a:t>
            </a:r>
            <a:r>
              <a:rPr lang="nb-NO" noProof="0" dirty="0"/>
              <a:t> </a:t>
            </a:r>
            <a:r>
              <a:rPr lang="nb-NO" noProof="0" dirty="0" err="1"/>
              <a:t>the</a:t>
            </a:r>
            <a:r>
              <a:rPr lang="nb-NO" noProof="0" dirty="0"/>
              <a:t> image is </a:t>
            </a:r>
            <a:r>
              <a:rPr lang="nb-NO" noProof="0" dirty="0" err="1"/>
              <a:t>dark</a:t>
            </a:r>
            <a:endParaRPr lang="en-US" dirty="0"/>
          </a:p>
        </p:txBody>
      </p:sp>
      <p:sp>
        <p:nvSpPr>
          <p:cNvPr id="29" name="Plassholder for lysbildenummer 1">
            <a:extLst>
              <a:ext uri="{FF2B5EF4-FFF2-40B4-BE49-F238E27FC236}">
                <a16:creationId xmlns:a16="http://schemas.microsoft.com/office/drawing/2014/main" id="{8227EE1D-0697-46D1-9BF6-7D14D015B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7227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– setup 3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unkt 1">
            <a:extLst>
              <a:ext uri="{FF2B5EF4-FFF2-40B4-BE49-F238E27FC236}">
                <a16:creationId xmlns:a16="http://schemas.microsoft.com/office/drawing/2014/main" id="{43E5F044-9FEE-41D9-9EF6-8445F363E4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2765" y="2486415"/>
            <a:ext cx="3567073" cy="928800"/>
          </a:xfrm>
          <a:solidFill>
            <a:schemeClr val="accent1"/>
          </a:solidFill>
        </p:spPr>
        <p:txBody>
          <a:bodyPr lIns="720000" rIns="360000"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62D837F8-1F4F-6E4E-90FD-997685D05A81}"/>
              </a:ext>
            </a:extLst>
          </p:cNvPr>
          <p:cNvSpPr txBox="1"/>
          <p:nvPr/>
        </p:nvSpPr>
        <p:spPr>
          <a:xfrm>
            <a:off x="0" y="-287722"/>
            <a:ext cx="1862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Agendaslide – setup 3 beige</a:t>
            </a:r>
            <a:endParaRPr lang="nb-NO" sz="800" b="1" noProof="1">
              <a:solidFill>
                <a:schemeClr val="tx1"/>
              </a:solidFill>
            </a:endParaRPr>
          </a:p>
        </p:txBody>
      </p:sp>
      <p:sp>
        <p:nvSpPr>
          <p:cNvPr id="13" name="Punkt 4">
            <a:extLst>
              <a:ext uri="{FF2B5EF4-FFF2-40B4-BE49-F238E27FC236}">
                <a16:creationId xmlns:a16="http://schemas.microsoft.com/office/drawing/2014/main" id="{AA74F258-F8C7-4A52-9BB5-7431DB4DEA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4570" y="1214323"/>
            <a:ext cx="3519955" cy="928800"/>
          </a:xfrm>
          <a:solidFill>
            <a:schemeClr val="accent1"/>
          </a:solidFill>
        </p:spPr>
        <p:txBody>
          <a:bodyPr lIns="720000" rIns="360000"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6" name="Sirkel 4">
            <a:extLst>
              <a:ext uri="{FF2B5EF4-FFF2-40B4-BE49-F238E27FC236}">
                <a16:creationId xmlns:a16="http://schemas.microsoft.com/office/drawing/2014/main" id="{C2B2FC8F-D3D9-4FD8-BAAF-C0BFF22E6932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4679951" y="2486415"/>
            <a:ext cx="928800" cy="9288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9" name="Punkt 2">
            <a:extLst>
              <a:ext uri="{FF2B5EF4-FFF2-40B4-BE49-F238E27FC236}">
                <a16:creationId xmlns:a16="http://schemas.microsoft.com/office/drawing/2014/main" id="{D22A9800-9791-6B4F-88E0-3B2645E92D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2765" y="1214323"/>
            <a:ext cx="3564037" cy="928800"/>
          </a:xfrm>
          <a:solidFill>
            <a:schemeClr val="accent1"/>
          </a:solidFill>
        </p:spPr>
        <p:txBody>
          <a:bodyPr lIns="720000" rIns="360000"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45" name="Punkt 3">
            <a:extLst>
              <a:ext uri="{FF2B5EF4-FFF2-40B4-BE49-F238E27FC236}">
                <a16:creationId xmlns:a16="http://schemas.microsoft.com/office/drawing/2014/main" id="{80BBA60E-4A74-334A-AE74-3581A7238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4570" y="2490673"/>
            <a:ext cx="3529481" cy="928800"/>
          </a:xfrm>
          <a:solidFill>
            <a:schemeClr val="accent1"/>
          </a:solidFill>
        </p:spPr>
        <p:txBody>
          <a:bodyPr lIns="720000" rIns="360000"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8" name="Sirkel 3">
            <a:extLst>
              <a:ext uri="{FF2B5EF4-FFF2-40B4-BE49-F238E27FC236}">
                <a16:creationId xmlns:a16="http://schemas.microsoft.com/office/drawing/2014/main" id="{AE867430-55E1-42F5-BA77-8049FA7359B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441325" y="2490673"/>
            <a:ext cx="928800" cy="9288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14" name="Sirkel 2">
            <a:extLst>
              <a:ext uri="{FF2B5EF4-FFF2-40B4-BE49-F238E27FC236}">
                <a16:creationId xmlns:a16="http://schemas.microsoft.com/office/drawing/2014/main" id="{673884C8-07EC-449C-BD35-0D20232E69E3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689475" y="1214323"/>
            <a:ext cx="928800" cy="9288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17" name="Sirkel 1">
            <a:extLst>
              <a:ext uri="{FF2B5EF4-FFF2-40B4-BE49-F238E27FC236}">
                <a16:creationId xmlns:a16="http://schemas.microsoft.com/office/drawing/2014/main" id="{29449F7D-8B18-4021-949D-82256DF018AD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47198" y="1214323"/>
            <a:ext cx="928800" cy="9288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16286"/>
            <a:ext cx="8280400" cy="6066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agenda </a:t>
            </a:r>
            <a:r>
              <a:rPr lang="nb-NO" noProof="0" dirty="0" err="1"/>
              <a:t>title</a:t>
            </a:r>
            <a:endParaRPr lang="en-US" dirty="0"/>
          </a:p>
        </p:txBody>
      </p:sp>
      <p:sp>
        <p:nvSpPr>
          <p:cNvPr id="22" name="Plassholder for lysbildenummer 1">
            <a:extLst>
              <a:ext uri="{FF2B5EF4-FFF2-40B4-BE49-F238E27FC236}">
                <a16:creationId xmlns:a16="http://schemas.microsoft.com/office/drawing/2014/main" id="{924DC4B7-5963-40AD-AF86-5B68CE8A3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059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– setup 4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16286"/>
            <a:ext cx="8280400" cy="6066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agenda </a:t>
            </a:r>
            <a:r>
              <a:rPr lang="nb-NO" noProof="0" dirty="0" err="1"/>
              <a:t>title</a:t>
            </a:r>
            <a:endParaRPr lang="en-US" dirty="0"/>
          </a:p>
        </p:txBody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62D837F8-1F4F-6E4E-90FD-997685D05A81}"/>
              </a:ext>
            </a:extLst>
          </p:cNvPr>
          <p:cNvSpPr txBox="1"/>
          <p:nvPr/>
        </p:nvSpPr>
        <p:spPr>
          <a:xfrm>
            <a:off x="-1" y="-287722"/>
            <a:ext cx="2794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Agendaslide – setup 4 green</a:t>
            </a:r>
            <a:endParaRPr lang="nb-NO" sz="800" b="1" noProof="1">
              <a:solidFill>
                <a:schemeClr val="tx1"/>
              </a:solidFill>
            </a:endParaRPr>
          </a:p>
        </p:txBody>
      </p:sp>
      <p:sp>
        <p:nvSpPr>
          <p:cNvPr id="32" name="Plassholder for lysbildenummer 1">
            <a:extLst>
              <a:ext uri="{FF2B5EF4-FFF2-40B4-BE49-F238E27FC236}">
                <a16:creationId xmlns:a16="http://schemas.microsoft.com/office/drawing/2014/main" id="{ACC391BC-E2F6-4B4F-ADA2-A727BAA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unkt 1">
            <a:extLst>
              <a:ext uri="{FF2B5EF4-FFF2-40B4-BE49-F238E27FC236}">
                <a16:creationId xmlns:a16="http://schemas.microsoft.com/office/drawing/2014/main" id="{D730352F-2802-4889-A634-1D30F97D82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2765" y="2486415"/>
            <a:ext cx="3567073" cy="928800"/>
          </a:xfrm>
          <a:solidFill>
            <a:schemeClr val="accent3"/>
          </a:solidFill>
        </p:spPr>
        <p:txBody>
          <a:bodyPr lIns="720000" rIns="360000"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4" name="Punkt 4">
            <a:extLst>
              <a:ext uri="{FF2B5EF4-FFF2-40B4-BE49-F238E27FC236}">
                <a16:creationId xmlns:a16="http://schemas.microsoft.com/office/drawing/2014/main" id="{DCA91BBF-9BBD-49DD-88D3-398386F260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4570" y="1214323"/>
            <a:ext cx="3519955" cy="928800"/>
          </a:xfrm>
          <a:solidFill>
            <a:schemeClr val="accent3"/>
          </a:solidFill>
        </p:spPr>
        <p:txBody>
          <a:bodyPr lIns="720000" rIns="360000"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5" name="Sirkel 4">
            <a:extLst>
              <a:ext uri="{FF2B5EF4-FFF2-40B4-BE49-F238E27FC236}">
                <a16:creationId xmlns:a16="http://schemas.microsoft.com/office/drawing/2014/main" id="{701DD511-D945-435A-AA75-995E7668358E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4679951" y="2486415"/>
            <a:ext cx="928800" cy="9288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16" name="Punkt 2">
            <a:extLst>
              <a:ext uri="{FF2B5EF4-FFF2-40B4-BE49-F238E27FC236}">
                <a16:creationId xmlns:a16="http://schemas.microsoft.com/office/drawing/2014/main" id="{1E3C9422-A7A2-4F6F-80A3-81E668EA8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2765" y="1214323"/>
            <a:ext cx="3564037" cy="928800"/>
          </a:xfrm>
          <a:solidFill>
            <a:schemeClr val="accent3"/>
          </a:solidFill>
        </p:spPr>
        <p:txBody>
          <a:bodyPr lIns="720000" rIns="360000"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7" name="Punkt 3">
            <a:extLst>
              <a:ext uri="{FF2B5EF4-FFF2-40B4-BE49-F238E27FC236}">
                <a16:creationId xmlns:a16="http://schemas.microsoft.com/office/drawing/2014/main" id="{F994A1BB-885A-41EC-9610-C09D5AFFC4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4570" y="2490673"/>
            <a:ext cx="3529481" cy="928800"/>
          </a:xfrm>
          <a:solidFill>
            <a:schemeClr val="accent3"/>
          </a:solidFill>
        </p:spPr>
        <p:txBody>
          <a:bodyPr lIns="720000" rIns="360000"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8" name="Sirkel 3">
            <a:extLst>
              <a:ext uri="{FF2B5EF4-FFF2-40B4-BE49-F238E27FC236}">
                <a16:creationId xmlns:a16="http://schemas.microsoft.com/office/drawing/2014/main" id="{13269FBF-1CF2-49EB-9656-12C11210CD3F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441325" y="2490673"/>
            <a:ext cx="928800" cy="9288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19" name="Sirkel 2">
            <a:extLst>
              <a:ext uri="{FF2B5EF4-FFF2-40B4-BE49-F238E27FC236}">
                <a16:creationId xmlns:a16="http://schemas.microsoft.com/office/drawing/2014/main" id="{3E6C6E48-8EC4-4DEF-AD00-C4BA698E808A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689475" y="1214323"/>
            <a:ext cx="928800" cy="9288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0" name="Sirkel 1">
            <a:extLst>
              <a:ext uri="{FF2B5EF4-FFF2-40B4-BE49-F238E27FC236}">
                <a16:creationId xmlns:a16="http://schemas.microsoft.com/office/drawing/2014/main" id="{5E8FD88B-8D8F-4918-8D15-697601A28E2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47198" y="1214323"/>
            <a:ext cx="928800" cy="9288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270000" indent="-12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0320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39750" indent="-125413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717550" indent="-1778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13443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slide - setup 5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5481CE-1CC2-41E7-813C-320202B87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agenda </a:t>
            </a:r>
            <a:r>
              <a:rPr lang="nb-NO" noProof="0" dirty="0" err="1"/>
              <a:t>title</a:t>
            </a:r>
            <a:endParaRPr lang="nb-NO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DDB8CF1-8C48-4FB0-A7BA-48E7CA8E56C9}"/>
              </a:ext>
            </a:extLst>
          </p:cNvPr>
          <p:cNvSpPr txBox="1"/>
          <p:nvPr/>
        </p:nvSpPr>
        <p:spPr>
          <a:xfrm>
            <a:off x="0" y="-287722"/>
            <a:ext cx="2093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noProof="1">
                <a:solidFill>
                  <a:schemeClr val="tx1"/>
                </a:solidFill>
              </a:rPr>
              <a:t>Agendaslide - setup 5 text only</a:t>
            </a:r>
            <a:endParaRPr lang="nb-NO" sz="800" b="1" noProof="1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90C39F-69DB-4675-9202-04968B5509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800" y="1213201"/>
            <a:ext cx="8280400" cy="3158774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342900" indent="-342900">
              <a:buClr>
                <a:srgbClr val="C00000"/>
              </a:buClr>
              <a:buFont typeface="+mj-lt"/>
              <a:buAutoNum type="arabicPeriod"/>
              <a:defRPr sz="1800"/>
            </a:lvl1pPr>
            <a:lvl2pPr marL="372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2pPr>
            <a:lvl3pPr marL="506387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3pPr>
            <a:lvl4pPr marL="642937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4pPr>
            <a:lvl5pPr marL="76835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</a:t>
            </a:r>
            <a:r>
              <a:rPr lang="nb-NO" noProof="0" dirty="0" err="1"/>
              <a:t>level</a:t>
            </a:r>
            <a:r>
              <a:rPr lang="nb-NO" noProof="0" dirty="0"/>
              <a:t>, </a:t>
            </a:r>
            <a:r>
              <a:rPr lang="nb-NO" noProof="0" dirty="0" err="1"/>
              <a:t>use</a:t>
            </a:r>
            <a:r>
              <a:rPr lang="nb-NO" noProof="0" dirty="0"/>
              <a:t> </a:t>
            </a:r>
            <a:r>
              <a:rPr lang="nb-NO" noProof="0" dirty="0" err="1"/>
              <a:t>indent</a:t>
            </a:r>
            <a:r>
              <a:rPr lang="nb-NO" noProof="0" dirty="0"/>
              <a:t> for sub </a:t>
            </a:r>
            <a:r>
              <a:rPr lang="nb-NO" noProof="0" dirty="0" err="1"/>
              <a:t>levels</a:t>
            </a:r>
            <a:endParaRPr lang="nb-NO" noProof="0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5" name="Plassholder for lysbildenummer 1">
            <a:extLst>
              <a:ext uri="{FF2B5EF4-FFF2-40B4-BE49-F238E27FC236}">
                <a16:creationId xmlns:a16="http://schemas.microsoft.com/office/drawing/2014/main" id="{B7284E1F-6A6C-4484-8115-E000386D7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951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74382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Placeholder 1">
            <a:extLst>
              <a:ext uri="{FF2B5EF4-FFF2-40B4-BE49-F238E27FC236}">
                <a16:creationId xmlns:a16="http://schemas.microsoft.com/office/drawing/2014/main" id="{B515287C-9FCD-48FF-B633-2553214F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10763"/>
            <a:ext cx="8280400" cy="60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, </a:t>
            </a:r>
            <a:r>
              <a:rPr lang="nb-NO" noProof="0" dirty="0" err="1"/>
              <a:t>max</a:t>
            </a:r>
            <a:r>
              <a:rPr lang="nb-NO" noProof="0" dirty="0"/>
              <a:t> 2 lines    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DA051152-7541-47A2-BDD1-0188DE7B0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1212849"/>
            <a:ext cx="8280400" cy="3159126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nb-NO" noProof="0" dirty="0" err="1"/>
              <a:t>Text</a:t>
            </a:r>
            <a:r>
              <a:rPr lang="nb-NO" noProof="0" dirty="0"/>
              <a:t> first Level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15" name="TextBox 49">
            <a:extLst>
              <a:ext uri="{FF2B5EF4-FFF2-40B4-BE49-F238E27FC236}">
                <a16:creationId xmlns:a16="http://schemas.microsoft.com/office/drawing/2014/main" id="{76E39AC8-80BF-4DA6-9719-ACC923A292D1}"/>
              </a:ext>
            </a:extLst>
          </p:cNvPr>
          <p:cNvSpPr txBox="1"/>
          <p:nvPr/>
        </p:nvSpPr>
        <p:spPr>
          <a:xfrm>
            <a:off x="0" y="-472822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0" noProof="0" dirty="0">
                <a:latin typeface="+mn-lt"/>
              </a:rPr>
              <a:t>STB/SPP </a:t>
            </a:r>
            <a:r>
              <a:rPr lang="nb-NO" sz="800" b="0" noProof="0" dirty="0" err="1">
                <a:latin typeface="+mn-lt"/>
              </a:rPr>
              <a:t>white</a:t>
            </a:r>
            <a:r>
              <a:rPr lang="nb-NO" sz="800" b="0" noProof="0" dirty="0">
                <a:latin typeface="+mn-lt"/>
              </a:rPr>
              <a:t> 2022 – 16:9</a:t>
            </a:r>
          </a:p>
        </p:txBody>
      </p:sp>
      <p:cxnSp>
        <p:nvCxnSpPr>
          <p:cNvPr id="119" name="Rett linje 118">
            <a:extLst>
              <a:ext uri="{FF2B5EF4-FFF2-40B4-BE49-F238E27FC236}">
                <a16:creationId xmlns:a16="http://schemas.microsoft.com/office/drawing/2014/main" id="{E94F13EF-795D-4F02-9127-9151AA428E5B}"/>
              </a:ext>
            </a:extLst>
          </p:cNvPr>
          <p:cNvCxnSpPr/>
          <p:nvPr/>
        </p:nvCxnSpPr>
        <p:spPr>
          <a:xfrm>
            <a:off x="4572000" y="5297788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Rett linje 128">
            <a:extLst>
              <a:ext uri="{FF2B5EF4-FFF2-40B4-BE49-F238E27FC236}">
                <a16:creationId xmlns:a16="http://schemas.microsoft.com/office/drawing/2014/main" id="{A5F4C838-F500-4B90-B27E-F38CFC5301EA}"/>
              </a:ext>
            </a:extLst>
          </p:cNvPr>
          <p:cNvCxnSpPr/>
          <p:nvPr/>
        </p:nvCxnSpPr>
        <p:spPr>
          <a:xfrm>
            <a:off x="8704036" y="5297788"/>
            <a:ext cx="0" cy="86868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Rett linje 146">
            <a:extLst>
              <a:ext uri="{FF2B5EF4-FFF2-40B4-BE49-F238E27FC236}">
                <a16:creationId xmlns:a16="http://schemas.microsoft.com/office/drawing/2014/main" id="{914B6012-7EA6-451C-A791-EFDCB183B2E1}"/>
              </a:ext>
            </a:extLst>
          </p:cNvPr>
          <p:cNvCxnSpPr/>
          <p:nvPr/>
        </p:nvCxnSpPr>
        <p:spPr>
          <a:xfrm>
            <a:off x="423637" y="5297788"/>
            <a:ext cx="0" cy="86868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Rett linje 150">
            <a:extLst>
              <a:ext uri="{FF2B5EF4-FFF2-40B4-BE49-F238E27FC236}">
                <a16:creationId xmlns:a16="http://schemas.microsoft.com/office/drawing/2014/main" id="{B6D3796B-AF60-4E7C-A44A-1313D9D81D84}"/>
              </a:ext>
            </a:extLst>
          </p:cNvPr>
          <p:cNvCxnSpPr>
            <a:cxnSpLocks/>
          </p:cNvCxnSpPr>
          <p:nvPr/>
        </p:nvCxnSpPr>
        <p:spPr>
          <a:xfrm rot="16200000">
            <a:off x="-220207" y="-108978"/>
            <a:ext cx="0" cy="21795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Rett linje 152">
            <a:extLst>
              <a:ext uri="{FF2B5EF4-FFF2-40B4-BE49-F238E27FC236}">
                <a16:creationId xmlns:a16="http://schemas.microsoft.com/office/drawing/2014/main" id="{CE0E1848-CF8F-4E26-BCE4-4E91193136C9}"/>
              </a:ext>
            </a:extLst>
          </p:cNvPr>
          <p:cNvCxnSpPr>
            <a:cxnSpLocks/>
          </p:cNvCxnSpPr>
          <p:nvPr/>
        </p:nvCxnSpPr>
        <p:spPr>
          <a:xfrm rot="16200000">
            <a:off x="-220207" y="2629003"/>
            <a:ext cx="0" cy="217955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Rett linje 153">
            <a:extLst>
              <a:ext uri="{FF2B5EF4-FFF2-40B4-BE49-F238E27FC236}">
                <a16:creationId xmlns:a16="http://schemas.microsoft.com/office/drawing/2014/main" id="{177243C6-47FB-4E23-BFEC-BA87D645D0A6}"/>
              </a:ext>
            </a:extLst>
          </p:cNvPr>
          <p:cNvCxnSpPr>
            <a:cxnSpLocks/>
          </p:cNvCxnSpPr>
          <p:nvPr/>
        </p:nvCxnSpPr>
        <p:spPr>
          <a:xfrm rot="16200000">
            <a:off x="-174340" y="1149739"/>
            <a:ext cx="0" cy="12622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Rett linje 157">
            <a:extLst>
              <a:ext uri="{FF2B5EF4-FFF2-40B4-BE49-F238E27FC236}">
                <a16:creationId xmlns:a16="http://schemas.microsoft.com/office/drawing/2014/main" id="{42BB593A-1B86-4DC0-BB2F-F706FF9637D6}"/>
              </a:ext>
            </a:extLst>
          </p:cNvPr>
          <p:cNvCxnSpPr>
            <a:cxnSpLocks/>
          </p:cNvCxnSpPr>
          <p:nvPr/>
        </p:nvCxnSpPr>
        <p:spPr>
          <a:xfrm rot="16200000">
            <a:off x="-163822" y="4313261"/>
            <a:ext cx="0" cy="105185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kstSylinder 224">
            <a:extLst>
              <a:ext uri="{FF2B5EF4-FFF2-40B4-BE49-F238E27FC236}">
                <a16:creationId xmlns:a16="http://schemas.microsoft.com/office/drawing/2014/main" id="{6494639C-40E1-4987-A007-AA176ACAB69F}"/>
              </a:ext>
            </a:extLst>
          </p:cNvPr>
          <p:cNvSpPr txBox="1"/>
          <p:nvPr/>
        </p:nvSpPr>
        <p:spPr>
          <a:xfrm>
            <a:off x="-111229" y="5250802"/>
            <a:ext cx="9154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dirty="0"/>
              <a:t>Photo </a:t>
            </a:r>
            <a:r>
              <a:rPr lang="nb-NO" sz="800" b="1" dirty="0" err="1"/>
              <a:t>rights</a:t>
            </a:r>
            <a:r>
              <a:rPr lang="nb-NO" sz="800" b="1" dirty="0"/>
              <a:t>: </a:t>
            </a:r>
            <a:r>
              <a:rPr lang="nb-NO" sz="800" b="0" dirty="0"/>
              <a:t>It's not </a:t>
            </a:r>
            <a:r>
              <a:rPr lang="nb-NO" sz="800" b="0" dirty="0" err="1"/>
              <a:t>allowed</a:t>
            </a:r>
            <a:r>
              <a:rPr lang="nb-NO" sz="800" b="0" dirty="0"/>
              <a:t> to </a:t>
            </a:r>
            <a:r>
              <a:rPr lang="nb-NO" sz="800" b="0" dirty="0" err="1"/>
              <a:t>copy</a:t>
            </a:r>
            <a:r>
              <a:rPr lang="nb-NO" sz="800" b="0" dirty="0"/>
              <a:t>/</a:t>
            </a:r>
            <a:r>
              <a:rPr lang="nb-NO" sz="800" b="0" dirty="0" err="1"/>
              <a:t>use</a:t>
            </a:r>
            <a:r>
              <a:rPr lang="nb-NO" sz="800" b="0" dirty="0"/>
              <a:t> </a:t>
            </a:r>
            <a:r>
              <a:rPr lang="nb-NO" sz="800" b="0" dirty="0" err="1"/>
              <a:t>pictures</a:t>
            </a:r>
            <a:r>
              <a:rPr lang="nb-NO" sz="800" b="0" dirty="0"/>
              <a:t> </a:t>
            </a:r>
            <a:r>
              <a:rPr lang="nb-NO" sz="800" b="0" dirty="0" err="1"/>
              <a:t>without</a:t>
            </a:r>
            <a:r>
              <a:rPr lang="nb-NO" sz="800" b="0" dirty="0"/>
              <a:t> </a:t>
            </a:r>
            <a:r>
              <a:rPr lang="nb-NO" sz="800" b="0" dirty="0" err="1"/>
              <a:t>the</a:t>
            </a:r>
            <a:r>
              <a:rPr lang="nb-NO" sz="800" b="0" dirty="0"/>
              <a:t> </a:t>
            </a:r>
            <a:r>
              <a:rPr lang="nb-NO" sz="800" b="0" dirty="0" err="1"/>
              <a:t>rights</a:t>
            </a:r>
            <a:r>
              <a:rPr lang="nb-NO" sz="800" b="0" dirty="0"/>
              <a:t> </a:t>
            </a:r>
            <a:r>
              <a:rPr lang="nb-NO" sz="800" b="0" dirty="0" err="1"/>
              <a:t>being</a:t>
            </a:r>
            <a:r>
              <a:rPr lang="nb-NO" sz="800" b="0" dirty="0"/>
              <a:t> </a:t>
            </a:r>
            <a:r>
              <a:rPr lang="nb-NO" sz="800" b="0" dirty="0" err="1"/>
              <a:t>clarified</a:t>
            </a:r>
            <a:r>
              <a:rPr lang="nb-NO" sz="800" b="0" dirty="0"/>
              <a:t> </a:t>
            </a:r>
            <a:r>
              <a:rPr lang="nb-NO" sz="800" b="0" dirty="0" err="1"/>
              <a:t>with</a:t>
            </a:r>
            <a:r>
              <a:rPr lang="nb-NO" sz="800" b="0" dirty="0"/>
              <a:t> </a:t>
            </a:r>
            <a:r>
              <a:rPr lang="nb-NO" sz="800" b="0" dirty="0" err="1"/>
              <a:t>the</a:t>
            </a:r>
            <a:r>
              <a:rPr lang="nb-NO" sz="800" b="0" dirty="0"/>
              <a:t> </a:t>
            </a:r>
            <a:r>
              <a:rPr lang="nb-NO" sz="800" b="0" dirty="0" err="1"/>
              <a:t>photographer</a:t>
            </a:r>
            <a:r>
              <a:rPr lang="nb-NO" sz="800" b="0" dirty="0"/>
              <a:t>/</a:t>
            </a:r>
            <a:r>
              <a:rPr lang="nb-NO" sz="800" b="0" dirty="0" err="1"/>
              <a:t>photo</a:t>
            </a:r>
            <a:r>
              <a:rPr lang="nb-NO" sz="800" b="0" dirty="0"/>
              <a:t> </a:t>
            </a:r>
            <a:r>
              <a:rPr lang="nb-NO" sz="800" b="0" dirty="0" err="1"/>
              <a:t>agency</a:t>
            </a:r>
            <a:r>
              <a:rPr lang="nb-NO" sz="800" b="0" dirty="0"/>
              <a:t>. </a:t>
            </a:r>
            <a:r>
              <a:rPr lang="nb-NO" sz="800" b="0" dirty="0" err="1"/>
              <a:t>Use</a:t>
            </a:r>
            <a:r>
              <a:rPr lang="nb-NO" sz="800" b="0" dirty="0"/>
              <a:t> </a:t>
            </a:r>
            <a:r>
              <a:rPr lang="nb-NO" sz="800" b="0" dirty="0" err="1"/>
              <a:t>pictures</a:t>
            </a:r>
            <a:r>
              <a:rPr lang="nb-NO" sz="800" b="0" dirty="0"/>
              <a:t> from Storebrand/SPP image bank. </a:t>
            </a:r>
            <a:r>
              <a:rPr lang="nb-NO" sz="800" b="0" dirty="0" err="1"/>
              <a:t>You</a:t>
            </a:r>
            <a:r>
              <a:rPr lang="nb-NO" sz="800" b="0" dirty="0"/>
              <a:t> </a:t>
            </a:r>
            <a:r>
              <a:rPr lang="nb-NO" sz="800" b="0" dirty="0" err="1"/>
              <a:t>can</a:t>
            </a:r>
            <a:r>
              <a:rPr lang="nb-NO" sz="800" b="0" dirty="0"/>
              <a:t> </a:t>
            </a:r>
            <a:r>
              <a:rPr lang="nb-NO" sz="800" b="0" dirty="0" err="1"/>
              <a:t>find</a:t>
            </a:r>
            <a:r>
              <a:rPr lang="nb-NO" sz="800" b="0" dirty="0"/>
              <a:t> a </a:t>
            </a:r>
            <a:r>
              <a:rPr lang="nb-NO" sz="800" b="0" dirty="0" err="1"/>
              <a:t>button</a:t>
            </a:r>
            <a:r>
              <a:rPr lang="nb-NO" sz="800" b="0" dirty="0"/>
              <a:t> to </a:t>
            </a:r>
            <a:r>
              <a:rPr lang="nb-NO" sz="800" b="0" dirty="0" err="1"/>
              <a:t>the</a:t>
            </a:r>
            <a:r>
              <a:rPr lang="nb-NO" sz="800" b="0" dirty="0"/>
              <a:t> far right </a:t>
            </a:r>
            <a:r>
              <a:rPr lang="nb-NO" sz="800" b="0" dirty="0" err="1"/>
              <a:t>of</a:t>
            </a:r>
            <a:r>
              <a:rPr lang="nb-NO" sz="800" b="0" dirty="0"/>
              <a:t> </a:t>
            </a:r>
            <a:r>
              <a:rPr lang="nb-NO" sz="800" b="0" dirty="0" err="1"/>
              <a:t>the</a:t>
            </a:r>
            <a:r>
              <a:rPr lang="nb-NO" sz="800" b="0" dirty="0"/>
              <a:t> </a:t>
            </a:r>
            <a:r>
              <a:rPr lang="nb-NO" sz="800" b="0" dirty="0" err="1"/>
              <a:t>menu</a:t>
            </a:r>
            <a:r>
              <a:rPr lang="nb-NO" sz="800" b="0" dirty="0"/>
              <a:t> "sett inn" </a:t>
            </a:r>
            <a:r>
              <a:rPr lang="nb-NO" sz="800" b="0" dirty="0" err="1"/>
              <a:t>that</a:t>
            </a:r>
            <a:r>
              <a:rPr lang="nb-NO" sz="800" b="0" dirty="0"/>
              <a:t> </a:t>
            </a:r>
            <a:r>
              <a:rPr lang="nb-NO" sz="800" b="0" dirty="0" err="1"/>
              <a:t>connects</a:t>
            </a:r>
            <a:r>
              <a:rPr lang="nb-NO" sz="800" b="0" dirty="0"/>
              <a:t> </a:t>
            </a:r>
            <a:r>
              <a:rPr lang="nb-NO" sz="800" b="0" dirty="0" err="1"/>
              <a:t>you</a:t>
            </a:r>
            <a:r>
              <a:rPr lang="nb-NO" sz="800" b="0" dirty="0"/>
              <a:t> </a:t>
            </a:r>
            <a:r>
              <a:rPr lang="nb-NO" sz="800" b="0" dirty="0" err="1"/>
              <a:t>directly</a:t>
            </a:r>
            <a:r>
              <a:rPr lang="nb-NO" sz="800" b="0" dirty="0"/>
              <a:t> to </a:t>
            </a:r>
            <a:r>
              <a:rPr lang="nb-NO" sz="800" b="0" dirty="0" err="1"/>
              <a:t>the</a:t>
            </a:r>
            <a:r>
              <a:rPr lang="nb-NO" sz="800" b="0" dirty="0"/>
              <a:t> image bank. </a:t>
            </a:r>
            <a:endParaRPr lang="en-GB" sz="800" b="1" dirty="0"/>
          </a:p>
        </p:txBody>
      </p:sp>
      <p:pic>
        <p:nvPicPr>
          <p:cNvPr id="229" name="Bilde 228">
            <a:extLst>
              <a:ext uri="{FF2B5EF4-FFF2-40B4-BE49-F238E27FC236}">
                <a16:creationId xmlns:a16="http://schemas.microsoft.com/office/drawing/2014/main" id="{3F28F2BB-B866-4210-A769-D15E2743810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849946" y="-1121307"/>
            <a:ext cx="2304484" cy="958215"/>
          </a:xfrm>
          <a:prstGeom prst="rect">
            <a:avLst/>
          </a:prstGeom>
        </p:spPr>
      </p:pic>
      <p:cxnSp>
        <p:nvCxnSpPr>
          <p:cNvPr id="228" name="Rett linje 227">
            <a:extLst>
              <a:ext uri="{FF2B5EF4-FFF2-40B4-BE49-F238E27FC236}">
                <a16:creationId xmlns:a16="http://schemas.microsoft.com/office/drawing/2014/main" id="{A0B380D3-2591-4F53-9759-6BC4B71689ED}"/>
              </a:ext>
            </a:extLst>
          </p:cNvPr>
          <p:cNvCxnSpPr>
            <a:cxnSpLocks/>
          </p:cNvCxnSpPr>
          <p:nvPr/>
        </p:nvCxnSpPr>
        <p:spPr>
          <a:xfrm>
            <a:off x="-1501" y="4811388"/>
            <a:ext cx="9144000" cy="0"/>
          </a:xfrm>
          <a:prstGeom prst="line">
            <a:avLst/>
          </a:prstGeom>
          <a:ln w="190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8">
            <a:extLst>
              <a:ext uri="{FF2B5EF4-FFF2-40B4-BE49-F238E27FC236}">
                <a16:creationId xmlns:a16="http://schemas.microsoft.com/office/drawing/2014/main" id="{A155B4D4-632D-41E5-85D9-AC4806339D0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46" y="4907675"/>
            <a:ext cx="1021554" cy="146913"/>
          </a:xfrm>
          <a:prstGeom prst="rect">
            <a:avLst/>
          </a:prstGeom>
        </p:spPr>
      </p:pic>
      <p:cxnSp>
        <p:nvCxnSpPr>
          <p:cNvPr id="44" name="Rett linje 43">
            <a:extLst>
              <a:ext uri="{FF2B5EF4-FFF2-40B4-BE49-F238E27FC236}">
                <a16:creationId xmlns:a16="http://schemas.microsoft.com/office/drawing/2014/main" id="{9A1AF5C9-5511-4180-93B0-7178DE5473D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74340" y="348051"/>
            <a:ext cx="0" cy="12622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605F7CE3-3415-44B6-AD55-288D970A48D3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3654593" y="-762264"/>
            <a:ext cx="3019825" cy="59917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A085C77-2CB8-4F87-9057-0098763E9EE8}"/>
              </a:ext>
            </a:extLst>
          </p:cNvPr>
          <p:cNvSpPr txBox="1"/>
          <p:nvPr userDrawn="1"/>
        </p:nvSpPr>
        <p:spPr>
          <a:xfrm>
            <a:off x="3594622" y="-1169796"/>
            <a:ext cx="245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Graph </a:t>
            </a:r>
            <a:r>
              <a:rPr lang="nb-NO" sz="800" dirty="0" err="1"/>
              <a:t>colors</a:t>
            </a:r>
            <a:r>
              <a:rPr lang="nb-NO" sz="800" dirty="0"/>
              <a:t> – </a:t>
            </a:r>
            <a:r>
              <a:rPr lang="nb-NO" sz="800" dirty="0" err="1"/>
              <a:t>use</a:t>
            </a:r>
            <a:r>
              <a:rPr lang="nb-NO" sz="800" dirty="0"/>
              <a:t> </a:t>
            </a:r>
            <a:r>
              <a:rPr lang="nb-NO" sz="800" dirty="0" err="1"/>
              <a:t>eyedropper</a:t>
            </a:r>
            <a:r>
              <a:rPr lang="nb-NO" sz="800" dirty="0"/>
              <a:t>/pipette </a:t>
            </a:r>
            <a:r>
              <a:rPr lang="nb-NO" sz="800" dirty="0" err="1"/>
              <a:t>tool</a:t>
            </a:r>
            <a:r>
              <a:rPr lang="nb-NO" sz="800" dirty="0"/>
              <a:t> </a:t>
            </a:r>
            <a:br>
              <a:rPr lang="nb-NO" sz="800" dirty="0"/>
            </a:br>
            <a:r>
              <a:rPr lang="nb-NO" sz="800" dirty="0"/>
              <a:t>to </a:t>
            </a:r>
            <a:r>
              <a:rPr lang="nb-NO" sz="800" dirty="0" err="1"/>
              <a:t>add</a:t>
            </a:r>
            <a:r>
              <a:rPr lang="nb-NO" sz="800" dirty="0"/>
              <a:t> </a:t>
            </a:r>
            <a:r>
              <a:rPr lang="nb-NO" sz="800" dirty="0" err="1"/>
              <a:t>color</a:t>
            </a:r>
            <a:r>
              <a:rPr lang="nb-NO" sz="800" dirty="0"/>
              <a:t> to </a:t>
            </a:r>
            <a:r>
              <a:rPr lang="nb-NO" sz="800" dirty="0" err="1"/>
              <a:t>your</a:t>
            </a:r>
            <a:r>
              <a:rPr lang="nb-NO" sz="800" dirty="0"/>
              <a:t> </a:t>
            </a:r>
            <a:r>
              <a:rPr lang="nb-NO" sz="800" dirty="0" err="1"/>
              <a:t>graph</a:t>
            </a:r>
            <a:r>
              <a:rPr lang="nb-NO" sz="800" dirty="0"/>
              <a:t>/</a:t>
            </a:r>
            <a:r>
              <a:rPr lang="nb-NO" sz="800" dirty="0" err="1"/>
              <a:t>chart</a:t>
            </a:r>
            <a:r>
              <a:rPr lang="nb-NO" sz="800" dirty="0"/>
              <a:t>.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999C6FA-61F6-47D3-AC91-7F79C63D6ACB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6039854" y="-1118409"/>
            <a:ext cx="254013" cy="285765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180B099-C899-49D4-AF57-4593AD629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282" y="4814627"/>
            <a:ext cx="611036" cy="328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F9D009-6991-446A-857B-20EA2F2227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10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38" r:id="rId2"/>
    <p:sldLayoutId id="2147484227" r:id="rId3"/>
    <p:sldLayoutId id="2147484144" r:id="rId4"/>
    <p:sldLayoutId id="2147484228" r:id="rId5"/>
    <p:sldLayoutId id="2147484229" r:id="rId6"/>
    <p:sldLayoutId id="2147484200" r:id="rId7"/>
    <p:sldLayoutId id="2147484202" r:id="rId8"/>
    <p:sldLayoutId id="2147484207" r:id="rId9"/>
    <p:sldLayoutId id="2147484149" r:id="rId10"/>
    <p:sldLayoutId id="2147484240" r:id="rId11"/>
    <p:sldLayoutId id="2147484218" r:id="rId12"/>
    <p:sldLayoutId id="2147484321" r:id="rId13"/>
    <p:sldLayoutId id="2147484215" r:id="rId14"/>
    <p:sldLayoutId id="2147484322" r:id="rId15"/>
    <p:sldLayoutId id="2147484323" r:id="rId16"/>
    <p:sldLayoutId id="2147484169" r:id="rId17"/>
    <p:sldLayoutId id="2147484153" r:id="rId18"/>
    <p:sldLayoutId id="2147484184" r:id="rId19"/>
    <p:sldLayoutId id="2147484241" r:id="rId20"/>
    <p:sldLayoutId id="2147484242" r:id="rId21"/>
    <p:sldLayoutId id="2147484237" r:id="rId22"/>
    <p:sldLayoutId id="2147484233" r:id="rId23"/>
    <p:sldLayoutId id="2147484204" r:id="rId24"/>
    <p:sldLayoutId id="2147484171" r:id="rId25"/>
    <p:sldLayoutId id="2147484172" r:id="rId26"/>
    <p:sldLayoutId id="2147484234" r:id="rId27"/>
    <p:sldLayoutId id="2147484220" r:id="rId28"/>
    <p:sldLayoutId id="2147484154" r:id="rId29"/>
    <p:sldLayoutId id="2147484226" r:id="rId30"/>
    <p:sldLayoutId id="2147484221" r:id="rId31"/>
    <p:sldLayoutId id="2147484196" r:id="rId32"/>
    <p:sldLayoutId id="2147484222" r:id="rId33"/>
    <p:sldLayoutId id="2147484217" r:id="rId34"/>
  </p:sldLayoutIdLst>
  <p:transition>
    <p:fad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 baseline="0">
          <a:solidFill>
            <a:srgbClr val="BF0900"/>
          </a:solidFill>
          <a:latin typeface="Verdana"/>
          <a:ea typeface="+mj-ea"/>
          <a:cs typeface="Verdana"/>
        </a:defRPr>
      </a:lvl1pPr>
    </p:titleStyle>
    <p:bodyStyle>
      <a:lvl1pPr marL="126000" indent="-126000" algn="l" defTabSz="457200" rtl="0" eaLnBrk="1" latinLnBrk="0" hangingPunct="1">
        <a:spcBef>
          <a:spcPts val="1200"/>
        </a:spcBef>
        <a:buClr>
          <a:schemeClr val="tx2"/>
        </a:buClr>
        <a:buFont typeface="Arial"/>
        <a:buChar char="•"/>
        <a:defRPr sz="1800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270000" indent="-126000" algn="l" defTabSz="457200" rtl="0" eaLnBrk="1" latinLnBrk="0" hangingPunct="1">
        <a:spcBef>
          <a:spcPts val="300"/>
        </a:spcBef>
        <a:buClr>
          <a:schemeClr val="tx2"/>
        </a:buClr>
        <a:buFont typeface="Lucida Grande"/>
        <a:buChar char="-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403200" indent="-125413" algn="l" defTabSz="45720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539750" indent="-125413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717550" indent="-1778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12" userDrawn="1">
          <p15:clr>
            <a:srgbClr val="F26B43"/>
          </p15:clr>
        </p15:guide>
        <p15:guide id="3" orient="horz" pos="123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6" orient="horz" pos="764">
          <p15:clr>
            <a:srgbClr val="F26B43"/>
          </p15:clr>
        </p15:guide>
        <p15:guide id="7" pos="272" userDrawn="1">
          <p15:clr>
            <a:srgbClr val="F26B43"/>
          </p15:clr>
        </p15:guide>
        <p15:guide id="8" orient="horz" pos="259" userDrawn="1">
          <p15:clr>
            <a:srgbClr val="F26B43"/>
          </p15:clr>
        </p15:guide>
        <p15:guide id="9" pos="2948" userDrawn="1">
          <p15:clr>
            <a:srgbClr val="F26B43"/>
          </p15:clr>
        </p15:guide>
        <p15:guide id="10" orient="horz" pos="2754" userDrawn="1">
          <p15:clr>
            <a:srgbClr val="F26B43"/>
          </p15:clr>
        </p15:guide>
        <p15:guide id="11" pos="136" userDrawn="1">
          <p15:clr>
            <a:srgbClr val="F26B43"/>
          </p15:clr>
        </p15:guide>
        <p15:guide id="12" pos="5624" userDrawn="1">
          <p15:clr>
            <a:srgbClr val="F26B43"/>
          </p15:clr>
        </p15:guide>
        <p15:guide id="13" orient="horz" pos="2890" userDrawn="1">
          <p15:clr>
            <a:srgbClr val="F26B43"/>
          </p15:clr>
        </p15:guide>
        <p15:guide id="14" orient="horz" pos="1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tags" Target="../tags/tag27.xml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25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slideLayout" Target="../slideLayouts/slideLayout10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7D10839-CAA6-45C6-B97E-F375BD415350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/>
          <a:srcRect t="26" b="26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5B2495-AF6E-46E8-AB6F-525E1C59AE52}"/>
              </a:ext>
            </a:extLst>
          </p:cNvPr>
          <p:cNvSpPr/>
          <p:nvPr/>
        </p:nvSpPr>
        <p:spPr>
          <a:xfrm>
            <a:off x="3096666" y="2051637"/>
            <a:ext cx="2168901" cy="301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t">
            <a:noAutofit/>
          </a:bodyPr>
          <a:lstStyle/>
          <a:p>
            <a:pPr algn="ctr"/>
            <a:endParaRPr lang="nb-NO" sz="1600" dirty="0">
              <a:solidFill>
                <a:schemeClr val="accent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68C149C-135F-4820-B100-A023E8620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000" dirty="0" err="1"/>
              <a:t>Vulnerability</a:t>
            </a:r>
            <a:r>
              <a:rPr lang="nb-NO" sz="2000" dirty="0"/>
              <a:t> Management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Main </a:t>
            </a:r>
            <a:r>
              <a:rPr lang="nb-NO" sz="2000" dirty="0" err="1"/>
              <a:t>Misunderstandings</a:t>
            </a:r>
            <a:endParaRPr lang="nb-NO" sz="20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8E06F6-3DFF-4DAE-ADBB-AF73438758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Oleksandr Kazymyrov</a:t>
            </a:r>
            <a:br>
              <a:rPr lang="en-US" dirty="0"/>
            </a:br>
            <a:r>
              <a:rPr lang="en-US" dirty="0"/>
              <a:t>15.06.22</a:t>
            </a:r>
          </a:p>
        </p:txBody>
      </p:sp>
    </p:spTree>
    <p:extLst>
      <p:ext uri="{BB962C8B-B14F-4D97-AF65-F5344CB8AC3E}">
        <p14:creationId xmlns:p14="http://schemas.microsoft.com/office/powerpoint/2010/main" val="422191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918A-0081-4797-8D23-EFDB2FED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scanning vs agent-based scanning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6A822-DE01-4A4C-A02F-A91A815EBB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76AB4-32AF-4036-89F4-6A6F17909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7C0D8-2F48-498A-BB12-7D42E6D648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4400" y="1212848"/>
            <a:ext cx="3096905" cy="3159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71858-1ACC-4AA0-9B77-013F29676E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t="23559"/>
          <a:stretch/>
        </p:blipFill>
        <p:spPr>
          <a:xfrm>
            <a:off x="4821010" y="1365189"/>
            <a:ext cx="3734200" cy="28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31B5F40D-7C87-49C5-B8AD-4668362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Vulnerability scanning infrastructure</a:t>
            </a:r>
            <a:endParaRPr lang="nb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6243E-2D6E-419D-A2F0-6BA18AA74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Support of vulnerability scanning infrastructure is a dedicated process</a:t>
            </a:r>
            <a:endParaRPr lang="nb-NO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9C59E30-B758-49DD-A27E-B0C1999BBAAC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/>
          <a:srcRect l="98" r="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329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31B5F40D-7C87-49C5-B8AD-46683629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10763"/>
            <a:ext cx="8280400" cy="606600"/>
          </a:xfrm>
        </p:spPr>
        <p:txBody>
          <a:bodyPr anchor="t">
            <a:normAutofit/>
          </a:bodyPr>
          <a:lstStyle/>
          <a:p>
            <a:r>
              <a:rPr lang="en-US" dirty="0"/>
              <a:t>Extended vulnerability management</a:t>
            </a:r>
            <a:endParaRPr lang="nb-NO" dirty="0"/>
          </a:p>
        </p:txBody>
      </p:sp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id="{82789292-EBDF-89F2-38F1-15ED0A42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635057"/>
              </p:ext>
            </p:extLst>
          </p:nvPr>
        </p:nvGraphicFramePr>
        <p:xfrm>
          <a:off x="431800" y="1213201"/>
          <a:ext cx="8280400" cy="315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23984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2C56-9FB8-4D9D-B823-3121E605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(Capability) maturity level</a:t>
            </a:r>
            <a:endParaRPr lang="nb-N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ADB59-D80C-453C-8A19-1C7999B36E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1212850"/>
          <a:ext cx="8280400" cy="351279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488613748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541736545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717286507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939312507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4219377690"/>
                    </a:ext>
                  </a:extLst>
                </a:gridCol>
              </a:tblGrid>
              <a:tr h="2049754">
                <a:tc>
                  <a:txBody>
                    <a:bodyPr/>
                    <a:lstStyle/>
                    <a:p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100" b="0" dirty="0"/>
                    </a:p>
                  </a:txBody>
                  <a:tcPr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100" b="0" dirty="0"/>
                    </a:p>
                  </a:txBody>
                  <a:tcPr anchor="b">
                    <a:solidFill>
                      <a:schemeClr val="accent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613544"/>
                  </a:ext>
                </a:extLst>
              </a:tr>
              <a:tr h="748673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Processes are unpredictable, poorly controlled and reactive</a:t>
                      </a:r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Processes are defined and documented</a:t>
                      </a:r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Processes are standardized</a:t>
                      </a:r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Processes are monitored and controlled</a:t>
                      </a:r>
                      <a:endParaRPr lang="nb-NO" sz="11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Processes are continuously improved</a:t>
                      </a:r>
                      <a:endParaRPr lang="nb-NO" sz="1100" b="0" dirty="0"/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81623"/>
                  </a:ext>
                </a:extLst>
              </a:tr>
              <a:tr h="3294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Initial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Repeatable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Defined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Managed</a:t>
                      </a:r>
                      <a:endParaRPr lang="nb-NO" sz="1600" b="1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Optimizing</a:t>
                      </a:r>
                      <a:endParaRPr lang="nb-NO" sz="1600" b="1" dirty="0"/>
                    </a:p>
                  </a:txBody>
                  <a:tcPr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69510"/>
                  </a:ext>
                </a:extLst>
              </a:tr>
              <a:tr h="359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Level 3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Level 4</a:t>
                      </a:r>
                      <a:endParaRPr lang="nb-NO" b="1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Level 5</a:t>
                      </a:r>
                      <a:endParaRPr lang="nb-NO" b="1" dirty="0"/>
                    </a:p>
                  </a:txBody>
                  <a:tcPr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93887"/>
                  </a:ext>
                </a:extLst>
              </a:tr>
            </a:tbl>
          </a:graphicData>
        </a:graphic>
      </p:graphicFrame>
      <p:sp>
        <p:nvSpPr>
          <p:cNvPr id="6" name="Diagonal Stripe 5">
            <a:extLst>
              <a:ext uri="{FF2B5EF4-FFF2-40B4-BE49-F238E27FC236}">
                <a16:creationId xmlns:a16="http://schemas.microsoft.com/office/drawing/2014/main" id="{EB943E09-FAC0-48B5-98FF-8BEDA0CDC0C4}"/>
              </a:ext>
            </a:extLst>
          </p:cNvPr>
          <p:cNvSpPr/>
          <p:nvPr/>
        </p:nvSpPr>
        <p:spPr>
          <a:xfrm>
            <a:off x="431800" y="1212849"/>
            <a:ext cx="8280400" cy="2077747"/>
          </a:xfrm>
          <a:custGeom>
            <a:avLst/>
            <a:gdLst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0 w 8280400"/>
              <a:gd name="connsiteY3" fmla="*/ 2077747 h 2077747"/>
              <a:gd name="connsiteX4" fmla="*/ 0 w 8280400"/>
              <a:gd name="connsiteY4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706257 w 8280400"/>
              <a:gd name="connsiteY3" fmla="*/ 1421494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706257 w 8280400"/>
              <a:gd name="connsiteY3" fmla="*/ 1421494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706257 w 8280400"/>
              <a:gd name="connsiteY3" fmla="*/ 1421494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0400" h="2077747">
                <a:moveTo>
                  <a:pt x="0" y="0"/>
                </a:moveTo>
                <a:lnTo>
                  <a:pt x="0" y="0"/>
                </a:lnTo>
                <a:lnTo>
                  <a:pt x="8280400" y="0"/>
                </a:lnTo>
                <a:cubicBezTo>
                  <a:pt x="6850570" y="357717"/>
                  <a:pt x="6213842" y="1113540"/>
                  <a:pt x="4706257" y="1421494"/>
                </a:cubicBezTo>
                <a:cubicBezTo>
                  <a:pt x="3260875" y="1748064"/>
                  <a:pt x="1563569" y="1844482"/>
                  <a:pt x="0" y="207774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>
            <a:noAutofit/>
          </a:bodyPr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9EF56-A695-41B4-A563-AE41BC9E2EF2}"/>
              </a:ext>
            </a:extLst>
          </p:cNvPr>
          <p:cNvSpPr txBox="1"/>
          <p:nvPr/>
        </p:nvSpPr>
        <p:spPr>
          <a:xfrm>
            <a:off x="2216150" y="2251721"/>
            <a:ext cx="130163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Asset</a:t>
            </a:r>
          </a:p>
          <a:p>
            <a:pPr algn="ctr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Management</a:t>
            </a:r>
            <a:endParaRPr lang="nb-NO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525BF-B53B-4F5B-AA0C-E892DC8B86E5}"/>
              </a:ext>
            </a:extLst>
          </p:cNvPr>
          <p:cNvSpPr txBox="1"/>
          <p:nvPr/>
        </p:nvSpPr>
        <p:spPr>
          <a:xfrm>
            <a:off x="587375" y="2528378"/>
            <a:ext cx="13753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Configuration</a:t>
            </a:r>
          </a:p>
          <a:p>
            <a:pPr algn="ctr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Management</a:t>
            </a:r>
            <a:endParaRPr lang="nb-NO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B8FDC-B3A2-4B5E-8670-309FFFEEBB36}"/>
              </a:ext>
            </a:extLst>
          </p:cNvPr>
          <p:cNvSpPr txBox="1"/>
          <p:nvPr/>
        </p:nvSpPr>
        <p:spPr>
          <a:xfrm>
            <a:off x="5568758" y="1519843"/>
            <a:ext cx="130163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Vulnerability</a:t>
            </a:r>
          </a:p>
          <a:p>
            <a:pPr algn="ctr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Management</a:t>
            </a:r>
            <a:endParaRPr lang="nb-NO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B0687-F2A6-4C35-B513-E7557A5C18E3}"/>
              </a:ext>
            </a:extLst>
          </p:cNvPr>
          <p:cNvSpPr txBox="1"/>
          <p:nvPr/>
        </p:nvSpPr>
        <p:spPr>
          <a:xfrm>
            <a:off x="3921181" y="2036278"/>
            <a:ext cx="130163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Patch</a:t>
            </a:r>
          </a:p>
          <a:p>
            <a:pPr algn="ctr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Management</a:t>
            </a:r>
            <a:endParaRPr lang="nb-NO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45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31B5F40D-7C87-49C5-B8AD-4668362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management relies on other processes</a:t>
            </a:r>
            <a:endParaRPr lang="nb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9A6897-CFB8-496C-AC2C-C569271D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does not make sense to establish vulnerability management if asset, patch, and configuration management have lower maturity levels</a:t>
            </a:r>
            <a:endParaRPr lang="nb-NO" dirty="0">
              <a:latin typeface="+mj-lt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6B5C97-B74D-43AF-BECF-A0D919F99D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C1A52-B771-47A3-B710-8EB8B4FC22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9204" y="99892"/>
            <a:ext cx="4623131" cy="46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81A2-AF18-4FFE-9996-AA2BDE67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Takeout</a:t>
            </a:r>
            <a:endParaRPr lang="nb-NO" dirty="0"/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DA82578A-3EEF-4750-87D1-12FDAE3A8EF3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7D8D394-7505-40F5-9B97-CB7EA8C4D1F9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3"/>
          <a:srcRect l="187" r="187"/>
          <a:stretch>
            <a:fillRect/>
          </a:stretch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4B097363-458E-48E8-BC35-A20CCD23A4E7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4"/>
          <a:srcRect l="152" r="152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F68B39-62A5-4D30-A711-6E623BA32B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Dependency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FE0423-FD5B-470C-9F26-C46AB476A6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900" dirty="0"/>
              <a:t>Improve asset, patch, and configuration management before establishing vulnerability management</a:t>
            </a:r>
            <a:endParaRPr lang="nb-NO" sz="9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7F6F23-9484-4A1A-9A07-101C8F3164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What is not VM?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9B6DB9-0B21-47F4-A231-11B54DBB3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900" dirty="0"/>
              <a:t>Vulnerability management is not a report from a patch management solution</a:t>
            </a:r>
            <a:endParaRPr lang="nb-NO" sz="9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26775C-97DB-4A8E-8ECA-A3483F259A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Maintenance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0038BC-3B9A-425C-ACAC-813337AE21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900" dirty="0"/>
              <a:t>Support of vulnerability scanning infrastructure is a dedicated process</a:t>
            </a:r>
            <a:endParaRPr lang="nb-NO" sz="900" dirty="0"/>
          </a:p>
        </p:txBody>
      </p: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1CAAC78E-645C-415F-BA2B-9D09840D21B7}"/>
              </a:ext>
            </a:extLst>
          </p:cNvPr>
          <p:cNvPicPr>
            <a:picLocks noGrp="1"/>
          </p:cNvPicPr>
          <p:nvPr>
            <p:ph type="pic" sz="quarter" idx="29"/>
          </p:nvPr>
        </p:nvPicPr>
        <p:blipFill>
          <a:blip r:embed="rId5"/>
          <a:srcRect t="75" b="75"/>
          <a:stretch>
            <a:fillRect/>
          </a:stretch>
        </p:blipFill>
        <p:spPr/>
      </p:pic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A7F47BE0-C6F3-4E0F-ABF2-56D9594B77E3}"/>
              </a:ext>
            </a:extLst>
          </p:cNvPr>
          <p:cNvPicPr>
            <a:picLocks noGrp="1"/>
          </p:cNvPicPr>
          <p:nvPr>
            <p:ph type="pic" sz="quarter" idx="30"/>
          </p:nvPr>
        </p:nvPicPr>
        <p:blipFill>
          <a:blip r:embed="rId6"/>
          <a:srcRect t="75" b="75"/>
          <a:stretch>
            <a:fillRect/>
          </a:stretch>
        </p:blipFill>
        <p:spPr/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42427373-4B9D-48B3-87F2-A4F86D9D2C2E}"/>
              </a:ext>
            </a:extLst>
          </p:cNvPr>
          <p:cNvPicPr>
            <a:picLocks noGrp="1"/>
          </p:cNvPicPr>
          <p:nvPr>
            <p:ph type="pic" sz="quarter" idx="31"/>
          </p:nvPr>
        </p:nvPicPr>
        <p:blipFill>
          <a:blip r:embed="rId7"/>
          <a:srcRect t="75" b="75"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08175-6739-4928-AE90-2CC8F2DC39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Expansion</a:t>
            </a:r>
            <a:endParaRPr lang="nb-NO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CF2ECA-9A61-457D-BB7F-6AFC487033D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900" dirty="0"/>
              <a:t>Vulnerability scanners are more than vulnerability collectors</a:t>
            </a:r>
            <a:endParaRPr lang="nb-NO" sz="9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98062C-ACE4-4391-8B4E-EDAD5E88AA2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nb-NO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D54C8-9615-456D-ABE4-1AB1E48317A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900" dirty="0"/>
              <a:t>Plan resources far in advance</a:t>
            </a:r>
            <a:endParaRPr lang="nb-NO" sz="9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C21AD54-C402-4BAA-B211-14C4B0C1443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Existing tools</a:t>
            </a:r>
            <a:endParaRPr lang="nb-N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477E7EE-3C30-4703-B202-C8B8ADD083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900" dirty="0"/>
              <a:t>Most EDR has vulnerability overview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71625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37E1-D0D6-4F1C-BC93-3C3B4CDF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management policy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F3A4E-22E4-478B-8F23-C702B5F681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Internal</a:t>
            </a:r>
            <a:endParaRPr lang="en-US" sz="1600" dirty="0"/>
          </a:p>
          <a:p>
            <a:pPr algn="ctr">
              <a:spcBef>
                <a:spcPts val="0"/>
              </a:spcBef>
            </a:pPr>
            <a:r>
              <a:rPr lang="en-US" sz="900" dirty="0"/>
              <a:t>[can impose (security) requirements]</a:t>
            </a:r>
          </a:p>
          <a:p>
            <a:pPr>
              <a:spcBef>
                <a:spcPts val="600"/>
              </a:spcBef>
            </a:pPr>
            <a:r>
              <a:rPr lang="nb-NO" sz="1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Motto: zero trust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Exploitable vulnerabilities must be mitigated fist (risk is avoided)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Other legacy best practices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Active protection controls must be implemented when possible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Hybrid vulnerability scanning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Accepted risks must have a re-evaluate 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89057-0523-4DC1-88E0-0D2D8DA98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2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External</a:t>
            </a:r>
            <a:endParaRPr lang="en-US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[untrusted networks (e.g., the Internet or service providers)]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1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Motto: zero </a:t>
            </a:r>
            <a:r>
              <a:rPr lang="en-US" sz="1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tolerance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Exploitable vulnerabilities are incidents with P1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Vulnerabilities of serenity medium and above must be eliminated (risk is avoided)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Active protection controls have informational status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Continuous asset reconnaissance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Vulnerability scanning from independent environments with minimal period between scans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39967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70B16F-2837-479B-8596-65C93A7BC84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F31A5-9FD4-42B7-BD0E-6D5D26D4CD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nb-NO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FC664CAB-F7CA-4E5E-8EB3-905E8B6DE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ABCBB-47C6-49E1-A64D-8184607A4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misunderstandings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2E4E9B-3A9C-4ED1-9634-18E713CA6A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nb-NO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A64F680D-A05C-4ACF-8DA5-0323DDAC91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D9541EBB-0F22-445A-A410-002C7FDCC1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54D272F5-CBB1-4013-949C-274A9FA9E7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F01161-44EE-4096-9DA0-6F31572B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nb-NO" dirty="0"/>
          </a:p>
        </p:txBody>
      </p:sp>
      <p:pic>
        <p:nvPicPr>
          <p:cNvPr id="49" name="Text Placeholder 44">
            <a:extLst>
              <a:ext uri="{FF2B5EF4-FFF2-40B4-BE49-F238E27FC236}">
                <a16:creationId xmlns:a16="http://schemas.microsoft.com/office/drawing/2014/main" id="{BF0987F5-2CB6-4507-B8F9-0203F02F6ED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79951" y="2486415"/>
            <a:ext cx="928800" cy="928800"/>
          </a:xfrm>
          <a:prstGeom prst="flowChartConnector">
            <a:avLst/>
          </a:prstGeom>
        </p:spPr>
      </p:pic>
      <p:pic>
        <p:nvPicPr>
          <p:cNvPr id="62" name="Text Placeholder 55">
            <a:extLst>
              <a:ext uri="{FF2B5EF4-FFF2-40B4-BE49-F238E27FC236}">
                <a16:creationId xmlns:a16="http://schemas.microsoft.com/office/drawing/2014/main" id="{98D46F7E-C892-4A35-A55B-7DF95F6A93A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7198" y="1214323"/>
            <a:ext cx="928800" cy="928800"/>
          </a:xfrm>
          <a:prstGeom prst="flowChartConnector">
            <a:avLst/>
          </a:prstGeom>
        </p:spPr>
      </p:pic>
      <p:pic>
        <p:nvPicPr>
          <p:cNvPr id="75" name="Text Placeholder 69">
            <a:extLst>
              <a:ext uri="{FF2B5EF4-FFF2-40B4-BE49-F238E27FC236}">
                <a16:creationId xmlns:a16="http://schemas.microsoft.com/office/drawing/2014/main" id="{D8A3C7EF-354C-4C5D-BB1E-A2B8DADCD25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1325" y="2490673"/>
            <a:ext cx="928800" cy="928800"/>
          </a:xfrm>
          <a:prstGeom prst="flowChartConnector">
            <a:avLst/>
          </a:prstGeom>
        </p:spPr>
      </p:pic>
      <p:pic>
        <p:nvPicPr>
          <p:cNvPr id="77" name="Text Placeholder 67">
            <a:extLst>
              <a:ext uri="{FF2B5EF4-FFF2-40B4-BE49-F238E27FC236}">
                <a16:creationId xmlns:a16="http://schemas.microsoft.com/office/drawing/2014/main" id="{9884FF28-FEC1-43E8-AE55-01556FFE3F6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89475" y="1214323"/>
            <a:ext cx="928800" cy="9288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9677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2C56-9FB8-4D9D-B823-3121E605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(Capability) maturity level</a:t>
            </a:r>
            <a:endParaRPr lang="nb-N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ADB59-D80C-453C-8A19-1C7999B36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256806"/>
              </p:ext>
            </p:extLst>
          </p:nvPr>
        </p:nvGraphicFramePr>
        <p:xfrm>
          <a:off x="431800" y="1212850"/>
          <a:ext cx="8280400" cy="351279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488613748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541736545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717286507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939312507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4219377690"/>
                    </a:ext>
                  </a:extLst>
                </a:gridCol>
              </a:tblGrid>
              <a:tr h="2049754">
                <a:tc>
                  <a:txBody>
                    <a:bodyPr/>
                    <a:lstStyle/>
                    <a:p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100" b="0" dirty="0"/>
                    </a:p>
                  </a:txBody>
                  <a:tcPr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100" b="0" dirty="0"/>
                    </a:p>
                  </a:txBody>
                  <a:tcPr anchor="b">
                    <a:solidFill>
                      <a:schemeClr val="accent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613544"/>
                  </a:ext>
                </a:extLst>
              </a:tr>
              <a:tr h="748673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Processes are unpredictable, poorly controlled and reactive</a:t>
                      </a:r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Processes are defined and documented</a:t>
                      </a:r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Processes are standardized</a:t>
                      </a:r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Processes are monitored and controlled</a:t>
                      </a:r>
                      <a:endParaRPr lang="nb-NO" sz="11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Processes are continuously improved</a:t>
                      </a:r>
                      <a:endParaRPr lang="nb-NO" sz="1100" b="0" dirty="0"/>
                    </a:p>
                  </a:txBody>
                  <a:tcPr>
                    <a:solidFill>
                      <a:schemeClr val="accent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81623"/>
                  </a:ext>
                </a:extLst>
              </a:tr>
              <a:tr h="3294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Initial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Repeatable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Defined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Managed</a:t>
                      </a:r>
                      <a:endParaRPr lang="nb-NO" sz="1600" b="1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Optimizing</a:t>
                      </a:r>
                      <a:endParaRPr lang="nb-NO" sz="1600" b="1" dirty="0"/>
                    </a:p>
                  </a:txBody>
                  <a:tcPr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69510"/>
                  </a:ext>
                </a:extLst>
              </a:tr>
              <a:tr h="359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Level 3</a:t>
                      </a:r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Level 4</a:t>
                      </a:r>
                      <a:endParaRPr lang="nb-NO" b="1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Level 5</a:t>
                      </a:r>
                      <a:endParaRPr lang="nb-NO" b="1" dirty="0"/>
                    </a:p>
                  </a:txBody>
                  <a:tcPr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93887"/>
                  </a:ext>
                </a:extLst>
              </a:tr>
            </a:tbl>
          </a:graphicData>
        </a:graphic>
      </p:graphicFrame>
      <p:sp>
        <p:nvSpPr>
          <p:cNvPr id="6" name="Diagonal Stripe 5">
            <a:extLst>
              <a:ext uri="{FF2B5EF4-FFF2-40B4-BE49-F238E27FC236}">
                <a16:creationId xmlns:a16="http://schemas.microsoft.com/office/drawing/2014/main" id="{EB943E09-FAC0-48B5-98FF-8BEDA0CDC0C4}"/>
              </a:ext>
            </a:extLst>
          </p:cNvPr>
          <p:cNvSpPr/>
          <p:nvPr/>
        </p:nvSpPr>
        <p:spPr>
          <a:xfrm>
            <a:off x="431800" y="1212850"/>
            <a:ext cx="8280400" cy="2077747"/>
          </a:xfrm>
          <a:custGeom>
            <a:avLst/>
            <a:gdLst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0 w 8280400"/>
              <a:gd name="connsiteY3" fmla="*/ 2077747 h 2077747"/>
              <a:gd name="connsiteX4" fmla="*/ 0 w 8280400"/>
              <a:gd name="connsiteY4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690706 w 8280400"/>
              <a:gd name="connsiteY3" fmla="*/ 1377951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706257 w 8280400"/>
              <a:gd name="connsiteY3" fmla="*/ 1421494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706257 w 8280400"/>
              <a:gd name="connsiteY3" fmla="*/ 1421494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  <a:gd name="connsiteX0" fmla="*/ 0 w 8280400"/>
              <a:gd name="connsiteY0" fmla="*/ 0 h 2077747"/>
              <a:gd name="connsiteX1" fmla="*/ 0 w 8280400"/>
              <a:gd name="connsiteY1" fmla="*/ 0 h 2077747"/>
              <a:gd name="connsiteX2" fmla="*/ 8280400 w 8280400"/>
              <a:gd name="connsiteY2" fmla="*/ 0 h 2077747"/>
              <a:gd name="connsiteX3" fmla="*/ 4706257 w 8280400"/>
              <a:gd name="connsiteY3" fmla="*/ 1421494 h 2077747"/>
              <a:gd name="connsiteX4" fmla="*/ 0 w 8280400"/>
              <a:gd name="connsiteY4" fmla="*/ 2077747 h 2077747"/>
              <a:gd name="connsiteX5" fmla="*/ 0 w 8280400"/>
              <a:gd name="connsiteY5" fmla="*/ 0 h 207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0400" h="2077747">
                <a:moveTo>
                  <a:pt x="0" y="0"/>
                </a:moveTo>
                <a:lnTo>
                  <a:pt x="0" y="0"/>
                </a:lnTo>
                <a:lnTo>
                  <a:pt x="8280400" y="0"/>
                </a:lnTo>
                <a:cubicBezTo>
                  <a:pt x="6850570" y="357717"/>
                  <a:pt x="6213842" y="1113540"/>
                  <a:pt x="4706257" y="1421494"/>
                </a:cubicBezTo>
                <a:cubicBezTo>
                  <a:pt x="3260875" y="1748064"/>
                  <a:pt x="1563569" y="1844482"/>
                  <a:pt x="0" y="207774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>
            <a:noAutofit/>
          </a:bodyPr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2C56-9FB8-4D9D-B823-3121E605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risk treatment</a:t>
            </a:r>
            <a:endParaRPr lang="nb-NO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1C392EE-42EE-4B66-AAAB-5361EE1A9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491785"/>
              </p:ext>
            </p:extLst>
          </p:nvPr>
        </p:nvGraphicFramePr>
        <p:xfrm>
          <a:off x="431800" y="1212850"/>
          <a:ext cx="8280400" cy="315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3477F0A-17B0-4808-8908-1A53BD2B3A2C}"/>
              </a:ext>
            </a:extLst>
          </p:cNvPr>
          <p:cNvSpPr txBox="1"/>
          <p:nvPr/>
        </p:nvSpPr>
        <p:spPr>
          <a:xfrm>
            <a:off x="3526040" y="889133"/>
            <a:ext cx="20919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High Probability</a:t>
            </a:r>
            <a:endParaRPr lang="nb-NO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F2A5C8-407B-4A10-8A96-DD8673181E8D}"/>
              </a:ext>
            </a:extLst>
          </p:cNvPr>
          <p:cNvSpPr txBox="1"/>
          <p:nvPr/>
        </p:nvSpPr>
        <p:spPr>
          <a:xfrm>
            <a:off x="6262247" y="2617632"/>
            <a:ext cx="16062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High Impact</a:t>
            </a:r>
            <a:endParaRPr lang="nb-NO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0D7AD-D6B5-4098-8EC6-E7A030DECF7C}"/>
              </a:ext>
            </a:extLst>
          </p:cNvPr>
          <p:cNvSpPr txBox="1"/>
          <p:nvPr/>
        </p:nvSpPr>
        <p:spPr>
          <a:xfrm>
            <a:off x="3559702" y="4455338"/>
            <a:ext cx="20245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Low Probability</a:t>
            </a:r>
            <a:endParaRPr lang="nb-NO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906FA-3494-497B-B50B-1C8CBF2D7AE4}"/>
              </a:ext>
            </a:extLst>
          </p:cNvPr>
          <p:cNvSpPr txBox="1"/>
          <p:nvPr/>
        </p:nvSpPr>
        <p:spPr>
          <a:xfrm>
            <a:off x="1342871" y="2617632"/>
            <a:ext cx="15388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Low Impact</a:t>
            </a:r>
            <a:endParaRPr lang="nb-NO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76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130AA607-C2D0-453D-BFC7-66AECDDF47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600" dirty="0"/>
              <a:t>Reports from our patch management solution show that vulnerabilities are patched</a:t>
            </a:r>
            <a:endParaRPr lang="nb-NO" sz="260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F811D1B-6FBB-7DF9-B3F4-5665675F2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Frequency: Often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FDB2C9-5704-4792-9773-1DB00AF1B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B03EF-E221-42D9-9C7A-4F26327352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87063"/>
            <a:ext cx="4441065" cy="4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5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130AA607-C2D0-453D-BFC7-66AECDDF47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600" dirty="0"/>
              <a:t>Vulnerability scanning is vulnerability management</a:t>
            </a:r>
            <a:endParaRPr lang="nb-NO" sz="260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F811D1B-6FBB-7DF9-B3F4-5665675F2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Frequency: Often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19BEA3B-5962-4238-A796-CEA452CD52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7744F9-8646-4654-A3EA-3662190DA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849" y="85883"/>
            <a:ext cx="3624438" cy="47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624EE8B-9FD8-4451-A8F1-CBB23BDBDCA1}"/>
              </a:ext>
            </a:extLst>
          </p:cNvPr>
          <p:cNvGrpSpPr/>
          <p:nvPr/>
        </p:nvGrpSpPr>
        <p:grpSpPr>
          <a:xfrm>
            <a:off x="404565" y="2287387"/>
            <a:ext cx="8326853" cy="1271175"/>
            <a:chOff x="404565" y="2287387"/>
            <a:chExt cx="8326853" cy="1271175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BC7DBB72-5C4F-48E3-A664-37E2790F7266}"/>
                </a:ext>
              </a:extLst>
            </p:cNvPr>
            <p:cNvSpPr/>
            <p:nvPr/>
          </p:nvSpPr>
          <p:spPr>
            <a:xfrm>
              <a:off x="404565" y="2287387"/>
              <a:ext cx="8303978" cy="12711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000" tIns="144000" rIns="144000" bIns="144000" rtlCol="0" anchor="t">
              <a:noAutofit/>
            </a:bodyPr>
            <a:lstStyle/>
            <a:p>
              <a:pPr algn="ctr"/>
              <a:endParaRPr lang="nb-NO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2C0933-BF6C-401B-95C5-C1F7CBD35BEF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6447420" y="2382974"/>
              <a:ext cx="1080000" cy="1080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463B5CB-8D26-4242-BA94-7ADB76161DC0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1631436" y="2382974"/>
              <a:ext cx="1080000" cy="1080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24C196E-BCA5-463F-82C6-E9D02AAF7102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5243424" y="2382974"/>
              <a:ext cx="1080000" cy="1080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00531FB-271C-4F34-ADAC-EBFFCAA16B2C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427440" y="2382974"/>
              <a:ext cx="1080000" cy="1080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24797B3-FC7D-4A9C-AEBE-3B4029C2670F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2835432" y="2382974"/>
              <a:ext cx="1080000" cy="1080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FAB66F4-B688-47A1-B4D9-E57E12B534D3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7651418" y="2382974"/>
              <a:ext cx="1080000" cy="1080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F96684B-46A1-4E9D-9D99-4F4A0CD9A399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4039428" y="2382974"/>
              <a:ext cx="1080000" cy="1080000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545415-77D4-4F50-B16A-5F3095F86366}"/>
              </a:ext>
            </a:extLst>
          </p:cNvPr>
          <p:cNvGrpSpPr/>
          <p:nvPr/>
        </p:nvGrpSpPr>
        <p:grpSpPr>
          <a:xfrm>
            <a:off x="404565" y="3513540"/>
            <a:ext cx="8311995" cy="1271175"/>
            <a:chOff x="404565" y="3513540"/>
            <a:chExt cx="8311995" cy="1271175"/>
          </a:xfrm>
        </p:grpSpPr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45C25688-A5F1-4F7D-B368-01BFCEC68CCC}"/>
                </a:ext>
              </a:extLst>
            </p:cNvPr>
            <p:cNvSpPr/>
            <p:nvPr/>
          </p:nvSpPr>
          <p:spPr>
            <a:xfrm>
              <a:off x="404565" y="3513540"/>
              <a:ext cx="8303978" cy="12711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000" tIns="144000" rIns="144000" bIns="144000" rtlCol="0" anchor="t">
              <a:noAutofit/>
            </a:bodyPr>
            <a:lstStyle/>
            <a:p>
              <a:pPr algn="ctr"/>
              <a:endParaRPr lang="nb-NO" sz="1600" dirty="0">
                <a:solidFill>
                  <a:schemeClr val="tx1"/>
                </a:solidFill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7623631-4C1F-4B7A-93D5-9DAD119A8B85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1632593" y="3609127"/>
              <a:ext cx="1080000" cy="108000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0FBAA44B-C78E-4453-AB8B-E0433F82A66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6435765" y="3609127"/>
              <a:ext cx="1080000" cy="1080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5D0DE43-5357-45D6-AD66-72D5C59BCC6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431800" y="3609127"/>
              <a:ext cx="1080000" cy="108000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877E67E3-4A88-4BD2-B110-CE864E53831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4034179" y="3609127"/>
              <a:ext cx="1080000" cy="108000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BA0B91DF-4061-4E58-85BA-00E9B1565286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2833386" y="3609127"/>
              <a:ext cx="1080000" cy="1080000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002C88AE-62F9-431C-BED6-AB132E381DDD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7636560" y="3609127"/>
              <a:ext cx="1080000" cy="108000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3F66C8C4-42C6-420C-8FD7-2B61AD4404D3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5234972" y="3609127"/>
              <a:ext cx="1080000" cy="1080000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13823DA-F2D8-446C-B618-ED0F267BF014}"/>
              </a:ext>
            </a:extLst>
          </p:cNvPr>
          <p:cNvGrpSpPr/>
          <p:nvPr/>
        </p:nvGrpSpPr>
        <p:grpSpPr>
          <a:xfrm>
            <a:off x="427440" y="1024661"/>
            <a:ext cx="8303978" cy="1271175"/>
            <a:chOff x="427440" y="1024661"/>
            <a:chExt cx="8303978" cy="1271175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B06C4C89-482A-48D3-A922-24837DD9332B}"/>
                </a:ext>
              </a:extLst>
            </p:cNvPr>
            <p:cNvSpPr/>
            <p:nvPr/>
          </p:nvSpPr>
          <p:spPr>
            <a:xfrm>
              <a:off x="427440" y="1024661"/>
              <a:ext cx="8303978" cy="127117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000" tIns="144000" rIns="144000" bIns="144000" rtlCol="0" anchor="t">
              <a:noAutofit/>
            </a:bodyPr>
            <a:lstStyle/>
            <a:p>
              <a:pPr algn="ctr"/>
              <a:endParaRPr lang="nb-NO" sz="1600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1CF3EC-E920-4C5C-839D-24A161A60FE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31800" y="1120248"/>
              <a:ext cx="1080000" cy="1080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D08DD4E-D637-4F1B-A37C-D80F7AAE025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1631257" y="1120248"/>
              <a:ext cx="1080000" cy="10800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82CE193-6A50-4B17-B42A-BB84A49DB03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4030171" y="1120248"/>
              <a:ext cx="1080000" cy="1080000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B7559D77-8799-4363-9880-190B09FA771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229628" y="1120248"/>
              <a:ext cx="1080000" cy="108000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772C22D2-3277-4A03-95F3-0D57E9368FF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6429085" y="1120248"/>
              <a:ext cx="1080000" cy="108000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9FDE8966-05AD-47D5-90C2-06127FF10F4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>
              <a:off x="2830714" y="1120248"/>
              <a:ext cx="1080000" cy="1080000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7C108DD1-6283-4BD3-8D0F-3236F837C40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7628543" y="1120248"/>
              <a:ext cx="1080000" cy="1080000"/>
            </a:xfrm>
            <a:prstGeom prst="rect">
              <a:avLst/>
            </a:prstGeom>
          </p:spPr>
        </p:pic>
      </p:grp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AEF3A571-D940-4FF6-8E20-8345BD2505AF}"/>
              </a:ext>
            </a:extLst>
          </p:cNvPr>
          <p:cNvSpPr/>
          <p:nvPr/>
        </p:nvSpPr>
        <p:spPr>
          <a:xfrm>
            <a:off x="435457" y="404265"/>
            <a:ext cx="2528554" cy="6066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t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Technology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AD8A1ECC-06CA-41F2-8E9D-8D03D07760D6}"/>
              </a:ext>
            </a:extLst>
          </p:cNvPr>
          <p:cNvSpPr/>
          <p:nvPr/>
        </p:nvSpPr>
        <p:spPr>
          <a:xfrm>
            <a:off x="6210882" y="404265"/>
            <a:ext cx="2497661" cy="6066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t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People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51E3D10E-AA9C-44D4-810E-C931B9337597}"/>
              </a:ext>
            </a:extLst>
          </p:cNvPr>
          <p:cNvSpPr/>
          <p:nvPr/>
        </p:nvSpPr>
        <p:spPr>
          <a:xfrm>
            <a:off x="3323170" y="404264"/>
            <a:ext cx="2528554" cy="6066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t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</a:t>
            </a:r>
            <a:endParaRPr lang="nb-N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25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31B5F40D-7C87-49C5-B8AD-4668362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are not infrastructure</a:t>
            </a:r>
            <a:endParaRPr lang="nb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3D984-7580-439F-B214-F9A61BE8A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US" dirty="0"/>
              <a:t>Clients/workstations</a:t>
            </a:r>
          </a:p>
          <a:p>
            <a:r>
              <a:rPr lang="en-US" dirty="0"/>
              <a:t>Network devices</a:t>
            </a:r>
          </a:p>
          <a:p>
            <a:r>
              <a:rPr lang="en-US" dirty="0"/>
              <a:t>Databases</a:t>
            </a:r>
          </a:p>
          <a:p>
            <a:r>
              <a:rPr lang="en-US" dirty="0"/>
              <a:t>Containers</a:t>
            </a:r>
          </a:p>
          <a:p>
            <a:r>
              <a:rPr lang="en-US" dirty="0"/>
              <a:t>IoT</a:t>
            </a:r>
          </a:p>
          <a:p>
            <a:r>
              <a:rPr lang="en-US" dirty="0"/>
              <a:t>Hypervisors</a:t>
            </a:r>
          </a:p>
          <a:p>
            <a:r>
              <a:rPr lang="en-US" dirty="0"/>
              <a:t>Web Applications</a:t>
            </a:r>
          </a:p>
          <a:p>
            <a:r>
              <a:rPr lang="en-US" dirty="0"/>
              <a:t>…</a:t>
            </a:r>
            <a:endParaRPr lang="nb-NO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7757B9B-3211-40BA-AE58-6A65A5A8C0AC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/>
          <a:srcRect l="85" r="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637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130AA607-C2D0-453D-BFC7-66AECDDF47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600" dirty="0"/>
              <a:t>Vulnerability management is a one-time project</a:t>
            </a:r>
            <a:endParaRPr lang="nb-NO" sz="260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F811D1B-6FBB-7DF9-B3F4-5665675F2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Frequency: Common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E0458B-D48E-4702-B141-B55A269DF9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E9E30-0786-4353-BB2B-F3BBB4FAD8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896" y="508335"/>
            <a:ext cx="4070343" cy="42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9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ICTURE" val="0"/>
</p:tagLst>
</file>

<file path=ppt/theme/theme1.xml><?xml version="1.0" encoding="utf-8"?>
<a:theme xmlns:a="http://schemas.openxmlformats.org/drawingml/2006/main" name="STB/SPP_2022">
  <a:themeElements>
    <a:clrScheme name="Company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DF4E6"/>
      </a:accent1>
      <a:accent2>
        <a:srgbClr val="F5E4C7"/>
      </a:accent2>
      <a:accent3>
        <a:srgbClr val="E8F3E1"/>
      </a:accent3>
      <a:accent4>
        <a:srgbClr val="C6E7C1"/>
      </a:accent4>
      <a:accent5>
        <a:srgbClr val="DA291C"/>
      </a:accent5>
      <a:accent6>
        <a:srgbClr val="BF0900"/>
      </a:accent6>
      <a:hlink>
        <a:srgbClr val="BF0900"/>
      </a:hlink>
      <a:folHlink>
        <a:srgbClr val="5B462B"/>
      </a:folHlink>
    </a:clrScheme>
    <a:fontScheme name="Folio">
      <a:majorFont>
        <a:latin typeface="Verdan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lIns="144000" tIns="144000" rIns="144000" bIns="144000" rtlCol="0" anchor="t">
        <a:noAutofit/>
      </a:bodyPr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orebrand mal" id="{CB74A75F-0686-4AC6-A604-D02FFEA40AE5}" vid="{F108C320-04EF-461D-8E6D-4E2A6F413E5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6301E8352E2843BBAF712216C93E4E" ma:contentTypeVersion="2" ma:contentTypeDescription="Opprett et nytt dokument." ma:contentTypeScope="" ma:versionID="da29a4fb566eacea52a73baefb61767f">
  <xsd:schema xmlns:xsd="http://www.w3.org/2001/XMLSchema" xmlns:xs="http://www.w3.org/2001/XMLSchema" xmlns:p="http://schemas.microsoft.com/office/2006/metadata/properties" xmlns:ns2="0955d043-f9b8-4407-bc5b-b26dd938ae1e" targetNamespace="http://schemas.microsoft.com/office/2006/metadata/properties" ma:root="true" ma:fieldsID="35bee1893fbf42da812a0caef64b0455" ns2:_="">
    <xsd:import namespace="0955d043-f9b8-4407-bc5b-b26dd938ae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5d043-f9b8-4407-bc5b-b26dd938a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E5F421-F694-448B-9EB8-7D3B6D74C4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F0038-DAD1-4D4B-831D-7806C36F8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5d043-f9b8-4407-bc5b-b26dd938ae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5AAFA5-23CF-42B3-A21F-439DDE05FDB6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0955d043-f9b8-4407-bc5b-b26dd938ae1e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Storebrand mal</Template>
  <TotalTime>2836</TotalTime>
  <Words>414</Words>
  <Application>Microsoft Office PowerPoint</Application>
  <PresentationFormat>On-screen Show (16:9)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Verdana</vt:lpstr>
      <vt:lpstr>STB/SPP_2022</vt:lpstr>
      <vt:lpstr>Vulnerability Management  Main Misunderstandings</vt:lpstr>
      <vt:lpstr>Agenda</vt:lpstr>
      <vt:lpstr>(Capability) maturity level</vt:lpstr>
      <vt:lpstr>Types of risk treatment</vt:lpstr>
      <vt:lpstr>PowerPoint Presentation</vt:lpstr>
      <vt:lpstr>PowerPoint Presentation</vt:lpstr>
      <vt:lpstr>PowerPoint Presentation</vt:lpstr>
      <vt:lpstr>Servers are not infrastructure</vt:lpstr>
      <vt:lpstr>PowerPoint Presentation</vt:lpstr>
      <vt:lpstr>Network scanning vs agent-based scanning</vt:lpstr>
      <vt:lpstr>Vulnerability scanning infrastructure</vt:lpstr>
      <vt:lpstr>Extended vulnerability management</vt:lpstr>
      <vt:lpstr>(Capability) maturity level</vt:lpstr>
      <vt:lpstr>Vulnerability management relies on other processes</vt:lpstr>
      <vt:lpstr>Takeout</vt:lpstr>
      <vt:lpstr>Vulnerability management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Kazymyrov, Oleksandr</dc:creator>
  <cp:lastModifiedBy>Kazymyrov, Oleksandr</cp:lastModifiedBy>
  <cp:revision>6</cp:revision>
  <dcterms:created xsi:type="dcterms:W3CDTF">2022-05-06T11:33:16Z</dcterms:created>
  <dcterms:modified xsi:type="dcterms:W3CDTF">2022-07-25T13:44:56Z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3d8a03-6c4f-48cf-a1a6-1b38e749645c_Enabled">
    <vt:lpwstr>true</vt:lpwstr>
  </property>
  <property fmtid="{D5CDD505-2E9C-101B-9397-08002B2CF9AE}" pid="3" name="MSIP_Label_8c3d8a03-6c4f-48cf-a1a6-1b38e749645c_SetDate">
    <vt:lpwstr>2020-12-17T08:36:32Z</vt:lpwstr>
  </property>
  <property fmtid="{D5CDD505-2E9C-101B-9397-08002B2CF9AE}" pid="4" name="MSIP_Label_8c3d8a03-6c4f-48cf-a1a6-1b38e749645c_Method">
    <vt:lpwstr>Standard</vt:lpwstr>
  </property>
  <property fmtid="{D5CDD505-2E9C-101B-9397-08002B2CF9AE}" pid="5" name="MSIP_Label_8c3d8a03-6c4f-48cf-a1a6-1b38e749645c_Name">
    <vt:lpwstr>Internal</vt:lpwstr>
  </property>
  <property fmtid="{D5CDD505-2E9C-101B-9397-08002B2CF9AE}" pid="6" name="MSIP_Label_8c3d8a03-6c4f-48cf-a1a6-1b38e749645c_SiteId">
    <vt:lpwstr>44b5383f-aeed-4959-a674-24d907b93966</vt:lpwstr>
  </property>
  <property fmtid="{D5CDD505-2E9C-101B-9397-08002B2CF9AE}" pid="7" name="MSIP_Label_8c3d8a03-6c4f-48cf-a1a6-1b38e749645c_ActionId">
    <vt:lpwstr>a15721ed-75a1-4e50-9fd1-02fbdf5edc3e</vt:lpwstr>
  </property>
  <property fmtid="{D5CDD505-2E9C-101B-9397-08002B2CF9AE}" pid="8" name="MSIP_Label_8c3d8a03-6c4f-48cf-a1a6-1b38e749645c_ContentBits">
    <vt:lpwstr>0</vt:lpwstr>
  </property>
  <property fmtid="{D5CDD505-2E9C-101B-9397-08002B2CF9AE}" pid="9" name="ContentTypeId">
    <vt:lpwstr>0x010100D36301E8352E2843BBAF712216C93E4E</vt:lpwstr>
  </property>
  <property fmtid="{D5CDD505-2E9C-101B-9397-08002B2CF9AE}" pid="10" name="_AdHocReviewCycleID">
    <vt:i4>34899812</vt:i4>
  </property>
  <property fmtid="{D5CDD505-2E9C-101B-9397-08002B2CF9AE}" pid="11" name="_NewReviewCycle">
    <vt:lpwstr/>
  </property>
  <property fmtid="{D5CDD505-2E9C-101B-9397-08002B2CF9AE}" pid="12" name="_EmailSubject">
    <vt:lpwstr>Pptx filer</vt:lpwstr>
  </property>
  <property fmtid="{D5CDD505-2E9C-101B-9397-08002B2CF9AE}" pid="13" name="_AuthorEmail">
    <vt:lpwstr>birgitte.ullevoldsater@storebrand.no</vt:lpwstr>
  </property>
  <property fmtid="{D5CDD505-2E9C-101B-9397-08002B2CF9AE}" pid="14" name="_AuthorEmailDisplayName">
    <vt:lpwstr>Ullevoldsæter, Birgitte</vt:lpwstr>
  </property>
  <property fmtid="{D5CDD505-2E9C-101B-9397-08002B2CF9AE}" pid="15" name="_PreviousAdHocReviewCycleID">
    <vt:i4>249612265</vt:i4>
  </property>
</Properties>
</file>