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ink/ink1.xml" ContentType="application/inkml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143" r:id="rId4"/>
  </p:sldMasterIdLst>
  <p:notesMasterIdLst>
    <p:notesMasterId r:id="rId30"/>
  </p:notesMasterIdLst>
  <p:sldIdLst>
    <p:sldId id="4528" r:id="rId5"/>
    <p:sldId id="4566" r:id="rId6"/>
    <p:sldId id="4534" r:id="rId7"/>
    <p:sldId id="4532" r:id="rId8"/>
    <p:sldId id="4556" r:id="rId9"/>
    <p:sldId id="4568" r:id="rId10"/>
    <p:sldId id="4533" r:id="rId11"/>
    <p:sldId id="4537" r:id="rId12"/>
    <p:sldId id="4542" r:id="rId13"/>
    <p:sldId id="4543" r:id="rId14"/>
    <p:sldId id="4544" r:id="rId15"/>
    <p:sldId id="4545" r:id="rId16"/>
    <p:sldId id="4550" r:id="rId17"/>
    <p:sldId id="4552" r:id="rId18"/>
    <p:sldId id="4557" r:id="rId19"/>
    <p:sldId id="4558" r:id="rId20"/>
    <p:sldId id="4564" r:id="rId21"/>
    <p:sldId id="4560" r:id="rId22"/>
    <p:sldId id="4567" r:id="rId23"/>
    <p:sldId id="4553" r:id="rId24"/>
    <p:sldId id="4561" r:id="rId25"/>
    <p:sldId id="4555" r:id="rId26"/>
    <p:sldId id="4548" r:id="rId27"/>
    <p:sldId id="4565" r:id="rId28"/>
    <p:sldId id="4549" r:id="rId29"/>
  </p:sldIdLst>
  <p:sldSz cx="9144000" cy="5143500" type="screen16x9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51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7750"/>
    <a:srgbClr val="C6AA7D"/>
    <a:srgbClr val="F8EDD9"/>
    <a:srgbClr val="1492A6"/>
    <a:srgbClr val="FBF6EE"/>
    <a:srgbClr val="5B4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D139E0-4593-4CFF-A2A7-DAD7B97AF658}" v="1205" dt="2022-08-26T07:58:18.2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3372" autoAdjust="0"/>
  </p:normalViewPr>
  <p:slideViewPr>
    <p:cSldViewPr snapToGrid="0">
      <p:cViewPr varScale="1">
        <p:scale>
          <a:sx n="79" d="100"/>
          <a:sy n="79" d="100"/>
        </p:scale>
        <p:origin x="872" y="48"/>
      </p:cViewPr>
      <p:guideLst>
        <p:guide orient="horz"/>
        <p:guide pos="512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zymyrov, Oleksandr" userId="2f620865-d50f-4a43-9142-cf92e53d3346" providerId="ADAL" clId="{99C2DEEF-6CBE-4E0F-B050-0DA7F153DDE7}"/>
    <pc:docChg chg="undo redo custSel addSld delSld modSld sldOrd">
      <pc:chgData name="Kazymyrov, Oleksandr" userId="2f620865-d50f-4a43-9142-cf92e53d3346" providerId="ADAL" clId="{99C2DEEF-6CBE-4E0F-B050-0DA7F153DDE7}" dt="2022-05-18T09:57:33.640" v="4525" actId="47"/>
      <pc:docMkLst>
        <pc:docMk/>
      </pc:docMkLst>
      <pc:sldChg chg="addSp delSp modSp mod modClrScheme chgLayout">
        <pc:chgData name="Kazymyrov, Oleksandr" userId="2f620865-d50f-4a43-9142-cf92e53d3346" providerId="ADAL" clId="{99C2DEEF-6CBE-4E0F-B050-0DA7F153DDE7}" dt="2022-05-10T15:31:58.314" v="1153" actId="700"/>
        <pc:sldMkLst>
          <pc:docMk/>
          <pc:sldMk cId="4221918857" sldId="4504"/>
        </pc:sldMkLst>
        <pc:spChg chg="mod ord">
          <ac:chgData name="Kazymyrov, Oleksandr" userId="2f620865-d50f-4a43-9142-cf92e53d3346" providerId="ADAL" clId="{99C2DEEF-6CBE-4E0F-B050-0DA7F153DDE7}" dt="2022-05-10T15:31:58.314" v="1153" actId="700"/>
          <ac:spMkLst>
            <pc:docMk/>
            <pc:sldMk cId="4221918857" sldId="4504"/>
            <ac:spMk id="2" creationId="{068C149C-135F-4820-B100-A023E8620B79}"/>
          </ac:spMkLst>
        </pc:spChg>
        <pc:spChg chg="del">
          <ac:chgData name="Kazymyrov, Oleksandr" userId="2f620865-d50f-4a43-9142-cf92e53d3346" providerId="ADAL" clId="{99C2DEEF-6CBE-4E0F-B050-0DA7F153DDE7}" dt="2022-05-06T11:46:52.153" v="73"/>
          <ac:spMkLst>
            <pc:docMk/>
            <pc:sldMk cId="4221918857" sldId="4504"/>
            <ac:spMk id="3" creationId="{D3009C21-BCA6-42D3-BF9C-5F5E0C0F8C09}"/>
          </ac:spMkLst>
        </pc:spChg>
        <pc:spChg chg="mod ord">
          <ac:chgData name="Kazymyrov, Oleksandr" userId="2f620865-d50f-4a43-9142-cf92e53d3346" providerId="ADAL" clId="{99C2DEEF-6CBE-4E0F-B050-0DA7F153DDE7}" dt="2022-05-10T15:31:58.314" v="1153" actId="700"/>
          <ac:spMkLst>
            <pc:docMk/>
            <pc:sldMk cId="4221918857" sldId="4504"/>
            <ac:spMk id="4" creationId="{CC8E06F6-3DFF-4DAE-ADBB-AF7343875848}"/>
          </ac:spMkLst>
        </pc:spChg>
        <pc:spChg chg="add del mod">
          <ac:chgData name="Kazymyrov, Oleksandr" userId="2f620865-d50f-4a43-9142-cf92e53d3346" providerId="ADAL" clId="{99C2DEEF-6CBE-4E0F-B050-0DA7F153DDE7}" dt="2022-05-06T11:47:20.373" v="93"/>
          <ac:spMkLst>
            <pc:docMk/>
            <pc:sldMk cId="4221918857" sldId="4504"/>
            <ac:spMk id="8" creationId="{03F3A50A-5E10-4E34-8CE3-C366A383ED7E}"/>
          </ac:spMkLst>
        </pc:spChg>
        <pc:spChg chg="add del mod">
          <ac:chgData name="Kazymyrov, Oleksandr" userId="2f620865-d50f-4a43-9142-cf92e53d3346" providerId="ADAL" clId="{99C2DEEF-6CBE-4E0F-B050-0DA7F153DDE7}" dt="2022-05-06T11:47:08.622" v="92"/>
          <ac:spMkLst>
            <pc:docMk/>
            <pc:sldMk cId="4221918857" sldId="4504"/>
            <ac:spMk id="14" creationId="{86E286FA-ECD1-42A9-A74C-A6199A79B0E1}"/>
          </ac:spMkLst>
        </pc:spChg>
        <pc:spChg chg="add del mod">
          <ac:chgData name="Kazymyrov, Oleksandr" userId="2f620865-d50f-4a43-9142-cf92e53d3346" providerId="ADAL" clId="{99C2DEEF-6CBE-4E0F-B050-0DA7F153DDE7}" dt="2022-05-06T11:47:38.055" v="96"/>
          <ac:spMkLst>
            <pc:docMk/>
            <pc:sldMk cId="4221918857" sldId="4504"/>
            <ac:spMk id="18" creationId="{D66C2998-3AE2-404A-B39D-6185C370A997}"/>
          </ac:spMkLst>
        </pc:spChg>
        <pc:spChg chg="add mod ord">
          <ac:chgData name="Kazymyrov, Oleksandr" userId="2f620865-d50f-4a43-9142-cf92e53d3346" providerId="ADAL" clId="{99C2DEEF-6CBE-4E0F-B050-0DA7F153DDE7}" dt="2022-05-10T15:31:56.017" v="1152" actId="1076"/>
          <ac:spMkLst>
            <pc:docMk/>
            <pc:sldMk cId="4221918857" sldId="4504"/>
            <ac:spMk id="21" creationId="{EE5B2495-AF6E-46E8-AB6F-525E1C59AE52}"/>
          </ac:spMkLst>
        </pc:spChg>
        <pc:picChg chg="add del mod">
          <ac:chgData name="Kazymyrov, Oleksandr" userId="2f620865-d50f-4a43-9142-cf92e53d3346" providerId="ADAL" clId="{99C2DEEF-6CBE-4E0F-B050-0DA7F153DDE7}" dt="2022-05-06T11:46:55.605" v="75" actId="478"/>
          <ac:picMkLst>
            <pc:docMk/>
            <pc:sldMk cId="4221918857" sldId="4504"/>
            <ac:picMk id="6" creationId="{600EFAE3-5D41-4E7B-9CCA-094C6D959591}"/>
          </ac:picMkLst>
        </pc:picChg>
        <pc:picChg chg="add del mod replST delST">
          <ac:chgData name="Kazymyrov, Oleksandr" userId="2f620865-d50f-4a43-9142-cf92e53d3346" providerId="ADAL" clId="{99C2DEEF-6CBE-4E0F-B050-0DA7F153DDE7}" dt="2022-05-06T11:47:08.622" v="92"/>
          <ac:picMkLst>
            <pc:docMk/>
            <pc:sldMk cId="4221918857" sldId="4504"/>
            <ac:picMk id="10" creationId="{E9F3C12F-75F0-4B7A-A14F-823D2699AA3D}"/>
          </ac:picMkLst>
        </pc:picChg>
        <pc:picChg chg="add del mod ord replST delST">
          <ac:chgData name="Kazymyrov, Oleksandr" userId="2f620865-d50f-4a43-9142-cf92e53d3346" providerId="ADAL" clId="{99C2DEEF-6CBE-4E0F-B050-0DA7F153DDE7}" dt="2022-05-06T11:47:08.622" v="92"/>
          <ac:picMkLst>
            <pc:docMk/>
            <pc:sldMk cId="4221918857" sldId="4504"/>
            <ac:picMk id="12" creationId="{9F7F2F4C-90CE-4F5D-B0B0-9E147D5CDBD2}"/>
          </ac:picMkLst>
        </pc:picChg>
        <pc:picChg chg="add del mod">
          <ac:chgData name="Kazymyrov, Oleksandr" userId="2f620865-d50f-4a43-9142-cf92e53d3346" providerId="ADAL" clId="{99C2DEEF-6CBE-4E0F-B050-0DA7F153DDE7}" dt="2022-05-06T11:47:27.606" v="95" actId="478"/>
          <ac:picMkLst>
            <pc:docMk/>
            <pc:sldMk cId="4221918857" sldId="4504"/>
            <ac:picMk id="16" creationId="{225294A0-7FB2-40F1-8FA1-F346EE27706B}"/>
          </ac:picMkLst>
        </pc:picChg>
        <pc:picChg chg="add mod ord modCrop">
          <ac:chgData name="Kazymyrov, Oleksandr" userId="2f620865-d50f-4a43-9142-cf92e53d3346" providerId="ADAL" clId="{99C2DEEF-6CBE-4E0F-B050-0DA7F153DDE7}" dt="2022-05-10T15:31:58.314" v="1153" actId="700"/>
          <ac:picMkLst>
            <pc:docMk/>
            <pc:sldMk cId="4221918857" sldId="4504"/>
            <ac:picMk id="20" creationId="{47D10839-CAA6-45C6-B97E-F375BD415350}"/>
          </ac:picMkLst>
        </pc:picChg>
      </pc:sldChg>
      <pc:sldChg chg="addSp delSp modSp del mod modClrScheme chgLayout">
        <pc:chgData name="Kazymyrov, Oleksandr" userId="2f620865-d50f-4a43-9142-cf92e53d3346" providerId="ADAL" clId="{99C2DEEF-6CBE-4E0F-B050-0DA7F153DDE7}" dt="2022-05-18T09:21:50.402" v="4077" actId="47"/>
        <pc:sldMkLst>
          <pc:docMk/>
          <pc:sldMk cId="2180839635" sldId="4505"/>
        </pc:sldMkLst>
        <pc:spChg chg="mod ord">
          <ac:chgData name="Kazymyrov, Oleksandr" userId="2f620865-d50f-4a43-9142-cf92e53d3346" providerId="ADAL" clId="{99C2DEEF-6CBE-4E0F-B050-0DA7F153DDE7}" dt="2022-05-18T09:07:52.308" v="3781" actId="700"/>
          <ac:spMkLst>
            <pc:docMk/>
            <pc:sldMk cId="2180839635" sldId="4505"/>
            <ac:spMk id="5" creationId="{C5AC94D5-B542-42D9-BC16-6B3963741615}"/>
          </ac:spMkLst>
        </pc:spChg>
        <pc:spChg chg="add del">
          <ac:chgData name="Kazymyrov, Oleksandr" userId="2f620865-d50f-4a43-9142-cf92e53d3346" providerId="ADAL" clId="{99C2DEEF-6CBE-4E0F-B050-0DA7F153DDE7}" dt="2022-05-18T09:05:02.374" v="3732"/>
          <ac:spMkLst>
            <pc:docMk/>
            <pc:sldMk cId="2180839635" sldId="4505"/>
            <ac:spMk id="6" creationId="{39D78B28-7EE2-4AE6-B7D0-0EF52C92E7BE}"/>
          </ac:spMkLst>
        </pc:spChg>
        <pc:spChg chg="mod ord">
          <ac:chgData name="Kazymyrov, Oleksandr" userId="2f620865-d50f-4a43-9142-cf92e53d3346" providerId="ADAL" clId="{99C2DEEF-6CBE-4E0F-B050-0DA7F153DDE7}" dt="2022-05-18T09:07:52.308" v="3781" actId="700"/>
          <ac:spMkLst>
            <pc:docMk/>
            <pc:sldMk cId="2180839635" sldId="4505"/>
            <ac:spMk id="7" creationId="{04EA5195-2932-4485-9034-445D4B425F13}"/>
          </ac:spMkLst>
        </pc:spChg>
        <pc:spChg chg="mod ord">
          <ac:chgData name="Kazymyrov, Oleksandr" userId="2f620865-d50f-4a43-9142-cf92e53d3346" providerId="ADAL" clId="{99C2DEEF-6CBE-4E0F-B050-0DA7F153DDE7}" dt="2022-05-18T09:07:52.308" v="3781" actId="700"/>
          <ac:spMkLst>
            <pc:docMk/>
            <pc:sldMk cId="2180839635" sldId="4505"/>
            <ac:spMk id="8" creationId="{48F400B3-E8BC-40B8-A0FE-FF83CA142E83}"/>
          </ac:spMkLst>
        </pc:spChg>
        <pc:spChg chg="del">
          <ac:chgData name="Kazymyrov, Oleksandr" userId="2f620865-d50f-4a43-9142-cf92e53d3346" providerId="ADAL" clId="{99C2DEEF-6CBE-4E0F-B050-0DA7F153DDE7}" dt="2022-05-18T09:05:06.538" v="3734"/>
          <ac:spMkLst>
            <pc:docMk/>
            <pc:sldMk cId="2180839635" sldId="4505"/>
            <ac:spMk id="9" creationId="{BE86573E-1815-49B2-B427-C8149B33B151}"/>
          </ac:spMkLst>
        </pc:spChg>
        <pc:spChg chg="add del">
          <ac:chgData name="Kazymyrov, Oleksandr" userId="2f620865-d50f-4a43-9142-cf92e53d3346" providerId="ADAL" clId="{99C2DEEF-6CBE-4E0F-B050-0DA7F153DDE7}" dt="2022-05-18T09:05:02.374" v="3732"/>
          <ac:spMkLst>
            <pc:docMk/>
            <pc:sldMk cId="2180839635" sldId="4505"/>
            <ac:spMk id="10" creationId="{76D03E66-32EC-4DF3-AE24-96DFAC3BDD20}"/>
          </ac:spMkLst>
        </pc:spChg>
        <pc:spChg chg="del">
          <ac:chgData name="Kazymyrov, Oleksandr" userId="2f620865-d50f-4a43-9142-cf92e53d3346" providerId="ADAL" clId="{99C2DEEF-6CBE-4E0F-B050-0DA7F153DDE7}" dt="2022-05-18T09:05:06.538" v="3734"/>
          <ac:spMkLst>
            <pc:docMk/>
            <pc:sldMk cId="2180839635" sldId="4505"/>
            <ac:spMk id="11" creationId="{15BAB899-92E3-4B36-B3EA-8F9FF26FD2BE}"/>
          </ac:spMkLst>
        </pc:spChg>
        <pc:spChg chg="mod ord">
          <ac:chgData name="Kazymyrov, Oleksandr" userId="2f620865-d50f-4a43-9142-cf92e53d3346" providerId="ADAL" clId="{99C2DEEF-6CBE-4E0F-B050-0DA7F153DDE7}" dt="2022-05-18T09:07:52.308" v="3781" actId="700"/>
          <ac:spMkLst>
            <pc:docMk/>
            <pc:sldMk cId="2180839635" sldId="4505"/>
            <ac:spMk id="12" creationId="{0D7B3E58-5D9C-4CE3-8CD9-057B4E63D256}"/>
          </ac:spMkLst>
        </pc:spChg>
        <pc:spChg chg="add del mod">
          <ac:chgData name="Kazymyrov, Oleksandr" userId="2f620865-d50f-4a43-9142-cf92e53d3346" providerId="ADAL" clId="{99C2DEEF-6CBE-4E0F-B050-0DA7F153DDE7}" dt="2022-05-18T09:05:06.538" v="3734"/>
          <ac:spMkLst>
            <pc:docMk/>
            <pc:sldMk cId="2180839635" sldId="4505"/>
            <ac:spMk id="16" creationId="{807444D2-827D-4512-8737-98E8ED6011A4}"/>
          </ac:spMkLst>
        </pc:spChg>
        <pc:spChg chg="add del mod">
          <ac:chgData name="Kazymyrov, Oleksandr" userId="2f620865-d50f-4a43-9142-cf92e53d3346" providerId="ADAL" clId="{99C2DEEF-6CBE-4E0F-B050-0DA7F153DDE7}" dt="2022-05-18T09:05:06.538" v="3734"/>
          <ac:spMkLst>
            <pc:docMk/>
            <pc:sldMk cId="2180839635" sldId="4505"/>
            <ac:spMk id="17" creationId="{187F8AAA-CE14-487C-9D17-748982FC25F3}"/>
          </ac:spMkLst>
        </pc:spChg>
        <pc:spChg chg="add del mod">
          <ac:chgData name="Kazymyrov, Oleksandr" userId="2f620865-d50f-4a43-9142-cf92e53d3346" providerId="ADAL" clId="{99C2DEEF-6CBE-4E0F-B050-0DA7F153DDE7}" dt="2022-05-18T09:05:06.538" v="3734"/>
          <ac:spMkLst>
            <pc:docMk/>
            <pc:sldMk cId="2180839635" sldId="4505"/>
            <ac:spMk id="18" creationId="{A3384CBE-0DB8-4EB2-A055-58D4A778D48F}"/>
          </ac:spMkLst>
        </pc:spChg>
        <pc:spChg chg="add del mod">
          <ac:chgData name="Kazymyrov, Oleksandr" userId="2f620865-d50f-4a43-9142-cf92e53d3346" providerId="ADAL" clId="{99C2DEEF-6CBE-4E0F-B050-0DA7F153DDE7}" dt="2022-05-18T09:05:06.538" v="3734"/>
          <ac:spMkLst>
            <pc:docMk/>
            <pc:sldMk cId="2180839635" sldId="4505"/>
            <ac:spMk id="19" creationId="{02FB1092-B62A-4C52-87F9-F5F85458F4FF}"/>
          </ac:spMkLst>
        </pc:spChg>
        <pc:spChg chg="add del mod">
          <ac:chgData name="Kazymyrov, Oleksandr" userId="2f620865-d50f-4a43-9142-cf92e53d3346" providerId="ADAL" clId="{99C2DEEF-6CBE-4E0F-B050-0DA7F153DDE7}" dt="2022-05-18T09:05:06.538" v="3734"/>
          <ac:spMkLst>
            <pc:docMk/>
            <pc:sldMk cId="2180839635" sldId="4505"/>
            <ac:spMk id="20" creationId="{A3C1BF12-0FD0-40DA-ABC2-B5F28BAAFE0A}"/>
          </ac:spMkLst>
        </pc:spChg>
        <pc:spChg chg="add del mod">
          <ac:chgData name="Kazymyrov, Oleksandr" userId="2f620865-d50f-4a43-9142-cf92e53d3346" providerId="ADAL" clId="{99C2DEEF-6CBE-4E0F-B050-0DA7F153DDE7}" dt="2022-05-18T09:06:00.779" v="3761"/>
          <ac:spMkLst>
            <pc:docMk/>
            <pc:sldMk cId="2180839635" sldId="4505"/>
            <ac:spMk id="21" creationId="{673A7316-0EC4-4013-83EA-14BBF172C892}"/>
          </ac:spMkLst>
        </pc:spChg>
        <pc:spChg chg="add del mod">
          <ac:chgData name="Kazymyrov, Oleksandr" userId="2f620865-d50f-4a43-9142-cf92e53d3346" providerId="ADAL" clId="{99C2DEEF-6CBE-4E0F-B050-0DA7F153DDE7}" dt="2022-05-18T09:05:21.869" v="3747"/>
          <ac:spMkLst>
            <pc:docMk/>
            <pc:sldMk cId="2180839635" sldId="4505"/>
            <ac:spMk id="22" creationId="{FD9266AD-7356-48FC-976D-526E0999A09F}"/>
          </ac:spMkLst>
        </pc:spChg>
        <pc:spChg chg="add del mod">
          <ac:chgData name="Kazymyrov, Oleksandr" userId="2f620865-d50f-4a43-9142-cf92e53d3346" providerId="ADAL" clId="{99C2DEEF-6CBE-4E0F-B050-0DA7F153DDE7}" dt="2022-05-18T09:06:34.104" v="3775"/>
          <ac:spMkLst>
            <pc:docMk/>
            <pc:sldMk cId="2180839635" sldId="4505"/>
            <ac:spMk id="23" creationId="{C9E9A0BD-9F1E-437D-A55E-7466990A934C}"/>
          </ac:spMkLst>
        </pc:spChg>
        <pc:spChg chg="add del mod">
          <ac:chgData name="Kazymyrov, Oleksandr" userId="2f620865-d50f-4a43-9142-cf92e53d3346" providerId="ADAL" clId="{99C2DEEF-6CBE-4E0F-B050-0DA7F153DDE7}" dt="2022-05-18T09:06:38.815" v="3777"/>
          <ac:spMkLst>
            <pc:docMk/>
            <pc:sldMk cId="2180839635" sldId="4505"/>
            <ac:spMk id="30" creationId="{8E989368-6597-4FB9-8D23-71BCBB7DA362}"/>
          </ac:spMkLst>
        </pc:spChg>
        <pc:spChg chg="add del mod">
          <ac:chgData name="Kazymyrov, Oleksandr" userId="2f620865-d50f-4a43-9142-cf92e53d3346" providerId="ADAL" clId="{99C2DEEF-6CBE-4E0F-B050-0DA7F153DDE7}" dt="2022-05-18T09:06:38.815" v="3777"/>
          <ac:spMkLst>
            <pc:docMk/>
            <pc:sldMk cId="2180839635" sldId="4505"/>
            <ac:spMk id="31" creationId="{9E055961-EBC2-411B-A991-131209E1A9CC}"/>
          </ac:spMkLst>
        </pc:spChg>
        <pc:spChg chg="add del mod">
          <ac:chgData name="Kazymyrov, Oleksandr" userId="2f620865-d50f-4a43-9142-cf92e53d3346" providerId="ADAL" clId="{99C2DEEF-6CBE-4E0F-B050-0DA7F153DDE7}" dt="2022-05-18T09:06:38.815" v="3777"/>
          <ac:spMkLst>
            <pc:docMk/>
            <pc:sldMk cId="2180839635" sldId="4505"/>
            <ac:spMk id="32" creationId="{99CC80A8-1620-449B-8DC8-8A712230272C}"/>
          </ac:spMkLst>
        </pc:spChg>
        <pc:spChg chg="add del mod">
          <ac:chgData name="Kazymyrov, Oleksandr" userId="2f620865-d50f-4a43-9142-cf92e53d3346" providerId="ADAL" clId="{99C2DEEF-6CBE-4E0F-B050-0DA7F153DDE7}" dt="2022-05-18T09:06:38.815" v="3777"/>
          <ac:spMkLst>
            <pc:docMk/>
            <pc:sldMk cId="2180839635" sldId="4505"/>
            <ac:spMk id="33" creationId="{3702CB76-2F03-4470-9A5E-5C93F8C1C36A}"/>
          </ac:spMkLst>
        </pc:spChg>
        <pc:spChg chg="add del mod">
          <ac:chgData name="Kazymyrov, Oleksandr" userId="2f620865-d50f-4a43-9142-cf92e53d3346" providerId="ADAL" clId="{99C2DEEF-6CBE-4E0F-B050-0DA7F153DDE7}" dt="2022-05-18T09:06:38.815" v="3777"/>
          <ac:spMkLst>
            <pc:docMk/>
            <pc:sldMk cId="2180839635" sldId="4505"/>
            <ac:spMk id="34" creationId="{5D65036A-8F75-4D07-9AB1-5337FA6B06F4}"/>
          </ac:spMkLst>
        </pc:spChg>
        <pc:spChg chg="add del mod ord">
          <ac:chgData name="Kazymyrov, Oleksandr" userId="2f620865-d50f-4a43-9142-cf92e53d3346" providerId="ADAL" clId="{99C2DEEF-6CBE-4E0F-B050-0DA7F153DDE7}" dt="2022-05-18T09:07:52.308" v="3781" actId="700"/>
          <ac:spMkLst>
            <pc:docMk/>
            <pc:sldMk cId="2180839635" sldId="4505"/>
            <ac:spMk id="35" creationId="{D0E8EFCC-D6E8-497F-B6F4-1DEA9F8E1D74}"/>
          </ac:spMkLst>
        </pc:spChg>
        <pc:spChg chg="add del mod ord">
          <ac:chgData name="Kazymyrov, Oleksandr" userId="2f620865-d50f-4a43-9142-cf92e53d3346" providerId="ADAL" clId="{99C2DEEF-6CBE-4E0F-B050-0DA7F153DDE7}" dt="2022-05-18T09:07:52.308" v="3781" actId="700"/>
          <ac:spMkLst>
            <pc:docMk/>
            <pc:sldMk cId="2180839635" sldId="4505"/>
            <ac:spMk id="36" creationId="{07AB7554-9197-4824-B7C8-F606867F0602}"/>
          </ac:spMkLst>
        </pc:spChg>
        <pc:spChg chg="add del mod ord">
          <ac:chgData name="Kazymyrov, Oleksandr" userId="2f620865-d50f-4a43-9142-cf92e53d3346" providerId="ADAL" clId="{99C2DEEF-6CBE-4E0F-B050-0DA7F153DDE7}" dt="2022-05-18T09:07:52.308" v="3781" actId="700"/>
          <ac:spMkLst>
            <pc:docMk/>
            <pc:sldMk cId="2180839635" sldId="4505"/>
            <ac:spMk id="37" creationId="{E1DE8BAF-489E-4CFD-B25C-8FABF744ACDD}"/>
          </ac:spMkLst>
        </pc:spChg>
        <pc:spChg chg="add del mod ord">
          <ac:chgData name="Kazymyrov, Oleksandr" userId="2f620865-d50f-4a43-9142-cf92e53d3346" providerId="ADAL" clId="{99C2DEEF-6CBE-4E0F-B050-0DA7F153DDE7}" dt="2022-05-18T09:07:52.308" v="3781" actId="700"/>
          <ac:spMkLst>
            <pc:docMk/>
            <pc:sldMk cId="2180839635" sldId="4505"/>
            <ac:spMk id="38" creationId="{66B36F7D-3808-4199-8ABF-58CC1D11563D}"/>
          </ac:spMkLst>
        </pc:spChg>
        <pc:spChg chg="add del mod ord">
          <ac:chgData name="Kazymyrov, Oleksandr" userId="2f620865-d50f-4a43-9142-cf92e53d3346" providerId="ADAL" clId="{99C2DEEF-6CBE-4E0F-B050-0DA7F153DDE7}" dt="2022-05-18T09:07:52.308" v="3781" actId="700"/>
          <ac:spMkLst>
            <pc:docMk/>
            <pc:sldMk cId="2180839635" sldId="4505"/>
            <ac:spMk id="39" creationId="{44F8BA16-ED59-472A-AF30-D55B68B36C7B}"/>
          </ac:spMkLst>
        </pc:spChg>
        <pc:spChg chg="add del mod ord">
          <ac:chgData name="Kazymyrov, Oleksandr" userId="2f620865-d50f-4a43-9142-cf92e53d3346" providerId="ADAL" clId="{99C2DEEF-6CBE-4E0F-B050-0DA7F153DDE7}" dt="2022-05-18T09:07:52.308" v="3781" actId="700"/>
          <ac:spMkLst>
            <pc:docMk/>
            <pc:sldMk cId="2180839635" sldId="4505"/>
            <ac:spMk id="40" creationId="{89F17F82-5BA7-40E7-A7B1-14CFEBF12F37}"/>
          </ac:spMkLst>
        </pc:spChg>
        <pc:spChg chg="add del mod ord">
          <ac:chgData name="Kazymyrov, Oleksandr" userId="2f620865-d50f-4a43-9142-cf92e53d3346" providerId="ADAL" clId="{99C2DEEF-6CBE-4E0F-B050-0DA7F153DDE7}" dt="2022-05-18T09:07:52.308" v="3781" actId="700"/>
          <ac:spMkLst>
            <pc:docMk/>
            <pc:sldMk cId="2180839635" sldId="4505"/>
            <ac:spMk id="41" creationId="{FAB3C566-627C-4D3C-80AC-AF4D1C5D3C60}"/>
          </ac:spMkLst>
        </pc:spChg>
        <pc:spChg chg="add del mod ord">
          <ac:chgData name="Kazymyrov, Oleksandr" userId="2f620865-d50f-4a43-9142-cf92e53d3346" providerId="ADAL" clId="{99C2DEEF-6CBE-4E0F-B050-0DA7F153DDE7}" dt="2022-05-18T09:07:52.308" v="3781" actId="700"/>
          <ac:spMkLst>
            <pc:docMk/>
            <pc:sldMk cId="2180839635" sldId="4505"/>
            <ac:spMk id="42" creationId="{ED386EFE-7D64-456A-8CA7-B117DF4AF318}"/>
          </ac:spMkLst>
        </pc:spChg>
        <pc:spChg chg="add del mod">
          <ac:chgData name="Kazymyrov, Oleksandr" userId="2f620865-d50f-4a43-9142-cf92e53d3346" providerId="ADAL" clId="{99C2DEEF-6CBE-4E0F-B050-0DA7F153DDE7}" dt="2022-05-18T09:07:50.356" v="3780"/>
          <ac:spMkLst>
            <pc:docMk/>
            <pc:sldMk cId="2180839635" sldId="4505"/>
            <ac:spMk id="43" creationId="{A38D7B9C-3A3F-4FA4-BB5F-73D7C4AD2D13}"/>
          </ac:spMkLst>
        </pc:spChg>
        <pc:spChg chg="add del mod">
          <ac:chgData name="Kazymyrov, Oleksandr" userId="2f620865-d50f-4a43-9142-cf92e53d3346" providerId="ADAL" clId="{99C2DEEF-6CBE-4E0F-B050-0DA7F153DDE7}" dt="2022-05-18T09:07:50.356" v="3780"/>
          <ac:spMkLst>
            <pc:docMk/>
            <pc:sldMk cId="2180839635" sldId="4505"/>
            <ac:spMk id="44" creationId="{4CF0231C-43D8-48C4-880C-F3EFD67CC6F4}"/>
          </ac:spMkLst>
        </pc:spChg>
        <pc:spChg chg="add del mod">
          <ac:chgData name="Kazymyrov, Oleksandr" userId="2f620865-d50f-4a43-9142-cf92e53d3346" providerId="ADAL" clId="{99C2DEEF-6CBE-4E0F-B050-0DA7F153DDE7}" dt="2022-05-18T09:07:50.356" v="3780"/>
          <ac:spMkLst>
            <pc:docMk/>
            <pc:sldMk cId="2180839635" sldId="4505"/>
            <ac:spMk id="45" creationId="{9B35DADD-F9BF-4660-BCA5-9D7F19CB24FE}"/>
          </ac:spMkLst>
        </pc:spChg>
        <pc:spChg chg="add del mod">
          <ac:chgData name="Kazymyrov, Oleksandr" userId="2f620865-d50f-4a43-9142-cf92e53d3346" providerId="ADAL" clId="{99C2DEEF-6CBE-4E0F-B050-0DA7F153DDE7}" dt="2022-05-18T09:07:50.356" v="3780"/>
          <ac:spMkLst>
            <pc:docMk/>
            <pc:sldMk cId="2180839635" sldId="4505"/>
            <ac:spMk id="46" creationId="{C0B7E7E0-4EC8-44BC-A31B-F608A3DB6D6C}"/>
          </ac:spMkLst>
        </pc:spChg>
        <pc:spChg chg="add del mod">
          <ac:chgData name="Kazymyrov, Oleksandr" userId="2f620865-d50f-4a43-9142-cf92e53d3346" providerId="ADAL" clId="{99C2DEEF-6CBE-4E0F-B050-0DA7F153DDE7}" dt="2022-05-18T09:07:50.356" v="3780"/>
          <ac:spMkLst>
            <pc:docMk/>
            <pc:sldMk cId="2180839635" sldId="4505"/>
            <ac:spMk id="47" creationId="{1279FF97-58A3-4F76-8955-AD1A3DCCCB01}"/>
          </ac:spMkLst>
        </pc:spChg>
        <pc:spChg chg="add del mod">
          <ac:chgData name="Kazymyrov, Oleksandr" userId="2f620865-d50f-4a43-9142-cf92e53d3346" providerId="ADAL" clId="{99C2DEEF-6CBE-4E0F-B050-0DA7F153DDE7}" dt="2022-05-18T09:07:50.356" v="3780"/>
          <ac:spMkLst>
            <pc:docMk/>
            <pc:sldMk cId="2180839635" sldId="4505"/>
            <ac:spMk id="48" creationId="{78DEBC61-8EF4-4B45-923E-50AF533F97C6}"/>
          </ac:spMkLst>
        </pc:spChg>
        <pc:spChg chg="add del mod">
          <ac:chgData name="Kazymyrov, Oleksandr" userId="2f620865-d50f-4a43-9142-cf92e53d3346" providerId="ADAL" clId="{99C2DEEF-6CBE-4E0F-B050-0DA7F153DDE7}" dt="2022-05-18T09:07:50.356" v="3780"/>
          <ac:spMkLst>
            <pc:docMk/>
            <pc:sldMk cId="2180839635" sldId="4505"/>
            <ac:spMk id="49" creationId="{40DBB7D8-ACC4-41BE-937D-62577EC14AC5}"/>
          </ac:spMkLst>
        </pc:spChg>
        <pc:spChg chg="add del mod">
          <ac:chgData name="Kazymyrov, Oleksandr" userId="2f620865-d50f-4a43-9142-cf92e53d3346" providerId="ADAL" clId="{99C2DEEF-6CBE-4E0F-B050-0DA7F153DDE7}" dt="2022-05-18T09:07:50.356" v="3780"/>
          <ac:spMkLst>
            <pc:docMk/>
            <pc:sldMk cId="2180839635" sldId="4505"/>
            <ac:spMk id="50" creationId="{81204E10-329E-403F-83BE-60ECA98D6131}"/>
          </ac:spMkLst>
        </pc:spChg>
        <pc:spChg chg="add del mod">
          <ac:chgData name="Kazymyrov, Oleksandr" userId="2f620865-d50f-4a43-9142-cf92e53d3346" providerId="ADAL" clId="{99C2DEEF-6CBE-4E0F-B050-0DA7F153DDE7}" dt="2022-05-18T09:07:50.356" v="3780"/>
          <ac:spMkLst>
            <pc:docMk/>
            <pc:sldMk cId="2180839635" sldId="4505"/>
            <ac:spMk id="51" creationId="{03AFC516-F897-4E10-8EAE-F18F2A6952DE}"/>
          </ac:spMkLst>
        </pc:spChg>
        <pc:picChg chg="add del mod">
          <ac:chgData name="Kazymyrov, Oleksandr" userId="2f620865-d50f-4a43-9142-cf92e53d3346" providerId="ADAL" clId="{99C2DEEF-6CBE-4E0F-B050-0DA7F153DDE7}" dt="2022-05-18T09:04:02.441" v="3704"/>
          <ac:picMkLst>
            <pc:docMk/>
            <pc:sldMk cId="2180839635" sldId="4505"/>
            <ac:picMk id="3" creationId="{3A27B3BF-1A6A-484A-9DDD-CF6FDFB7CF05}"/>
          </ac:picMkLst>
        </pc:picChg>
        <pc:picChg chg="add del mod ord">
          <ac:chgData name="Kazymyrov, Oleksandr" userId="2f620865-d50f-4a43-9142-cf92e53d3346" providerId="ADAL" clId="{99C2DEEF-6CBE-4E0F-B050-0DA7F153DDE7}" dt="2022-05-18T09:07:52.308" v="3781" actId="700"/>
          <ac:picMkLst>
            <pc:docMk/>
            <pc:sldMk cId="2180839635" sldId="4505"/>
            <ac:picMk id="13" creationId="{10200CCA-6E7E-40B9-B77B-E97C539D3A9F}"/>
          </ac:picMkLst>
        </pc:picChg>
        <pc:picChg chg="add del mod ord replST delST">
          <ac:chgData name="Kazymyrov, Oleksandr" userId="2f620865-d50f-4a43-9142-cf92e53d3346" providerId="ADAL" clId="{99C2DEEF-6CBE-4E0F-B050-0DA7F153DDE7}" dt="2022-05-18T09:05:04.032" v="3733" actId="478"/>
          <ac:picMkLst>
            <pc:docMk/>
            <pc:sldMk cId="2180839635" sldId="4505"/>
            <ac:picMk id="15" creationId="{2A43C1F7-BDA7-41A1-96F0-8BE10C8EA36B}"/>
          </ac:picMkLst>
        </pc:picChg>
        <pc:picChg chg="add mod ord replST">
          <ac:chgData name="Kazymyrov, Oleksandr" userId="2f620865-d50f-4a43-9142-cf92e53d3346" providerId="ADAL" clId="{99C2DEEF-6CBE-4E0F-B050-0DA7F153DDE7}" dt="2022-05-18T09:05:21.869" v="3748"/>
          <ac:picMkLst>
            <pc:docMk/>
            <pc:sldMk cId="2180839635" sldId="4505"/>
            <ac:picMk id="25" creationId="{33DC7DFB-5247-4177-9719-0723AA7D70E2}"/>
          </ac:picMkLst>
        </pc:picChg>
        <pc:picChg chg="add mod ord replST">
          <ac:chgData name="Kazymyrov, Oleksandr" userId="2f620865-d50f-4a43-9142-cf92e53d3346" providerId="ADAL" clId="{99C2DEEF-6CBE-4E0F-B050-0DA7F153DDE7}" dt="2022-05-18T09:06:00.779" v="3762"/>
          <ac:picMkLst>
            <pc:docMk/>
            <pc:sldMk cId="2180839635" sldId="4505"/>
            <ac:picMk id="27" creationId="{96896B05-B257-4098-96BB-64C879AE365C}"/>
          </ac:picMkLst>
        </pc:picChg>
        <pc:picChg chg="add mod ord replST">
          <ac:chgData name="Kazymyrov, Oleksandr" userId="2f620865-d50f-4a43-9142-cf92e53d3346" providerId="ADAL" clId="{99C2DEEF-6CBE-4E0F-B050-0DA7F153DDE7}" dt="2022-05-18T09:06:34.104" v="3776"/>
          <ac:picMkLst>
            <pc:docMk/>
            <pc:sldMk cId="2180839635" sldId="4505"/>
            <ac:picMk id="29" creationId="{359F8154-A81D-4383-A881-B770E365D4A5}"/>
          </ac:picMkLst>
        </pc:picChg>
      </pc:sldChg>
      <pc:sldChg chg="modSp del mod">
        <pc:chgData name="Kazymyrov, Oleksandr" userId="2f620865-d50f-4a43-9142-cf92e53d3346" providerId="ADAL" clId="{99C2DEEF-6CBE-4E0F-B050-0DA7F153DDE7}" dt="2022-05-10T14:57:37.110" v="562" actId="47"/>
        <pc:sldMkLst>
          <pc:docMk/>
          <pc:sldMk cId="1329965537" sldId="4506"/>
        </pc:sldMkLst>
        <pc:spChg chg="mod">
          <ac:chgData name="Kazymyrov, Oleksandr" userId="2f620865-d50f-4a43-9142-cf92e53d3346" providerId="ADAL" clId="{99C2DEEF-6CBE-4E0F-B050-0DA7F153DDE7}" dt="2022-05-09T11:25:46.640" v="118"/>
          <ac:spMkLst>
            <pc:docMk/>
            <pc:sldMk cId="1329965537" sldId="4506"/>
            <ac:spMk id="10" creationId="{31B5F40D-7C87-49C5-B8AD-466836293595}"/>
          </ac:spMkLst>
        </pc:spChg>
      </pc:sldChg>
      <pc:sldChg chg="addSp delSp modSp add mod ord modClrScheme chgLayout">
        <pc:chgData name="Kazymyrov, Oleksandr" userId="2f620865-d50f-4a43-9142-cf92e53d3346" providerId="ADAL" clId="{99C2DEEF-6CBE-4E0F-B050-0DA7F153DDE7}" dt="2022-05-11T12:19:49.650" v="2229"/>
        <pc:sldMkLst>
          <pc:docMk/>
          <pc:sldMk cId="477350878" sldId="4507"/>
        </pc:sldMkLst>
        <pc:spChg chg="add del mod ord">
          <ac:chgData name="Kazymyrov, Oleksandr" userId="2f620865-d50f-4a43-9142-cf92e53d3346" providerId="ADAL" clId="{99C2DEEF-6CBE-4E0F-B050-0DA7F153DDE7}" dt="2022-05-11T06:58:42.742" v="1680" actId="700"/>
          <ac:spMkLst>
            <pc:docMk/>
            <pc:sldMk cId="477350878" sldId="4507"/>
            <ac:spMk id="6" creationId="{FAB6C7CD-555A-4657-BFF3-AE5D10A819B4}"/>
          </ac:spMkLst>
        </pc:spChg>
        <pc:spChg chg="add del mod">
          <ac:chgData name="Kazymyrov, Oleksandr" userId="2f620865-d50f-4a43-9142-cf92e53d3346" providerId="ADAL" clId="{99C2DEEF-6CBE-4E0F-B050-0DA7F153DDE7}" dt="2022-05-10T15:00:05.991" v="582"/>
          <ac:spMkLst>
            <pc:docMk/>
            <pc:sldMk cId="477350878" sldId="4507"/>
            <ac:spMk id="7" creationId="{39732824-7C42-4962-9DC0-FBD7EC1B2BF5}"/>
          </ac:spMkLst>
        </pc:spChg>
        <pc:spChg chg="add mod ord">
          <ac:chgData name="Kazymyrov, Oleksandr" userId="2f620865-d50f-4a43-9142-cf92e53d3346" providerId="ADAL" clId="{99C2DEEF-6CBE-4E0F-B050-0DA7F153DDE7}" dt="2022-05-11T06:58:42.742" v="1680" actId="700"/>
          <ac:spMkLst>
            <pc:docMk/>
            <pc:sldMk cId="477350878" sldId="4507"/>
            <ac:spMk id="7" creationId="{C4FDB2C9-5704-4792-9773-1DB00AF1B953}"/>
          </ac:spMkLst>
        </pc:spChg>
        <pc:spChg chg="del mod ord">
          <ac:chgData name="Kazymyrov, Oleksandr" userId="2f620865-d50f-4a43-9142-cf92e53d3346" providerId="ADAL" clId="{99C2DEEF-6CBE-4E0F-B050-0DA7F153DDE7}" dt="2022-05-10T15:05:29.328" v="671" actId="26606"/>
          <ac:spMkLst>
            <pc:docMk/>
            <pc:sldMk cId="477350878" sldId="4507"/>
            <ac:spMk id="10" creationId="{31B5F40D-7C87-49C5-B8AD-466836293595}"/>
          </ac:spMkLst>
        </pc:spChg>
        <pc:spChg chg="del mod">
          <ac:chgData name="Kazymyrov, Oleksandr" userId="2f620865-d50f-4a43-9142-cf92e53d3346" providerId="ADAL" clId="{99C2DEEF-6CBE-4E0F-B050-0DA7F153DDE7}" dt="2022-05-10T14:59:52.349" v="563"/>
          <ac:spMkLst>
            <pc:docMk/>
            <pc:sldMk cId="477350878" sldId="4507"/>
            <ac:spMk id="11" creationId="{FE8604C6-EB89-41BC-AE4D-713B899853A5}"/>
          </ac:spMkLst>
        </pc:spChg>
        <pc:spChg chg="add del mod">
          <ac:chgData name="Kazymyrov, Oleksandr" userId="2f620865-d50f-4a43-9142-cf92e53d3346" providerId="ADAL" clId="{99C2DEEF-6CBE-4E0F-B050-0DA7F153DDE7}" dt="2022-05-10T15:00:23.688" v="601"/>
          <ac:spMkLst>
            <pc:docMk/>
            <pc:sldMk cId="477350878" sldId="4507"/>
            <ac:spMk id="15" creationId="{FF795DF3-0E95-4F5B-88B9-8AB46C33E249}"/>
          </ac:spMkLst>
        </pc:spChg>
        <pc:spChg chg="add del mod">
          <ac:chgData name="Kazymyrov, Oleksandr" userId="2f620865-d50f-4a43-9142-cf92e53d3346" providerId="ADAL" clId="{99C2DEEF-6CBE-4E0F-B050-0DA7F153DDE7}" dt="2022-05-10T15:00:32.827" v="619"/>
          <ac:spMkLst>
            <pc:docMk/>
            <pc:sldMk cId="477350878" sldId="4507"/>
            <ac:spMk id="21" creationId="{61C29C3F-3FAD-496C-889A-A7474A20D9D0}"/>
          </ac:spMkLst>
        </pc:spChg>
        <pc:spChg chg="add del mod">
          <ac:chgData name="Kazymyrov, Oleksandr" userId="2f620865-d50f-4a43-9142-cf92e53d3346" providerId="ADAL" clId="{99C2DEEF-6CBE-4E0F-B050-0DA7F153DDE7}" dt="2022-05-10T15:01:53.452" v="648"/>
          <ac:spMkLst>
            <pc:docMk/>
            <pc:sldMk cId="477350878" sldId="4507"/>
            <ac:spMk id="27" creationId="{F2AF9CC4-8920-4B65-879C-953BC6857542}"/>
          </ac:spMkLst>
        </pc:spChg>
        <pc:spChg chg="add del mod ord">
          <ac:chgData name="Kazymyrov, Oleksandr" userId="2f620865-d50f-4a43-9142-cf92e53d3346" providerId="ADAL" clId="{99C2DEEF-6CBE-4E0F-B050-0DA7F153DDE7}" dt="2022-05-10T15:02:27.695" v="663" actId="700"/>
          <ac:spMkLst>
            <pc:docMk/>
            <pc:sldMk cId="477350878" sldId="4507"/>
            <ac:spMk id="33" creationId="{314AEEBB-A5BA-4485-8EFD-8EBC910B0317}"/>
          </ac:spMkLst>
        </pc:spChg>
        <pc:spChg chg="add mod ord">
          <ac:chgData name="Kazymyrov, Oleksandr" userId="2f620865-d50f-4a43-9142-cf92e53d3346" providerId="ADAL" clId="{99C2DEEF-6CBE-4E0F-B050-0DA7F153DDE7}" dt="2022-05-11T06:58:42.742" v="1680" actId="700"/>
          <ac:spMkLst>
            <pc:docMk/>
            <pc:sldMk cId="477350878" sldId="4507"/>
            <ac:spMk id="34" creationId="{130AA607-C2D0-453D-BFC7-66AECDDF4788}"/>
          </ac:spMkLst>
        </pc:spChg>
        <pc:spChg chg="add del mod ord">
          <ac:chgData name="Kazymyrov, Oleksandr" userId="2f620865-d50f-4a43-9142-cf92e53d3346" providerId="ADAL" clId="{99C2DEEF-6CBE-4E0F-B050-0DA7F153DDE7}" dt="2022-05-10T15:02:46.299" v="664"/>
          <ac:spMkLst>
            <pc:docMk/>
            <pc:sldMk cId="477350878" sldId="4507"/>
            <ac:spMk id="35" creationId="{32E9AA64-3659-4B22-B14E-4F7579B14A3B}"/>
          </ac:spMkLst>
        </pc:spChg>
        <pc:spChg chg="add del mod">
          <ac:chgData name="Kazymyrov, Oleksandr" userId="2f620865-d50f-4a43-9142-cf92e53d3346" providerId="ADAL" clId="{99C2DEEF-6CBE-4E0F-B050-0DA7F153DDE7}" dt="2022-05-10T15:06:39.343" v="751"/>
          <ac:spMkLst>
            <pc:docMk/>
            <pc:sldMk cId="477350878" sldId="4507"/>
            <ac:spMk id="39" creationId="{471D048E-8D25-4451-8FDD-EF52CBC8407D}"/>
          </ac:spMkLst>
        </pc:spChg>
        <pc:spChg chg="add mod ord">
          <ac:chgData name="Kazymyrov, Oleksandr" userId="2f620865-d50f-4a43-9142-cf92e53d3346" providerId="ADAL" clId="{99C2DEEF-6CBE-4E0F-B050-0DA7F153DDE7}" dt="2022-05-11T06:58:42.742" v="1680" actId="700"/>
          <ac:spMkLst>
            <pc:docMk/>
            <pc:sldMk cId="477350878" sldId="4507"/>
            <ac:spMk id="42" creationId="{FF811D1B-6FBB-7DF9-B3F4-5665675F23C3}"/>
          </ac:spMkLst>
        </pc:spChg>
        <pc:spChg chg="add del mod ord">
          <ac:chgData name="Kazymyrov, Oleksandr" userId="2f620865-d50f-4a43-9142-cf92e53d3346" providerId="ADAL" clId="{99C2DEEF-6CBE-4E0F-B050-0DA7F153DDE7}" dt="2022-05-10T15:25:13.914" v="1039" actId="700"/>
          <ac:spMkLst>
            <pc:docMk/>
            <pc:sldMk cId="477350878" sldId="4507"/>
            <ac:spMk id="43" creationId="{A206B3BF-9D42-4871-8607-4FB07530A841}"/>
          </ac:spMkLst>
        </pc:spChg>
        <pc:picChg chg="add mod ord replST">
          <ac:chgData name="Kazymyrov, Oleksandr" userId="2f620865-d50f-4a43-9142-cf92e53d3346" providerId="ADAL" clId="{99C2DEEF-6CBE-4E0F-B050-0DA7F153DDE7}" dt="2022-05-11T06:53:46.885" v="1466" actId="14100"/>
          <ac:picMkLst>
            <pc:docMk/>
            <pc:sldMk cId="477350878" sldId="4507"/>
            <ac:picMk id="3" creationId="{234B03EF-E221-42D9-9C7A-4F263273526C}"/>
          </ac:picMkLst>
        </pc:picChg>
        <pc:picChg chg="add del mod replST delST">
          <ac:chgData name="Kazymyrov, Oleksandr" userId="2f620865-d50f-4a43-9142-cf92e53d3346" providerId="ADAL" clId="{99C2DEEF-6CBE-4E0F-B050-0DA7F153DDE7}" dt="2022-05-10T14:59:52.361" v="571"/>
          <ac:picMkLst>
            <pc:docMk/>
            <pc:sldMk cId="477350878" sldId="4507"/>
            <ac:picMk id="3" creationId="{78132940-CC39-43EB-87DF-7E0825982B15}"/>
          </ac:picMkLst>
        </pc:picChg>
        <pc:picChg chg="add del mod ord replST">
          <ac:chgData name="Kazymyrov, Oleksandr" userId="2f620865-d50f-4a43-9142-cf92e53d3346" providerId="ADAL" clId="{99C2DEEF-6CBE-4E0F-B050-0DA7F153DDE7}" dt="2022-05-10T14:59:56.665" v="580" actId="478"/>
          <ac:picMkLst>
            <pc:docMk/>
            <pc:sldMk cId="477350878" sldId="4507"/>
            <ac:picMk id="5" creationId="{66DDDEFE-EA37-484C-8D5A-FD2F1EF3B942}"/>
          </ac:picMkLst>
        </pc:picChg>
        <pc:picChg chg="add del mod">
          <ac:chgData name="Kazymyrov, Oleksandr" userId="2f620865-d50f-4a43-9142-cf92e53d3346" providerId="ADAL" clId="{99C2DEEF-6CBE-4E0F-B050-0DA7F153DDE7}" dt="2022-05-11T06:52:28.229" v="1444" actId="478"/>
          <ac:picMkLst>
            <pc:docMk/>
            <pc:sldMk cId="477350878" sldId="4507"/>
            <ac:picMk id="5" creationId="{ED367B0E-5145-4553-B18A-C774AAE79351}"/>
          </ac:picMkLst>
        </pc:picChg>
        <pc:picChg chg="add del mod replST delST">
          <ac:chgData name="Kazymyrov, Oleksandr" userId="2f620865-d50f-4a43-9142-cf92e53d3346" providerId="ADAL" clId="{99C2DEEF-6CBE-4E0F-B050-0DA7F153DDE7}" dt="2022-05-10T15:00:06.007" v="590"/>
          <ac:picMkLst>
            <pc:docMk/>
            <pc:sldMk cId="477350878" sldId="4507"/>
            <ac:picMk id="9" creationId="{A2153B91-9BBA-4BE2-BCE0-9583796E8B0A}"/>
          </ac:picMkLst>
        </pc:picChg>
        <pc:picChg chg="add del mod ord replST">
          <ac:chgData name="Kazymyrov, Oleksandr" userId="2f620865-d50f-4a43-9142-cf92e53d3346" providerId="ADAL" clId="{99C2DEEF-6CBE-4E0F-B050-0DA7F153DDE7}" dt="2022-05-10T15:00:12.264" v="599" actId="478"/>
          <ac:picMkLst>
            <pc:docMk/>
            <pc:sldMk cId="477350878" sldId="4507"/>
            <ac:picMk id="13" creationId="{5EB442B5-8C74-4D1E-9409-522B881C1286}"/>
          </ac:picMkLst>
        </pc:picChg>
        <pc:picChg chg="add del mod replST delST">
          <ac:chgData name="Kazymyrov, Oleksandr" userId="2f620865-d50f-4a43-9142-cf92e53d3346" providerId="ADAL" clId="{99C2DEEF-6CBE-4E0F-B050-0DA7F153DDE7}" dt="2022-05-10T15:00:23.698" v="609"/>
          <ac:picMkLst>
            <pc:docMk/>
            <pc:sldMk cId="477350878" sldId="4507"/>
            <ac:picMk id="17" creationId="{8C780C3A-0CFE-4D39-A026-B73A00434486}"/>
          </ac:picMkLst>
        </pc:picChg>
        <pc:picChg chg="add del mod ord replST">
          <ac:chgData name="Kazymyrov, Oleksandr" userId="2f620865-d50f-4a43-9142-cf92e53d3346" providerId="ADAL" clId="{99C2DEEF-6CBE-4E0F-B050-0DA7F153DDE7}" dt="2022-05-10T15:00:26.380" v="618" actId="478"/>
          <ac:picMkLst>
            <pc:docMk/>
            <pc:sldMk cId="477350878" sldId="4507"/>
            <ac:picMk id="19" creationId="{D957FB42-F193-447D-882F-5DD84304C840}"/>
          </ac:picMkLst>
        </pc:picChg>
        <pc:picChg chg="add del mod replST delST">
          <ac:chgData name="Kazymyrov, Oleksandr" userId="2f620865-d50f-4a43-9142-cf92e53d3346" providerId="ADAL" clId="{99C2DEEF-6CBE-4E0F-B050-0DA7F153DDE7}" dt="2022-05-10T15:00:32.841" v="627"/>
          <ac:picMkLst>
            <pc:docMk/>
            <pc:sldMk cId="477350878" sldId="4507"/>
            <ac:picMk id="23" creationId="{E293C442-785D-423B-BF49-8B1D110D0972}"/>
          </ac:picMkLst>
        </pc:picChg>
        <pc:picChg chg="add del mod ord replST modCrop">
          <ac:chgData name="Kazymyrov, Oleksandr" userId="2f620865-d50f-4a43-9142-cf92e53d3346" providerId="ADAL" clId="{99C2DEEF-6CBE-4E0F-B050-0DA7F153DDE7}" dt="2022-05-10T15:01:19.574" v="647" actId="478"/>
          <ac:picMkLst>
            <pc:docMk/>
            <pc:sldMk cId="477350878" sldId="4507"/>
            <ac:picMk id="25" creationId="{C5641899-B5DB-4610-961D-4CB332F5E96A}"/>
          </ac:picMkLst>
        </pc:picChg>
        <pc:picChg chg="add del mod replST delST">
          <ac:chgData name="Kazymyrov, Oleksandr" userId="2f620865-d50f-4a43-9142-cf92e53d3346" providerId="ADAL" clId="{99C2DEEF-6CBE-4E0F-B050-0DA7F153DDE7}" dt="2022-05-10T15:01:53.459" v="656"/>
          <ac:picMkLst>
            <pc:docMk/>
            <pc:sldMk cId="477350878" sldId="4507"/>
            <ac:picMk id="29" creationId="{294E0C32-D72E-41DF-B693-292135E1DEE1}"/>
          </ac:picMkLst>
        </pc:picChg>
        <pc:picChg chg="add del mod ord replST">
          <ac:chgData name="Kazymyrov, Oleksandr" userId="2f620865-d50f-4a43-9142-cf92e53d3346" providerId="ADAL" clId="{99C2DEEF-6CBE-4E0F-B050-0DA7F153DDE7}" dt="2022-05-10T15:02:18.052" v="662" actId="478"/>
          <ac:picMkLst>
            <pc:docMk/>
            <pc:sldMk cId="477350878" sldId="4507"/>
            <ac:picMk id="31" creationId="{72DC24F3-8071-493E-BD96-0DC2B5C27E25}"/>
          </ac:picMkLst>
        </pc:picChg>
        <pc:picChg chg="add del mod">
          <ac:chgData name="Kazymyrov, Oleksandr" userId="2f620865-d50f-4a43-9142-cf92e53d3346" providerId="ADAL" clId="{99C2DEEF-6CBE-4E0F-B050-0DA7F153DDE7}" dt="2022-05-10T15:06:24.296" v="750" actId="478"/>
          <ac:picMkLst>
            <pc:docMk/>
            <pc:sldMk cId="477350878" sldId="4507"/>
            <ac:picMk id="37" creationId="{10DF91DC-79C0-4CAA-86D8-E6E7323353ED}"/>
          </ac:picMkLst>
        </pc:picChg>
        <pc:picChg chg="add del mod ord modCrop">
          <ac:chgData name="Kazymyrov, Oleksandr" userId="2f620865-d50f-4a43-9142-cf92e53d3346" providerId="ADAL" clId="{99C2DEEF-6CBE-4E0F-B050-0DA7F153DDE7}" dt="2022-05-11T06:52:49.523" v="1450" actId="478"/>
          <ac:picMkLst>
            <pc:docMk/>
            <pc:sldMk cId="477350878" sldId="4507"/>
            <ac:picMk id="41" creationId="{9028F501-7249-4D69-842D-E369EC822596}"/>
          </ac:picMkLst>
        </pc:picChg>
      </pc:sldChg>
      <pc:sldChg chg="addSp delSp modSp add del mod ord modClrScheme chgLayout">
        <pc:chgData name="Kazymyrov, Oleksandr" userId="2f620865-d50f-4a43-9142-cf92e53d3346" providerId="ADAL" clId="{99C2DEEF-6CBE-4E0F-B050-0DA7F153DDE7}" dt="2022-05-11T12:16:21.663" v="2221" actId="47"/>
        <pc:sldMkLst>
          <pc:docMk/>
          <pc:sldMk cId="2235286830" sldId="4508"/>
        </pc:sldMkLst>
        <pc:spChg chg="add del mod ord">
          <ac:chgData name="Kazymyrov, Oleksandr" userId="2f620865-d50f-4a43-9142-cf92e53d3346" providerId="ADAL" clId="{99C2DEEF-6CBE-4E0F-B050-0DA7F153DDE7}" dt="2022-05-11T06:58:46.830" v="1682" actId="700"/>
          <ac:spMkLst>
            <pc:docMk/>
            <pc:sldMk cId="2235286830" sldId="4508"/>
            <ac:spMk id="2" creationId="{C516243E-2D6E-419D-A2F0-6BA18AA7415D}"/>
          </ac:spMkLst>
        </pc:spChg>
        <pc:spChg chg="add del mod ord">
          <ac:chgData name="Kazymyrov, Oleksandr" userId="2f620865-d50f-4a43-9142-cf92e53d3346" providerId="ADAL" clId="{99C2DEEF-6CBE-4E0F-B050-0DA7F153DDE7}" dt="2022-05-10T15:18:21.206" v="863"/>
          <ac:spMkLst>
            <pc:docMk/>
            <pc:sldMk cId="2235286830" sldId="4508"/>
            <ac:spMk id="3" creationId="{72603155-7454-4D75-AD3C-DFE1D8D8460A}"/>
          </ac:spMkLst>
        </pc:spChg>
        <pc:spChg chg="add del mod ord">
          <ac:chgData name="Kazymyrov, Oleksandr" userId="2f620865-d50f-4a43-9142-cf92e53d3346" providerId="ADAL" clId="{99C2DEEF-6CBE-4E0F-B050-0DA7F153DDE7}" dt="2022-05-11T06:58:46.830" v="1682" actId="700"/>
          <ac:spMkLst>
            <pc:docMk/>
            <pc:sldMk cId="2235286830" sldId="4508"/>
            <ac:spMk id="3" creationId="{CBA9A0C5-6175-4ACE-97C6-A9F732BBF3F2}"/>
          </ac:spMkLst>
        </pc:spChg>
        <pc:spChg chg="add del mod ord">
          <ac:chgData name="Kazymyrov, Oleksandr" userId="2f620865-d50f-4a43-9142-cf92e53d3346" providerId="ADAL" clId="{99C2DEEF-6CBE-4E0F-B050-0DA7F153DDE7}" dt="2022-05-11T06:58:46.830" v="1682" actId="700"/>
          <ac:spMkLst>
            <pc:docMk/>
            <pc:sldMk cId="2235286830" sldId="4508"/>
            <ac:spMk id="4" creationId="{4CC3A5DA-4799-4BE4-AFEF-60EE03707EE2}"/>
          </ac:spMkLst>
        </pc:spChg>
        <pc:spChg chg="mod ord">
          <ac:chgData name="Kazymyrov, Oleksandr" userId="2f620865-d50f-4a43-9142-cf92e53d3346" providerId="ADAL" clId="{99C2DEEF-6CBE-4E0F-B050-0DA7F153DDE7}" dt="2022-05-11T06:58:46.830" v="1682" actId="700"/>
          <ac:spMkLst>
            <pc:docMk/>
            <pc:sldMk cId="2235286830" sldId="4508"/>
            <ac:spMk id="10" creationId="{31B5F40D-7C87-49C5-B8AD-466836293595}"/>
          </ac:spMkLst>
        </pc:spChg>
        <pc:spChg chg="del mod ord">
          <ac:chgData name="Kazymyrov, Oleksandr" userId="2f620865-d50f-4a43-9142-cf92e53d3346" providerId="ADAL" clId="{99C2DEEF-6CBE-4E0F-B050-0DA7F153DDE7}" dt="2022-05-10T15:18:17.107" v="860" actId="700"/>
          <ac:spMkLst>
            <pc:docMk/>
            <pc:sldMk cId="2235286830" sldId="4508"/>
            <ac:spMk id="11" creationId="{FE8604C6-EB89-41BC-AE4D-713B899853A5}"/>
          </ac:spMkLst>
        </pc:spChg>
        <pc:picChg chg="add del mod">
          <ac:chgData name="Kazymyrov, Oleksandr" userId="2f620865-d50f-4a43-9142-cf92e53d3346" providerId="ADAL" clId="{99C2DEEF-6CBE-4E0F-B050-0DA7F153DDE7}" dt="2022-05-10T15:18:20.093" v="862"/>
          <ac:picMkLst>
            <pc:docMk/>
            <pc:sldMk cId="2235286830" sldId="4508"/>
            <ac:picMk id="6" creationId="{024DC0A3-6B18-4213-AC46-D5A9D1D4D078}"/>
          </ac:picMkLst>
        </pc:picChg>
        <pc:picChg chg="add mod ord modCrop">
          <ac:chgData name="Kazymyrov, Oleksandr" userId="2f620865-d50f-4a43-9142-cf92e53d3346" providerId="ADAL" clId="{99C2DEEF-6CBE-4E0F-B050-0DA7F153DDE7}" dt="2022-05-11T06:58:46.830" v="1682" actId="700"/>
          <ac:picMkLst>
            <pc:docMk/>
            <pc:sldMk cId="2235286830" sldId="4508"/>
            <ac:picMk id="7" creationId="{382CCEAC-646A-44D7-AD5B-EC2D1C91D2B3}"/>
          </ac:picMkLst>
        </pc:picChg>
      </pc:sldChg>
      <pc:sldChg chg="addSp delSp modSp add del mod modClrScheme chgLayout">
        <pc:chgData name="Kazymyrov, Oleksandr" userId="2f620865-d50f-4a43-9142-cf92e53d3346" providerId="ADAL" clId="{99C2DEEF-6CBE-4E0F-B050-0DA7F153DDE7}" dt="2022-05-11T06:46:50.490" v="1306" actId="47"/>
        <pc:sldMkLst>
          <pc:docMk/>
          <pc:sldMk cId="1846741318" sldId="4509"/>
        </pc:sldMkLst>
        <pc:spChg chg="add del mod ord">
          <ac:chgData name="Kazymyrov, Oleksandr" userId="2f620865-d50f-4a43-9142-cf92e53d3346" providerId="ADAL" clId="{99C2DEEF-6CBE-4E0F-B050-0DA7F153DDE7}" dt="2022-05-10T14:38:31.596" v="504" actId="700"/>
          <ac:spMkLst>
            <pc:docMk/>
            <pc:sldMk cId="1846741318" sldId="4509"/>
            <ac:spMk id="2" creationId="{DF2E7BD9-E4F3-481B-89D7-7D4EFDED172D}"/>
          </ac:spMkLst>
        </pc:spChg>
        <pc:spChg chg="add del mod ord">
          <ac:chgData name="Kazymyrov, Oleksandr" userId="2f620865-d50f-4a43-9142-cf92e53d3346" providerId="ADAL" clId="{99C2DEEF-6CBE-4E0F-B050-0DA7F153DDE7}" dt="2022-05-10T14:38:31.596" v="504" actId="700"/>
          <ac:spMkLst>
            <pc:docMk/>
            <pc:sldMk cId="1846741318" sldId="4509"/>
            <ac:spMk id="3" creationId="{669786FB-888F-461A-B15E-F1A5ACEAE3F3}"/>
          </ac:spMkLst>
        </pc:spChg>
        <pc:spChg chg="add del mod ord">
          <ac:chgData name="Kazymyrov, Oleksandr" userId="2f620865-d50f-4a43-9142-cf92e53d3346" providerId="ADAL" clId="{99C2DEEF-6CBE-4E0F-B050-0DA7F153DDE7}" dt="2022-05-10T14:38:31.596" v="504" actId="700"/>
          <ac:spMkLst>
            <pc:docMk/>
            <pc:sldMk cId="1846741318" sldId="4509"/>
            <ac:spMk id="4" creationId="{9490E40D-06C0-4C43-BA0D-6D49275809F9}"/>
          </ac:spMkLst>
        </pc:spChg>
        <pc:spChg chg="add del mod ord">
          <ac:chgData name="Kazymyrov, Oleksandr" userId="2f620865-d50f-4a43-9142-cf92e53d3346" providerId="ADAL" clId="{99C2DEEF-6CBE-4E0F-B050-0DA7F153DDE7}" dt="2022-05-10T14:40:33.327" v="505"/>
          <ac:spMkLst>
            <pc:docMk/>
            <pc:sldMk cId="1846741318" sldId="4509"/>
            <ac:spMk id="5" creationId="{288CA4DB-3DE6-4B1D-B54F-62817DAF1A4D}"/>
          </ac:spMkLst>
        </pc:spChg>
        <pc:spChg chg="add del mod ord">
          <ac:chgData name="Kazymyrov, Oleksandr" userId="2f620865-d50f-4a43-9142-cf92e53d3346" providerId="ADAL" clId="{99C2DEEF-6CBE-4E0F-B050-0DA7F153DDE7}" dt="2022-05-10T14:40:33.332" v="508"/>
          <ac:spMkLst>
            <pc:docMk/>
            <pc:sldMk cId="1846741318" sldId="4509"/>
            <ac:spMk id="6" creationId="{83A13C03-AB6E-4C8A-BA22-BB525D912CAE}"/>
          </ac:spMkLst>
        </pc:spChg>
        <pc:spChg chg="mod ord">
          <ac:chgData name="Kazymyrov, Oleksandr" userId="2f620865-d50f-4a43-9142-cf92e53d3346" providerId="ADAL" clId="{99C2DEEF-6CBE-4E0F-B050-0DA7F153DDE7}" dt="2022-05-10T14:38:31.596" v="504" actId="700"/>
          <ac:spMkLst>
            <pc:docMk/>
            <pc:sldMk cId="1846741318" sldId="4509"/>
            <ac:spMk id="10" creationId="{31B5F40D-7C87-49C5-B8AD-466836293595}"/>
          </ac:spMkLst>
        </pc:spChg>
        <pc:spChg chg="del mod ord">
          <ac:chgData name="Kazymyrov, Oleksandr" userId="2f620865-d50f-4a43-9142-cf92e53d3346" providerId="ADAL" clId="{99C2DEEF-6CBE-4E0F-B050-0DA7F153DDE7}" dt="2022-05-10T14:38:19.962" v="503" actId="700"/>
          <ac:spMkLst>
            <pc:docMk/>
            <pc:sldMk cId="1846741318" sldId="4509"/>
            <ac:spMk id="11" creationId="{FE8604C6-EB89-41BC-AE4D-713B899853A5}"/>
          </ac:spMkLst>
        </pc:spChg>
        <pc:spChg chg="add del mod">
          <ac:chgData name="Kazymyrov, Oleksandr" userId="2f620865-d50f-4a43-9142-cf92e53d3346" providerId="ADAL" clId="{99C2DEEF-6CBE-4E0F-B050-0DA7F153DDE7}" dt="2022-05-10T14:40:58.044" v="529" actId="478"/>
          <ac:spMkLst>
            <pc:docMk/>
            <pc:sldMk cId="1846741318" sldId="4509"/>
            <ac:spMk id="16" creationId="{1EAE6597-3861-42C6-A039-4A59A3D4BFB3}"/>
          </ac:spMkLst>
        </pc:spChg>
        <pc:spChg chg="add del mod">
          <ac:chgData name="Kazymyrov, Oleksandr" userId="2f620865-d50f-4a43-9142-cf92e53d3346" providerId="ADAL" clId="{99C2DEEF-6CBE-4E0F-B050-0DA7F153DDE7}" dt="2022-05-10T14:41:53.056" v="531"/>
          <ac:spMkLst>
            <pc:docMk/>
            <pc:sldMk cId="1846741318" sldId="4509"/>
            <ac:spMk id="18" creationId="{5D30515C-D311-484D-A584-B7007B417C11}"/>
          </ac:spMkLst>
        </pc:spChg>
        <pc:spChg chg="add del mod">
          <ac:chgData name="Kazymyrov, Oleksandr" userId="2f620865-d50f-4a43-9142-cf92e53d3346" providerId="ADAL" clId="{99C2DEEF-6CBE-4E0F-B050-0DA7F153DDE7}" dt="2022-05-10T14:41:57.690" v="542" actId="478"/>
          <ac:spMkLst>
            <pc:docMk/>
            <pc:sldMk cId="1846741318" sldId="4509"/>
            <ac:spMk id="24" creationId="{BDD99186-7EBF-48B6-996B-DE661979B6E9}"/>
          </ac:spMkLst>
        </pc:spChg>
        <pc:picChg chg="add del mod replST delST">
          <ac:chgData name="Kazymyrov, Oleksandr" userId="2f620865-d50f-4a43-9142-cf92e53d3346" providerId="ADAL" clId="{99C2DEEF-6CBE-4E0F-B050-0DA7F153DDE7}" dt="2022-05-10T14:40:33.342" v="516"/>
          <ac:picMkLst>
            <pc:docMk/>
            <pc:sldMk cId="1846741318" sldId="4509"/>
            <ac:picMk id="8" creationId="{B9588DD5-106A-492F-9D9B-58F3382B6574}"/>
          </ac:picMkLst>
        </pc:picChg>
        <pc:picChg chg="add del mod replST delST">
          <ac:chgData name="Kazymyrov, Oleksandr" userId="2f620865-d50f-4a43-9142-cf92e53d3346" providerId="ADAL" clId="{99C2DEEF-6CBE-4E0F-B050-0DA7F153DDE7}" dt="2022-05-10T14:40:33.345" v="519"/>
          <ac:picMkLst>
            <pc:docMk/>
            <pc:sldMk cId="1846741318" sldId="4509"/>
            <ac:picMk id="12" creationId="{75BD16E9-A869-4576-8269-2E9617EE60D3}"/>
          </ac:picMkLst>
        </pc:picChg>
        <pc:picChg chg="add mod ord replST">
          <ac:chgData name="Kazymyrov, Oleksandr" userId="2f620865-d50f-4a43-9142-cf92e53d3346" providerId="ADAL" clId="{99C2DEEF-6CBE-4E0F-B050-0DA7F153DDE7}" dt="2022-05-10T14:43:28.187" v="561" actId="12789"/>
          <ac:picMkLst>
            <pc:docMk/>
            <pc:sldMk cId="1846741318" sldId="4509"/>
            <ac:picMk id="14" creationId="{07C5C004-2020-4D5F-897D-CF7910B17724}"/>
          </ac:picMkLst>
        </pc:picChg>
        <pc:picChg chg="add del mod replST delST">
          <ac:chgData name="Kazymyrov, Oleksandr" userId="2f620865-d50f-4a43-9142-cf92e53d3346" providerId="ADAL" clId="{99C2DEEF-6CBE-4E0F-B050-0DA7F153DDE7}" dt="2022-05-10T14:41:53.064" v="539"/>
          <ac:picMkLst>
            <pc:docMk/>
            <pc:sldMk cId="1846741318" sldId="4509"/>
            <ac:picMk id="20" creationId="{1D09F0AE-2BA5-4740-80B0-F99C346EBB48}"/>
          </ac:picMkLst>
        </pc:picChg>
        <pc:picChg chg="add mod ord replST modCrop">
          <ac:chgData name="Kazymyrov, Oleksandr" userId="2f620865-d50f-4a43-9142-cf92e53d3346" providerId="ADAL" clId="{99C2DEEF-6CBE-4E0F-B050-0DA7F153DDE7}" dt="2022-05-10T14:43:28.187" v="561" actId="12789"/>
          <ac:picMkLst>
            <pc:docMk/>
            <pc:sldMk cId="1846741318" sldId="4509"/>
            <ac:picMk id="22" creationId="{C50E874F-1066-450D-814A-107F0F6813E0}"/>
          </ac:picMkLst>
        </pc:picChg>
      </pc:sldChg>
      <pc:sldChg chg="add del">
        <pc:chgData name="Kazymyrov, Oleksandr" userId="2f620865-d50f-4a43-9142-cf92e53d3346" providerId="ADAL" clId="{99C2DEEF-6CBE-4E0F-B050-0DA7F153DDE7}" dt="2022-05-10T08:59:35.906" v="174" actId="47"/>
        <pc:sldMkLst>
          <pc:docMk/>
          <pc:sldMk cId="1434918900" sldId="4510"/>
        </pc:sldMkLst>
      </pc:sldChg>
      <pc:sldChg chg="addSp delSp modSp add mod ord modClrScheme chgLayout">
        <pc:chgData name="Kazymyrov, Oleksandr" userId="2f620865-d50f-4a43-9142-cf92e53d3346" providerId="ADAL" clId="{99C2DEEF-6CBE-4E0F-B050-0DA7F153DDE7}" dt="2022-05-18T08:29:09.068" v="3485" actId="27636"/>
        <pc:sldMkLst>
          <pc:docMk/>
          <pc:sldMk cId="3456376133" sldId="4510"/>
        </pc:sldMkLst>
        <pc:spChg chg="add mod ord">
          <ac:chgData name="Kazymyrov, Oleksandr" userId="2f620865-d50f-4a43-9142-cf92e53d3346" providerId="ADAL" clId="{99C2DEEF-6CBE-4E0F-B050-0DA7F153DDE7}" dt="2022-05-18T08:29:09.068" v="3485" actId="27636"/>
          <ac:spMkLst>
            <pc:docMk/>
            <pc:sldMk cId="3456376133" sldId="4510"/>
            <ac:spMk id="2" creationId="{7C03D984-7580-439F-B214-F9A61BE8A9B2}"/>
          </ac:spMkLst>
        </pc:spChg>
        <pc:spChg chg="add del mod ord">
          <ac:chgData name="Kazymyrov, Oleksandr" userId="2f620865-d50f-4a43-9142-cf92e53d3346" providerId="ADAL" clId="{99C2DEEF-6CBE-4E0F-B050-0DA7F153DDE7}" dt="2022-05-10T13:58:22.937" v="461" actId="700"/>
          <ac:spMkLst>
            <pc:docMk/>
            <pc:sldMk cId="3456376133" sldId="4510"/>
            <ac:spMk id="3" creationId="{E5FC5DF5-C36B-42A8-86C7-7906CD35B11A}"/>
          </ac:spMkLst>
        </pc:spChg>
        <pc:spChg chg="add del mod ord">
          <ac:chgData name="Kazymyrov, Oleksandr" userId="2f620865-d50f-4a43-9142-cf92e53d3346" providerId="ADAL" clId="{99C2DEEF-6CBE-4E0F-B050-0DA7F153DDE7}" dt="2022-05-10T14:35:26.140" v="480"/>
          <ac:spMkLst>
            <pc:docMk/>
            <pc:sldMk cId="3456376133" sldId="4510"/>
            <ac:spMk id="4" creationId="{52325EDE-6CE5-47E1-AA84-64EAB4D92A26}"/>
          </ac:spMkLst>
        </pc:spChg>
        <pc:spChg chg="add del mod">
          <ac:chgData name="Kazymyrov, Oleksandr" userId="2f620865-d50f-4a43-9142-cf92e53d3346" providerId="ADAL" clId="{99C2DEEF-6CBE-4E0F-B050-0DA7F153DDE7}" dt="2022-05-10T14:36:35.683" v="501"/>
          <ac:spMkLst>
            <pc:docMk/>
            <pc:sldMk cId="3456376133" sldId="4510"/>
            <ac:spMk id="8" creationId="{29477CD1-48E8-474E-A547-8DB0D241A93B}"/>
          </ac:spMkLst>
        </pc:spChg>
        <pc:spChg chg="mod ord">
          <ac:chgData name="Kazymyrov, Oleksandr" userId="2f620865-d50f-4a43-9142-cf92e53d3346" providerId="ADAL" clId="{99C2DEEF-6CBE-4E0F-B050-0DA7F153DDE7}" dt="2022-05-11T06:47:01.771" v="1311" actId="20577"/>
          <ac:spMkLst>
            <pc:docMk/>
            <pc:sldMk cId="3456376133" sldId="4510"/>
            <ac:spMk id="10" creationId="{31B5F40D-7C87-49C5-B8AD-466836293595}"/>
          </ac:spMkLst>
        </pc:spChg>
        <pc:spChg chg="del mod ord">
          <ac:chgData name="Kazymyrov, Oleksandr" userId="2f620865-d50f-4a43-9142-cf92e53d3346" providerId="ADAL" clId="{99C2DEEF-6CBE-4E0F-B050-0DA7F153DDE7}" dt="2022-05-10T09:00:09.143" v="180" actId="700"/>
          <ac:spMkLst>
            <pc:docMk/>
            <pc:sldMk cId="3456376133" sldId="4510"/>
            <ac:spMk id="11" creationId="{FE8604C6-EB89-41BC-AE4D-713B899853A5}"/>
          </ac:spMkLst>
        </pc:spChg>
        <pc:spChg chg="add del mod">
          <ac:chgData name="Kazymyrov, Oleksandr" userId="2f620865-d50f-4a43-9142-cf92e53d3346" providerId="ADAL" clId="{99C2DEEF-6CBE-4E0F-B050-0DA7F153DDE7}" dt="2022-05-10T14:36:11.697" v="500"/>
          <ac:spMkLst>
            <pc:docMk/>
            <pc:sldMk cId="3456376133" sldId="4510"/>
            <ac:spMk id="16" creationId="{6D3A006E-B71D-4CDD-8EEA-B317862AFEDB}"/>
          </ac:spMkLst>
        </pc:spChg>
        <pc:picChg chg="add del mod ord modCrop">
          <ac:chgData name="Kazymyrov, Oleksandr" userId="2f620865-d50f-4a43-9142-cf92e53d3346" providerId="ADAL" clId="{99C2DEEF-6CBE-4E0F-B050-0DA7F153DDE7}" dt="2022-05-10T14:35:54.333" v="483" actId="478"/>
          <ac:picMkLst>
            <pc:docMk/>
            <pc:sldMk cId="3456376133" sldId="4510"/>
            <ac:picMk id="6" creationId="{B459BB1C-B897-4DF8-BFE9-B6E7B85C36A0}"/>
          </ac:picMkLst>
        </pc:picChg>
        <pc:picChg chg="add del mod replST delST">
          <ac:chgData name="Kazymyrov, Oleksandr" userId="2f620865-d50f-4a43-9142-cf92e53d3346" providerId="ADAL" clId="{99C2DEEF-6CBE-4E0F-B050-0DA7F153DDE7}" dt="2022-05-10T14:36:11.697" v="500"/>
          <ac:picMkLst>
            <pc:docMk/>
            <pc:sldMk cId="3456376133" sldId="4510"/>
            <ac:picMk id="12" creationId="{E95E41AB-CD77-4F21-9084-6D1EDCEEC2F2}"/>
          </ac:picMkLst>
        </pc:picChg>
        <pc:picChg chg="add del mod ord replST delST">
          <ac:chgData name="Kazymyrov, Oleksandr" userId="2f620865-d50f-4a43-9142-cf92e53d3346" providerId="ADAL" clId="{99C2DEEF-6CBE-4E0F-B050-0DA7F153DDE7}" dt="2022-05-10T14:36:11.697" v="500"/>
          <ac:picMkLst>
            <pc:docMk/>
            <pc:sldMk cId="3456376133" sldId="4510"/>
            <ac:picMk id="14" creationId="{AA66B6FB-A22C-44B5-A455-DE3989A9C5AA}"/>
          </ac:picMkLst>
        </pc:picChg>
        <pc:picChg chg="add mod">
          <ac:chgData name="Kazymyrov, Oleksandr" userId="2f620865-d50f-4a43-9142-cf92e53d3346" providerId="ADAL" clId="{99C2DEEF-6CBE-4E0F-B050-0DA7F153DDE7}" dt="2022-05-10T14:36:35.691" v="502"/>
          <ac:picMkLst>
            <pc:docMk/>
            <pc:sldMk cId="3456376133" sldId="4510"/>
            <ac:picMk id="18" creationId="{F7757B9B-3211-40BA-AE58-6A65A5A8C0AC}"/>
          </ac:picMkLst>
        </pc:picChg>
      </pc:sldChg>
      <pc:sldChg chg="add del">
        <pc:chgData name="Kazymyrov, Oleksandr" userId="2f620865-d50f-4a43-9142-cf92e53d3346" providerId="ADAL" clId="{99C2DEEF-6CBE-4E0F-B050-0DA7F153DDE7}" dt="2022-05-10T12:06:39.787" v="236" actId="47"/>
        <pc:sldMkLst>
          <pc:docMk/>
          <pc:sldMk cId="1304116380" sldId="4511"/>
        </pc:sldMkLst>
      </pc:sldChg>
      <pc:sldChg chg="addSp delSp modSp add mod ord modTransition modClrScheme chgLayout">
        <pc:chgData name="Kazymyrov, Oleksandr" userId="2f620865-d50f-4a43-9142-cf92e53d3346" providerId="ADAL" clId="{99C2DEEF-6CBE-4E0F-B050-0DA7F153DDE7}" dt="2022-05-11T12:25:11.244" v="2236" actId="20577"/>
        <pc:sldMkLst>
          <pc:docMk/>
          <pc:sldMk cId="3043239842" sldId="4512"/>
        </pc:sldMkLst>
        <pc:spChg chg="add del mod ord">
          <ac:chgData name="Kazymyrov, Oleksandr" userId="2f620865-d50f-4a43-9142-cf92e53d3346" providerId="ADAL" clId="{99C2DEEF-6CBE-4E0F-B050-0DA7F153DDE7}" dt="2022-05-10T13:57:50.664" v="460" actId="26606"/>
          <ac:spMkLst>
            <pc:docMk/>
            <pc:sldMk cId="3043239842" sldId="4512"/>
            <ac:spMk id="2" creationId="{019A6897-CFB8-496C-AC2C-C569271D167E}"/>
          </ac:spMkLst>
        </pc:spChg>
        <pc:spChg chg="add del mod ord">
          <ac:chgData name="Kazymyrov, Oleksandr" userId="2f620865-d50f-4a43-9142-cf92e53d3346" providerId="ADAL" clId="{99C2DEEF-6CBE-4E0F-B050-0DA7F153DDE7}" dt="2022-05-10T13:57:30.867" v="458" actId="700"/>
          <ac:spMkLst>
            <pc:docMk/>
            <pc:sldMk cId="3043239842" sldId="4512"/>
            <ac:spMk id="3" creationId="{E36020F4-F1DD-43B3-81FD-6C9EF54C71AF}"/>
          </ac:spMkLst>
        </pc:spChg>
        <pc:spChg chg="add del mod ord">
          <ac:chgData name="Kazymyrov, Oleksandr" userId="2f620865-d50f-4a43-9142-cf92e53d3346" providerId="ADAL" clId="{99C2DEEF-6CBE-4E0F-B050-0DA7F153DDE7}" dt="2022-05-10T13:57:47.226" v="459" actId="700"/>
          <ac:spMkLst>
            <pc:docMk/>
            <pc:sldMk cId="3043239842" sldId="4512"/>
            <ac:spMk id="4" creationId="{7A1AB0F9-6907-4BDD-8504-287DCBE64580}"/>
          </ac:spMkLst>
        </pc:spChg>
        <pc:spChg chg="add del mod ord">
          <ac:chgData name="Kazymyrov, Oleksandr" userId="2f620865-d50f-4a43-9142-cf92e53d3346" providerId="ADAL" clId="{99C2DEEF-6CBE-4E0F-B050-0DA7F153DDE7}" dt="2022-05-10T13:57:50.664" v="460" actId="26606"/>
          <ac:spMkLst>
            <pc:docMk/>
            <pc:sldMk cId="3043239842" sldId="4512"/>
            <ac:spMk id="5" creationId="{45CC4C4A-ECC3-4ED6-8D2C-806BDBCE6967}"/>
          </ac:spMkLst>
        </pc:spChg>
        <pc:spChg chg="add del mod ord">
          <ac:chgData name="Kazymyrov, Oleksandr" userId="2f620865-d50f-4a43-9142-cf92e53d3346" providerId="ADAL" clId="{99C2DEEF-6CBE-4E0F-B050-0DA7F153DDE7}" dt="2022-05-10T13:57:50.664" v="460" actId="26606"/>
          <ac:spMkLst>
            <pc:docMk/>
            <pc:sldMk cId="3043239842" sldId="4512"/>
            <ac:spMk id="6" creationId="{D60A0677-A5AF-4DDC-A711-1843193E8C1C}"/>
          </ac:spMkLst>
        </pc:spChg>
        <pc:spChg chg="add del mod ord">
          <ac:chgData name="Kazymyrov, Oleksandr" userId="2f620865-d50f-4a43-9142-cf92e53d3346" providerId="ADAL" clId="{99C2DEEF-6CBE-4E0F-B050-0DA7F153DDE7}" dt="2022-05-10T13:57:50.664" v="460" actId="26606"/>
          <ac:spMkLst>
            <pc:docMk/>
            <pc:sldMk cId="3043239842" sldId="4512"/>
            <ac:spMk id="7" creationId="{1115E02A-9E0D-4671-9541-FE9A1F0FAAE9}"/>
          </ac:spMkLst>
        </pc:spChg>
        <pc:spChg chg="add del mod ord">
          <ac:chgData name="Kazymyrov, Oleksandr" userId="2f620865-d50f-4a43-9142-cf92e53d3346" providerId="ADAL" clId="{99C2DEEF-6CBE-4E0F-B050-0DA7F153DDE7}" dt="2022-05-10T13:57:50.664" v="460" actId="26606"/>
          <ac:spMkLst>
            <pc:docMk/>
            <pc:sldMk cId="3043239842" sldId="4512"/>
            <ac:spMk id="8" creationId="{0FF0D5D6-E339-4CCE-B21A-360004E0B185}"/>
          </ac:spMkLst>
        </pc:spChg>
        <pc:spChg chg="add del mod ord">
          <ac:chgData name="Kazymyrov, Oleksandr" userId="2f620865-d50f-4a43-9142-cf92e53d3346" providerId="ADAL" clId="{99C2DEEF-6CBE-4E0F-B050-0DA7F153DDE7}" dt="2022-05-10T13:57:50.664" v="460" actId="26606"/>
          <ac:spMkLst>
            <pc:docMk/>
            <pc:sldMk cId="3043239842" sldId="4512"/>
            <ac:spMk id="9" creationId="{10905332-4C28-42ED-B6BF-46776E6CD08D}"/>
          </ac:spMkLst>
        </pc:spChg>
        <pc:spChg chg="mod ord">
          <ac:chgData name="Kazymyrov, Oleksandr" userId="2f620865-d50f-4a43-9142-cf92e53d3346" providerId="ADAL" clId="{99C2DEEF-6CBE-4E0F-B050-0DA7F153DDE7}" dt="2022-05-10T13:57:50.664" v="460" actId="26606"/>
          <ac:spMkLst>
            <pc:docMk/>
            <pc:sldMk cId="3043239842" sldId="4512"/>
            <ac:spMk id="10" creationId="{31B5F40D-7C87-49C5-B8AD-466836293595}"/>
          </ac:spMkLst>
        </pc:spChg>
        <pc:spChg chg="del mod ord">
          <ac:chgData name="Kazymyrov, Oleksandr" userId="2f620865-d50f-4a43-9142-cf92e53d3346" providerId="ADAL" clId="{99C2DEEF-6CBE-4E0F-B050-0DA7F153DDE7}" dt="2022-05-10T12:22:19.250" v="241" actId="700"/>
          <ac:spMkLst>
            <pc:docMk/>
            <pc:sldMk cId="3043239842" sldId="4512"/>
            <ac:spMk id="11" creationId="{FE8604C6-EB89-41BC-AE4D-713B899853A5}"/>
          </ac:spMkLst>
        </pc:spChg>
        <pc:spChg chg="add del mod ord">
          <ac:chgData name="Kazymyrov, Oleksandr" userId="2f620865-d50f-4a43-9142-cf92e53d3346" providerId="ADAL" clId="{99C2DEEF-6CBE-4E0F-B050-0DA7F153DDE7}" dt="2022-05-10T13:57:50.664" v="460" actId="26606"/>
          <ac:spMkLst>
            <pc:docMk/>
            <pc:sldMk cId="3043239842" sldId="4512"/>
            <ac:spMk id="12" creationId="{2C7C79E5-D4E7-4929-B581-9B03EF023C83}"/>
          </ac:spMkLst>
        </pc:spChg>
        <pc:spChg chg="add del mod ord">
          <ac:chgData name="Kazymyrov, Oleksandr" userId="2f620865-d50f-4a43-9142-cf92e53d3346" providerId="ADAL" clId="{99C2DEEF-6CBE-4E0F-B050-0DA7F153DDE7}" dt="2022-05-10T13:57:50.664" v="460" actId="26606"/>
          <ac:spMkLst>
            <pc:docMk/>
            <pc:sldMk cId="3043239842" sldId="4512"/>
            <ac:spMk id="13" creationId="{4FAE87B0-9ED6-491B-8F35-D24B7C9F6A22}"/>
          </ac:spMkLst>
        </pc:spChg>
        <pc:graphicFrameChg chg="add mod">
          <ac:chgData name="Kazymyrov, Oleksandr" userId="2f620865-d50f-4a43-9142-cf92e53d3346" providerId="ADAL" clId="{99C2DEEF-6CBE-4E0F-B050-0DA7F153DDE7}" dt="2022-05-11T12:25:11.244" v="2236" actId="20577"/>
          <ac:graphicFrameMkLst>
            <pc:docMk/>
            <pc:sldMk cId="3043239842" sldId="4512"/>
            <ac:graphicFrameMk id="15" creationId="{82789292-EBDF-89F2-38F1-15ED0A42AA70}"/>
          </ac:graphicFrameMkLst>
        </pc:graphicFrameChg>
      </pc:sldChg>
      <pc:sldChg chg="addSp delSp modSp add del mod modClrScheme chgLayout">
        <pc:chgData name="Kazymyrov, Oleksandr" userId="2f620865-d50f-4a43-9142-cf92e53d3346" providerId="ADAL" clId="{99C2DEEF-6CBE-4E0F-B050-0DA7F153DDE7}" dt="2022-05-10T13:57:06.454" v="457" actId="47"/>
        <pc:sldMkLst>
          <pc:docMk/>
          <pc:sldMk cId="235690802" sldId="4513"/>
        </pc:sldMkLst>
        <pc:spChg chg="mod ord">
          <ac:chgData name="Kazymyrov, Oleksandr" userId="2f620865-d50f-4a43-9142-cf92e53d3346" providerId="ADAL" clId="{99C2DEEF-6CBE-4E0F-B050-0DA7F153DDE7}" dt="2022-05-10T13:56:58.026" v="456" actId="700"/>
          <ac:spMkLst>
            <pc:docMk/>
            <pc:sldMk cId="235690802" sldId="4513"/>
            <ac:spMk id="2" creationId="{019A6897-CFB8-496C-AC2C-C569271D167E}"/>
          </ac:spMkLst>
        </pc:spChg>
        <pc:spChg chg="del mod ord">
          <ac:chgData name="Kazymyrov, Oleksandr" userId="2f620865-d50f-4a43-9142-cf92e53d3346" providerId="ADAL" clId="{99C2DEEF-6CBE-4E0F-B050-0DA7F153DDE7}" dt="2022-05-10T13:56:58.026" v="456" actId="700"/>
          <ac:spMkLst>
            <pc:docMk/>
            <pc:sldMk cId="235690802" sldId="4513"/>
            <ac:spMk id="3" creationId="{E36020F4-F1DD-43B3-81FD-6C9EF54C71AF}"/>
          </ac:spMkLst>
        </pc:spChg>
        <pc:spChg chg="add mod ord">
          <ac:chgData name="Kazymyrov, Oleksandr" userId="2f620865-d50f-4a43-9142-cf92e53d3346" providerId="ADAL" clId="{99C2DEEF-6CBE-4E0F-B050-0DA7F153DDE7}" dt="2022-05-10T13:56:58.026" v="456" actId="700"/>
          <ac:spMkLst>
            <pc:docMk/>
            <pc:sldMk cId="235690802" sldId="4513"/>
            <ac:spMk id="4" creationId="{018894AE-CA18-4368-900A-1B9C6A0A344C}"/>
          </ac:spMkLst>
        </pc:spChg>
        <pc:spChg chg="mod ord">
          <ac:chgData name="Kazymyrov, Oleksandr" userId="2f620865-d50f-4a43-9142-cf92e53d3346" providerId="ADAL" clId="{99C2DEEF-6CBE-4E0F-B050-0DA7F153DDE7}" dt="2022-05-10T13:56:58.026" v="456" actId="700"/>
          <ac:spMkLst>
            <pc:docMk/>
            <pc:sldMk cId="235690802" sldId="4513"/>
            <ac:spMk id="10" creationId="{31B5F40D-7C87-49C5-B8AD-466836293595}"/>
          </ac:spMkLst>
        </pc:spChg>
      </pc:sldChg>
      <pc:sldChg chg="addSp delSp modSp add del mod ord modClrScheme chgLayout">
        <pc:chgData name="Kazymyrov, Oleksandr" userId="2f620865-d50f-4a43-9142-cf92e53d3346" providerId="ADAL" clId="{99C2DEEF-6CBE-4E0F-B050-0DA7F153DDE7}" dt="2022-05-18T08:56:02.522" v="3601" actId="20577"/>
        <pc:sldMkLst>
          <pc:docMk/>
          <pc:sldMk cId="1636418257" sldId="4514"/>
        </pc:sldMkLst>
        <pc:spChg chg="mod ord">
          <ac:chgData name="Kazymyrov, Oleksandr" userId="2f620865-d50f-4a43-9142-cf92e53d3346" providerId="ADAL" clId="{99C2DEEF-6CBE-4E0F-B050-0DA7F153DDE7}" dt="2022-05-18T08:56:02.522" v="3601" actId="20577"/>
          <ac:spMkLst>
            <pc:docMk/>
            <pc:sldMk cId="1636418257" sldId="4514"/>
            <ac:spMk id="2" creationId="{019A6897-CFB8-496C-AC2C-C569271D167E}"/>
          </ac:spMkLst>
        </pc:spChg>
        <pc:spChg chg="add del mod ord">
          <ac:chgData name="Kazymyrov, Oleksandr" userId="2f620865-d50f-4a43-9142-cf92e53d3346" providerId="ADAL" clId="{99C2DEEF-6CBE-4E0F-B050-0DA7F153DDE7}" dt="2022-05-11T06:37:26.741" v="1159" actId="700"/>
          <ac:spMkLst>
            <pc:docMk/>
            <pc:sldMk cId="1636418257" sldId="4514"/>
            <ac:spMk id="3" creationId="{BD214E1C-3A80-464F-91EB-426126346313}"/>
          </ac:spMkLst>
        </pc:spChg>
        <pc:spChg chg="del mod ord">
          <ac:chgData name="Kazymyrov, Oleksandr" userId="2f620865-d50f-4a43-9142-cf92e53d3346" providerId="ADAL" clId="{99C2DEEF-6CBE-4E0F-B050-0DA7F153DDE7}" dt="2022-05-10T13:55:13.036" v="450" actId="700"/>
          <ac:spMkLst>
            <pc:docMk/>
            <pc:sldMk cId="1636418257" sldId="4514"/>
            <ac:spMk id="3" creationId="{E36020F4-F1DD-43B3-81FD-6C9EF54C71AF}"/>
          </ac:spMkLst>
        </pc:spChg>
        <pc:spChg chg="add del mod ord">
          <ac:chgData name="Kazymyrov, Oleksandr" userId="2f620865-d50f-4a43-9142-cf92e53d3346" providerId="ADAL" clId="{99C2DEEF-6CBE-4E0F-B050-0DA7F153DDE7}" dt="2022-05-11T06:37:26.741" v="1159" actId="700"/>
          <ac:spMkLst>
            <pc:docMk/>
            <pc:sldMk cId="1636418257" sldId="4514"/>
            <ac:spMk id="4" creationId="{44E1C425-E3D6-4BD5-8F2F-0B008396728C}"/>
          </ac:spMkLst>
        </pc:spChg>
        <pc:spChg chg="add del mod ord">
          <ac:chgData name="Kazymyrov, Oleksandr" userId="2f620865-d50f-4a43-9142-cf92e53d3346" providerId="ADAL" clId="{99C2DEEF-6CBE-4E0F-B050-0DA7F153DDE7}" dt="2022-05-10T13:56:35.095" v="454"/>
          <ac:spMkLst>
            <pc:docMk/>
            <pc:sldMk cId="1636418257" sldId="4514"/>
            <ac:spMk id="4" creationId="{6382E9C3-6130-4105-94FD-D9EFC988251A}"/>
          </ac:spMkLst>
        </pc:spChg>
        <pc:spChg chg="add del mod ord">
          <ac:chgData name="Kazymyrov, Oleksandr" userId="2f620865-d50f-4a43-9142-cf92e53d3346" providerId="ADAL" clId="{99C2DEEF-6CBE-4E0F-B050-0DA7F153DDE7}" dt="2022-05-11T06:37:26.741" v="1159" actId="700"/>
          <ac:spMkLst>
            <pc:docMk/>
            <pc:sldMk cId="1636418257" sldId="4514"/>
            <ac:spMk id="5" creationId="{1B5D4D2E-776F-4B02-980D-4E4FABCD5071}"/>
          </ac:spMkLst>
        </pc:spChg>
        <pc:spChg chg="add del mod ord">
          <ac:chgData name="Kazymyrov, Oleksandr" userId="2f620865-d50f-4a43-9142-cf92e53d3346" providerId="ADAL" clId="{99C2DEEF-6CBE-4E0F-B050-0DA7F153DDE7}" dt="2022-05-11T06:37:26.741" v="1159" actId="700"/>
          <ac:spMkLst>
            <pc:docMk/>
            <pc:sldMk cId="1636418257" sldId="4514"/>
            <ac:spMk id="6" creationId="{4732072D-CFFF-4E7B-94D8-1DE3EF087F9D}"/>
          </ac:spMkLst>
        </pc:spChg>
        <pc:spChg chg="add del mod ord">
          <ac:chgData name="Kazymyrov, Oleksandr" userId="2f620865-d50f-4a43-9142-cf92e53d3346" providerId="ADAL" clId="{99C2DEEF-6CBE-4E0F-B050-0DA7F153DDE7}" dt="2022-05-11T06:37:26.741" v="1159" actId="700"/>
          <ac:spMkLst>
            <pc:docMk/>
            <pc:sldMk cId="1636418257" sldId="4514"/>
            <ac:spMk id="7" creationId="{FF9D28C2-27C9-4A08-985E-2B70E3C8C20E}"/>
          </ac:spMkLst>
        </pc:spChg>
        <pc:spChg chg="add del mod ord">
          <ac:chgData name="Kazymyrov, Oleksandr" userId="2f620865-d50f-4a43-9142-cf92e53d3346" providerId="ADAL" clId="{99C2DEEF-6CBE-4E0F-B050-0DA7F153DDE7}" dt="2022-05-11T06:37:26.741" v="1159" actId="700"/>
          <ac:spMkLst>
            <pc:docMk/>
            <pc:sldMk cId="1636418257" sldId="4514"/>
            <ac:spMk id="8" creationId="{FCED1120-A9C1-4ADE-ACC8-810F86B10389}"/>
          </ac:spMkLst>
        </pc:spChg>
        <pc:spChg chg="add del mod ord">
          <ac:chgData name="Kazymyrov, Oleksandr" userId="2f620865-d50f-4a43-9142-cf92e53d3346" providerId="ADAL" clId="{99C2DEEF-6CBE-4E0F-B050-0DA7F153DDE7}" dt="2022-05-11T06:37:26.741" v="1159" actId="700"/>
          <ac:spMkLst>
            <pc:docMk/>
            <pc:sldMk cId="1636418257" sldId="4514"/>
            <ac:spMk id="9" creationId="{BB62361A-202D-4233-BA39-430079FFC883}"/>
          </ac:spMkLst>
        </pc:spChg>
        <pc:spChg chg="mod ord">
          <ac:chgData name="Kazymyrov, Oleksandr" userId="2f620865-d50f-4a43-9142-cf92e53d3346" providerId="ADAL" clId="{99C2DEEF-6CBE-4E0F-B050-0DA7F153DDE7}" dt="2022-05-11T06:37:26.741" v="1159" actId="700"/>
          <ac:spMkLst>
            <pc:docMk/>
            <pc:sldMk cId="1636418257" sldId="4514"/>
            <ac:spMk id="10" creationId="{31B5F40D-7C87-49C5-B8AD-466836293595}"/>
          </ac:spMkLst>
        </pc:spChg>
        <pc:spChg chg="add del mod ord">
          <ac:chgData name="Kazymyrov, Oleksandr" userId="2f620865-d50f-4a43-9142-cf92e53d3346" providerId="ADAL" clId="{99C2DEEF-6CBE-4E0F-B050-0DA7F153DDE7}" dt="2022-05-11T06:37:26.741" v="1159" actId="700"/>
          <ac:spMkLst>
            <pc:docMk/>
            <pc:sldMk cId="1636418257" sldId="4514"/>
            <ac:spMk id="11" creationId="{576B5C97-B74D-43AF-BECF-A0D919F99DE7}"/>
          </ac:spMkLst>
        </pc:spChg>
        <pc:spChg chg="add del mod ord">
          <ac:chgData name="Kazymyrov, Oleksandr" userId="2f620865-d50f-4a43-9142-cf92e53d3346" providerId="ADAL" clId="{99C2DEEF-6CBE-4E0F-B050-0DA7F153DDE7}" dt="2022-05-11T06:37:26.741" v="1159" actId="700"/>
          <ac:spMkLst>
            <pc:docMk/>
            <pc:sldMk cId="1636418257" sldId="4514"/>
            <ac:spMk id="12" creationId="{11BBFC8F-FA70-4685-B81E-D30E42240729}"/>
          </ac:spMkLst>
        </pc:spChg>
        <pc:spChg chg="add del mod ord">
          <ac:chgData name="Kazymyrov, Oleksandr" userId="2f620865-d50f-4a43-9142-cf92e53d3346" providerId="ADAL" clId="{99C2DEEF-6CBE-4E0F-B050-0DA7F153DDE7}" dt="2022-05-11T06:37:26.741" v="1159" actId="700"/>
          <ac:spMkLst>
            <pc:docMk/>
            <pc:sldMk cId="1636418257" sldId="4514"/>
            <ac:spMk id="13" creationId="{E2D78130-B9E4-4662-9235-684642A55702}"/>
          </ac:spMkLst>
        </pc:spChg>
        <pc:spChg chg="add del mod ord">
          <ac:chgData name="Kazymyrov, Oleksandr" userId="2f620865-d50f-4a43-9142-cf92e53d3346" providerId="ADAL" clId="{99C2DEEF-6CBE-4E0F-B050-0DA7F153DDE7}" dt="2022-05-11T06:37:26.741" v="1159" actId="700"/>
          <ac:spMkLst>
            <pc:docMk/>
            <pc:sldMk cId="1636418257" sldId="4514"/>
            <ac:spMk id="15" creationId="{6A14BF28-E32D-43D1-8E68-C73084F78512}"/>
          </ac:spMkLst>
        </pc:spChg>
        <pc:spChg chg="add del mod ord">
          <ac:chgData name="Kazymyrov, Oleksandr" userId="2f620865-d50f-4a43-9142-cf92e53d3346" providerId="ADAL" clId="{99C2DEEF-6CBE-4E0F-B050-0DA7F153DDE7}" dt="2022-05-11T06:37:26.741" v="1159" actId="700"/>
          <ac:spMkLst>
            <pc:docMk/>
            <pc:sldMk cId="1636418257" sldId="4514"/>
            <ac:spMk id="16" creationId="{6E42B335-DFD2-43AA-9B17-39E26323491B}"/>
          </ac:spMkLst>
        </pc:spChg>
        <pc:spChg chg="add del mod ord">
          <ac:chgData name="Kazymyrov, Oleksandr" userId="2f620865-d50f-4a43-9142-cf92e53d3346" providerId="ADAL" clId="{99C2DEEF-6CBE-4E0F-B050-0DA7F153DDE7}" dt="2022-05-11T06:37:26.741" v="1159" actId="700"/>
          <ac:spMkLst>
            <pc:docMk/>
            <pc:sldMk cId="1636418257" sldId="4514"/>
            <ac:spMk id="17" creationId="{B8D1001E-BE6B-4D82-A39E-FE614FFA93F2}"/>
          </ac:spMkLst>
        </pc:spChg>
        <pc:spChg chg="add del mod ord">
          <ac:chgData name="Kazymyrov, Oleksandr" userId="2f620865-d50f-4a43-9142-cf92e53d3346" providerId="ADAL" clId="{99C2DEEF-6CBE-4E0F-B050-0DA7F153DDE7}" dt="2022-05-11T06:37:26.741" v="1159" actId="700"/>
          <ac:spMkLst>
            <pc:docMk/>
            <pc:sldMk cId="1636418257" sldId="4514"/>
            <ac:spMk id="18" creationId="{2BA5B9C1-D469-4D5F-9FC0-98C6F9A35CB6}"/>
          </ac:spMkLst>
        </pc:spChg>
        <pc:spChg chg="add del mod ord">
          <ac:chgData name="Kazymyrov, Oleksandr" userId="2f620865-d50f-4a43-9142-cf92e53d3346" providerId="ADAL" clId="{99C2DEEF-6CBE-4E0F-B050-0DA7F153DDE7}" dt="2022-05-11T06:37:26.741" v="1159" actId="700"/>
          <ac:spMkLst>
            <pc:docMk/>
            <pc:sldMk cId="1636418257" sldId="4514"/>
            <ac:spMk id="19" creationId="{BFB31FE2-81BE-436C-B6CA-2C375DD79434}"/>
          </ac:spMkLst>
        </pc:spChg>
        <pc:spChg chg="add del mod ord">
          <ac:chgData name="Kazymyrov, Oleksandr" userId="2f620865-d50f-4a43-9142-cf92e53d3346" providerId="ADAL" clId="{99C2DEEF-6CBE-4E0F-B050-0DA7F153DDE7}" dt="2022-05-11T06:37:26.741" v="1159" actId="700"/>
          <ac:spMkLst>
            <pc:docMk/>
            <pc:sldMk cId="1636418257" sldId="4514"/>
            <ac:spMk id="20" creationId="{8F3ED8FC-8BFA-4D08-8A8D-14F5C1220487}"/>
          </ac:spMkLst>
        </pc:spChg>
        <pc:spChg chg="add del mod ord">
          <ac:chgData name="Kazymyrov, Oleksandr" userId="2f620865-d50f-4a43-9142-cf92e53d3346" providerId="ADAL" clId="{99C2DEEF-6CBE-4E0F-B050-0DA7F153DDE7}" dt="2022-05-11T06:37:26.741" v="1159" actId="700"/>
          <ac:spMkLst>
            <pc:docMk/>
            <pc:sldMk cId="1636418257" sldId="4514"/>
            <ac:spMk id="21" creationId="{04D31D27-9B5E-4E41-93CD-9AE7AE4FA311}"/>
          </ac:spMkLst>
        </pc:spChg>
        <pc:spChg chg="add del mod ord">
          <ac:chgData name="Kazymyrov, Oleksandr" userId="2f620865-d50f-4a43-9142-cf92e53d3346" providerId="ADAL" clId="{99C2DEEF-6CBE-4E0F-B050-0DA7F153DDE7}" dt="2022-05-11T06:37:26.741" v="1159" actId="700"/>
          <ac:spMkLst>
            <pc:docMk/>
            <pc:sldMk cId="1636418257" sldId="4514"/>
            <ac:spMk id="22" creationId="{56423522-6CC7-43E5-AA6B-0969F6913792}"/>
          </ac:spMkLst>
        </pc:spChg>
        <pc:picChg chg="add del mod">
          <ac:chgData name="Kazymyrov, Oleksandr" userId="2f620865-d50f-4a43-9142-cf92e53d3346" providerId="ADAL" clId="{99C2DEEF-6CBE-4E0F-B050-0DA7F153DDE7}" dt="2022-05-10T15:18:27.185" v="865" actId="478"/>
          <ac:picMkLst>
            <pc:docMk/>
            <pc:sldMk cId="1636418257" sldId="4514"/>
            <ac:picMk id="6" creationId="{8E63CE70-FB0A-4C98-AD14-8539FFCCC461}"/>
          </ac:picMkLst>
        </pc:picChg>
        <pc:picChg chg="add del mod ord replST">
          <ac:chgData name="Kazymyrov, Oleksandr" userId="2f620865-d50f-4a43-9142-cf92e53d3346" providerId="ADAL" clId="{99C2DEEF-6CBE-4E0F-B050-0DA7F153DDE7}" dt="2022-05-10T15:18:25.250" v="864" actId="21"/>
          <ac:picMkLst>
            <pc:docMk/>
            <pc:sldMk cId="1636418257" sldId="4514"/>
            <ac:picMk id="8" creationId="{3165F958-B6F8-4443-AF6F-B325D3396459}"/>
          </ac:picMkLst>
        </pc:picChg>
        <pc:picChg chg="add del mod">
          <ac:chgData name="Kazymyrov, Oleksandr" userId="2f620865-d50f-4a43-9142-cf92e53d3346" providerId="ADAL" clId="{99C2DEEF-6CBE-4E0F-B050-0DA7F153DDE7}" dt="2022-05-10T15:18:49.723" v="867"/>
          <ac:picMkLst>
            <pc:docMk/>
            <pc:sldMk cId="1636418257" sldId="4514"/>
            <ac:picMk id="12" creationId="{02C80EDC-A4B0-4D04-B376-DC43E3774D6A}"/>
          </ac:picMkLst>
        </pc:picChg>
        <pc:picChg chg="add del mod">
          <ac:chgData name="Kazymyrov, Oleksandr" userId="2f620865-d50f-4a43-9142-cf92e53d3346" providerId="ADAL" clId="{99C2DEEF-6CBE-4E0F-B050-0DA7F153DDE7}" dt="2022-05-10T15:18:51.449" v="869"/>
          <ac:picMkLst>
            <pc:docMk/>
            <pc:sldMk cId="1636418257" sldId="4514"/>
            <ac:picMk id="13" creationId="{E6BA4005-09DF-4DA9-8450-615D173B9704}"/>
          </ac:picMkLst>
        </pc:picChg>
        <pc:picChg chg="add mod">
          <ac:chgData name="Kazymyrov, Oleksandr" userId="2f620865-d50f-4a43-9142-cf92e53d3346" providerId="ADAL" clId="{99C2DEEF-6CBE-4E0F-B050-0DA7F153DDE7}" dt="2022-05-10T15:19:37.395" v="917" actId="1036"/>
          <ac:picMkLst>
            <pc:docMk/>
            <pc:sldMk cId="1636418257" sldId="4514"/>
            <ac:picMk id="14" creationId="{B37C1A52-B771-47A3-B710-8EB8B4FC225D}"/>
          </ac:picMkLst>
        </pc:picChg>
      </pc:sldChg>
      <pc:sldChg chg="addSp delSp modSp add mod modClrScheme chgLayout">
        <pc:chgData name="Kazymyrov, Oleksandr" userId="2f620865-d50f-4a43-9142-cf92e53d3346" providerId="ADAL" clId="{99C2DEEF-6CBE-4E0F-B050-0DA7F153DDE7}" dt="2022-05-11T12:18:28.600" v="2227" actId="313"/>
        <pc:sldMkLst>
          <pc:docMk/>
          <pc:sldMk cId="1154909706" sldId="4515"/>
        </pc:sldMkLst>
        <pc:spChg chg="add mod ord">
          <ac:chgData name="Kazymyrov, Oleksandr" userId="2f620865-d50f-4a43-9142-cf92e53d3346" providerId="ADAL" clId="{99C2DEEF-6CBE-4E0F-B050-0DA7F153DDE7}" dt="2022-05-11T06:58:53.939" v="1683" actId="700"/>
          <ac:spMkLst>
            <pc:docMk/>
            <pc:sldMk cId="1154909706" sldId="4515"/>
            <ac:spMk id="2" creationId="{0EE0458B-D48E-4702-B141-B55A269DF9BB}"/>
          </ac:spMkLst>
        </pc:spChg>
        <pc:spChg chg="add del mod">
          <ac:chgData name="Kazymyrov, Oleksandr" userId="2f620865-d50f-4a43-9142-cf92e53d3346" providerId="ADAL" clId="{99C2DEEF-6CBE-4E0F-B050-0DA7F153DDE7}" dt="2022-05-10T15:29:04.003" v="1118"/>
          <ac:spMkLst>
            <pc:docMk/>
            <pc:sldMk cId="1154909706" sldId="4515"/>
            <ac:spMk id="3" creationId="{8ACC176A-520F-4041-9C81-9E9193973570}"/>
          </ac:spMkLst>
        </pc:spChg>
        <pc:spChg chg="add del mod ord">
          <ac:chgData name="Kazymyrov, Oleksandr" userId="2f620865-d50f-4a43-9142-cf92e53d3346" providerId="ADAL" clId="{99C2DEEF-6CBE-4E0F-B050-0DA7F153DDE7}" dt="2022-05-11T06:58:53.939" v="1683" actId="700"/>
          <ac:spMkLst>
            <pc:docMk/>
            <pc:sldMk cId="1154909706" sldId="4515"/>
            <ac:spMk id="9" creationId="{3CD0E0FC-F93F-4F08-8B89-E328BD08395D}"/>
          </ac:spMkLst>
        </pc:spChg>
        <pc:spChg chg="mod ord">
          <ac:chgData name="Kazymyrov, Oleksandr" userId="2f620865-d50f-4a43-9142-cf92e53d3346" providerId="ADAL" clId="{99C2DEEF-6CBE-4E0F-B050-0DA7F153DDE7}" dt="2022-05-11T12:18:28.600" v="2227" actId="313"/>
          <ac:spMkLst>
            <pc:docMk/>
            <pc:sldMk cId="1154909706" sldId="4515"/>
            <ac:spMk id="34" creationId="{130AA607-C2D0-453D-BFC7-66AECDDF4788}"/>
          </ac:spMkLst>
        </pc:spChg>
        <pc:spChg chg="mod ord">
          <ac:chgData name="Kazymyrov, Oleksandr" userId="2f620865-d50f-4a43-9142-cf92e53d3346" providerId="ADAL" clId="{99C2DEEF-6CBE-4E0F-B050-0DA7F153DDE7}" dt="2022-05-11T06:58:53.939" v="1683" actId="700"/>
          <ac:spMkLst>
            <pc:docMk/>
            <pc:sldMk cId="1154909706" sldId="4515"/>
            <ac:spMk id="42" creationId="{FF811D1B-6FBB-7DF9-B3F4-5665675F23C3}"/>
          </ac:spMkLst>
        </pc:spChg>
        <pc:picChg chg="add del mod replST delST">
          <ac:chgData name="Kazymyrov, Oleksandr" userId="2f620865-d50f-4a43-9142-cf92e53d3346" providerId="ADAL" clId="{99C2DEEF-6CBE-4E0F-B050-0DA7F153DDE7}" dt="2022-05-10T15:29:04.011" v="1126"/>
          <ac:picMkLst>
            <pc:docMk/>
            <pc:sldMk cId="1154909706" sldId="4515"/>
            <ac:picMk id="5" creationId="{09D01B61-D2D0-4838-A403-00C8EE792B8A}"/>
          </ac:picMkLst>
        </pc:picChg>
        <pc:picChg chg="add mod ord replST">
          <ac:chgData name="Kazymyrov, Oleksandr" userId="2f620865-d50f-4a43-9142-cf92e53d3346" providerId="ADAL" clId="{99C2DEEF-6CBE-4E0F-B050-0DA7F153DDE7}" dt="2022-05-10T15:29:36.765" v="1147" actId="1036"/>
          <ac:picMkLst>
            <pc:docMk/>
            <pc:sldMk cId="1154909706" sldId="4515"/>
            <ac:picMk id="7" creationId="{709E9E30-0786-4353-BB2B-F3BBB4FAD8BE}"/>
          </ac:picMkLst>
        </pc:picChg>
        <pc:picChg chg="del">
          <ac:chgData name="Kazymyrov, Oleksandr" userId="2f620865-d50f-4a43-9142-cf92e53d3346" providerId="ADAL" clId="{99C2DEEF-6CBE-4E0F-B050-0DA7F153DDE7}" dt="2022-05-10T15:27:31.731" v="1117" actId="478"/>
          <ac:picMkLst>
            <pc:docMk/>
            <pc:sldMk cId="1154909706" sldId="4515"/>
            <ac:picMk id="41" creationId="{9028F501-7249-4D69-842D-E369EC822596}"/>
          </ac:picMkLst>
        </pc:picChg>
      </pc:sldChg>
      <pc:sldChg chg="new del">
        <pc:chgData name="Kazymyrov, Oleksandr" userId="2f620865-d50f-4a43-9142-cf92e53d3346" providerId="ADAL" clId="{99C2DEEF-6CBE-4E0F-B050-0DA7F153DDE7}" dt="2022-05-10T13:55:21.812" v="453" actId="47"/>
        <pc:sldMkLst>
          <pc:docMk/>
          <pc:sldMk cId="3845283592" sldId="4515"/>
        </pc:sldMkLst>
      </pc:sldChg>
      <pc:sldChg chg="addSp delSp modSp new mod ord modClrScheme chgLayout">
        <pc:chgData name="Kazymyrov, Oleksandr" userId="2f620865-d50f-4a43-9142-cf92e53d3346" providerId="ADAL" clId="{99C2DEEF-6CBE-4E0F-B050-0DA7F153DDE7}" dt="2022-05-11T12:29:48.699" v="2239" actId="20578"/>
        <pc:sldMkLst>
          <pc:docMk/>
          <pc:sldMk cId="2120514795" sldId="4516"/>
        </pc:sldMkLst>
        <pc:spChg chg="add del mod">
          <ac:chgData name="Kazymyrov, Oleksandr" userId="2f620865-d50f-4a43-9142-cf92e53d3346" providerId="ADAL" clId="{99C2DEEF-6CBE-4E0F-B050-0DA7F153DDE7}" dt="2022-05-11T06:46:49.249" v="1305"/>
          <ac:spMkLst>
            <pc:docMk/>
            <pc:sldMk cId="2120514795" sldId="4516"/>
            <ac:spMk id="2" creationId="{F46F918A-0081-4797-8D23-EFDB2FED9492}"/>
          </ac:spMkLst>
        </pc:spChg>
        <pc:spChg chg="add del">
          <ac:chgData name="Kazymyrov, Oleksandr" userId="2f620865-d50f-4a43-9142-cf92e53d3346" providerId="ADAL" clId="{99C2DEEF-6CBE-4E0F-B050-0DA7F153DDE7}" dt="2022-05-11T06:46:37.246" v="1304" actId="26606"/>
          <ac:spMkLst>
            <pc:docMk/>
            <pc:sldMk cId="2120514795" sldId="4516"/>
            <ac:spMk id="3" creationId="{29A6A822-DE01-4A4C-A02F-A91A815EBB5D}"/>
          </ac:spMkLst>
        </pc:spChg>
        <pc:spChg chg="add del">
          <ac:chgData name="Kazymyrov, Oleksandr" userId="2f620865-d50f-4a43-9142-cf92e53d3346" providerId="ADAL" clId="{99C2DEEF-6CBE-4E0F-B050-0DA7F153DDE7}" dt="2022-05-11T06:46:37.246" v="1304" actId="26606"/>
          <ac:spMkLst>
            <pc:docMk/>
            <pc:sldMk cId="2120514795" sldId="4516"/>
            <ac:spMk id="4" creationId="{83776AB4-32AF-4036-89F4-6A6F17909F65}"/>
          </ac:spMkLst>
        </pc:spChg>
        <pc:spChg chg="add del mod">
          <ac:chgData name="Kazymyrov, Oleksandr" userId="2f620865-d50f-4a43-9142-cf92e53d3346" providerId="ADAL" clId="{99C2DEEF-6CBE-4E0F-B050-0DA7F153DDE7}" dt="2022-05-11T06:46:37.246" v="1304" actId="26606"/>
          <ac:spMkLst>
            <pc:docMk/>
            <pc:sldMk cId="2120514795" sldId="4516"/>
            <ac:spMk id="11" creationId="{4FCD0760-EB85-4E62-085A-195C93644F07}"/>
          </ac:spMkLst>
        </pc:spChg>
        <pc:picChg chg="add mod ord">
          <ac:chgData name="Kazymyrov, Oleksandr" userId="2f620865-d50f-4a43-9142-cf92e53d3346" providerId="ADAL" clId="{99C2DEEF-6CBE-4E0F-B050-0DA7F153DDE7}" dt="2022-05-11T06:46:37.246" v="1304" actId="26606"/>
          <ac:picMkLst>
            <pc:docMk/>
            <pc:sldMk cId="2120514795" sldId="4516"/>
            <ac:picMk id="5" creationId="{1C27C0D8-2F48-498A-BB12-7D42E6D64812}"/>
          </ac:picMkLst>
        </pc:picChg>
        <pc:picChg chg="add mod">
          <ac:chgData name="Kazymyrov, Oleksandr" userId="2f620865-d50f-4a43-9142-cf92e53d3346" providerId="ADAL" clId="{99C2DEEF-6CBE-4E0F-B050-0DA7F153DDE7}" dt="2022-05-11T06:46:37.246" v="1304" actId="26606"/>
          <ac:picMkLst>
            <pc:docMk/>
            <pc:sldMk cId="2120514795" sldId="4516"/>
            <ac:picMk id="6" creationId="{31971858-1ACC-4AA0-9B77-013F29676EDA}"/>
          </ac:picMkLst>
        </pc:picChg>
      </pc:sldChg>
      <pc:sldChg chg="addSp delSp modSp new mod modAnim">
        <pc:chgData name="Kazymyrov, Oleksandr" userId="2f620865-d50f-4a43-9142-cf92e53d3346" providerId="ADAL" clId="{99C2DEEF-6CBE-4E0F-B050-0DA7F153DDE7}" dt="2022-05-18T09:00:16.807" v="3679" actId="20577"/>
        <pc:sldMkLst>
          <pc:docMk/>
          <pc:sldMk cId="716257937" sldId="4517"/>
        </pc:sldMkLst>
        <pc:spChg chg="mod">
          <ac:chgData name="Kazymyrov, Oleksandr" userId="2f620865-d50f-4a43-9142-cf92e53d3346" providerId="ADAL" clId="{99C2DEEF-6CBE-4E0F-B050-0DA7F153DDE7}" dt="2022-05-18T09:00:16.807" v="3679" actId="20577"/>
          <ac:spMkLst>
            <pc:docMk/>
            <pc:sldMk cId="716257937" sldId="4517"/>
            <ac:spMk id="2" creationId="{351781A2-AF18-4FFE-9996-AA2BDE67B68A}"/>
          </ac:spMkLst>
        </pc:spChg>
        <pc:spChg chg="add del">
          <ac:chgData name="Kazymyrov, Oleksandr" userId="2f620865-d50f-4a43-9142-cf92e53d3346" providerId="ADAL" clId="{99C2DEEF-6CBE-4E0F-B050-0DA7F153DDE7}" dt="2022-05-11T12:46:19.319" v="2310"/>
          <ac:spMkLst>
            <pc:docMk/>
            <pc:sldMk cId="716257937" sldId="4517"/>
            <ac:spMk id="3" creationId="{A5BCB3E4-B731-4EB2-8A5A-8AB51765BA97}"/>
          </ac:spMkLst>
        </pc:spChg>
        <pc:spChg chg="del">
          <ac:chgData name="Kazymyrov, Oleksandr" userId="2f620865-d50f-4a43-9142-cf92e53d3346" providerId="ADAL" clId="{99C2DEEF-6CBE-4E0F-B050-0DA7F153DDE7}" dt="2022-05-11T12:47:41.611" v="2312"/>
          <ac:spMkLst>
            <pc:docMk/>
            <pc:sldMk cId="716257937" sldId="4517"/>
            <ac:spMk id="4" creationId="{64A9F086-CB61-4F26-B0F8-23D172127D98}"/>
          </ac:spMkLst>
        </pc:spChg>
        <pc:spChg chg="add del">
          <ac:chgData name="Kazymyrov, Oleksandr" userId="2f620865-d50f-4a43-9142-cf92e53d3346" providerId="ADAL" clId="{99C2DEEF-6CBE-4E0F-B050-0DA7F153DDE7}" dt="2022-05-11T12:51:50.305" v="2316"/>
          <ac:spMkLst>
            <pc:docMk/>
            <pc:sldMk cId="716257937" sldId="4517"/>
            <ac:spMk id="5" creationId="{04070604-277C-4784-9B8B-28D09964DDFA}"/>
          </ac:spMkLst>
        </pc:spChg>
        <pc:spChg chg="mod">
          <ac:chgData name="Kazymyrov, Oleksandr" userId="2f620865-d50f-4a43-9142-cf92e53d3346" providerId="ADAL" clId="{99C2DEEF-6CBE-4E0F-B050-0DA7F153DDE7}" dt="2022-05-11T06:38:18.187" v="1197" actId="20577"/>
          <ac:spMkLst>
            <pc:docMk/>
            <pc:sldMk cId="716257937" sldId="4517"/>
            <ac:spMk id="6" creationId="{53F68B39-62A5-4D30-A711-6E623BA32B3B}"/>
          </ac:spMkLst>
        </pc:spChg>
        <pc:spChg chg="mod">
          <ac:chgData name="Kazymyrov, Oleksandr" userId="2f620865-d50f-4a43-9142-cf92e53d3346" providerId="ADAL" clId="{99C2DEEF-6CBE-4E0F-B050-0DA7F153DDE7}" dt="2022-05-11T06:44:52.779" v="1282" actId="403"/>
          <ac:spMkLst>
            <pc:docMk/>
            <pc:sldMk cId="716257937" sldId="4517"/>
            <ac:spMk id="7" creationId="{DFFE0423-FD5B-470C-9F26-C46AB476A611}"/>
          </ac:spMkLst>
        </pc:spChg>
        <pc:spChg chg="mod">
          <ac:chgData name="Kazymyrov, Oleksandr" userId="2f620865-d50f-4a43-9142-cf92e53d3346" providerId="ADAL" clId="{99C2DEEF-6CBE-4E0F-B050-0DA7F153DDE7}" dt="2022-05-11T06:41:03.913" v="1273" actId="20577"/>
          <ac:spMkLst>
            <pc:docMk/>
            <pc:sldMk cId="716257937" sldId="4517"/>
            <ac:spMk id="8" creationId="{627F6F23-9484-4A1A-9A07-101C8F316434}"/>
          </ac:spMkLst>
        </pc:spChg>
        <pc:spChg chg="mod">
          <ac:chgData name="Kazymyrov, Oleksandr" userId="2f620865-d50f-4a43-9142-cf92e53d3346" providerId="ADAL" clId="{99C2DEEF-6CBE-4E0F-B050-0DA7F153DDE7}" dt="2022-05-18T08:56:59.747" v="3613" actId="20577"/>
          <ac:spMkLst>
            <pc:docMk/>
            <pc:sldMk cId="716257937" sldId="4517"/>
            <ac:spMk id="9" creationId="{389B6DB9-0B21-47F4-A231-11B54DBB320A}"/>
          </ac:spMkLst>
        </pc:spChg>
        <pc:spChg chg="mod">
          <ac:chgData name="Kazymyrov, Oleksandr" userId="2f620865-d50f-4a43-9142-cf92e53d3346" providerId="ADAL" clId="{99C2DEEF-6CBE-4E0F-B050-0DA7F153DDE7}" dt="2022-05-11T12:39:48.617" v="2297" actId="20577"/>
          <ac:spMkLst>
            <pc:docMk/>
            <pc:sldMk cId="716257937" sldId="4517"/>
            <ac:spMk id="10" creationId="{2D26775C-97DB-4A8E-8ECA-A3483F259A0A}"/>
          </ac:spMkLst>
        </pc:spChg>
        <pc:spChg chg="mod">
          <ac:chgData name="Kazymyrov, Oleksandr" userId="2f620865-d50f-4a43-9142-cf92e53d3346" providerId="ADAL" clId="{99C2DEEF-6CBE-4E0F-B050-0DA7F153DDE7}" dt="2022-05-11T06:59:48.107" v="1686"/>
          <ac:spMkLst>
            <pc:docMk/>
            <pc:sldMk cId="716257937" sldId="4517"/>
            <ac:spMk id="11" creationId="{D10038BC-3B9A-425C-ACAC-813337AE21E0}"/>
          </ac:spMkLst>
        </pc:spChg>
        <pc:spChg chg="add del">
          <ac:chgData name="Kazymyrov, Oleksandr" userId="2f620865-d50f-4a43-9142-cf92e53d3346" providerId="ADAL" clId="{99C2DEEF-6CBE-4E0F-B050-0DA7F153DDE7}" dt="2022-05-11T16:10:20.168" v="2332"/>
          <ac:spMkLst>
            <pc:docMk/>
            <pc:sldMk cId="716257937" sldId="4517"/>
            <ac:spMk id="12" creationId="{7AF3CAC8-746A-4FD4-83C7-44B5B59387CF}"/>
          </ac:spMkLst>
        </pc:spChg>
        <pc:spChg chg="add del">
          <ac:chgData name="Kazymyrov, Oleksandr" userId="2f620865-d50f-4a43-9142-cf92e53d3346" providerId="ADAL" clId="{99C2DEEF-6CBE-4E0F-B050-0DA7F153DDE7}" dt="2022-05-11T16:10:20.168" v="2332"/>
          <ac:spMkLst>
            <pc:docMk/>
            <pc:sldMk cId="716257937" sldId="4517"/>
            <ac:spMk id="13" creationId="{F87C4F2A-C8D8-496B-8A9A-47E52DBA43A2}"/>
          </ac:spMkLst>
        </pc:spChg>
        <pc:spChg chg="add del">
          <ac:chgData name="Kazymyrov, Oleksandr" userId="2f620865-d50f-4a43-9142-cf92e53d3346" providerId="ADAL" clId="{99C2DEEF-6CBE-4E0F-B050-0DA7F153DDE7}" dt="2022-05-11T16:10:20.168" v="2332"/>
          <ac:spMkLst>
            <pc:docMk/>
            <pc:sldMk cId="716257937" sldId="4517"/>
            <ac:spMk id="14" creationId="{BCD7859E-39B6-4997-AC18-48C21D560F74}"/>
          </ac:spMkLst>
        </pc:spChg>
        <pc:spChg chg="mod">
          <ac:chgData name="Kazymyrov, Oleksandr" userId="2f620865-d50f-4a43-9142-cf92e53d3346" providerId="ADAL" clId="{99C2DEEF-6CBE-4E0F-B050-0DA7F153DDE7}" dt="2022-05-11T06:39:41.052" v="1233" actId="20577"/>
          <ac:spMkLst>
            <pc:docMk/>
            <pc:sldMk cId="716257937" sldId="4517"/>
            <ac:spMk id="15" creationId="{46D08175-6739-4928-AE90-2CC8F2DC394B}"/>
          </ac:spMkLst>
        </pc:spChg>
        <pc:spChg chg="mod">
          <ac:chgData name="Kazymyrov, Oleksandr" userId="2f620865-d50f-4a43-9142-cf92e53d3346" providerId="ADAL" clId="{99C2DEEF-6CBE-4E0F-B050-0DA7F153DDE7}" dt="2022-05-11T13:06:06.260" v="2324" actId="20577"/>
          <ac:spMkLst>
            <pc:docMk/>
            <pc:sldMk cId="716257937" sldId="4517"/>
            <ac:spMk id="16" creationId="{FBCF2ECA-9A61-457D-BB7F-6AFC487033D4}"/>
          </ac:spMkLst>
        </pc:spChg>
        <pc:spChg chg="mod">
          <ac:chgData name="Kazymyrov, Oleksandr" userId="2f620865-d50f-4a43-9142-cf92e53d3346" providerId="ADAL" clId="{99C2DEEF-6CBE-4E0F-B050-0DA7F153DDE7}" dt="2022-05-18T08:58:10.898" v="3620" actId="20577"/>
          <ac:spMkLst>
            <pc:docMk/>
            <pc:sldMk cId="716257937" sldId="4517"/>
            <ac:spMk id="17" creationId="{1198062C-ACE4-4391-8B4E-EDAD5E88AA2C}"/>
          </ac:spMkLst>
        </pc:spChg>
        <pc:spChg chg="mod">
          <ac:chgData name="Kazymyrov, Oleksandr" userId="2f620865-d50f-4a43-9142-cf92e53d3346" providerId="ADAL" clId="{99C2DEEF-6CBE-4E0F-B050-0DA7F153DDE7}" dt="2022-05-11T06:45:07.022" v="1285" actId="404"/>
          <ac:spMkLst>
            <pc:docMk/>
            <pc:sldMk cId="716257937" sldId="4517"/>
            <ac:spMk id="18" creationId="{C15D54C8-9615-456D-ABE4-1AB1E48317AC}"/>
          </ac:spMkLst>
        </pc:spChg>
        <pc:spChg chg="mod">
          <ac:chgData name="Kazymyrov, Oleksandr" userId="2f620865-d50f-4a43-9142-cf92e53d3346" providerId="ADAL" clId="{99C2DEEF-6CBE-4E0F-B050-0DA7F153DDE7}" dt="2022-05-11T12:39:40.758" v="2282" actId="20577"/>
          <ac:spMkLst>
            <pc:docMk/>
            <pc:sldMk cId="716257937" sldId="4517"/>
            <ac:spMk id="19" creationId="{BC21AD54-C402-4BAA-B211-14C4B0C1443B}"/>
          </ac:spMkLst>
        </pc:spChg>
        <pc:spChg chg="mod">
          <ac:chgData name="Kazymyrov, Oleksandr" userId="2f620865-d50f-4a43-9142-cf92e53d3346" providerId="ADAL" clId="{99C2DEEF-6CBE-4E0F-B050-0DA7F153DDE7}" dt="2022-05-11T06:45:09.312" v="1286" actId="404"/>
          <ac:spMkLst>
            <pc:docMk/>
            <pc:sldMk cId="716257937" sldId="4517"/>
            <ac:spMk id="20" creationId="{D477E7EE-3C30-4703-B202-C8B8ADD083BD}"/>
          </ac:spMkLst>
        </pc:spChg>
        <pc:spChg chg="del mod topLvl">
          <ac:chgData name="Kazymyrov, Oleksandr" userId="2f620865-d50f-4a43-9142-cf92e53d3346" providerId="ADAL" clId="{99C2DEEF-6CBE-4E0F-B050-0DA7F153DDE7}" dt="2022-05-11T17:20:25.230" v="2373" actId="478"/>
          <ac:spMkLst>
            <pc:docMk/>
            <pc:sldMk cId="716257937" sldId="4517"/>
            <ac:spMk id="22" creationId="{602FFE1E-E9CE-4476-8B17-9EB7EDCCBF02}"/>
          </ac:spMkLst>
        </pc:spChg>
        <pc:grpChg chg="add del mod">
          <ac:chgData name="Kazymyrov, Oleksandr" userId="2f620865-d50f-4a43-9142-cf92e53d3346" providerId="ADAL" clId="{99C2DEEF-6CBE-4E0F-B050-0DA7F153DDE7}" dt="2022-05-11T12:40:33.326" v="2300" actId="165"/>
          <ac:grpSpMkLst>
            <pc:docMk/>
            <pc:sldMk cId="716257937" sldId="4517"/>
            <ac:grpSpMk id="21" creationId="{88A0C95A-AE0C-47B1-B76F-F6145FDE8FCE}"/>
          </ac:grpSpMkLst>
        </pc:grpChg>
        <pc:picChg chg="del mod topLvl">
          <ac:chgData name="Kazymyrov, Oleksandr" userId="2f620865-d50f-4a43-9142-cf92e53d3346" providerId="ADAL" clId="{99C2DEEF-6CBE-4E0F-B050-0DA7F153DDE7}" dt="2022-05-11T17:20:32.747" v="2379" actId="478"/>
          <ac:picMkLst>
            <pc:docMk/>
            <pc:sldMk cId="716257937" sldId="4517"/>
            <ac:picMk id="23" creationId="{7FAEB0B1-8D47-43F3-B642-A4E5C04102BC}"/>
          </ac:picMkLst>
        </pc:picChg>
        <pc:picChg chg="del mod topLvl">
          <ac:chgData name="Kazymyrov, Oleksandr" userId="2f620865-d50f-4a43-9142-cf92e53d3346" providerId="ADAL" clId="{99C2DEEF-6CBE-4E0F-B050-0DA7F153DDE7}" dt="2022-05-11T17:20:24.117" v="2372" actId="478"/>
          <ac:picMkLst>
            <pc:docMk/>
            <pc:sldMk cId="716257937" sldId="4517"/>
            <ac:picMk id="24" creationId="{4AC1C2AB-743E-4B10-99BA-9634F8549DFC}"/>
          </ac:picMkLst>
        </pc:picChg>
        <pc:picChg chg="del mod topLvl">
          <ac:chgData name="Kazymyrov, Oleksandr" userId="2f620865-d50f-4a43-9142-cf92e53d3346" providerId="ADAL" clId="{99C2DEEF-6CBE-4E0F-B050-0DA7F153DDE7}" dt="2022-05-11T17:20:29.310" v="2377" actId="478"/>
          <ac:picMkLst>
            <pc:docMk/>
            <pc:sldMk cId="716257937" sldId="4517"/>
            <ac:picMk id="25" creationId="{2B89A68E-BC02-44EA-8D23-D010AA6F31F9}"/>
          </ac:picMkLst>
        </pc:picChg>
        <pc:picChg chg="del mod topLvl">
          <ac:chgData name="Kazymyrov, Oleksandr" userId="2f620865-d50f-4a43-9142-cf92e53d3346" providerId="ADAL" clId="{99C2DEEF-6CBE-4E0F-B050-0DA7F153DDE7}" dt="2022-05-11T17:20:26.317" v="2374" actId="478"/>
          <ac:picMkLst>
            <pc:docMk/>
            <pc:sldMk cId="716257937" sldId="4517"/>
            <ac:picMk id="26" creationId="{58BF741D-840D-41AF-B71C-F77655432C86}"/>
          </ac:picMkLst>
        </pc:picChg>
        <pc:picChg chg="add del mod topLvl">
          <ac:chgData name="Kazymyrov, Oleksandr" userId="2f620865-d50f-4a43-9142-cf92e53d3346" providerId="ADAL" clId="{99C2DEEF-6CBE-4E0F-B050-0DA7F153DDE7}" dt="2022-05-11T17:20:27.438" v="2375" actId="478"/>
          <ac:picMkLst>
            <pc:docMk/>
            <pc:sldMk cId="716257937" sldId="4517"/>
            <ac:picMk id="27" creationId="{3D3ECE42-F927-4BF6-9DB5-377B7431015B}"/>
          </ac:picMkLst>
        </pc:picChg>
        <pc:picChg chg="del mod topLvl">
          <ac:chgData name="Kazymyrov, Oleksandr" userId="2f620865-d50f-4a43-9142-cf92e53d3346" providerId="ADAL" clId="{99C2DEEF-6CBE-4E0F-B050-0DA7F153DDE7}" dt="2022-05-11T17:20:31.770" v="2378" actId="478"/>
          <ac:picMkLst>
            <pc:docMk/>
            <pc:sldMk cId="716257937" sldId="4517"/>
            <ac:picMk id="28" creationId="{69282593-788B-4678-943D-C8447862717B}"/>
          </ac:picMkLst>
        </pc:picChg>
        <pc:picChg chg="del mod topLvl">
          <ac:chgData name="Kazymyrov, Oleksandr" userId="2f620865-d50f-4a43-9142-cf92e53d3346" providerId="ADAL" clId="{99C2DEEF-6CBE-4E0F-B050-0DA7F153DDE7}" dt="2022-05-11T17:20:28.415" v="2376" actId="478"/>
          <ac:picMkLst>
            <pc:docMk/>
            <pc:sldMk cId="716257937" sldId="4517"/>
            <ac:picMk id="29" creationId="{0DE358DD-F32C-403B-B88D-636F0845DE38}"/>
          </ac:picMkLst>
        </pc:picChg>
        <pc:picChg chg="add del mod">
          <ac:chgData name="Kazymyrov, Oleksandr" userId="2f620865-d50f-4a43-9142-cf92e53d3346" providerId="ADAL" clId="{99C2DEEF-6CBE-4E0F-B050-0DA7F153DDE7}" dt="2022-05-11T12:40:54.006" v="2304"/>
          <ac:picMkLst>
            <pc:docMk/>
            <pc:sldMk cId="716257937" sldId="4517"/>
            <ac:picMk id="30" creationId="{D89A8085-7A7C-43F8-9AC7-9FA693F596BD}"/>
          </ac:picMkLst>
        </pc:picChg>
        <pc:picChg chg="add del mod">
          <ac:chgData name="Kazymyrov, Oleksandr" userId="2f620865-d50f-4a43-9142-cf92e53d3346" providerId="ADAL" clId="{99C2DEEF-6CBE-4E0F-B050-0DA7F153DDE7}" dt="2022-05-11T12:40:58.270" v="2306"/>
          <ac:picMkLst>
            <pc:docMk/>
            <pc:sldMk cId="716257937" sldId="4517"/>
            <ac:picMk id="31" creationId="{DA3F64F1-16E2-4DEB-AF28-9F237182A74A}"/>
          </ac:picMkLst>
        </pc:picChg>
        <pc:picChg chg="add del mod">
          <ac:chgData name="Kazymyrov, Oleksandr" userId="2f620865-d50f-4a43-9142-cf92e53d3346" providerId="ADAL" clId="{99C2DEEF-6CBE-4E0F-B050-0DA7F153DDE7}" dt="2022-05-11T12:43:21.758" v="2308"/>
          <ac:picMkLst>
            <pc:docMk/>
            <pc:sldMk cId="716257937" sldId="4517"/>
            <ac:picMk id="32" creationId="{1FBFD903-95A7-4EB0-96FE-2C78EEEF9E35}"/>
          </ac:picMkLst>
        </pc:picChg>
        <pc:picChg chg="add mod">
          <ac:chgData name="Kazymyrov, Oleksandr" userId="2f620865-d50f-4a43-9142-cf92e53d3346" providerId="ADAL" clId="{99C2DEEF-6CBE-4E0F-B050-0DA7F153DDE7}" dt="2022-05-11T12:46:19.320" v="2311"/>
          <ac:picMkLst>
            <pc:docMk/>
            <pc:sldMk cId="716257937" sldId="4517"/>
            <ac:picMk id="34" creationId="{DA82578A-3EEF-4750-87D1-12FDAE3A8EF3}"/>
          </ac:picMkLst>
        </pc:picChg>
        <pc:picChg chg="add mod">
          <ac:chgData name="Kazymyrov, Oleksandr" userId="2f620865-d50f-4a43-9142-cf92e53d3346" providerId="ADAL" clId="{99C2DEEF-6CBE-4E0F-B050-0DA7F153DDE7}" dt="2022-05-11T12:47:41.611" v="2313"/>
          <ac:picMkLst>
            <pc:docMk/>
            <pc:sldMk cId="716257937" sldId="4517"/>
            <ac:picMk id="36" creationId="{57D8D394-7505-40F5-9B97-CB7EA8C4D1F9}"/>
          </ac:picMkLst>
        </pc:picChg>
        <pc:picChg chg="add del mod">
          <ac:chgData name="Kazymyrov, Oleksandr" userId="2f620865-d50f-4a43-9142-cf92e53d3346" providerId="ADAL" clId="{99C2DEEF-6CBE-4E0F-B050-0DA7F153DDE7}" dt="2022-05-11T12:47:57.371" v="2315"/>
          <ac:picMkLst>
            <pc:docMk/>
            <pc:sldMk cId="716257937" sldId="4517"/>
            <ac:picMk id="37" creationId="{15F4D0F0-6383-41AF-AF08-0A2F08F767F1}"/>
          </ac:picMkLst>
        </pc:picChg>
        <pc:picChg chg="add mod">
          <ac:chgData name="Kazymyrov, Oleksandr" userId="2f620865-d50f-4a43-9142-cf92e53d3346" providerId="ADAL" clId="{99C2DEEF-6CBE-4E0F-B050-0DA7F153DDE7}" dt="2022-05-11T12:51:50.305" v="2317"/>
          <ac:picMkLst>
            <pc:docMk/>
            <pc:sldMk cId="716257937" sldId="4517"/>
            <ac:picMk id="39" creationId="{4B097363-458E-48E8-BC35-A20CCD23A4E7}"/>
          </ac:picMkLst>
        </pc:picChg>
        <pc:picChg chg="add del mod">
          <ac:chgData name="Kazymyrov, Oleksandr" userId="2f620865-d50f-4a43-9142-cf92e53d3346" providerId="ADAL" clId="{99C2DEEF-6CBE-4E0F-B050-0DA7F153DDE7}" dt="2022-05-11T16:10:20.168" v="2332"/>
          <ac:picMkLst>
            <pc:docMk/>
            <pc:sldMk cId="716257937" sldId="4517"/>
            <ac:picMk id="41" creationId="{1CAAC78E-645C-415F-BA2B-9D09840D21B7}"/>
          </ac:picMkLst>
        </pc:picChg>
        <pc:picChg chg="add del mod">
          <ac:chgData name="Kazymyrov, Oleksandr" userId="2f620865-d50f-4a43-9142-cf92e53d3346" providerId="ADAL" clId="{99C2DEEF-6CBE-4E0F-B050-0DA7F153DDE7}" dt="2022-05-11T16:10:20.168" v="2332"/>
          <ac:picMkLst>
            <pc:docMk/>
            <pc:sldMk cId="716257937" sldId="4517"/>
            <ac:picMk id="43" creationId="{A7F47BE0-C6F3-4E0F-ABF2-56D9594B77E3}"/>
          </ac:picMkLst>
        </pc:picChg>
        <pc:picChg chg="add del mod">
          <ac:chgData name="Kazymyrov, Oleksandr" userId="2f620865-d50f-4a43-9142-cf92e53d3346" providerId="ADAL" clId="{99C2DEEF-6CBE-4E0F-B050-0DA7F153DDE7}" dt="2022-05-11T16:10:20.168" v="2332"/>
          <ac:picMkLst>
            <pc:docMk/>
            <pc:sldMk cId="716257937" sldId="4517"/>
            <ac:picMk id="45" creationId="{42427373-4B9D-48B3-87F2-A4F86D9D2C2E}"/>
          </ac:picMkLst>
        </pc:picChg>
      </pc:sldChg>
      <pc:sldChg chg="add del">
        <pc:chgData name="Kazymyrov, Oleksandr" userId="2f620865-d50f-4a43-9142-cf92e53d3346" providerId="ADAL" clId="{99C2DEEF-6CBE-4E0F-B050-0DA7F153DDE7}" dt="2022-05-11T06:37:14.885" v="1157" actId="47"/>
        <pc:sldMkLst>
          <pc:docMk/>
          <pc:sldMk cId="3160565925" sldId="4517"/>
        </pc:sldMkLst>
      </pc:sldChg>
      <pc:sldChg chg="addSp delSp modSp add mod modClrScheme chgLayout">
        <pc:chgData name="Kazymyrov, Oleksandr" userId="2f620865-d50f-4a43-9142-cf92e53d3346" providerId="ADAL" clId="{99C2DEEF-6CBE-4E0F-B050-0DA7F153DDE7}" dt="2022-05-11T06:51:31.903" v="1435" actId="242"/>
        <pc:sldMkLst>
          <pc:docMk/>
          <pc:sldMk cId="2903297248" sldId="4518"/>
        </pc:sldMkLst>
        <pc:spChg chg="add del mod ord">
          <ac:chgData name="Kazymyrov, Oleksandr" userId="2f620865-d50f-4a43-9142-cf92e53d3346" providerId="ADAL" clId="{99C2DEEF-6CBE-4E0F-B050-0DA7F153DDE7}" dt="2022-05-11T06:51:31.903" v="1435" actId="242"/>
          <ac:spMkLst>
            <pc:docMk/>
            <pc:sldMk cId="2903297248" sldId="4518"/>
            <ac:spMk id="2" creationId="{C516243E-2D6E-419D-A2F0-6BA18AA7415D}"/>
          </ac:spMkLst>
        </pc:spChg>
        <pc:spChg chg="add del mod">
          <ac:chgData name="Kazymyrov, Oleksandr" userId="2f620865-d50f-4a43-9142-cf92e53d3346" providerId="ADAL" clId="{99C2DEEF-6CBE-4E0F-B050-0DA7F153DDE7}" dt="2022-05-11T06:50:33.034" v="1427"/>
          <ac:spMkLst>
            <pc:docMk/>
            <pc:sldMk cId="2903297248" sldId="4518"/>
            <ac:spMk id="4" creationId="{1BF7D670-7988-458E-AD1D-2E6AB3FBB16E}"/>
          </ac:spMkLst>
        </pc:spChg>
        <pc:spChg chg="mod ord">
          <ac:chgData name="Kazymyrov, Oleksandr" userId="2f620865-d50f-4a43-9142-cf92e53d3346" providerId="ADAL" clId="{99C2DEEF-6CBE-4E0F-B050-0DA7F153DDE7}" dt="2022-05-11T06:51:02.499" v="1432" actId="700"/>
          <ac:spMkLst>
            <pc:docMk/>
            <pc:sldMk cId="2903297248" sldId="4518"/>
            <ac:spMk id="10" creationId="{31B5F40D-7C87-49C5-B8AD-466836293595}"/>
          </ac:spMkLst>
        </pc:spChg>
        <pc:spChg chg="add del mod">
          <ac:chgData name="Kazymyrov, Oleksandr" userId="2f620865-d50f-4a43-9142-cf92e53d3346" providerId="ADAL" clId="{99C2DEEF-6CBE-4E0F-B050-0DA7F153DDE7}" dt="2022-05-11T06:50:12.395" v="1426"/>
          <ac:spMkLst>
            <pc:docMk/>
            <pc:sldMk cId="2903297248" sldId="4518"/>
            <ac:spMk id="12" creationId="{23402F2E-D916-4370-B80E-5363250F905C}"/>
          </ac:spMkLst>
        </pc:spChg>
        <pc:spChg chg="add del mod">
          <ac:chgData name="Kazymyrov, Oleksandr" userId="2f620865-d50f-4a43-9142-cf92e53d3346" providerId="ADAL" clId="{99C2DEEF-6CBE-4E0F-B050-0DA7F153DDE7}" dt="2022-05-11T06:50:12.395" v="1426"/>
          <ac:spMkLst>
            <pc:docMk/>
            <pc:sldMk cId="2903297248" sldId="4518"/>
            <ac:spMk id="14" creationId="{47599597-6E44-4CAE-84EA-61D04EB4F200}"/>
          </ac:spMkLst>
        </pc:spChg>
        <pc:spChg chg="add del mod ord">
          <ac:chgData name="Kazymyrov, Oleksandr" userId="2f620865-d50f-4a43-9142-cf92e53d3346" providerId="ADAL" clId="{99C2DEEF-6CBE-4E0F-B050-0DA7F153DDE7}" dt="2022-05-11T06:51:02.499" v="1432" actId="700"/>
          <ac:spMkLst>
            <pc:docMk/>
            <pc:sldMk cId="2903297248" sldId="4518"/>
            <ac:spMk id="18" creationId="{EB7DB540-8832-4A03-86E4-F54CF794F57C}"/>
          </ac:spMkLst>
        </pc:spChg>
        <pc:spChg chg="add del mod ord">
          <ac:chgData name="Kazymyrov, Oleksandr" userId="2f620865-d50f-4a43-9142-cf92e53d3346" providerId="ADAL" clId="{99C2DEEF-6CBE-4E0F-B050-0DA7F153DDE7}" dt="2022-05-11T06:51:18.277" v="1433"/>
          <ac:spMkLst>
            <pc:docMk/>
            <pc:sldMk cId="2903297248" sldId="4518"/>
            <ac:spMk id="19" creationId="{B5D9CCF1-79E4-472C-AF31-68D18911AA2B}"/>
          </ac:spMkLst>
        </pc:spChg>
        <pc:picChg chg="add del mod replST delST">
          <ac:chgData name="Kazymyrov, Oleksandr" userId="2f620865-d50f-4a43-9142-cf92e53d3346" providerId="ADAL" clId="{99C2DEEF-6CBE-4E0F-B050-0DA7F153DDE7}" dt="2022-05-11T06:50:12.395" v="1426"/>
          <ac:picMkLst>
            <pc:docMk/>
            <pc:sldMk cId="2903297248" sldId="4518"/>
            <ac:picMk id="6" creationId="{0788B381-1D4F-4B7E-BA09-746683083FAF}"/>
          </ac:picMkLst>
        </pc:picChg>
        <pc:picChg chg="del">
          <ac:chgData name="Kazymyrov, Oleksandr" userId="2f620865-d50f-4a43-9142-cf92e53d3346" providerId="ADAL" clId="{99C2DEEF-6CBE-4E0F-B050-0DA7F153DDE7}" dt="2022-05-11T06:48:07.188" v="1344" actId="478"/>
          <ac:picMkLst>
            <pc:docMk/>
            <pc:sldMk cId="2903297248" sldId="4518"/>
            <ac:picMk id="7" creationId="{382CCEAC-646A-44D7-AD5B-EC2D1C91D2B3}"/>
          </ac:picMkLst>
        </pc:picChg>
        <pc:picChg chg="add del mod ord replST delST">
          <ac:chgData name="Kazymyrov, Oleksandr" userId="2f620865-d50f-4a43-9142-cf92e53d3346" providerId="ADAL" clId="{99C2DEEF-6CBE-4E0F-B050-0DA7F153DDE7}" dt="2022-05-11T06:50:12.395" v="1426"/>
          <ac:picMkLst>
            <pc:docMk/>
            <pc:sldMk cId="2903297248" sldId="4518"/>
            <ac:picMk id="9" creationId="{0141DA7D-52C7-4186-BF73-56A775BD4681}"/>
          </ac:picMkLst>
        </pc:picChg>
        <pc:picChg chg="add del mod ord modCrop">
          <ac:chgData name="Kazymyrov, Oleksandr" userId="2f620865-d50f-4a43-9142-cf92e53d3346" providerId="ADAL" clId="{99C2DEEF-6CBE-4E0F-B050-0DA7F153DDE7}" dt="2022-05-11T06:50:47.043" v="1431" actId="478"/>
          <ac:picMkLst>
            <pc:docMk/>
            <pc:sldMk cId="2903297248" sldId="4518"/>
            <ac:picMk id="16" creationId="{1F81B4A5-300C-42B7-ADB8-808B87ADD733}"/>
          </ac:picMkLst>
        </pc:picChg>
        <pc:picChg chg="add mod">
          <ac:chgData name="Kazymyrov, Oleksandr" userId="2f620865-d50f-4a43-9142-cf92e53d3346" providerId="ADAL" clId="{99C2DEEF-6CBE-4E0F-B050-0DA7F153DDE7}" dt="2022-05-11T06:51:18.278" v="1434"/>
          <ac:picMkLst>
            <pc:docMk/>
            <pc:sldMk cId="2903297248" sldId="4518"/>
            <ac:picMk id="21" creationId="{89C59E30-B758-49DD-A27E-B0C1999BBAAC}"/>
          </ac:picMkLst>
        </pc:picChg>
      </pc:sldChg>
      <pc:sldChg chg="addSp delSp modSp add mod ord modClrScheme chgLayout">
        <pc:chgData name="Kazymyrov, Oleksandr" userId="2f620865-d50f-4a43-9142-cf92e53d3346" providerId="ADAL" clId="{99C2DEEF-6CBE-4E0F-B050-0DA7F153DDE7}" dt="2022-05-11T06:58:37.181" v="1679"/>
        <pc:sldMkLst>
          <pc:docMk/>
          <pc:sldMk cId="3621967757" sldId="4519"/>
        </pc:sldMkLst>
        <pc:spChg chg="del">
          <ac:chgData name="Kazymyrov, Oleksandr" userId="2f620865-d50f-4a43-9142-cf92e53d3346" providerId="ADAL" clId="{99C2DEEF-6CBE-4E0F-B050-0DA7F153DDE7}" dt="2022-05-11T06:57:21.228" v="1541"/>
          <ac:spMkLst>
            <pc:docMk/>
            <pc:sldMk cId="3621967757" sldId="4519"/>
            <ac:spMk id="6" creationId="{FAB6C7CD-555A-4657-BFF3-AE5D10A819B4}"/>
          </ac:spMkLst>
        </pc:spChg>
        <pc:spChg chg="add del mod ord">
          <ac:chgData name="Kazymyrov, Oleksandr" userId="2f620865-d50f-4a43-9142-cf92e53d3346" providerId="ADAL" clId="{99C2DEEF-6CBE-4E0F-B050-0DA7F153DDE7}" dt="2022-05-11T06:58:26.722" v="1675" actId="700"/>
          <ac:spMkLst>
            <pc:docMk/>
            <pc:sldMk cId="3621967757" sldId="4519"/>
            <ac:spMk id="9" creationId="{E2E6E90C-DE4C-48D2-BCF9-9E45C45B835C}"/>
          </ac:spMkLst>
        </pc:spChg>
        <pc:spChg chg="add del mod">
          <ac:chgData name="Kazymyrov, Oleksandr" userId="2f620865-d50f-4a43-9142-cf92e53d3346" providerId="ADAL" clId="{99C2DEEF-6CBE-4E0F-B050-0DA7F153DDE7}" dt="2022-05-11T06:58:22.411" v="1674"/>
          <ac:spMkLst>
            <pc:docMk/>
            <pc:sldMk cId="3621967757" sldId="4519"/>
            <ac:spMk id="10" creationId="{C47782D7-8DB7-4BA7-B7D4-787314297BCA}"/>
          </ac:spMkLst>
        </pc:spChg>
        <pc:spChg chg="add del mod">
          <ac:chgData name="Kazymyrov, Oleksandr" userId="2f620865-d50f-4a43-9142-cf92e53d3346" providerId="ADAL" clId="{99C2DEEF-6CBE-4E0F-B050-0DA7F153DDE7}" dt="2022-05-11T06:58:22.411" v="1674"/>
          <ac:spMkLst>
            <pc:docMk/>
            <pc:sldMk cId="3621967757" sldId="4519"/>
            <ac:spMk id="11" creationId="{D3338557-52CE-4C24-9AD1-AC1493CF44C6}"/>
          </ac:spMkLst>
        </pc:spChg>
        <pc:spChg chg="add del mod">
          <ac:chgData name="Kazymyrov, Oleksandr" userId="2f620865-d50f-4a43-9142-cf92e53d3346" providerId="ADAL" clId="{99C2DEEF-6CBE-4E0F-B050-0DA7F153DDE7}" dt="2022-05-11T06:58:22.411" v="1674"/>
          <ac:spMkLst>
            <pc:docMk/>
            <pc:sldMk cId="3621967757" sldId="4519"/>
            <ac:spMk id="12" creationId="{EA3A8E00-62BD-4FD8-B956-43990F4F05CD}"/>
          </ac:spMkLst>
        </pc:spChg>
        <pc:spChg chg="add del mod ord">
          <ac:chgData name="Kazymyrov, Oleksandr" userId="2f620865-d50f-4a43-9142-cf92e53d3346" providerId="ADAL" clId="{99C2DEEF-6CBE-4E0F-B050-0DA7F153DDE7}" dt="2022-05-11T06:58:37.181" v="1679"/>
          <ac:spMkLst>
            <pc:docMk/>
            <pc:sldMk cId="3621967757" sldId="4519"/>
            <ac:spMk id="13" creationId="{719BEA3B-5962-4238-A796-CEA452CD52EE}"/>
          </ac:spMkLst>
        </pc:spChg>
        <pc:spChg chg="add del mod">
          <ac:chgData name="Kazymyrov, Oleksandr" userId="2f620865-d50f-4a43-9142-cf92e53d3346" providerId="ADAL" clId="{99C2DEEF-6CBE-4E0F-B050-0DA7F153DDE7}" dt="2022-05-11T06:58:29.626" v="1677"/>
          <ac:spMkLst>
            <pc:docMk/>
            <pc:sldMk cId="3621967757" sldId="4519"/>
            <ac:spMk id="14" creationId="{9082F590-5BD9-480E-A87B-54B640063A81}"/>
          </ac:spMkLst>
        </pc:spChg>
        <pc:spChg chg="add del mod">
          <ac:chgData name="Kazymyrov, Oleksandr" userId="2f620865-d50f-4a43-9142-cf92e53d3346" providerId="ADAL" clId="{99C2DEEF-6CBE-4E0F-B050-0DA7F153DDE7}" dt="2022-05-11T06:58:29.626" v="1677"/>
          <ac:spMkLst>
            <pc:docMk/>
            <pc:sldMk cId="3621967757" sldId="4519"/>
            <ac:spMk id="15" creationId="{C825A1EC-1C49-4BCD-AF30-F7BFF2CC90AA}"/>
          </ac:spMkLst>
        </pc:spChg>
        <pc:spChg chg="add del mod">
          <ac:chgData name="Kazymyrov, Oleksandr" userId="2f620865-d50f-4a43-9142-cf92e53d3346" providerId="ADAL" clId="{99C2DEEF-6CBE-4E0F-B050-0DA7F153DDE7}" dt="2022-05-11T06:58:29.626" v="1677"/>
          <ac:spMkLst>
            <pc:docMk/>
            <pc:sldMk cId="3621967757" sldId="4519"/>
            <ac:spMk id="16" creationId="{A509AE88-BBE8-48D2-B19E-29BA1BD3AE8E}"/>
          </ac:spMkLst>
        </pc:spChg>
        <pc:spChg chg="add del mod">
          <ac:chgData name="Kazymyrov, Oleksandr" userId="2f620865-d50f-4a43-9142-cf92e53d3346" providerId="ADAL" clId="{99C2DEEF-6CBE-4E0F-B050-0DA7F153DDE7}" dt="2022-05-11T06:58:37.181" v="1679"/>
          <ac:spMkLst>
            <pc:docMk/>
            <pc:sldMk cId="3621967757" sldId="4519"/>
            <ac:spMk id="17" creationId="{5E63750A-7CBC-4F49-B1A4-AA2AAF59AA49}"/>
          </ac:spMkLst>
        </pc:spChg>
        <pc:spChg chg="add del mod">
          <ac:chgData name="Kazymyrov, Oleksandr" userId="2f620865-d50f-4a43-9142-cf92e53d3346" providerId="ADAL" clId="{99C2DEEF-6CBE-4E0F-B050-0DA7F153DDE7}" dt="2022-05-11T06:58:37.181" v="1679"/>
          <ac:spMkLst>
            <pc:docMk/>
            <pc:sldMk cId="3621967757" sldId="4519"/>
            <ac:spMk id="18" creationId="{A17FE821-FEF2-4D9A-A44A-E8B2468D4B71}"/>
          </ac:spMkLst>
        </pc:spChg>
        <pc:spChg chg="add del mod">
          <ac:chgData name="Kazymyrov, Oleksandr" userId="2f620865-d50f-4a43-9142-cf92e53d3346" providerId="ADAL" clId="{99C2DEEF-6CBE-4E0F-B050-0DA7F153DDE7}" dt="2022-05-11T06:58:37.181" v="1679"/>
          <ac:spMkLst>
            <pc:docMk/>
            <pc:sldMk cId="3621967757" sldId="4519"/>
            <ac:spMk id="19" creationId="{DD9FBF39-9979-4333-AD6B-DEA7651F9024}"/>
          </ac:spMkLst>
        </pc:spChg>
        <pc:spChg chg="mod ord">
          <ac:chgData name="Kazymyrov, Oleksandr" userId="2f620865-d50f-4a43-9142-cf92e53d3346" providerId="ADAL" clId="{99C2DEEF-6CBE-4E0F-B050-0DA7F153DDE7}" dt="2022-05-11T06:58:37.181" v="1679"/>
          <ac:spMkLst>
            <pc:docMk/>
            <pc:sldMk cId="3621967757" sldId="4519"/>
            <ac:spMk id="34" creationId="{130AA607-C2D0-453D-BFC7-66AECDDF4788}"/>
          </ac:spMkLst>
        </pc:spChg>
        <pc:spChg chg="mod ord">
          <ac:chgData name="Kazymyrov, Oleksandr" userId="2f620865-d50f-4a43-9142-cf92e53d3346" providerId="ADAL" clId="{99C2DEEF-6CBE-4E0F-B050-0DA7F153DDE7}" dt="2022-05-11T06:58:37.181" v="1679"/>
          <ac:spMkLst>
            <pc:docMk/>
            <pc:sldMk cId="3621967757" sldId="4519"/>
            <ac:spMk id="42" creationId="{FF811D1B-6FBB-7DF9-B3F4-5665675F23C3}"/>
          </ac:spMkLst>
        </pc:spChg>
        <pc:picChg chg="del">
          <ac:chgData name="Kazymyrov, Oleksandr" userId="2f620865-d50f-4a43-9142-cf92e53d3346" providerId="ADAL" clId="{99C2DEEF-6CBE-4E0F-B050-0DA7F153DDE7}" dt="2022-05-11T06:55:57.597" v="1540" actId="478"/>
          <ac:picMkLst>
            <pc:docMk/>
            <pc:sldMk cId="3621967757" sldId="4519"/>
            <ac:picMk id="3" creationId="{234B03EF-E221-42D9-9C7A-4F263273526C}"/>
          </ac:picMkLst>
        </pc:picChg>
        <pc:picChg chg="add del mod replST delST">
          <ac:chgData name="Kazymyrov, Oleksandr" userId="2f620865-d50f-4a43-9142-cf92e53d3346" providerId="ADAL" clId="{99C2DEEF-6CBE-4E0F-B050-0DA7F153DDE7}" dt="2022-05-11T06:57:21.235" v="1549"/>
          <ac:picMkLst>
            <pc:docMk/>
            <pc:sldMk cId="3621967757" sldId="4519"/>
            <ac:picMk id="4" creationId="{03D20738-3166-4FB2-BDED-693DBD0B854C}"/>
          </ac:picMkLst>
        </pc:picChg>
        <pc:picChg chg="add mod ord replST">
          <ac:chgData name="Kazymyrov, Oleksandr" userId="2f620865-d50f-4a43-9142-cf92e53d3346" providerId="ADAL" clId="{99C2DEEF-6CBE-4E0F-B050-0DA7F153DDE7}" dt="2022-05-11T06:58:05.513" v="1672" actId="1038"/>
          <ac:picMkLst>
            <pc:docMk/>
            <pc:sldMk cId="3621967757" sldId="4519"/>
            <ac:picMk id="7" creationId="{B67744F9-8646-4654-A3EA-3662190DA549}"/>
          </ac:picMkLst>
        </pc:picChg>
      </pc:sldChg>
      <pc:sldChg chg="addSp delSp modSp add del mod">
        <pc:chgData name="Kazymyrov, Oleksandr" userId="2f620865-d50f-4a43-9142-cf92e53d3346" providerId="ADAL" clId="{99C2DEEF-6CBE-4E0F-B050-0DA7F153DDE7}" dt="2022-05-11T06:54:39.859" v="1486" actId="47"/>
        <pc:sldMkLst>
          <pc:docMk/>
          <pc:sldMk cId="4128224451" sldId="4519"/>
        </pc:sldMkLst>
        <pc:spChg chg="add del">
          <ac:chgData name="Kazymyrov, Oleksandr" userId="2f620865-d50f-4a43-9142-cf92e53d3346" providerId="ADAL" clId="{99C2DEEF-6CBE-4E0F-B050-0DA7F153DDE7}" dt="2022-05-11T06:54:17.489" v="1471"/>
          <ac:spMkLst>
            <pc:docMk/>
            <pc:sldMk cId="4128224451" sldId="4519"/>
            <ac:spMk id="6" creationId="{FAB6C7CD-555A-4657-BFF3-AE5D10A819B4}"/>
          </ac:spMkLst>
        </pc:spChg>
        <pc:spChg chg="add mod">
          <ac:chgData name="Kazymyrov, Oleksandr" userId="2f620865-d50f-4a43-9142-cf92e53d3346" providerId="ADAL" clId="{99C2DEEF-6CBE-4E0F-B050-0DA7F153DDE7}" dt="2022-05-11T06:54:17.497" v="1479"/>
          <ac:spMkLst>
            <pc:docMk/>
            <pc:sldMk cId="4128224451" sldId="4519"/>
            <ac:spMk id="9" creationId="{34B4BDF8-09EE-45EB-A3F7-65D2371AC78F}"/>
          </ac:spMkLst>
        </pc:spChg>
        <pc:picChg chg="del">
          <ac:chgData name="Kazymyrov, Oleksandr" userId="2f620865-d50f-4a43-9142-cf92e53d3346" providerId="ADAL" clId="{99C2DEEF-6CBE-4E0F-B050-0DA7F153DDE7}" dt="2022-05-11T06:54:09.274" v="1470" actId="478"/>
          <ac:picMkLst>
            <pc:docMk/>
            <pc:sldMk cId="4128224451" sldId="4519"/>
            <ac:picMk id="3" creationId="{234B03EF-E221-42D9-9C7A-4F263273526C}"/>
          </ac:picMkLst>
        </pc:picChg>
        <pc:picChg chg="add del mod replST delST">
          <ac:chgData name="Kazymyrov, Oleksandr" userId="2f620865-d50f-4a43-9142-cf92e53d3346" providerId="ADAL" clId="{99C2DEEF-6CBE-4E0F-B050-0DA7F153DDE7}" dt="2022-05-11T06:54:17.497" v="1479"/>
          <ac:picMkLst>
            <pc:docMk/>
            <pc:sldMk cId="4128224451" sldId="4519"/>
            <ac:picMk id="4" creationId="{C3EC20B9-C323-4755-A661-D7FF29124D60}"/>
          </ac:picMkLst>
        </pc:picChg>
        <pc:picChg chg="add del mod ord replST">
          <ac:chgData name="Kazymyrov, Oleksandr" userId="2f620865-d50f-4a43-9142-cf92e53d3346" providerId="ADAL" clId="{99C2DEEF-6CBE-4E0F-B050-0DA7F153DDE7}" dt="2022-05-11T06:54:38.764" v="1485" actId="478"/>
          <ac:picMkLst>
            <pc:docMk/>
            <pc:sldMk cId="4128224451" sldId="4519"/>
            <ac:picMk id="7" creationId="{AE612BA5-D6CD-472B-B372-F88A45CD0B0E}"/>
          </ac:picMkLst>
        </pc:picChg>
      </pc:sldChg>
      <pc:sldChg chg="addSp delSp modSp new mod modClrScheme addAnim delAnim modAnim chgLayout">
        <pc:chgData name="Kazymyrov, Oleksandr" userId="2f620865-d50f-4a43-9142-cf92e53d3346" providerId="ADAL" clId="{99C2DEEF-6CBE-4E0F-B050-0DA7F153DDE7}" dt="2022-05-18T08:23:09.497" v="3475"/>
        <pc:sldMkLst>
          <pc:docMk/>
          <pc:sldMk cId="2154825405" sldId="4520"/>
        </pc:sldMkLst>
        <pc:spChg chg="del mod ord">
          <ac:chgData name="Kazymyrov, Oleksandr" userId="2f620865-d50f-4a43-9142-cf92e53d3346" providerId="ADAL" clId="{99C2DEEF-6CBE-4E0F-B050-0DA7F153DDE7}" dt="2022-05-11T07:01:13.399" v="1688" actId="700"/>
          <ac:spMkLst>
            <pc:docMk/>
            <pc:sldMk cId="2154825405" sldId="4520"/>
            <ac:spMk id="2" creationId="{DAA9E74B-D676-4C44-857E-C6520557678D}"/>
          </ac:spMkLst>
        </pc:spChg>
        <pc:spChg chg="del mod ord">
          <ac:chgData name="Kazymyrov, Oleksandr" userId="2f620865-d50f-4a43-9142-cf92e53d3346" providerId="ADAL" clId="{99C2DEEF-6CBE-4E0F-B050-0DA7F153DDE7}" dt="2022-05-11T07:01:13.399" v="1688" actId="700"/>
          <ac:spMkLst>
            <pc:docMk/>
            <pc:sldMk cId="2154825405" sldId="4520"/>
            <ac:spMk id="3" creationId="{25166E2E-B152-499B-BE2D-6AA1D4CD8627}"/>
          </ac:spMkLst>
        </pc:spChg>
        <pc:spChg chg="add del mod ord">
          <ac:chgData name="Kazymyrov, Oleksandr" userId="2f620865-d50f-4a43-9142-cf92e53d3346" providerId="ADAL" clId="{99C2DEEF-6CBE-4E0F-B050-0DA7F153DDE7}" dt="2022-05-11T11:42:39.487" v="2216" actId="478"/>
          <ac:spMkLst>
            <pc:docMk/>
            <pc:sldMk cId="2154825405" sldId="4520"/>
            <ac:spMk id="4" creationId="{84522B6D-935D-4AA7-A939-0D1B0FDD5C16}"/>
          </ac:spMkLst>
        </pc:spChg>
        <pc:spChg chg="add del mod ord">
          <ac:chgData name="Kazymyrov, Oleksandr" userId="2f620865-d50f-4a43-9142-cf92e53d3346" providerId="ADAL" clId="{99C2DEEF-6CBE-4E0F-B050-0DA7F153DDE7}" dt="2022-05-11T07:05:01.257" v="1690"/>
          <ac:spMkLst>
            <pc:docMk/>
            <pc:sldMk cId="2154825405" sldId="4520"/>
            <ac:spMk id="5" creationId="{424EC16A-7700-4CC7-96B5-199CB55A17D4}"/>
          </ac:spMkLst>
        </pc:spChg>
        <pc:spChg chg="add del mod">
          <ac:chgData name="Kazymyrov, Oleksandr" userId="2f620865-d50f-4a43-9142-cf92e53d3346" providerId="ADAL" clId="{99C2DEEF-6CBE-4E0F-B050-0DA7F153DDE7}" dt="2022-05-11T07:05:14.312" v="1701"/>
          <ac:spMkLst>
            <pc:docMk/>
            <pc:sldMk cId="2154825405" sldId="4520"/>
            <ac:spMk id="11" creationId="{C7B689E5-6A91-4D0E-B038-649C48281024}"/>
          </ac:spMkLst>
        </pc:spChg>
        <pc:spChg chg="add del mod">
          <ac:chgData name="Kazymyrov, Oleksandr" userId="2f620865-d50f-4a43-9142-cf92e53d3346" providerId="ADAL" clId="{99C2DEEF-6CBE-4E0F-B050-0DA7F153DDE7}" dt="2022-05-11T07:05:26.089" v="1712"/>
          <ac:spMkLst>
            <pc:docMk/>
            <pc:sldMk cId="2154825405" sldId="4520"/>
            <ac:spMk id="17" creationId="{381D6143-5652-463F-BDF6-98F2AF003AFB}"/>
          </ac:spMkLst>
        </pc:spChg>
        <pc:spChg chg="add del mod">
          <ac:chgData name="Kazymyrov, Oleksandr" userId="2f620865-d50f-4a43-9142-cf92e53d3346" providerId="ADAL" clId="{99C2DEEF-6CBE-4E0F-B050-0DA7F153DDE7}" dt="2022-05-11T07:05:37.477" v="1723"/>
          <ac:spMkLst>
            <pc:docMk/>
            <pc:sldMk cId="2154825405" sldId="4520"/>
            <ac:spMk id="23" creationId="{E5C7EC95-9607-457B-AF26-A905D6DEC87D}"/>
          </ac:spMkLst>
        </pc:spChg>
        <pc:spChg chg="add del mod">
          <ac:chgData name="Kazymyrov, Oleksandr" userId="2f620865-d50f-4a43-9142-cf92e53d3346" providerId="ADAL" clId="{99C2DEEF-6CBE-4E0F-B050-0DA7F153DDE7}" dt="2022-05-11T07:05:57.835" v="1734"/>
          <ac:spMkLst>
            <pc:docMk/>
            <pc:sldMk cId="2154825405" sldId="4520"/>
            <ac:spMk id="29" creationId="{E14A9E1F-8403-4926-899F-2ADFE6519E72}"/>
          </ac:spMkLst>
        </pc:spChg>
        <pc:spChg chg="add del mod">
          <ac:chgData name="Kazymyrov, Oleksandr" userId="2f620865-d50f-4a43-9142-cf92e53d3346" providerId="ADAL" clId="{99C2DEEF-6CBE-4E0F-B050-0DA7F153DDE7}" dt="2022-05-11T08:08:37.039" v="1799"/>
          <ac:spMkLst>
            <pc:docMk/>
            <pc:sldMk cId="2154825405" sldId="4520"/>
            <ac:spMk id="35" creationId="{4BD2C098-59DF-4AFC-BB4B-D3DB24ECC690}"/>
          </ac:spMkLst>
        </pc:spChg>
        <pc:spChg chg="add del mod">
          <ac:chgData name="Kazymyrov, Oleksandr" userId="2f620865-d50f-4a43-9142-cf92e53d3346" providerId="ADAL" clId="{99C2DEEF-6CBE-4E0F-B050-0DA7F153DDE7}" dt="2022-05-11T08:08:28.870" v="1798"/>
          <ac:spMkLst>
            <pc:docMk/>
            <pc:sldMk cId="2154825405" sldId="4520"/>
            <ac:spMk id="41" creationId="{81EF5815-2541-461C-882F-DF0EE2BE9664}"/>
          </ac:spMkLst>
        </pc:spChg>
        <pc:spChg chg="add del mod">
          <ac:chgData name="Kazymyrov, Oleksandr" userId="2f620865-d50f-4a43-9142-cf92e53d3346" providerId="ADAL" clId="{99C2DEEF-6CBE-4E0F-B050-0DA7F153DDE7}" dt="2022-05-11T08:08:46.736" v="1810"/>
          <ac:spMkLst>
            <pc:docMk/>
            <pc:sldMk cId="2154825405" sldId="4520"/>
            <ac:spMk id="47" creationId="{4AE3300E-6CB4-4450-87AF-0AE3A886D35B}"/>
          </ac:spMkLst>
        </pc:spChg>
        <pc:spChg chg="add del mod">
          <ac:chgData name="Kazymyrov, Oleksandr" userId="2f620865-d50f-4a43-9142-cf92e53d3346" providerId="ADAL" clId="{99C2DEEF-6CBE-4E0F-B050-0DA7F153DDE7}" dt="2022-05-11T08:10:07.466" v="1821"/>
          <ac:spMkLst>
            <pc:docMk/>
            <pc:sldMk cId="2154825405" sldId="4520"/>
            <ac:spMk id="53" creationId="{8FCE6851-F233-426C-9900-34BDD2EFE371}"/>
          </ac:spMkLst>
        </pc:spChg>
        <pc:spChg chg="add del mod">
          <ac:chgData name="Kazymyrov, Oleksandr" userId="2f620865-d50f-4a43-9142-cf92e53d3346" providerId="ADAL" clId="{99C2DEEF-6CBE-4E0F-B050-0DA7F153DDE7}" dt="2022-05-11T08:10:16.419" v="1832"/>
          <ac:spMkLst>
            <pc:docMk/>
            <pc:sldMk cId="2154825405" sldId="4520"/>
            <ac:spMk id="59" creationId="{67AAB5E0-3805-4DB6-954E-5ED47DA81FE5}"/>
          </ac:spMkLst>
        </pc:spChg>
        <pc:spChg chg="add del mod">
          <ac:chgData name="Kazymyrov, Oleksandr" userId="2f620865-d50f-4a43-9142-cf92e53d3346" providerId="ADAL" clId="{99C2DEEF-6CBE-4E0F-B050-0DA7F153DDE7}" dt="2022-05-11T08:10:25.623" v="1843"/>
          <ac:spMkLst>
            <pc:docMk/>
            <pc:sldMk cId="2154825405" sldId="4520"/>
            <ac:spMk id="65" creationId="{885E55FF-AD5F-4EC6-9FE6-4B6D3A80F4F1}"/>
          </ac:spMkLst>
        </pc:spChg>
        <pc:spChg chg="add del mod">
          <ac:chgData name="Kazymyrov, Oleksandr" userId="2f620865-d50f-4a43-9142-cf92e53d3346" providerId="ADAL" clId="{99C2DEEF-6CBE-4E0F-B050-0DA7F153DDE7}" dt="2022-05-11T08:11:28.262" v="1854"/>
          <ac:spMkLst>
            <pc:docMk/>
            <pc:sldMk cId="2154825405" sldId="4520"/>
            <ac:spMk id="71" creationId="{ED1B84F1-66B8-4A3D-A189-2C2C9815FF1F}"/>
          </ac:spMkLst>
        </pc:spChg>
        <pc:spChg chg="add del mod">
          <ac:chgData name="Kazymyrov, Oleksandr" userId="2f620865-d50f-4a43-9142-cf92e53d3346" providerId="ADAL" clId="{99C2DEEF-6CBE-4E0F-B050-0DA7F153DDE7}" dt="2022-05-11T08:12:30.401" v="1865"/>
          <ac:spMkLst>
            <pc:docMk/>
            <pc:sldMk cId="2154825405" sldId="4520"/>
            <ac:spMk id="77" creationId="{2E36BB42-A3EE-4D53-A362-22FD1CEDBFC2}"/>
          </ac:spMkLst>
        </pc:spChg>
        <pc:spChg chg="add del mod">
          <ac:chgData name="Kazymyrov, Oleksandr" userId="2f620865-d50f-4a43-9142-cf92e53d3346" providerId="ADAL" clId="{99C2DEEF-6CBE-4E0F-B050-0DA7F153DDE7}" dt="2022-05-11T08:27:48.085" v="1876"/>
          <ac:spMkLst>
            <pc:docMk/>
            <pc:sldMk cId="2154825405" sldId="4520"/>
            <ac:spMk id="83" creationId="{79E97826-F419-415D-AA02-CE62C27A7694}"/>
          </ac:spMkLst>
        </pc:spChg>
        <pc:spChg chg="add del mod">
          <ac:chgData name="Kazymyrov, Oleksandr" userId="2f620865-d50f-4a43-9142-cf92e53d3346" providerId="ADAL" clId="{99C2DEEF-6CBE-4E0F-B050-0DA7F153DDE7}" dt="2022-05-11T08:27:58.596" v="1887"/>
          <ac:spMkLst>
            <pc:docMk/>
            <pc:sldMk cId="2154825405" sldId="4520"/>
            <ac:spMk id="89" creationId="{5B05092B-B8A6-44DF-B55B-6F2DBA802CC6}"/>
          </ac:spMkLst>
        </pc:spChg>
        <pc:spChg chg="add del mod">
          <ac:chgData name="Kazymyrov, Oleksandr" userId="2f620865-d50f-4a43-9142-cf92e53d3346" providerId="ADAL" clId="{99C2DEEF-6CBE-4E0F-B050-0DA7F153DDE7}" dt="2022-05-11T08:28:07.157" v="1898"/>
          <ac:spMkLst>
            <pc:docMk/>
            <pc:sldMk cId="2154825405" sldId="4520"/>
            <ac:spMk id="95" creationId="{5FE9D4E9-DE30-4A32-BCA5-E9EFDA2830D9}"/>
          </ac:spMkLst>
        </pc:spChg>
        <pc:spChg chg="add del mod">
          <ac:chgData name="Kazymyrov, Oleksandr" userId="2f620865-d50f-4a43-9142-cf92e53d3346" providerId="ADAL" clId="{99C2DEEF-6CBE-4E0F-B050-0DA7F153DDE7}" dt="2022-05-11T08:28:16.562" v="1909"/>
          <ac:spMkLst>
            <pc:docMk/>
            <pc:sldMk cId="2154825405" sldId="4520"/>
            <ac:spMk id="101" creationId="{AC156338-270B-431A-947A-89352C785DC6}"/>
          </ac:spMkLst>
        </pc:spChg>
        <pc:spChg chg="add del mod">
          <ac:chgData name="Kazymyrov, Oleksandr" userId="2f620865-d50f-4a43-9142-cf92e53d3346" providerId="ADAL" clId="{99C2DEEF-6CBE-4E0F-B050-0DA7F153DDE7}" dt="2022-05-11T08:28:30.931" v="1920"/>
          <ac:spMkLst>
            <pc:docMk/>
            <pc:sldMk cId="2154825405" sldId="4520"/>
            <ac:spMk id="107" creationId="{3892C3BC-E12A-45C1-8393-D623D4870A2A}"/>
          </ac:spMkLst>
        </pc:spChg>
        <pc:spChg chg="add del mod">
          <ac:chgData name="Kazymyrov, Oleksandr" userId="2f620865-d50f-4a43-9142-cf92e53d3346" providerId="ADAL" clId="{99C2DEEF-6CBE-4E0F-B050-0DA7F153DDE7}" dt="2022-05-11T08:28:42.890" v="1931"/>
          <ac:spMkLst>
            <pc:docMk/>
            <pc:sldMk cId="2154825405" sldId="4520"/>
            <ac:spMk id="113" creationId="{C917EF60-D303-47B8-A396-7CDD50271100}"/>
          </ac:spMkLst>
        </pc:spChg>
        <pc:spChg chg="add del mod">
          <ac:chgData name="Kazymyrov, Oleksandr" userId="2f620865-d50f-4a43-9142-cf92e53d3346" providerId="ADAL" clId="{99C2DEEF-6CBE-4E0F-B050-0DA7F153DDE7}" dt="2022-05-11T08:28:59.128" v="1942"/>
          <ac:spMkLst>
            <pc:docMk/>
            <pc:sldMk cId="2154825405" sldId="4520"/>
            <ac:spMk id="119" creationId="{FA61ECC3-6DB7-4512-ACCD-3A668B95CC40}"/>
          </ac:spMkLst>
        </pc:spChg>
        <pc:spChg chg="add del mod">
          <ac:chgData name="Kazymyrov, Oleksandr" userId="2f620865-d50f-4a43-9142-cf92e53d3346" providerId="ADAL" clId="{99C2DEEF-6CBE-4E0F-B050-0DA7F153DDE7}" dt="2022-05-11T08:29:27.893" v="1953"/>
          <ac:spMkLst>
            <pc:docMk/>
            <pc:sldMk cId="2154825405" sldId="4520"/>
            <ac:spMk id="125" creationId="{1CA9CD8B-5FBB-43B4-AF5D-244B63937612}"/>
          </ac:spMkLst>
        </pc:spChg>
        <pc:spChg chg="add del mod">
          <ac:chgData name="Kazymyrov, Oleksandr" userId="2f620865-d50f-4a43-9142-cf92e53d3346" providerId="ADAL" clId="{99C2DEEF-6CBE-4E0F-B050-0DA7F153DDE7}" dt="2022-05-11T08:29:41.472" v="1964"/>
          <ac:spMkLst>
            <pc:docMk/>
            <pc:sldMk cId="2154825405" sldId="4520"/>
            <ac:spMk id="131" creationId="{AA7BBB3D-1601-4468-BAF7-CF76C2404DAB}"/>
          </ac:spMkLst>
        </pc:spChg>
        <pc:spChg chg="add del mod">
          <ac:chgData name="Kazymyrov, Oleksandr" userId="2f620865-d50f-4a43-9142-cf92e53d3346" providerId="ADAL" clId="{99C2DEEF-6CBE-4E0F-B050-0DA7F153DDE7}" dt="2022-05-11T08:30:22.560" v="1978" actId="478"/>
          <ac:spMkLst>
            <pc:docMk/>
            <pc:sldMk cId="2154825405" sldId="4520"/>
            <ac:spMk id="137" creationId="{3E287E81-FFFF-4E8F-A1E7-EC7F0A05D4F6}"/>
          </ac:spMkLst>
        </pc:spChg>
        <pc:spChg chg="add mod ord">
          <ac:chgData name="Kazymyrov, Oleksandr" userId="2f620865-d50f-4a43-9142-cf92e53d3346" providerId="ADAL" clId="{99C2DEEF-6CBE-4E0F-B050-0DA7F153DDE7}" dt="2022-05-11T11:42:28.669" v="2214" actId="164"/>
          <ac:spMkLst>
            <pc:docMk/>
            <pc:sldMk cId="2154825405" sldId="4520"/>
            <ac:spMk id="156" creationId="{B06C4C89-482A-48D3-A922-24837DD9332B}"/>
          </ac:spMkLst>
        </pc:spChg>
        <pc:spChg chg="add mod ord">
          <ac:chgData name="Kazymyrov, Oleksandr" userId="2f620865-d50f-4a43-9142-cf92e53d3346" providerId="ADAL" clId="{99C2DEEF-6CBE-4E0F-B050-0DA7F153DDE7}" dt="2022-05-11T11:42:34.069" v="2215" actId="164"/>
          <ac:spMkLst>
            <pc:docMk/>
            <pc:sldMk cId="2154825405" sldId="4520"/>
            <ac:spMk id="157" creationId="{45C25688-A5F1-4F7D-B368-01BFCEC68CCC}"/>
          </ac:spMkLst>
        </pc:spChg>
        <pc:spChg chg="add mod ord">
          <ac:chgData name="Kazymyrov, Oleksandr" userId="2f620865-d50f-4a43-9142-cf92e53d3346" providerId="ADAL" clId="{99C2DEEF-6CBE-4E0F-B050-0DA7F153DDE7}" dt="2022-05-11T11:42:12.940" v="2213" actId="164"/>
          <ac:spMkLst>
            <pc:docMk/>
            <pc:sldMk cId="2154825405" sldId="4520"/>
            <ac:spMk id="158" creationId="{BC7DBB72-5C4F-48E3-A664-37E2790F7266}"/>
          </ac:spMkLst>
        </pc:spChg>
        <pc:spChg chg="add mod">
          <ac:chgData name="Kazymyrov, Oleksandr" userId="2f620865-d50f-4a43-9142-cf92e53d3346" providerId="ADAL" clId="{99C2DEEF-6CBE-4E0F-B050-0DA7F153DDE7}" dt="2022-05-11T11:14:39.113" v="2204" actId="20577"/>
          <ac:spMkLst>
            <pc:docMk/>
            <pc:sldMk cId="2154825405" sldId="4520"/>
            <ac:spMk id="159" creationId="{AEF3A571-D940-4FF6-8E20-8345BD2505AF}"/>
          </ac:spMkLst>
        </pc:spChg>
        <pc:spChg chg="add del mod">
          <ac:chgData name="Kazymyrov, Oleksandr" userId="2f620865-d50f-4a43-9142-cf92e53d3346" providerId="ADAL" clId="{99C2DEEF-6CBE-4E0F-B050-0DA7F153DDE7}" dt="2022-05-18T08:23:07.662" v="3474" actId="478"/>
          <ac:spMkLst>
            <pc:docMk/>
            <pc:sldMk cId="2154825405" sldId="4520"/>
            <ac:spMk id="160" creationId="{AD8A1ECC-06CA-41F2-8E9D-8D03D07760D6}"/>
          </ac:spMkLst>
        </pc:spChg>
        <pc:spChg chg="add mod">
          <ac:chgData name="Kazymyrov, Oleksandr" userId="2f620865-d50f-4a43-9142-cf92e53d3346" providerId="ADAL" clId="{99C2DEEF-6CBE-4E0F-B050-0DA7F153DDE7}" dt="2022-05-11T11:14:34.954" v="2192" actId="20577"/>
          <ac:spMkLst>
            <pc:docMk/>
            <pc:sldMk cId="2154825405" sldId="4520"/>
            <ac:spMk id="161" creationId="{51E3D10E-AA9C-44D4-810E-C931B9337597}"/>
          </ac:spMkLst>
        </pc:spChg>
        <pc:grpChg chg="add mod">
          <ac:chgData name="Kazymyrov, Oleksandr" userId="2f620865-d50f-4a43-9142-cf92e53d3346" providerId="ADAL" clId="{99C2DEEF-6CBE-4E0F-B050-0DA7F153DDE7}" dt="2022-05-11T11:42:12.940" v="2213" actId="164"/>
          <ac:grpSpMkLst>
            <pc:docMk/>
            <pc:sldMk cId="2154825405" sldId="4520"/>
            <ac:grpSpMk id="162" creationId="{D624EE8B-9FD8-4451-A8F1-CBB23BDBDCA1}"/>
          </ac:grpSpMkLst>
        </pc:grpChg>
        <pc:grpChg chg="add mod">
          <ac:chgData name="Kazymyrov, Oleksandr" userId="2f620865-d50f-4a43-9142-cf92e53d3346" providerId="ADAL" clId="{99C2DEEF-6CBE-4E0F-B050-0DA7F153DDE7}" dt="2022-05-11T11:42:28.669" v="2214" actId="164"/>
          <ac:grpSpMkLst>
            <pc:docMk/>
            <pc:sldMk cId="2154825405" sldId="4520"/>
            <ac:grpSpMk id="163" creationId="{E13823DA-F2D8-446C-B618-ED0F267BF014}"/>
          </ac:grpSpMkLst>
        </pc:grpChg>
        <pc:grpChg chg="add mod">
          <ac:chgData name="Kazymyrov, Oleksandr" userId="2f620865-d50f-4a43-9142-cf92e53d3346" providerId="ADAL" clId="{99C2DEEF-6CBE-4E0F-B050-0DA7F153DDE7}" dt="2022-05-11T11:42:34.069" v="2215" actId="164"/>
          <ac:grpSpMkLst>
            <pc:docMk/>
            <pc:sldMk cId="2154825405" sldId="4520"/>
            <ac:grpSpMk id="164" creationId="{77545415-77D4-4F50-B16A-5F3095F86366}"/>
          </ac:grpSpMkLst>
        </pc:grpChg>
        <pc:picChg chg="add del mod replST delST">
          <ac:chgData name="Kazymyrov, Oleksandr" userId="2f620865-d50f-4a43-9142-cf92e53d3346" providerId="ADAL" clId="{99C2DEEF-6CBE-4E0F-B050-0DA7F153DDE7}" dt="2022-05-11T07:05:01.267" v="1698"/>
          <ac:picMkLst>
            <pc:docMk/>
            <pc:sldMk cId="2154825405" sldId="4520"/>
            <ac:picMk id="7" creationId="{24D4BCE4-C814-4205-9906-EA3CEC59D237}"/>
          </ac:picMkLst>
        </pc:picChg>
        <pc:picChg chg="add del mod ord replST">
          <ac:chgData name="Kazymyrov, Oleksandr" userId="2f620865-d50f-4a43-9142-cf92e53d3346" providerId="ADAL" clId="{99C2DEEF-6CBE-4E0F-B050-0DA7F153DDE7}" dt="2022-05-11T08:30:23.570" v="1979" actId="478"/>
          <ac:picMkLst>
            <pc:docMk/>
            <pc:sldMk cId="2154825405" sldId="4520"/>
            <ac:picMk id="9" creationId="{8B44569F-BD25-408D-B3D0-28956FB4B79B}"/>
          </ac:picMkLst>
        </pc:picChg>
        <pc:picChg chg="add del mod replST delST">
          <ac:chgData name="Kazymyrov, Oleksandr" userId="2f620865-d50f-4a43-9142-cf92e53d3346" providerId="ADAL" clId="{99C2DEEF-6CBE-4E0F-B050-0DA7F153DDE7}" dt="2022-05-11T07:05:14.322" v="1709"/>
          <ac:picMkLst>
            <pc:docMk/>
            <pc:sldMk cId="2154825405" sldId="4520"/>
            <ac:picMk id="13" creationId="{95A1540A-B619-4D26-9BA7-276D76F45F42}"/>
          </ac:picMkLst>
        </pc:picChg>
        <pc:picChg chg="add mod ord replST">
          <ac:chgData name="Kazymyrov, Oleksandr" userId="2f620865-d50f-4a43-9142-cf92e53d3346" providerId="ADAL" clId="{99C2DEEF-6CBE-4E0F-B050-0DA7F153DDE7}" dt="2022-05-11T11:42:12.940" v="2213" actId="164"/>
          <ac:picMkLst>
            <pc:docMk/>
            <pc:sldMk cId="2154825405" sldId="4520"/>
            <ac:picMk id="15" creationId="{322C0933-BF6C-401B-95C5-C1F7CBD35BEF}"/>
          </ac:picMkLst>
        </pc:picChg>
        <pc:picChg chg="add del mod replST delST">
          <ac:chgData name="Kazymyrov, Oleksandr" userId="2f620865-d50f-4a43-9142-cf92e53d3346" providerId="ADAL" clId="{99C2DEEF-6CBE-4E0F-B050-0DA7F153DDE7}" dt="2022-05-11T07:05:26.097" v="1720"/>
          <ac:picMkLst>
            <pc:docMk/>
            <pc:sldMk cId="2154825405" sldId="4520"/>
            <ac:picMk id="19" creationId="{0329E4B9-2F48-4198-94EC-55EFAD82B2F1}"/>
          </ac:picMkLst>
        </pc:picChg>
        <pc:picChg chg="add del mod ord replST">
          <ac:chgData name="Kazymyrov, Oleksandr" userId="2f620865-d50f-4a43-9142-cf92e53d3346" providerId="ADAL" clId="{99C2DEEF-6CBE-4E0F-B050-0DA7F153DDE7}" dt="2022-05-11T11:42:28.669" v="2214" actId="164"/>
          <ac:picMkLst>
            <pc:docMk/>
            <pc:sldMk cId="2154825405" sldId="4520"/>
            <ac:picMk id="21" creationId="{341CF3EC-E920-4C5C-839D-24A161A60FE5}"/>
          </ac:picMkLst>
        </pc:picChg>
        <pc:picChg chg="add del mod replST delST">
          <ac:chgData name="Kazymyrov, Oleksandr" userId="2f620865-d50f-4a43-9142-cf92e53d3346" providerId="ADAL" clId="{99C2DEEF-6CBE-4E0F-B050-0DA7F153DDE7}" dt="2022-05-11T07:05:37.487" v="1731"/>
          <ac:picMkLst>
            <pc:docMk/>
            <pc:sldMk cId="2154825405" sldId="4520"/>
            <ac:picMk id="25" creationId="{E5412291-3C80-465D-8738-D262F35C9FAC}"/>
          </ac:picMkLst>
        </pc:picChg>
        <pc:picChg chg="add del mod ord replST">
          <ac:chgData name="Kazymyrov, Oleksandr" userId="2f620865-d50f-4a43-9142-cf92e53d3346" providerId="ADAL" clId="{99C2DEEF-6CBE-4E0F-B050-0DA7F153DDE7}" dt="2022-05-11T08:34:23.489" v="2032" actId="478"/>
          <ac:picMkLst>
            <pc:docMk/>
            <pc:sldMk cId="2154825405" sldId="4520"/>
            <ac:picMk id="27" creationId="{4444C5D1-A7ED-4100-934B-EEDE29060A4E}"/>
          </ac:picMkLst>
        </pc:picChg>
        <pc:picChg chg="add del mod replST delST">
          <ac:chgData name="Kazymyrov, Oleksandr" userId="2f620865-d50f-4a43-9142-cf92e53d3346" providerId="ADAL" clId="{99C2DEEF-6CBE-4E0F-B050-0DA7F153DDE7}" dt="2022-05-11T07:05:57.844" v="1742"/>
          <ac:picMkLst>
            <pc:docMk/>
            <pc:sldMk cId="2154825405" sldId="4520"/>
            <ac:picMk id="31" creationId="{A0CD4AD3-344E-4B27-8568-4717B86D9E48}"/>
          </ac:picMkLst>
        </pc:picChg>
        <pc:picChg chg="add mod ord replST">
          <ac:chgData name="Kazymyrov, Oleksandr" userId="2f620865-d50f-4a43-9142-cf92e53d3346" providerId="ADAL" clId="{99C2DEEF-6CBE-4E0F-B050-0DA7F153DDE7}" dt="2022-05-11T11:42:12.940" v="2213" actId="164"/>
          <ac:picMkLst>
            <pc:docMk/>
            <pc:sldMk cId="2154825405" sldId="4520"/>
            <ac:picMk id="33" creationId="{A463B5CB-8D26-4242-BA94-7ADB76161DC0}"/>
          </ac:picMkLst>
        </pc:picChg>
        <pc:picChg chg="add del mod replST delST">
          <ac:chgData name="Kazymyrov, Oleksandr" userId="2f620865-d50f-4a43-9142-cf92e53d3346" providerId="ADAL" clId="{99C2DEEF-6CBE-4E0F-B050-0DA7F153DDE7}" dt="2022-05-11T08:08:28.870" v="1798"/>
          <ac:picMkLst>
            <pc:docMk/>
            <pc:sldMk cId="2154825405" sldId="4520"/>
            <ac:picMk id="37" creationId="{748A7429-D6DD-4B65-BF38-149CA063E2DB}"/>
          </ac:picMkLst>
        </pc:picChg>
        <pc:picChg chg="add del mod ord replST delST">
          <ac:chgData name="Kazymyrov, Oleksandr" userId="2f620865-d50f-4a43-9142-cf92e53d3346" providerId="ADAL" clId="{99C2DEEF-6CBE-4E0F-B050-0DA7F153DDE7}" dt="2022-05-11T08:08:28.870" v="1798"/>
          <ac:picMkLst>
            <pc:docMk/>
            <pc:sldMk cId="2154825405" sldId="4520"/>
            <ac:picMk id="39" creationId="{BAEE6C49-8866-4A22-B7AC-3099CA8D0B57}"/>
          </ac:picMkLst>
        </pc:picChg>
        <pc:picChg chg="add del mod replST delST">
          <ac:chgData name="Kazymyrov, Oleksandr" userId="2f620865-d50f-4a43-9142-cf92e53d3346" providerId="ADAL" clId="{99C2DEEF-6CBE-4E0F-B050-0DA7F153DDE7}" dt="2022-05-11T08:08:37.051" v="1807"/>
          <ac:picMkLst>
            <pc:docMk/>
            <pc:sldMk cId="2154825405" sldId="4520"/>
            <ac:picMk id="43" creationId="{9DC260CF-A66A-4A96-AEB2-3482FDFF9656}"/>
          </ac:picMkLst>
        </pc:picChg>
        <pc:picChg chg="add mod ord replST">
          <ac:chgData name="Kazymyrov, Oleksandr" userId="2f620865-d50f-4a43-9142-cf92e53d3346" providerId="ADAL" clId="{99C2DEEF-6CBE-4E0F-B050-0DA7F153DDE7}" dt="2022-05-11T11:42:12.940" v="2213" actId="164"/>
          <ac:picMkLst>
            <pc:docMk/>
            <pc:sldMk cId="2154825405" sldId="4520"/>
            <ac:picMk id="45" creationId="{724C196E-BCA5-463F-82C6-E9D02AAF7102}"/>
          </ac:picMkLst>
        </pc:picChg>
        <pc:picChg chg="add del mod replST delST">
          <ac:chgData name="Kazymyrov, Oleksandr" userId="2f620865-d50f-4a43-9142-cf92e53d3346" providerId="ADAL" clId="{99C2DEEF-6CBE-4E0F-B050-0DA7F153DDE7}" dt="2022-05-11T08:08:46.750" v="1818"/>
          <ac:picMkLst>
            <pc:docMk/>
            <pc:sldMk cId="2154825405" sldId="4520"/>
            <ac:picMk id="49" creationId="{C21AD18F-320F-46AE-A178-77C02C8DC69D}"/>
          </ac:picMkLst>
        </pc:picChg>
        <pc:picChg chg="add mod ord replST">
          <ac:chgData name="Kazymyrov, Oleksandr" userId="2f620865-d50f-4a43-9142-cf92e53d3346" providerId="ADAL" clId="{99C2DEEF-6CBE-4E0F-B050-0DA7F153DDE7}" dt="2022-05-11T11:42:12.940" v="2213" actId="164"/>
          <ac:picMkLst>
            <pc:docMk/>
            <pc:sldMk cId="2154825405" sldId="4520"/>
            <ac:picMk id="51" creationId="{C00531FB-271C-4F34-ADAC-EBFFCAA16B2C}"/>
          </ac:picMkLst>
        </pc:picChg>
        <pc:picChg chg="add del mod replST delST">
          <ac:chgData name="Kazymyrov, Oleksandr" userId="2f620865-d50f-4a43-9142-cf92e53d3346" providerId="ADAL" clId="{99C2DEEF-6CBE-4E0F-B050-0DA7F153DDE7}" dt="2022-05-11T08:10:07.475" v="1829"/>
          <ac:picMkLst>
            <pc:docMk/>
            <pc:sldMk cId="2154825405" sldId="4520"/>
            <ac:picMk id="55" creationId="{194A267F-53F2-4ADF-92E8-D3E51F086B52}"/>
          </ac:picMkLst>
        </pc:picChg>
        <pc:picChg chg="add mod ord replST">
          <ac:chgData name="Kazymyrov, Oleksandr" userId="2f620865-d50f-4a43-9142-cf92e53d3346" providerId="ADAL" clId="{99C2DEEF-6CBE-4E0F-B050-0DA7F153DDE7}" dt="2022-05-11T11:42:12.940" v="2213" actId="164"/>
          <ac:picMkLst>
            <pc:docMk/>
            <pc:sldMk cId="2154825405" sldId="4520"/>
            <ac:picMk id="57" creationId="{924797B3-FC7D-4A9C-AEBE-3B4029C2670F}"/>
          </ac:picMkLst>
        </pc:picChg>
        <pc:picChg chg="add del mod replST delST">
          <ac:chgData name="Kazymyrov, Oleksandr" userId="2f620865-d50f-4a43-9142-cf92e53d3346" providerId="ADAL" clId="{99C2DEEF-6CBE-4E0F-B050-0DA7F153DDE7}" dt="2022-05-11T08:10:16.429" v="1840"/>
          <ac:picMkLst>
            <pc:docMk/>
            <pc:sldMk cId="2154825405" sldId="4520"/>
            <ac:picMk id="61" creationId="{2EA05ACE-C859-4498-95BE-3ACA6FFFEC21}"/>
          </ac:picMkLst>
        </pc:picChg>
        <pc:picChg chg="add mod ord replST">
          <ac:chgData name="Kazymyrov, Oleksandr" userId="2f620865-d50f-4a43-9142-cf92e53d3346" providerId="ADAL" clId="{99C2DEEF-6CBE-4E0F-B050-0DA7F153DDE7}" dt="2022-05-11T11:42:12.940" v="2213" actId="164"/>
          <ac:picMkLst>
            <pc:docMk/>
            <pc:sldMk cId="2154825405" sldId="4520"/>
            <ac:picMk id="63" creationId="{5FAB66F4-B688-47A1-B4D9-E57E12B534D3}"/>
          </ac:picMkLst>
        </pc:picChg>
        <pc:picChg chg="add del mod replST delST">
          <ac:chgData name="Kazymyrov, Oleksandr" userId="2f620865-d50f-4a43-9142-cf92e53d3346" providerId="ADAL" clId="{99C2DEEF-6CBE-4E0F-B050-0DA7F153DDE7}" dt="2022-05-11T08:10:25.635" v="1851"/>
          <ac:picMkLst>
            <pc:docMk/>
            <pc:sldMk cId="2154825405" sldId="4520"/>
            <ac:picMk id="67" creationId="{702EE98C-746F-40AE-B9A4-D414A367BF83}"/>
          </ac:picMkLst>
        </pc:picChg>
        <pc:picChg chg="add mod ord replST">
          <ac:chgData name="Kazymyrov, Oleksandr" userId="2f620865-d50f-4a43-9142-cf92e53d3346" providerId="ADAL" clId="{99C2DEEF-6CBE-4E0F-B050-0DA7F153DDE7}" dt="2022-05-11T11:42:28.669" v="2214" actId="164"/>
          <ac:picMkLst>
            <pc:docMk/>
            <pc:sldMk cId="2154825405" sldId="4520"/>
            <ac:picMk id="69" creationId="{3D08DD4E-D637-4F1B-A37C-D80F7AAE025C}"/>
          </ac:picMkLst>
        </pc:picChg>
        <pc:picChg chg="add del mod replST delST">
          <ac:chgData name="Kazymyrov, Oleksandr" userId="2f620865-d50f-4a43-9142-cf92e53d3346" providerId="ADAL" clId="{99C2DEEF-6CBE-4E0F-B050-0DA7F153DDE7}" dt="2022-05-11T08:11:28.281" v="1862"/>
          <ac:picMkLst>
            <pc:docMk/>
            <pc:sldMk cId="2154825405" sldId="4520"/>
            <ac:picMk id="73" creationId="{4DFD6F21-EA12-4EDB-B0AD-B9663184AE32}"/>
          </ac:picMkLst>
        </pc:picChg>
        <pc:picChg chg="add mod ord replST">
          <ac:chgData name="Kazymyrov, Oleksandr" userId="2f620865-d50f-4a43-9142-cf92e53d3346" providerId="ADAL" clId="{99C2DEEF-6CBE-4E0F-B050-0DA7F153DDE7}" dt="2022-05-11T11:42:28.669" v="2214" actId="164"/>
          <ac:picMkLst>
            <pc:docMk/>
            <pc:sldMk cId="2154825405" sldId="4520"/>
            <ac:picMk id="75" creationId="{182CE193-6A50-4B17-B42A-BB84A49DB037}"/>
          </ac:picMkLst>
        </pc:picChg>
        <pc:picChg chg="add del mod replST delST">
          <ac:chgData name="Kazymyrov, Oleksandr" userId="2f620865-d50f-4a43-9142-cf92e53d3346" providerId="ADAL" clId="{99C2DEEF-6CBE-4E0F-B050-0DA7F153DDE7}" dt="2022-05-11T08:12:30.410" v="1873"/>
          <ac:picMkLst>
            <pc:docMk/>
            <pc:sldMk cId="2154825405" sldId="4520"/>
            <ac:picMk id="79" creationId="{EAC0E4A1-DEAB-4EFC-A201-2C44BF1D461E}"/>
          </ac:picMkLst>
        </pc:picChg>
        <pc:picChg chg="add mod ord replST">
          <ac:chgData name="Kazymyrov, Oleksandr" userId="2f620865-d50f-4a43-9142-cf92e53d3346" providerId="ADAL" clId="{99C2DEEF-6CBE-4E0F-B050-0DA7F153DDE7}" dt="2022-05-11T11:42:34.069" v="2215" actId="164"/>
          <ac:picMkLst>
            <pc:docMk/>
            <pc:sldMk cId="2154825405" sldId="4520"/>
            <ac:picMk id="81" creationId="{37623631-4C1F-4B7A-93D5-9DAD119A8B85}"/>
          </ac:picMkLst>
        </pc:picChg>
        <pc:picChg chg="add del mod replST delST">
          <ac:chgData name="Kazymyrov, Oleksandr" userId="2f620865-d50f-4a43-9142-cf92e53d3346" providerId="ADAL" clId="{99C2DEEF-6CBE-4E0F-B050-0DA7F153DDE7}" dt="2022-05-11T08:27:48.099" v="1884"/>
          <ac:picMkLst>
            <pc:docMk/>
            <pc:sldMk cId="2154825405" sldId="4520"/>
            <ac:picMk id="85" creationId="{498824A3-9491-486D-B3C2-C312F8F2DA9A}"/>
          </ac:picMkLst>
        </pc:picChg>
        <pc:picChg chg="add mod ord replST">
          <ac:chgData name="Kazymyrov, Oleksandr" userId="2f620865-d50f-4a43-9142-cf92e53d3346" providerId="ADAL" clId="{99C2DEEF-6CBE-4E0F-B050-0DA7F153DDE7}" dt="2022-05-11T11:42:34.069" v="2215" actId="164"/>
          <ac:picMkLst>
            <pc:docMk/>
            <pc:sldMk cId="2154825405" sldId="4520"/>
            <ac:picMk id="87" creationId="{0FBAA44B-C78E-4453-AB8B-E0433F82A660}"/>
          </ac:picMkLst>
        </pc:picChg>
        <pc:picChg chg="add del mod replST delST">
          <ac:chgData name="Kazymyrov, Oleksandr" userId="2f620865-d50f-4a43-9142-cf92e53d3346" providerId="ADAL" clId="{99C2DEEF-6CBE-4E0F-B050-0DA7F153DDE7}" dt="2022-05-11T08:27:58.604" v="1895"/>
          <ac:picMkLst>
            <pc:docMk/>
            <pc:sldMk cId="2154825405" sldId="4520"/>
            <ac:picMk id="91" creationId="{FD269E89-D8BA-4B3B-A9D4-1B4507F69CAE}"/>
          </ac:picMkLst>
        </pc:picChg>
        <pc:picChg chg="add mod ord replST">
          <ac:chgData name="Kazymyrov, Oleksandr" userId="2f620865-d50f-4a43-9142-cf92e53d3346" providerId="ADAL" clId="{99C2DEEF-6CBE-4E0F-B050-0DA7F153DDE7}" dt="2022-05-11T11:42:12.940" v="2213" actId="164"/>
          <ac:picMkLst>
            <pc:docMk/>
            <pc:sldMk cId="2154825405" sldId="4520"/>
            <ac:picMk id="93" creationId="{9F96684B-46A1-4E9D-9D99-4F4A0CD9A399}"/>
          </ac:picMkLst>
        </pc:picChg>
        <pc:picChg chg="add del mod replST delST">
          <ac:chgData name="Kazymyrov, Oleksandr" userId="2f620865-d50f-4a43-9142-cf92e53d3346" providerId="ADAL" clId="{99C2DEEF-6CBE-4E0F-B050-0DA7F153DDE7}" dt="2022-05-11T08:28:07.166" v="1906"/>
          <ac:picMkLst>
            <pc:docMk/>
            <pc:sldMk cId="2154825405" sldId="4520"/>
            <ac:picMk id="97" creationId="{65F16B14-5915-406C-A9DD-061A95BE97E9}"/>
          </ac:picMkLst>
        </pc:picChg>
        <pc:picChg chg="add mod ord replST">
          <ac:chgData name="Kazymyrov, Oleksandr" userId="2f620865-d50f-4a43-9142-cf92e53d3346" providerId="ADAL" clId="{99C2DEEF-6CBE-4E0F-B050-0DA7F153DDE7}" dt="2022-05-11T11:42:34.069" v="2215" actId="164"/>
          <ac:picMkLst>
            <pc:docMk/>
            <pc:sldMk cId="2154825405" sldId="4520"/>
            <ac:picMk id="99" creationId="{E5D0DE43-5357-45D6-AD66-72D5C59BCC61}"/>
          </ac:picMkLst>
        </pc:picChg>
        <pc:picChg chg="add del mod replST delST">
          <ac:chgData name="Kazymyrov, Oleksandr" userId="2f620865-d50f-4a43-9142-cf92e53d3346" providerId="ADAL" clId="{99C2DEEF-6CBE-4E0F-B050-0DA7F153DDE7}" dt="2022-05-11T08:28:16.571" v="1917"/>
          <ac:picMkLst>
            <pc:docMk/>
            <pc:sldMk cId="2154825405" sldId="4520"/>
            <ac:picMk id="103" creationId="{D9AAAD4F-8874-4BE8-A8F6-79679D345C2E}"/>
          </ac:picMkLst>
        </pc:picChg>
        <pc:picChg chg="add mod ord replST">
          <ac:chgData name="Kazymyrov, Oleksandr" userId="2f620865-d50f-4a43-9142-cf92e53d3346" providerId="ADAL" clId="{99C2DEEF-6CBE-4E0F-B050-0DA7F153DDE7}" dt="2022-05-11T11:42:34.069" v="2215" actId="164"/>
          <ac:picMkLst>
            <pc:docMk/>
            <pc:sldMk cId="2154825405" sldId="4520"/>
            <ac:picMk id="105" creationId="{877E67E3-4A88-4BD2-B110-CE864E538317}"/>
          </ac:picMkLst>
        </pc:picChg>
        <pc:picChg chg="add del mod replST delST">
          <ac:chgData name="Kazymyrov, Oleksandr" userId="2f620865-d50f-4a43-9142-cf92e53d3346" providerId="ADAL" clId="{99C2DEEF-6CBE-4E0F-B050-0DA7F153DDE7}" dt="2022-05-11T08:28:30.942" v="1928"/>
          <ac:picMkLst>
            <pc:docMk/>
            <pc:sldMk cId="2154825405" sldId="4520"/>
            <ac:picMk id="109" creationId="{86B1F540-E4A8-4375-B10B-040C949D3463}"/>
          </ac:picMkLst>
        </pc:picChg>
        <pc:picChg chg="add del mod ord replST">
          <ac:chgData name="Kazymyrov, Oleksandr" userId="2f620865-d50f-4a43-9142-cf92e53d3346" providerId="ADAL" clId="{99C2DEEF-6CBE-4E0F-B050-0DA7F153DDE7}" dt="2022-05-11T08:34:29.578" v="2033" actId="478"/>
          <ac:picMkLst>
            <pc:docMk/>
            <pc:sldMk cId="2154825405" sldId="4520"/>
            <ac:picMk id="111" creationId="{5F52498A-701F-42E8-96E1-CE56DFD94FAF}"/>
          </ac:picMkLst>
        </pc:picChg>
        <pc:picChg chg="add del mod replST delST">
          <ac:chgData name="Kazymyrov, Oleksandr" userId="2f620865-d50f-4a43-9142-cf92e53d3346" providerId="ADAL" clId="{99C2DEEF-6CBE-4E0F-B050-0DA7F153DDE7}" dt="2022-05-11T08:28:42.902" v="1939"/>
          <ac:picMkLst>
            <pc:docMk/>
            <pc:sldMk cId="2154825405" sldId="4520"/>
            <ac:picMk id="115" creationId="{E4934E57-505F-4898-9B8A-A2387104869B}"/>
          </ac:picMkLst>
        </pc:picChg>
        <pc:picChg chg="add mod ord replST">
          <ac:chgData name="Kazymyrov, Oleksandr" userId="2f620865-d50f-4a43-9142-cf92e53d3346" providerId="ADAL" clId="{99C2DEEF-6CBE-4E0F-B050-0DA7F153DDE7}" dt="2022-05-11T11:42:34.069" v="2215" actId="164"/>
          <ac:picMkLst>
            <pc:docMk/>
            <pc:sldMk cId="2154825405" sldId="4520"/>
            <ac:picMk id="117" creationId="{BA0B91DF-4061-4E58-85BA-00E9B1565286}"/>
          </ac:picMkLst>
        </pc:picChg>
        <pc:picChg chg="add del mod replST delST">
          <ac:chgData name="Kazymyrov, Oleksandr" userId="2f620865-d50f-4a43-9142-cf92e53d3346" providerId="ADAL" clId="{99C2DEEF-6CBE-4E0F-B050-0DA7F153DDE7}" dt="2022-05-11T08:28:59.137" v="1950"/>
          <ac:picMkLst>
            <pc:docMk/>
            <pc:sldMk cId="2154825405" sldId="4520"/>
            <ac:picMk id="121" creationId="{237B7F71-25E5-4712-8F4B-2B5C891DDC47}"/>
          </ac:picMkLst>
        </pc:picChg>
        <pc:picChg chg="add mod ord replST">
          <ac:chgData name="Kazymyrov, Oleksandr" userId="2f620865-d50f-4a43-9142-cf92e53d3346" providerId="ADAL" clId="{99C2DEEF-6CBE-4E0F-B050-0DA7F153DDE7}" dt="2022-05-11T11:42:34.069" v="2215" actId="164"/>
          <ac:picMkLst>
            <pc:docMk/>
            <pc:sldMk cId="2154825405" sldId="4520"/>
            <ac:picMk id="123" creationId="{002C88AE-62F9-431C-BED6-AB132E381DDD}"/>
          </ac:picMkLst>
        </pc:picChg>
        <pc:picChg chg="add del mod replST delST">
          <ac:chgData name="Kazymyrov, Oleksandr" userId="2f620865-d50f-4a43-9142-cf92e53d3346" providerId="ADAL" clId="{99C2DEEF-6CBE-4E0F-B050-0DA7F153DDE7}" dt="2022-05-11T08:29:27.906" v="1961"/>
          <ac:picMkLst>
            <pc:docMk/>
            <pc:sldMk cId="2154825405" sldId="4520"/>
            <ac:picMk id="127" creationId="{743A8BB9-ACBC-4FB4-A2C0-74F7CA555121}"/>
          </ac:picMkLst>
        </pc:picChg>
        <pc:picChg chg="add del mod ord replST">
          <ac:chgData name="Kazymyrov, Oleksandr" userId="2f620865-d50f-4a43-9142-cf92e53d3346" providerId="ADAL" clId="{99C2DEEF-6CBE-4E0F-B050-0DA7F153DDE7}" dt="2022-05-11T08:34:22.001" v="2031" actId="478"/>
          <ac:picMkLst>
            <pc:docMk/>
            <pc:sldMk cId="2154825405" sldId="4520"/>
            <ac:picMk id="129" creationId="{E5AB39CC-95EC-4909-97D2-DC63EFEC0CC5}"/>
          </ac:picMkLst>
        </pc:picChg>
        <pc:picChg chg="add del mod replST delST">
          <ac:chgData name="Kazymyrov, Oleksandr" userId="2f620865-d50f-4a43-9142-cf92e53d3346" providerId="ADAL" clId="{99C2DEEF-6CBE-4E0F-B050-0DA7F153DDE7}" dt="2022-05-11T08:29:41.481" v="1972"/>
          <ac:picMkLst>
            <pc:docMk/>
            <pc:sldMk cId="2154825405" sldId="4520"/>
            <ac:picMk id="133" creationId="{071DF474-FCD1-48DA-93A0-CB8AE8E7B623}"/>
          </ac:picMkLst>
        </pc:picChg>
        <pc:picChg chg="add mod ord replST">
          <ac:chgData name="Kazymyrov, Oleksandr" userId="2f620865-d50f-4a43-9142-cf92e53d3346" providerId="ADAL" clId="{99C2DEEF-6CBE-4E0F-B050-0DA7F153DDE7}" dt="2022-05-11T11:42:34.069" v="2215" actId="164"/>
          <ac:picMkLst>
            <pc:docMk/>
            <pc:sldMk cId="2154825405" sldId="4520"/>
            <ac:picMk id="135" creationId="{3F66C8C4-42C6-420C-8FD7-2B61AD4404D3}"/>
          </ac:picMkLst>
        </pc:picChg>
        <pc:picChg chg="add del mod ord replST">
          <ac:chgData name="Kazymyrov, Oleksandr" userId="2f620865-d50f-4a43-9142-cf92e53d3346" providerId="ADAL" clId="{99C2DEEF-6CBE-4E0F-B050-0DA7F153DDE7}" dt="2022-05-11T08:40:38.516" v="2104" actId="478"/>
          <ac:picMkLst>
            <pc:docMk/>
            <pc:sldMk cId="2154825405" sldId="4520"/>
            <ac:picMk id="139" creationId="{2E253F3F-3DD5-4A17-A1E9-3D0BECE0B34B}"/>
          </ac:picMkLst>
        </pc:picChg>
        <pc:picChg chg="add del mod ord replST">
          <ac:chgData name="Kazymyrov, Oleksandr" userId="2f620865-d50f-4a43-9142-cf92e53d3346" providerId="ADAL" clId="{99C2DEEF-6CBE-4E0F-B050-0DA7F153DDE7}" dt="2022-05-11T08:41:07.920" v="2111" actId="478"/>
          <ac:picMkLst>
            <pc:docMk/>
            <pc:sldMk cId="2154825405" sldId="4520"/>
            <ac:picMk id="141" creationId="{0CCC8BFB-8E76-4BF9-AFAB-88C96E722B85}"/>
          </ac:picMkLst>
        </pc:picChg>
        <pc:picChg chg="add del mod ord replST">
          <ac:chgData name="Kazymyrov, Oleksandr" userId="2f620865-d50f-4a43-9142-cf92e53d3346" providerId="ADAL" clId="{99C2DEEF-6CBE-4E0F-B050-0DA7F153DDE7}" dt="2022-05-11T08:41:06.362" v="2110" actId="478"/>
          <ac:picMkLst>
            <pc:docMk/>
            <pc:sldMk cId="2154825405" sldId="4520"/>
            <ac:picMk id="143" creationId="{7D843032-6C79-4ED3-A3AC-3D651F8015C3}"/>
          </ac:picMkLst>
        </pc:picChg>
        <pc:picChg chg="add del mod ord replST">
          <ac:chgData name="Kazymyrov, Oleksandr" userId="2f620865-d50f-4a43-9142-cf92e53d3346" providerId="ADAL" clId="{99C2DEEF-6CBE-4E0F-B050-0DA7F153DDE7}" dt="2022-05-11T08:41:06.362" v="2110" actId="478"/>
          <ac:picMkLst>
            <pc:docMk/>
            <pc:sldMk cId="2154825405" sldId="4520"/>
            <ac:picMk id="145" creationId="{FC100FAF-809F-43F6-8F81-0A7152261FB6}"/>
          </ac:picMkLst>
        </pc:picChg>
        <pc:picChg chg="add mod ord replST">
          <ac:chgData name="Kazymyrov, Oleksandr" userId="2f620865-d50f-4a43-9142-cf92e53d3346" providerId="ADAL" clId="{99C2DEEF-6CBE-4E0F-B050-0DA7F153DDE7}" dt="2022-05-11T11:42:28.669" v="2214" actId="164"/>
          <ac:picMkLst>
            <pc:docMk/>
            <pc:sldMk cId="2154825405" sldId="4520"/>
            <ac:picMk id="147" creationId="{B7559D77-8799-4363-9880-190B09FA7710}"/>
          </ac:picMkLst>
        </pc:picChg>
        <pc:picChg chg="add mod ord replST">
          <ac:chgData name="Kazymyrov, Oleksandr" userId="2f620865-d50f-4a43-9142-cf92e53d3346" providerId="ADAL" clId="{99C2DEEF-6CBE-4E0F-B050-0DA7F153DDE7}" dt="2022-05-11T11:42:28.669" v="2214" actId="164"/>
          <ac:picMkLst>
            <pc:docMk/>
            <pc:sldMk cId="2154825405" sldId="4520"/>
            <ac:picMk id="149" creationId="{772C22D2-3277-4A03-95F3-0D57E9368FF8}"/>
          </ac:picMkLst>
        </pc:picChg>
        <pc:picChg chg="add del mod ord replST">
          <ac:chgData name="Kazymyrov, Oleksandr" userId="2f620865-d50f-4a43-9142-cf92e53d3346" providerId="ADAL" clId="{99C2DEEF-6CBE-4E0F-B050-0DA7F153DDE7}" dt="2022-05-11T08:40:50.451" v="2107" actId="478"/>
          <ac:picMkLst>
            <pc:docMk/>
            <pc:sldMk cId="2154825405" sldId="4520"/>
            <ac:picMk id="151" creationId="{B90E7F88-9DF2-4D21-9A0B-706CCBC6144B}"/>
          </ac:picMkLst>
        </pc:picChg>
        <pc:picChg chg="add mod ord replST">
          <ac:chgData name="Kazymyrov, Oleksandr" userId="2f620865-d50f-4a43-9142-cf92e53d3346" providerId="ADAL" clId="{99C2DEEF-6CBE-4E0F-B050-0DA7F153DDE7}" dt="2022-05-11T11:42:28.669" v="2214" actId="164"/>
          <ac:picMkLst>
            <pc:docMk/>
            <pc:sldMk cId="2154825405" sldId="4520"/>
            <ac:picMk id="153" creationId="{9FDE8966-05AD-47D5-90C2-06127FF10F45}"/>
          </ac:picMkLst>
        </pc:picChg>
        <pc:picChg chg="add mod ord replST">
          <ac:chgData name="Kazymyrov, Oleksandr" userId="2f620865-d50f-4a43-9142-cf92e53d3346" providerId="ADAL" clId="{99C2DEEF-6CBE-4E0F-B050-0DA7F153DDE7}" dt="2022-05-11T11:42:28.669" v="2214" actId="164"/>
          <ac:picMkLst>
            <pc:docMk/>
            <pc:sldMk cId="2154825405" sldId="4520"/>
            <ac:picMk id="155" creationId="{7C108DD1-6283-4BD3-8D0F-3236F837C406}"/>
          </ac:picMkLst>
        </pc:picChg>
      </pc:sldChg>
      <pc:sldChg chg="addSp delSp modSp new mod">
        <pc:chgData name="Kazymyrov, Oleksandr" userId="2f620865-d50f-4a43-9142-cf92e53d3346" providerId="ADAL" clId="{99C2DEEF-6CBE-4E0F-B050-0DA7F153DDE7}" dt="2022-05-18T09:08:53.313" v="3834" actId="20577"/>
        <pc:sldMkLst>
          <pc:docMk/>
          <pc:sldMk cId="3343501254" sldId="4521"/>
        </pc:sldMkLst>
        <pc:spChg chg="mod">
          <ac:chgData name="Kazymyrov, Oleksandr" userId="2f620865-d50f-4a43-9142-cf92e53d3346" providerId="ADAL" clId="{99C2DEEF-6CBE-4E0F-B050-0DA7F153DDE7}" dt="2022-05-18T09:08:53.313" v="3834" actId="20577"/>
          <ac:spMkLst>
            <pc:docMk/>
            <pc:sldMk cId="3343501254" sldId="4521"/>
            <ac:spMk id="2" creationId="{90AC2C56-9FB8-4D9D-B823-3121E605555C}"/>
          </ac:spMkLst>
        </pc:spChg>
        <pc:spChg chg="del mod">
          <ac:chgData name="Kazymyrov, Oleksandr" userId="2f620865-d50f-4a43-9142-cf92e53d3346" providerId="ADAL" clId="{99C2DEEF-6CBE-4E0F-B050-0DA7F153DDE7}" dt="2022-05-18T07:38:38.429" v="2417" actId="3680"/>
          <ac:spMkLst>
            <pc:docMk/>
            <pc:sldMk cId="3343501254" sldId="4521"/>
            <ac:spMk id="3" creationId="{A963EADF-9BCB-437E-997F-096D53D66299}"/>
          </ac:spMkLst>
        </pc:spChg>
        <pc:spChg chg="add del mod">
          <ac:chgData name="Kazymyrov, Oleksandr" userId="2f620865-d50f-4a43-9142-cf92e53d3346" providerId="ADAL" clId="{99C2DEEF-6CBE-4E0F-B050-0DA7F153DDE7}" dt="2022-05-18T08:03:40.926" v="3267" actId="478"/>
          <ac:spMkLst>
            <pc:docMk/>
            <pc:sldMk cId="3343501254" sldId="4521"/>
            <ac:spMk id="5" creationId="{3E9A4034-AADA-4915-95B4-A646157D9E48}"/>
          </ac:spMkLst>
        </pc:spChg>
        <pc:spChg chg="add mod">
          <ac:chgData name="Kazymyrov, Oleksandr" userId="2f620865-d50f-4a43-9142-cf92e53d3346" providerId="ADAL" clId="{99C2DEEF-6CBE-4E0F-B050-0DA7F153DDE7}" dt="2022-05-18T08:05:47.392" v="3281" actId="207"/>
          <ac:spMkLst>
            <pc:docMk/>
            <pc:sldMk cId="3343501254" sldId="4521"/>
            <ac:spMk id="6" creationId="{EB943E09-FAC0-48B5-98FF-8BEDA0CDC0C4}"/>
          </ac:spMkLst>
        </pc:spChg>
        <pc:graphicFrameChg chg="add mod ord modGraphic">
          <ac:chgData name="Kazymyrov, Oleksandr" userId="2f620865-d50f-4a43-9142-cf92e53d3346" providerId="ADAL" clId="{99C2DEEF-6CBE-4E0F-B050-0DA7F153DDE7}" dt="2022-05-18T08:02:47.358" v="3257" actId="14734"/>
          <ac:graphicFrameMkLst>
            <pc:docMk/>
            <pc:sldMk cId="3343501254" sldId="4521"/>
            <ac:graphicFrameMk id="4" creationId="{23CADB59-D80C-453C-8A19-1C7999B36E5B}"/>
          </ac:graphicFrameMkLst>
        </pc:graphicFrameChg>
      </pc:sldChg>
      <pc:sldChg chg="addSp delSp modSp add mod">
        <pc:chgData name="Kazymyrov, Oleksandr" userId="2f620865-d50f-4a43-9142-cf92e53d3346" providerId="ADAL" clId="{99C2DEEF-6CBE-4E0F-B050-0DA7F153DDE7}" dt="2022-05-18T09:08:57.328" v="3838" actId="20577"/>
        <pc:sldMkLst>
          <pc:docMk/>
          <pc:sldMk cId="1307765101" sldId="4522"/>
        </pc:sldMkLst>
        <pc:spChg chg="mod">
          <ac:chgData name="Kazymyrov, Oleksandr" userId="2f620865-d50f-4a43-9142-cf92e53d3346" providerId="ADAL" clId="{99C2DEEF-6CBE-4E0F-B050-0DA7F153DDE7}" dt="2022-05-18T09:08:57.328" v="3838" actId="20577"/>
          <ac:spMkLst>
            <pc:docMk/>
            <pc:sldMk cId="1307765101" sldId="4522"/>
            <ac:spMk id="2" creationId="{90AC2C56-9FB8-4D9D-B823-3121E605555C}"/>
          </ac:spMkLst>
        </pc:spChg>
        <pc:spChg chg="add del mod">
          <ac:chgData name="Kazymyrov, Oleksandr" userId="2f620865-d50f-4a43-9142-cf92e53d3346" providerId="ADAL" clId="{99C2DEEF-6CBE-4E0F-B050-0DA7F153DDE7}" dt="2022-05-18T08:09:15.732" v="3289"/>
          <ac:spMkLst>
            <pc:docMk/>
            <pc:sldMk cId="1307765101" sldId="4522"/>
            <ac:spMk id="5" creationId="{94BF3305-D911-4B41-8716-464BBCDC2D25}"/>
          </ac:spMkLst>
        </pc:spChg>
        <pc:spChg chg="del">
          <ac:chgData name="Kazymyrov, Oleksandr" userId="2f620865-d50f-4a43-9142-cf92e53d3346" providerId="ADAL" clId="{99C2DEEF-6CBE-4E0F-B050-0DA7F153DDE7}" dt="2022-05-18T08:09:03.995" v="3285" actId="478"/>
          <ac:spMkLst>
            <pc:docMk/>
            <pc:sldMk cId="1307765101" sldId="4522"/>
            <ac:spMk id="6" creationId="{EB943E09-FAC0-48B5-98FF-8BEDA0CDC0C4}"/>
          </ac:spMkLst>
        </pc:spChg>
        <pc:spChg chg="add del mod">
          <ac:chgData name="Kazymyrov, Oleksandr" userId="2f620865-d50f-4a43-9142-cf92e53d3346" providerId="ADAL" clId="{99C2DEEF-6CBE-4E0F-B050-0DA7F153DDE7}" dt="2022-05-18T08:09:13.943" v="3288"/>
          <ac:spMkLst>
            <pc:docMk/>
            <pc:sldMk cId="1307765101" sldId="4522"/>
            <ac:spMk id="7" creationId="{69E271B5-9DF4-442D-A7E3-8257361FEE22}"/>
          </ac:spMkLst>
        </pc:spChg>
        <pc:spChg chg="add del mod">
          <ac:chgData name="Kazymyrov, Oleksandr" userId="2f620865-d50f-4a43-9142-cf92e53d3346" providerId="ADAL" clId="{99C2DEEF-6CBE-4E0F-B050-0DA7F153DDE7}" dt="2022-05-18T08:09:13.943" v="3288"/>
          <ac:spMkLst>
            <pc:docMk/>
            <pc:sldMk cId="1307765101" sldId="4522"/>
            <ac:spMk id="8" creationId="{280ADA95-6F9C-4B22-A2D3-3BED6A25158D}"/>
          </ac:spMkLst>
        </pc:spChg>
        <pc:spChg chg="add del mod">
          <ac:chgData name="Kazymyrov, Oleksandr" userId="2f620865-d50f-4a43-9142-cf92e53d3346" providerId="ADAL" clId="{99C2DEEF-6CBE-4E0F-B050-0DA7F153DDE7}" dt="2022-05-18T08:09:15.732" v="3289"/>
          <ac:spMkLst>
            <pc:docMk/>
            <pc:sldMk cId="1307765101" sldId="4522"/>
            <ac:spMk id="9" creationId="{81B3D337-DCB3-4B56-A0FB-456E0FF17993}"/>
          </ac:spMkLst>
        </pc:spChg>
        <pc:spChg chg="add del mod">
          <ac:chgData name="Kazymyrov, Oleksandr" userId="2f620865-d50f-4a43-9142-cf92e53d3346" providerId="ADAL" clId="{99C2DEEF-6CBE-4E0F-B050-0DA7F153DDE7}" dt="2022-05-18T08:11:43.149" v="3290" actId="1032"/>
          <ac:spMkLst>
            <pc:docMk/>
            <pc:sldMk cId="1307765101" sldId="4522"/>
            <ac:spMk id="10" creationId="{F0C02B41-62DD-4F61-A7C2-12221DFFA1C5}"/>
          </ac:spMkLst>
        </pc:spChg>
        <pc:spChg chg="add mod">
          <ac:chgData name="Kazymyrov, Oleksandr" userId="2f620865-d50f-4a43-9142-cf92e53d3346" providerId="ADAL" clId="{99C2DEEF-6CBE-4E0F-B050-0DA7F153DDE7}" dt="2022-05-18T08:16:23.223" v="3446" actId="1076"/>
          <ac:spMkLst>
            <pc:docMk/>
            <pc:sldMk cId="1307765101" sldId="4522"/>
            <ac:spMk id="12" creationId="{63477F0A-17B0-4808-8908-1A53BD2B3A2C}"/>
          </ac:spMkLst>
        </pc:spChg>
        <pc:spChg chg="add mod">
          <ac:chgData name="Kazymyrov, Oleksandr" userId="2f620865-d50f-4a43-9142-cf92e53d3346" providerId="ADAL" clId="{99C2DEEF-6CBE-4E0F-B050-0DA7F153DDE7}" dt="2022-05-18T08:15:24.010" v="3439" actId="404"/>
          <ac:spMkLst>
            <pc:docMk/>
            <pc:sldMk cId="1307765101" sldId="4522"/>
            <ac:spMk id="13" creationId="{94F2A5C8-407B-4A10-8A96-DD8673181E8D}"/>
          </ac:spMkLst>
        </pc:spChg>
        <pc:spChg chg="add mod">
          <ac:chgData name="Kazymyrov, Oleksandr" userId="2f620865-d50f-4a43-9142-cf92e53d3346" providerId="ADAL" clId="{99C2DEEF-6CBE-4E0F-B050-0DA7F153DDE7}" dt="2022-05-18T08:16:31.161" v="3447" actId="1076"/>
          <ac:spMkLst>
            <pc:docMk/>
            <pc:sldMk cId="1307765101" sldId="4522"/>
            <ac:spMk id="14" creationId="{5260D7AD-D6B5-4098-8EC6-E7A030DECF7C}"/>
          </ac:spMkLst>
        </pc:spChg>
        <pc:spChg chg="add del mod">
          <ac:chgData name="Kazymyrov, Oleksandr" userId="2f620865-d50f-4a43-9142-cf92e53d3346" providerId="ADAL" clId="{99C2DEEF-6CBE-4E0F-B050-0DA7F153DDE7}" dt="2022-05-18T08:14:33.565" v="3428" actId="478"/>
          <ac:spMkLst>
            <pc:docMk/>
            <pc:sldMk cId="1307765101" sldId="4522"/>
            <ac:spMk id="15" creationId="{3DF7CB30-1113-440C-99F6-864D1FA61E09}"/>
          </ac:spMkLst>
        </pc:spChg>
        <pc:spChg chg="add mod">
          <ac:chgData name="Kazymyrov, Oleksandr" userId="2f620865-d50f-4a43-9142-cf92e53d3346" providerId="ADAL" clId="{99C2DEEF-6CBE-4E0F-B050-0DA7F153DDE7}" dt="2022-05-18T08:16:15.170" v="3445" actId="1076"/>
          <ac:spMkLst>
            <pc:docMk/>
            <pc:sldMk cId="1307765101" sldId="4522"/>
            <ac:spMk id="16" creationId="{BA2906FA-3494-497B-B50B-1C8CBF2D7AE4}"/>
          </ac:spMkLst>
        </pc:spChg>
        <pc:graphicFrameChg chg="del">
          <ac:chgData name="Kazymyrov, Oleksandr" userId="2f620865-d50f-4a43-9142-cf92e53d3346" providerId="ADAL" clId="{99C2DEEF-6CBE-4E0F-B050-0DA7F153DDE7}" dt="2022-05-18T08:09:11.367" v="3286" actId="478"/>
          <ac:graphicFrameMkLst>
            <pc:docMk/>
            <pc:sldMk cId="1307765101" sldId="4522"/>
            <ac:graphicFrameMk id="4" creationId="{23CADB59-D80C-453C-8A19-1C7999B36E5B}"/>
          </ac:graphicFrameMkLst>
        </pc:graphicFrameChg>
        <pc:graphicFrameChg chg="add mod modGraphic">
          <ac:chgData name="Kazymyrov, Oleksandr" userId="2f620865-d50f-4a43-9142-cf92e53d3346" providerId="ADAL" clId="{99C2DEEF-6CBE-4E0F-B050-0DA7F153DDE7}" dt="2022-05-18T08:17:17.727" v="3451" actId="3062"/>
          <ac:graphicFrameMkLst>
            <pc:docMk/>
            <pc:sldMk cId="1307765101" sldId="4522"/>
            <ac:graphicFrameMk id="11" creationId="{01C392EE-42EE-4B66-AAAB-5361EE1A9B12}"/>
          </ac:graphicFrameMkLst>
        </pc:graphicFrameChg>
      </pc:sldChg>
      <pc:sldChg chg="addSp modSp add mod">
        <pc:chgData name="Kazymyrov, Oleksandr" userId="2f620865-d50f-4a43-9142-cf92e53d3346" providerId="ADAL" clId="{99C2DEEF-6CBE-4E0F-B050-0DA7F153DDE7}" dt="2022-05-18T09:09:11.650" v="3842" actId="20577"/>
        <pc:sldMkLst>
          <pc:docMk/>
          <pc:sldMk cId="871459788" sldId="4523"/>
        </pc:sldMkLst>
        <pc:spChg chg="mod">
          <ac:chgData name="Kazymyrov, Oleksandr" userId="2f620865-d50f-4a43-9142-cf92e53d3346" providerId="ADAL" clId="{99C2DEEF-6CBE-4E0F-B050-0DA7F153DDE7}" dt="2022-05-18T09:09:11.650" v="3842" actId="20577"/>
          <ac:spMkLst>
            <pc:docMk/>
            <pc:sldMk cId="871459788" sldId="4523"/>
            <ac:spMk id="2" creationId="{90AC2C56-9FB8-4D9D-B823-3121E605555C}"/>
          </ac:spMkLst>
        </pc:spChg>
        <pc:spChg chg="add mod">
          <ac:chgData name="Kazymyrov, Oleksandr" userId="2f620865-d50f-4a43-9142-cf92e53d3346" providerId="ADAL" clId="{99C2DEEF-6CBE-4E0F-B050-0DA7F153DDE7}" dt="2022-05-18T08:53:14.934" v="3591" actId="1076"/>
          <ac:spMkLst>
            <pc:docMk/>
            <pc:sldMk cId="871459788" sldId="4523"/>
            <ac:spMk id="3" creationId="{D919EF56-A695-41B4-A563-AE41BC9E2EF2}"/>
          </ac:spMkLst>
        </pc:spChg>
        <pc:spChg chg="mod">
          <ac:chgData name="Kazymyrov, Oleksandr" userId="2f620865-d50f-4a43-9142-cf92e53d3346" providerId="ADAL" clId="{99C2DEEF-6CBE-4E0F-B050-0DA7F153DDE7}" dt="2022-05-18T08:53:45.876" v="3595" actId="1076"/>
          <ac:spMkLst>
            <pc:docMk/>
            <pc:sldMk cId="871459788" sldId="4523"/>
            <ac:spMk id="6" creationId="{EB943E09-FAC0-48B5-98FF-8BEDA0CDC0C4}"/>
          </ac:spMkLst>
        </pc:spChg>
        <pc:spChg chg="add mod">
          <ac:chgData name="Kazymyrov, Oleksandr" userId="2f620865-d50f-4a43-9142-cf92e53d3346" providerId="ADAL" clId="{99C2DEEF-6CBE-4E0F-B050-0DA7F153DDE7}" dt="2022-05-18T08:53:08.863" v="3590" actId="1076"/>
          <ac:spMkLst>
            <pc:docMk/>
            <pc:sldMk cId="871459788" sldId="4523"/>
            <ac:spMk id="7" creationId="{86E525BF-B53B-4F5B-AA0C-E892DC8B86E5}"/>
          </ac:spMkLst>
        </pc:spChg>
        <pc:spChg chg="add mod">
          <ac:chgData name="Kazymyrov, Oleksandr" userId="2f620865-d50f-4a43-9142-cf92e53d3346" providerId="ADAL" clId="{99C2DEEF-6CBE-4E0F-B050-0DA7F153DDE7}" dt="2022-05-18T08:53:53.484" v="3596" actId="1076"/>
          <ac:spMkLst>
            <pc:docMk/>
            <pc:sldMk cId="871459788" sldId="4523"/>
            <ac:spMk id="8" creationId="{DD5B8FDC-B3A2-4B5E-8670-309FFFEEBB36}"/>
          </ac:spMkLst>
        </pc:spChg>
        <pc:spChg chg="add mod">
          <ac:chgData name="Kazymyrov, Oleksandr" userId="2f620865-d50f-4a43-9142-cf92e53d3346" providerId="ADAL" clId="{99C2DEEF-6CBE-4E0F-B050-0DA7F153DDE7}" dt="2022-05-18T08:52:59.534" v="3589" actId="1076"/>
          <ac:spMkLst>
            <pc:docMk/>
            <pc:sldMk cId="871459788" sldId="4523"/>
            <ac:spMk id="9" creationId="{B62B0687-F2A6-4C35-B513-E7557A5C18E3}"/>
          </ac:spMkLst>
        </pc:spChg>
      </pc:sldChg>
      <pc:sldChg chg="add del">
        <pc:chgData name="Kazymyrov, Oleksandr" userId="2f620865-d50f-4a43-9142-cf92e53d3346" providerId="ADAL" clId="{99C2DEEF-6CBE-4E0F-B050-0DA7F153DDE7}" dt="2022-05-18T09:09:29.193" v="3846" actId="47"/>
        <pc:sldMkLst>
          <pc:docMk/>
          <pc:sldMk cId="1920084721" sldId="4524"/>
        </pc:sldMkLst>
      </pc:sldChg>
      <pc:sldChg chg="addSp delSp modSp new mod">
        <pc:chgData name="Kazymyrov, Oleksandr" userId="2f620865-d50f-4a43-9142-cf92e53d3346" providerId="ADAL" clId="{99C2DEEF-6CBE-4E0F-B050-0DA7F153DDE7}" dt="2022-05-18T09:21:44.744" v="4076" actId="11530"/>
        <pc:sldMkLst>
          <pc:docMk/>
          <pc:sldMk cId="2996776710" sldId="4525"/>
        </pc:sldMkLst>
        <pc:spChg chg="mod">
          <ac:chgData name="Kazymyrov, Oleksandr" userId="2f620865-d50f-4a43-9142-cf92e53d3346" providerId="ADAL" clId="{99C2DEEF-6CBE-4E0F-B050-0DA7F153DDE7}" dt="2022-05-18T09:21:34.285" v="4074"/>
          <ac:spMkLst>
            <pc:docMk/>
            <pc:sldMk cId="2996776710" sldId="4525"/>
            <ac:spMk id="2" creationId="{8A70B16F-2837-479B-8596-65C93A7BC844}"/>
          </ac:spMkLst>
        </pc:spChg>
        <pc:spChg chg="mod">
          <ac:chgData name="Kazymyrov, Oleksandr" userId="2f620865-d50f-4a43-9142-cf92e53d3346" providerId="ADAL" clId="{99C2DEEF-6CBE-4E0F-B050-0DA7F153DDE7}" dt="2022-05-18T09:21:34.285" v="4074"/>
          <ac:spMkLst>
            <pc:docMk/>
            <pc:sldMk cId="2996776710" sldId="4525"/>
            <ac:spMk id="3" creationId="{789F31A5-9FD4-42B7-BD0E-6D5D26D4CD01}"/>
          </ac:spMkLst>
        </pc:spChg>
        <pc:spChg chg="del">
          <ac:chgData name="Kazymyrov, Oleksandr" userId="2f620865-d50f-4a43-9142-cf92e53d3346" providerId="ADAL" clId="{99C2DEEF-6CBE-4E0F-B050-0DA7F153DDE7}" dt="2022-05-18T09:10:43.694" v="3906"/>
          <ac:spMkLst>
            <pc:docMk/>
            <pc:sldMk cId="2996776710" sldId="4525"/>
            <ac:spMk id="4" creationId="{F5876BC9-5ED4-4398-8D7C-8D060DE069AD}"/>
          </ac:spMkLst>
        </pc:spChg>
        <pc:spChg chg="mod">
          <ac:chgData name="Kazymyrov, Oleksandr" userId="2f620865-d50f-4a43-9142-cf92e53d3346" providerId="ADAL" clId="{99C2DEEF-6CBE-4E0F-B050-0DA7F153DDE7}" dt="2022-05-18T09:21:34.285" v="4074"/>
          <ac:spMkLst>
            <pc:docMk/>
            <pc:sldMk cId="2996776710" sldId="4525"/>
            <ac:spMk id="5" creationId="{25EABCBB-47C6-49E1-A64D-8184607A4D87}"/>
          </ac:spMkLst>
        </pc:spChg>
        <pc:spChg chg="mod">
          <ac:chgData name="Kazymyrov, Oleksandr" userId="2f620865-d50f-4a43-9142-cf92e53d3346" providerId="ADAL" clId="{99C2DEEF-6CBE-4E0F-B050-0DA7F153DDE7}" dt="2022-05-18T09:21:34.285" v="4074"/>
          <ac:spMkLst>
            <pc:docMk/>
            <pc:sldMk cId="2996776710" sldId="4525"/>
            <ac:spMk id="6" creationId="{2D2E4E9B-3A9C-4ED1-9634-18E713CA6AFE}"/>
          </ac:spMkLst>
        </pc:spChg>
        <pc:spChg chg="add del">
          <ac:chgData name="Kazymyrov, Oleksandr" userId="2f620865-d50f-4a43-9142-cf92e53d3346" providerId="ADAL" clId="{99C2DEEF-6CBE-4E0F-B050-0DA7F153DDE7}" dt="2022-05-18T09:13:14.464" v="3924"/>
          <ac:spMkLst>
            <pc:docMk/>
            <pc:sldMk cId="2996776710" sldId="4525"/>
            <ac:spMk id="7" creationId="{197105C3-21F7-4F04-9CA8-EA7A8783E617}"/>
          </ac:spMkLst>
        </pc:spChg>
        <pc:spChg chg="add del">
          <ac:chgData name="Kazymyrov, Oleksandr" userId="2f620865-d50f-4a43-9142-cf92e53d3346" providerId="ADAL" clId="{99C2DEEF-6CBE-4E0F-B050-0DA7F153DDE7}" dt="2022-05-18T09:12:51.878" v="3922"/>
          <ac:spMkLst>
            <pc:docMk/>
            <pc:sldMk cId="2996776710" sldId="4525"/>
            <ac:spMk id="8" creationId="{BCF56C74-D26F-4253-BD57-0704D1BB2853}"/>
          </ac:spMkLst>
        </pc:spChg>
        <pc:spChg chg="add del">
          <ac:chgData name="Kazymyrov, Oleksandr" userId="2f620865-d50f-4a43-9142-cf92e53d3346" providerId="ADAL" clId="{99C2DEEF-6CBE-4E0F-B050-0DA7F153DDE7}" dt="2022-05-18T09:13:14.464" v="3924"/>
          <ac:spMkLst>
            <pc:docMk/>
            <pc:sldMk cId="2996776710" sldId="4525"/>
            <ac:spMk id="9" creationId="{EA213121-9FAE-418E-AE87-E468F0AEDB5A}"/>
          </ac:spMkLst>
        </pc:spChg>
        <pc:spChg chg="mod">
          <ac:chgData name="Kazymyrov, Oleksandr" userId="2f620865-d50f-4a43-9142-cf92e53d3346" providerId="ADAL" clId="{99C2DEEF-6CBE-4E0F-B050-0DA7F153DDE7}" dt="2022-05-18T09:21:34.285" v="4074"/>
          <ac:spMkLst>
            <pc:docMk/>
            <pc:sldMk cId="2996776710" sldId="4525"/>
            <ac:spMk id="10" creationId="{2DF01161-44EE-4096-9DA0-6F31572B74D4}"/>
          </ac:spMkLst>
        </pc:spChg>
        <pc:spChg chg="add del mod">
          <ac:chgData name="Kazymyrov, Oleksandr" userId="2f620865-d50f-4a43-9142-cf92e53d3346" providerId="ADAL" clId="{99C2DEEF-6CBE-4E0F-B050-0DA7F153DDE7}" dt="2022-05-18T09:11:03.188" v="3909"/>
          <ac:spMkLst>
            <pc:docMk/>
            <pc:sldMk cId="2996776710" sldId="4525"/>
            <ac:spMk id="13" creationId="{B003441D-5DA9-4D91-B21B-17E201905BFE}"/>
          </ac:spMkLst>
        </pc:spChg>
        <pc:spChg chg="add del mod">
          <ac:chgData name="Kazymyrov, Oleksandr" userId="2f620865-d50f-4a43-9142-cf92e53d3346" providerId="ADAL" clId="{99C2DEEF-6CBE-4E0F-B050-0DA7F153DDE7}" dt="2022-05-18T09:11:03.188" v="3909"/>
          <ac:spMkLst>
            <pc:docMk/>
            <pc:sldMk cId="2996776710" sldId="4525"/>
            <ac:spMk id="14" creationId="{928B0FF8-089D-47E7-9AFC-64CAB6D0930A}"/>
          </ac:spMkLst>
        </pc:spChg>
        <pc:spChg chg="add del mod">
          <ac:chgData name="Kazymyrov, Oleksandr" userId="2f620865-d50f-4a43-9142-cf92e53d3346" providerId="ADAL" clId="{99C2DEEF-6CBE-4E0F-B050-0DA7F153DDE7}" dt="2022-05-18T09:11:03.188" v="3909"/>
          <ac:spMkLst>
            <pc:docMk/>
            <pc:sldMk cId="2996776710" sldId="4525"/>
            <ac:spMk id="15" creationId="{C6AC65A2-633F-4A48-BF87-758F51725497}"/>
          </ac:spMkLst>
        </pc:spChg>
        <pc:spChg chg="add del mod">
          <ac:chgData name="Kazymyrov, Oleksandr" userId="2f620865-d50f-4a43-9142-cf92e53d3346" providerId="ADAL" clId="{99C2DEEF-6CBE-4E0F-B050-0DA7F153DDE7}" dt="2022-05-18T09:11:03.188" v="3909"/>
          <ac:spMkLst>
            <pc:docMk/>
            <pc:sldMk cId="2996776710" sldId="4525"/>
            <ac:spMk id="16" creationId="{BB723E1F-E3FE-44F1-82FD-1B7FFDDAA135}"/>
          </ac:spMkLst>
        </pc:spChg>
        <pc:spChg chg="add del mod">
          <ac:chgData name="Kazymyrov, Oleksandr" userId="2f620865-d50f-4a43-9142-cf92e53d3346" providerId="ADAL" clId="{99C2DEEF-6CBE-4E0F-B050-0DA7F153DDE7}" dt="2022-05-18T09:11:03.188" v="3909"/>
          <ac:spMkLst>
            <pc:docMk/>
            <pc:sldMk cId="2996776710" sldId="4525"/>
            <ac:spMk id="17" creationId="{30690525-CC99-4F0D-B176-0BF314D90A0D}"/>
          </ac:spMkLst>
        </pc:spChg>
        <pc:spChg chg="add del mod">
          <ac:chgData name="Kazymyrov, Oleksandr" userId="2f620865-d50f-4a43-9142-cf92e53d3346" providerId="ADAL" clId="{99C2DEEF-6CBE-4E0F-B050-0DA7F153DDE7}" dt="2022-05-18T09:11:03.188" v="3909"/>
          <ac:spMkLst>
            <pc:docMk/>
            <pc:sldMk cId="2996776710" sldId="4525"/>
            <ac:spMk id="18" creationId="{742F4716-BEB9-4E12-AF64-6A9DDC8878B8}"/>
          </ac:spMkLst>
        </pc:spChg>
        <pc:spChg chg="add del mod">
          <ac:chgData name="Kazymyrov, Oleksandr" userId="2f620865-d50f-4a43-9142-cf92e53d3346" providerId="ADAL" clId="{99C2DEEF-6CBE-4E0F-B050-0DA7F153DDE7}" dt="2022-05-18T09:11:03.188" v="3909"/>
          <ac:spMkLst>
            <pc:docMk/>
            <pc:sldMk cId="2996776710" sldId="4525"/>
            <ac:spMk id="19" creationId="{D44E324D-04D3-49C7-86DA-25DB9C1B2A46}"/>
          </ac:spMkLst>
        </pc:spChg>
        <pc:spChg chg="add del mod">
          <ac:chgData name="Kazymyrov, Oleksandr" userId="2f620865-d50f-4a43-9142-cf92e53d3346" providerId="ADAL" clId="{99C2DEEF-6CBE-4E0F-B050-0DA7F153DDE7}" dt="2022-05-18T09:11:03.188" v="3909"/>
          <ac:spMkLst>
            <pc:docMk/>
            <pc:sldMk cId="2996776710" sldId="4525"/>
            <ac:spMk id="20" creationId="{6EB24FF3-6F1D-4B83-A273-DA736E7863F2}"/>
          </ac:spMkLst>
        </pc:spChg>
        <pc:spChg chg="add del mod">
          <ac:chgData name="Kazymyrov, Oleksandr" userId="2f620865-d50f-4a43-9142-cf92e53d3346" providerId="ADAL" clId="{99C2DEEF-6CBE-4E0F-B050-0DA7F153DDE7}" dt="2022-05-18T09:11:03.188" v="3909"/>
          <ac:spMkLst>
            <pc:docMk/>
            <pc:sldMk cId="2996776710" sldId="4525"/>
            <ac:spMk id="21" creationId="{939EA74E-037A-4AB6-931D-CC90769B852A}"/>
          </ac:spMkLst>
        </pc:spChg>
        <pc:spChg chg="add del mod">
          <ac:chgData name="Kazymyrov, Oleksandr" userId="2f620865-d50f-4a43-9142-cf92e53d3346" providerId="ADAL" clId="{99C2DEEF-6CBE-4E0F-B050-0DA7F153DDE7}" dt="2022-05-18T09:13:14.464" v="3924"/>
          <ac:spMkLst>
            <pc:docMk/>
            <pc:sldMk cId="2996776710" sldId="4525"/>
            <ac:spMk id="24" creationId="{978E94CC-F9AD-492A-8AD6-15479F5D32A3}"/>
          </ac:spMkLst>
        </pc:spChg>
        <pc:spChg chg="add del mod">
          <ac:chgData name="Kazymyrov, Oleksandr" userId="2f620865-d50f-4a43-9142-cf92e53d3346" providerId="ADAL" clId="{99C2DEEF-6CBE-4E0F-B050-0DA7F153DDE7}" dt="2022-05-18T09:13:14.464" v="3924"/>
          <ac:spMkLst>
            <pc:docMk/>
            <pc:sldMk cId="2996776710" sldId="4525"/>
            <ac:spMk id="25" creationId="{E25AB730-0B16-4A98-91B5-220B19360BF0}"/>
          </ac:spMkLst>
        </pc:spChg>
        <pc:spChg chg="add del mod">
          <ac:chgData name="Kazymyrov, Oleksandr" userId="2f620865-d50f-4a43-9142-cf92e53d3346" providerId="ADAL" clId="{99C2DEEF-6CBE-4E0F-B050-0DA7F153DDE7}" dt="2022-05-18T09:13:14.464" v="3924"/>
          <ac:spMkLst>
            <pc:docMk/>
            <pc:sldMk cId="2996776710" sldId="4525"/>
            <ac:spMk id="26" creationId="{8F1B2697-443A-4EB6-BCF5-9E57396A8F50}"/>
          </ac:spMkLst>
        </pc:spChg>
        <pc:spChg chg="add del mod">
          <ac:chgData name="Kazymyrov, Oleksandr" userId="2f620865-d50f-4a43-9142-cf92e53d3346" providerId="ADAL" clId="{99C2DEEF-6CBE-4E0F-B050-0DA7F153DDE7}" dt="2022-05-18T09:13:14.464" v="3924"/>
          <ac:spMkLst>
            <pc:docMk/>
            <pc:sldMk cId="2996776710" sldId="4525"/>
            <ac:spMk id="27" creationId="{0E1E641D-53F2-4E88-9A0B-BFD429279FD1}"/>
          </ac:spMkLst>
        </pc:spChg>
        <pc:spChg chg="add del mod">
          <ac:chgData name="Kazymyrov, Oleksandr" userId="2f620865-d50f-4a43-9142-cf92e53d3346" providerId="ADAL" clId="{99C2DEEF-6CBE-4E0F-B050-0DA7F153DDE7}" dt="2022-05-18T09:13:14.464" v="3924"/>
          <ac:spMkLst>
            <pc:docMk/>
            <pc:sldMk cId="2996776710" sldId="4525"/>
            <ac:spMk id="28" creationId="{F88610AF-4CD1-423D-A708-E796B2C304CC}"/>
          </ac:spMkLst>
        </pc:spChg>
        <pc:spChg chg="add del mod">
          <ac:chgData name="Kazymyrov, Oleksandr" userId="2f620865-d50f-4a43-9142-cf92e53d3346" providerId="ADAL" clId="{99C2DEEF-6CBE-4E0F-B050-0DA7F153DDE7}" dt="2022-05-18T09:16:28.453" v="3963"/>
          <ac:spMkLst>
            <pc:docMk/>
            <pc:sldMk cId="2996776710" sldId="4525"/>
            <ac:spMk id="29" creationId="{0A711ED2-98BF-4D50-84AF-E3985BF5F03C}"/>
          </ac:spMkLst>
        </pc:spChg>
        <pc:spChg chg="add del mod">
          <ac:chgData name="Kazymyrov, Oleksandr" userId="2f620865-d50f-4a43-9142-cf92e53d3346" providerId="ADAL" clId="{99C2DEEF-6CBE-4E0F-B050-0DA7F153DDE7}" dt="2022-05-18T09:14:50.142" v="3938"/>
          <ac:spMkLst>
            <pc:docMk/>
            <pc:sldMk cId="2996776710" sldId="4525"/>
            <ac:spMk id="30" creationId="{A0711E48-6D7D-4E24-B649-5D89AA1BAC62}"/>
          </ac:spMkLst>
        </pc:spChg>
        <pc:spChg chg="add del mod">
          <ac:chgData name="Kazymyrov, Oleksandr" userId="2f620865-d50f-4a43-9142-cf92e53d3346" providerId="ADAL" clId="{99C2DEEF-6CBE-4E0F-B050-0DA7F153DDE7}" dt="2022-05-18T09:15:06.098" v="3952"/>
          <ac:spMkLst>
            <pc:docMk/>
            <pc:sldMk cId="2996776710" sldId="4525"/>
            <ac:spMk id="31" creationId="{E2C19A86-4A9D-412B-88BA-E24D1F77483F}"/>
          </ac:spMkLst>
        </pc:spChg>
        <pc:spChg chg="add del mod">
          <ac:chgData name="Kazymyrov, Oleksandr" userId="2f620865-d50f-4a43-9142-cf92e53d3346" providerId="ADAL" clId="{99C2DEEF-6CBE-4E0F-B050-0DA7F153DDE7}" dt="2022-05-18T09:16:28.453" v="3963"/>
          <ac:spMkLst>
            <pc:docMk/>
            <pc:sldMk cId="2996776710" sldId="4525"/>
            <ac:spMk id="32" creationId="{7C7B0F72-B9A3-4FDE-A5A8-3186EDF22E77}"/>
          </ac:spMkLst>
        </pc:spChg>
        <pc:spChg chg="add del mod">
          <ac:chgData name="Kazymyrov, Oleksandr" userId="2f620865-d50f-4a43-9142-cf92e53d3346" providerId="ADAL" clId="{99C2DEEF-6CBE-4E0F-B050-0DA7F153DDE7}" dt="2022-05-18T09:16:28.453" v="3963"/>
          <ac:spMkLst>
            <pc:docMk/>
            <pc:sldMk cId="2996776710" sldId="4525"/>
            <ac:spMk id="37" creationId="{EDFDE6B6-643F-4905-B822-BD25ED8A2089}"/>
          </ac:spMkLst>
        </pc:spChg>
        <pc:spChg chg="add del mod">
          <ac:chgData name="Kazymyrov, Oleksandr" userId="2f620865-d50f-4a43-9142-cf92e53d3346" providerId="ADAL" clId="{99C2DEEF-6CBE-4E0F-B050-0DA7F153DDE7}" dt="2022-05-18T09:16:28.453" v="3963"/>
          <ac:spMkLst>
            <pc:docMk/>
            <pc:sldMk cId="2996776710" sldId="4525"/>
            <ac:spMk id="38" creationId="{5E1D99D5-36BE-421F-BC72-CEBFFE55D2CC}"/>
          </ac:spMkLst>
        </pc:spChg>
        <pc:spChg chg="add del mod">
          <ac:chgData name="Kazymyrov, Oleksandr" userId="2f620865-d50f-4a43-9142-cf92e53d3346" providerId="ADAL" clId="{99C2DEEF-6CBE-4E0F-B050-0DA7F153DDE7}" dt="2022-05-18T09:16:28.453" v="3963"/>
          <ac:spMkLst>
            <pc:docMk/>
            <pc:sldMk cId="2996776710" sldId="4525"/>
            <ac:spMk id="39" creationId="{4C2A60E9-48AF-475D-AC3A-9DC89191EC16}"/>
          </ac:spMkLst>
        </pc:spChg>
        <pc:spChg chg="add del mod">
          <ac:chgData name="Kazymyrov, Oleksandr" userId="2f620865-d50f-4a43-9142-cf92e53d3346" providerId="ADAL" clId="{99C2DEEF-6CBE-4E0F-B050-0DA7F153DDE7}" dt="2022-05-18T09:16:28.453" v="3963"/>
          <ac:spMkLst>
            <pc:docMk/>
            <pc:sldMk cId="2996776710" sldId="4525"/>
            <ac:spMk id="40" creationId="{65B06EAE-57AC-46CE-8AF8-7BDFD9E6E398}"/>
          </ac:spMkLst>
        </pc:spChg>
        <pc:spChg chg="add del mod">
          <ac:chgData name="Kazymyrov, Oleksandr" userId="2f620865-d50f-4a43-9142-cf92e53d3346" providerId="ADAL" clId="{99C2DEEF-6CBE-4E0F-B050-0DA7F153DDE7}" dt="2022-05-18T09:16:28.453" v="3963"/>
          <ac:spMkLst>
            <pc:docMk/>
            <pc:sldMk cId="2996776710" sldId="4525"/>
            <ac:spMk id="41" creationId="{C5407858-216B-49CA-AC67-D94F13EB8B4D}"/>
          </ac:spMkLst>
        </pc:spChg>
        <pc:spChg chg="add del mod">
          <ac:chgData name="Kazymyrov, Oleksandr" userId="2f620865-d50f-4a43-9142-cf92e53d3346" providerId="ADAL" clId="{99C2DEEF-6CBE-4E0F-B050-0DA7F153DDE7}" dt="2022-05-18T09:17:45.269" v="3999"/>
          <ac:spMkLst>
            <pc:docMk/>
            <pc:sldMk cId="2996776710" sldId="4525"/>
            <ac:spMk id="42" creationId="{819E6DF5-06B6-480A-974C-2598B8A7791E}"/>
          </ac:spMkLst>
        </pc:spChg>
        <pc:spChg chg="add del mod">
          <ac:chgData name="Kazymyrov, Oleksandr" userId="2f620865-d50f-4a43-9142-cf92e53d3346" providerId="ADAL" clId="{99C2DEEF-6CBE-4E0F-B050-0DA7F153DDE7}" dt="2022-05-18T09:17:45.269" v="3999"/>
          <ac:spMkLst>
            <pc:docMk/>
            <pc:sldMk cId="2996776710" sldId="4525"/>
            <ac:spMk id="43" creationId="{A5FBA41C-8118-4F29-9919-00535D307FEB}"/>
          </ac:spMkLst>
        </pc:spChg>
        <pc:spChg chg="add del mod">
          <ac:chgData name="Kazymyrov, Oleksandr" userId="2f620865-d50f-4a43-9142-cf92e53d3346" providerId="ADAL" clId="{99C2DEEF-6CBE-4E0F-B050-0DA7F153DDE7}" dt="2022-05-18T09:17:45.269" v="3999"/>
          <ac:spMkLst>
            <pc:docMk/>
            <pc:sldMk cId="2996776710" sldId="4525"/>
            <ac:spMk id="44" creationId="{7572B693-F288-434A-BD54-523AD63BAAA4}"/>
          </ac:spMkLst>
        </pc:spChg>
        <pc:spChg chg="add del mod">
          <ac:chgData name="Kazymyrov, Oleksandr" userId="2f620865-d50f-4a43-9142-cf92e53d3346" providerId="ADAL" clId="{99C2DEEF-6CBE-4E0F-B050-0DA7F153DDE7}" dt="2022-05-18T09:17:40.183" v="3997"/>
          <ac:spMkLst>
            <pc:docMk/>
            <pc:sldMk cId="2996776710" sldId="4525"/>
            <ac:spMk id="45" creationId="{023855CA-652B-4F4B-AC81-7EDD86A5593F}"/>
          </ac:spMkLst>
        </pc:spChg>
        <pc:spChg chg="add del mod">
          <ac:chgData name="Kazymyrov, Oleksandr" userId="2f620865-d50f-4a43-9142-cf92e53d3346" providerId="ADAL" clId="{99C2DEEF-6CBE-4E0F-B050-0DA7F153DDE7}" dt="2022-05-18T09:17:45.269" v="3999"/>
          <ac:spMkLst>
            <pc:docMk/>
            <pc:sldMk cId="2996776710" sldId="4525"/>
            <ac:spMk id="50" creationId="{2DAFF6F5-26B2-4108-8A8C-03D62946F0D8}"/>
          </ac:spMkLst>
        </pc:spChg>
        <pc:spChg chg="add del mod">
          <ac:chgData name="Kazymyrov, Oleksandr" userId="2f620865-d50f-4a43-9142-cf92e53d3346" providerId="ADAL" clId="{99C2DEEF-6CBE-4E0F-B050-0DA7F153DDE7}" dt="2022-05-18T09:17:45.269" v="3999"/>
          <ac:spMkLst>
            <pc:docMk/>
            <pc:sldMk cId="2996776710" sldId="4525"/>
            <ac:spMk id="51" creationId="{2905860B-8BE0-41EB-9602-F229337C89F5}"/>
          </ac:spMkLst>
        </pc:spChg>
        <pc:spChg chg="add del mod">
          <ac:chgData name="Kazymyrov, Oleksandr" userId="2f620865-d50f-4a43-9142-cf92e53d3346" providerId="ADAL" clId="{99C2DEEF-6CBE-4E0F-B050-0DA7F153DDE7}" dt="2022-05-18T09:17:45.269" v="3999"/>
          <ac:spMkLst>
            <pc:docMk/>
            <pc:sldMk cId="2996776710" sldId="4525"/>
            <ac:spMk id="52" creationId="{D6E6D7F7-EC43-49F0-9A35-EBEB1F812DDD}"/>
          </ac:spMkLst>
        </pc:spChg>
        <pc:spChg chg="add del mod">
          <ac:chgData name="Kazymyrov, Oleksandr" userId="2f620865-d50f-4a43-9142-cf92e53d3346" providerId="ADAL" clId="{99C2DEEF-6CBE-4E0F-B050-0DA7F153DDE7}" dt="2022-05-18T09:17:45.269" v="3999"/>
          <ac:spMkLst>
            <pc:docMk/>
            <pc:sldMk cId="2996776710" sldId="4525"/>
            <ac:spMk id="53" creationId="{B914A0CB-1CE4-4608-ADF0-693F4DDA9B87}"/>
          </ac:spMkLst>
        </pc:spChg>
        <pc:spChg chg="add del mod">
          <ac:chgData name="Kazymyrov, Oleksandr" userId="2f620865-d50f-4a43-9142-cf92e53d3346" providerId="ADAL" clId="{99C2DEEF-6CBE-4E0F-B050-0DA7F153DDE7}" dt="2022-05-18T09:17:45.269" v="3999"/>
          <ac:spMkLst>
            <pc:docMk/>
            <pc:sldMk cId="2996776710" sldId="4525"/>
            <ac:spMk id="54" creationId="{8378DA51-5AC3-4459-A5E9-11884DE54D5F}"/>
          </ac:spMkLst>
        </pc:spChg>
        <pc:spChg chg="add del mod">
          <ac:chgData name="Kazymyrov, Oleksandr" userId="2f620865-d50f-4a43-9142-cf92e53d3346" providerId="ADAL" clId="{99C2DEEF-6CBE-4E0F-B050-0DA7F153DDE7}" dt="2022-05-18T09:19:06.415" v="4032"/>
          <ac:spMkLst>
            <pc:docMk/>
            <pc:sldMk cId="2996776710" sldId="4525"/>
            <ac:spMk id="55" creationId="{B4BC15EF-0345-4A41-A2EB-016A4CF3C5AC}"/>
          </ac:spMkLst>
        </pc:spChg>
        <pc:spChg chg="add del mod">
          <ac:chgData name="Kazymyrov, Oleksandr" userId="2f620865-d50f-4a43-9142-cf92e53d3346" providerId="ADAL" clId="{99C2DEEF-6CBE-4E0F-B050-0DA7F153DDE7}" dt="2022-05-18T09:19:03.379" v="4030"/>
          <ac:spMkLst>
            <pc:docMk/>
            <pc:sldMk cId="2996776710" sldId="4525"/>
            <ac:spMk id="56" creationId="{42EA5E29-5B18-4880-BA68-D829945ACAC9}"/>
          </ac:spMkLst>
        </pc:spChg>
        <pc:spChg chg="add del mod">
          <ac:chgData name="Kazymyrov, Oleksandr" userId="2f620865-d50f-4a43-9142-cf92e53d3346" providerId="ADAL" clId="{99C2DEEF-6CBE-4E0F-B050-0DA7F153DDE7}" dt="2022-05-18T09:18:21.048" v="4015"/>
          <ac:spMkLst>
            <pc:docMk/>
            <pc:sldMk cId="2996776710" sldId="4525"/>
            <ac:spMk id="57" creationId="{07E4181F-4284-49C3-94E6-0EA59485CDB5}"/>
          </ac:spMkLst>
        </pc:spChg>
        <pc:spChg chg="add del mod">
          <ac:chgData name="Kazymyrov, Oleksandr" userId="2f620865-d50f-4a43-9142-cf92e53d3346" providerId="ADAL" clId="{99C2DEEF-6CBE-4E0F-B050-0DA7F153DDE7}" dt="2022-05-18T09:19:06.415" v="4032"/>
          <ac:spMkLst>
            <pc:docMk/>
            <pc:sldMk cId="2996776710" sldId="4525"/>
            <ac:spMk id="58" creationId="{2CDC54A2-5BC6-4D94-9E14-63797C1A4129}"/>
          </ac:spMkLst>
        </pc:spChg>
        <pc:spChg chg="add del mod">
          <ac:chgData name="Kazymyrov, Oleksandr" userId="2f620865-d50f-4a43-9142-cf92e53d3346" providerId="ADAL" clId="{99C2DEEF-6CBE-4E0F-B050-0DA7F153DDE7}" dt="2022-05-18T09:19:06.415" v="4032"/>
          <ac:spMkLst>
            <pc:docMk/>
            <pc:sldMk cId="2996776710" sldId="4525"/>
            <ac:spMk id="63" creationId="{37662FC6-23AF-4C8A-A7D4-CC77E9113829}"/>
          </ac:spMkLst>
        </pc:spChg>
        <pc:spChg chg="add del mod">
          <ac:chgData name="Kazymyrov, Oleksandr" userId="2f620865-d50f-4a43-9142-cf92e53d3346" providerId="ADAL" clId="{99C2DEEF-6CBE-4E0F-B050-0DA7F153DDE7}" dt="2022-05-18T09:19:06.415" v="4032"/>
          <ac:spMkLst>
            <pc:docMk/>
            <pc:sldMk cId="2996776710" sldId="4525"/>
            <ac:spMk id="64" creationId="{51C08158-CF12-43ED-BBE4-6386E81BDF71}"/>
          </ac:spMkLst>
        </pc:spChg>
        <pc:spChg chg="add del mod">
          <ac:chgData name="Kazymyrov, Oleksandr" userId="2f620865-d50f-4a43-9142-cf92e53d3346" providerId="ADAL" clId="{99C2DEEF-6CBE-4E0F-B050-0DA7F153DDE7}" dt="2022-05-18T09:19:06.415" v="4032"/>
          <ac:spMkLst>
            <pc:docMk/>
            <pc:sldMk cId="2996776710" sldId="4525"/>
            <ac:spMk id="65" creationId="{3DE9E8A9-E2B4-4E7E-ABE9-93F2204F9929}"/>
          </ac:spMkLst>
        </pc:spChg>
        <pc:spChg chg="add del mod">
          <ac:chgData name="Kazymyrov, Oleksandr" userId="2f620865-d50f-4a43-9142-cf92e53d3346" providerId="ADAL" clId="{99C2DEEF-6CBE-4E0F-B050-0DA7F153DDE7}" dt="2022-05-18T09:19:06.415" v="4032"/>
          <ac:spMkLst>
            <pc:docMk/>
            <pc:sldMk cId="2996776710" sldId="4525"/>
            <ac:spMk id="66" creationId="{76C24B6E-D912-4B06-99D4-F8D68E216DF5}"/>
          </ac:spMkLst>
        </pc:spChg>
        <pc:spChg chg="add del mod">
          <ac:chgData name="Kazymyrov, Oleksandr" userId="2f620865-d50f-4a43-9142-cf92e53d3346" providerId="ADAL" clId="{99C2DEEF-6CBE-4E0F-B050-0DA7F153DDE7}" dt="2022-05-18T09:19:06.415" v="4032"/>
          <ac:spMkLst>
            <pc:docMk/>
            <pc:sldMk cId="2996776710" sldId="4525"/>
            <ac:spMk id="67" creationId="{49186E08-D166-4481-A863-41E427A8D54B}"/>
          </ac:spMkLst>
        </pc:spChg>
        <pc:spChg chg="add del mod">
          <ac:chgData name="Kazymyrov, Oleksandr" userId="2f620865-d50f-4a43-9142-cf92e53d3346" providerId="ADAL" clId="{99C2DEEF-6CBE-4E0F-B050-0DA7F153DDE7}" dt="2022-05-18T09:21:30.215" v="4072"/>
          <ac:spMkLst>
            <pc:docMk/>
            <pc:sldMk cId="2996776710" sldId="4525"/>
            <ac:spMk id="68" creationId="{FDCA4568-AADB-4226-A12C-A3AD34C188CB}"/>
          </ac:spMkLst>
        </pc:spChg>
        <pc:spChg chg="add del mod">
          <ac:chgData name="Kazymyrov, Oleksandr" userId="2f620865-d50f-4a43-9142-cf92e53d3346" providerId="ADAL" clId="{99C2DEEF-6CBE-4E0F-B050-0DA7F153DDE7}" dt="2022-05-18T09:21:34.285" v="4074"/>
          <ac:spMkLst>
            <pc:docMk/>
            <pc:sldMk cId="2996776710" sldId="4525"/>
            <ac:spMk id="69" creationId="{21CCD513-71AA-4CE3-B834-359B5E0F28E0}"/>
          </ac:spMkLst>
        </pc:spChg>
        <pc:spChg chg="add del mod">
          <ac:chgData name="Kazymyrov, Oleksandr" userId="2f620865-d50f-4a43-9142-cf92e53d3346" providerId="ADAL" clId="{99C2DEEF-6CBE-4E0F-B050-0DA7F153DDE7}" dt="2022-05-18T09:20:24.900" v="4057"/>
          <ac:spMkLst>
            <pc:docMk/>
            <pc:sldMk cId="2996776710" sldId="4525"/>
            <ac:spMk id="70" creationId="{80D4C797-7462-4302-9F54-EF641481E580}"/>
          </ac:spMkLst>
        </pc:spChg>
        <pc:spChg chg="add del mod">
          <ac:chgData name="Kazymyrov, Oleksandr" userId="2f620865-d50f-4a43-9142-cf92e53d3346" providerId="ADAL" clId="{99C2DEEF-6CBE-4E0F-B050-0DA7F153DDE7}" dt="2022-05-18T09:21:34.285" v="4074"/>
          <ac:spMkLst>
            <pc:docMk/>
            <pc:sldMk cId="2996776710" sldId="4525"/>
            <ac:spMk id="71" creationId="{2DBD33F0-203E-40DF-BF70-E8E4122A4DB4}"/>
          </ac:spMkLst>
        </pc:spChg>
        <pc:spChg chg="add del mod">
          <ac:chgData name="Kazymyrov, Oleksandr" userId="2f620865-d50f-4a43-9142-cf92e53d3346" providerId="ADAL" clId="{99C2DEEF-6CBE-4E0F-B050-0DA7F153DDE7}" dt="2022-05-18T09:21:34.285" v="4074"/>
          <ac:spMkLst>
            <pc:docMk/>
            <pc:sldMk cId="2996776710" sldId="4525"/>
            <ac:spMk id="78" creationId="{F95251D9-C90A-4D70-8665-63E183EF0023}"/>
          </ac:spMkLst>
        </pc:spChg>
        <pc:spChg chg="add del mod">
          <ac:chgData name="Kazymyrov, Oleksandr" userId="2f620865-d50f-4a43-9142-cf92e53d3346" providerId="ADAL" clId="{99C2DEEF-6CBE-4E0F-B050-0DA7F153DDE7}" dt="2022-05-18T09:21:34.285" v="4074"/>
          <ac:spMkLst>
            <pc:docMk/>
            <pc:sldMk cId="2996776710" sldId="4525"/>
            <ac:spMk id="79" creationId="{995D71A5-E07A-41EA-A8C5-9E7A0C047851}"/>
          </ac:spMkLst>
        </pc:spChg>
        <pc:spChg chg="add del mod">
          <ac:chgData name="Kazymyrov, Oleksandr" userId="2f620865-d50f-4a43-9142-cf92e53d3346" providerId="ADAL" clId="{99C2DEEF-6CBE-4E0F-B050-0DA7F153DDE7}" dt="2022-05-18T09:21:34.285" v="4074"/>
          <ac:spMkLst>
            <pc:docMk/>
            <pc:sldMk cId="2996776710" sldId="4525"/>
            <ac:spMk id="80" creationId="{FF5C3290-E9B9-4CE7-A1A3-341F6A668897}"/>
          </ac:spMkLst>
        </pc:spChg>
        <pc:spChg chg="add del mod">
          <ac:chgData name="Kazymyrov, Oleksandr" userId="2f620865-d50f-4a43-9142-cf92e53d3346" providerId="ADAL" clId="{99C2DEEF-6CBE-4E0F-B050-0DA7F153DDE7}" dt="2022-05-18T09:21:34.285" v="4074"/>
          <ac:spMkLst>
            <pc:docMk/>
            <pc:sldMk cId="2996776710" sldId="4525"/>
            <ac:spMk id="81" creationId="{E1372CED-530C-4FB3-BFD3-50A0BE301BB3}"/>
          </ac:spMkLst>
        </pc:spChg>
        <pc:spChg chg="add del mod">
          <ac:chgData name="Kazymyrov, Oleksandr" userId="2f620865-d50f-4a43-9142-cf92e53d3346" providerId="ADAL" clId="{99C2DEEF-6CBE-4E0F-B050-0DA7F153DDE7}" dt="2022-05-18T09:21:34.285" v="4074"/>
          <ac:spMkLst>
            <pc:docMk/>
            <pc:sldMk cId="2996776710" sldId="4525"/>
            <ac:spMk id="82" creationId="{7D60CA72-1315-412A-A664-1E7B581E3276}"/>
          </ac:spMkLst>
        </pc:spChg>
        <pc:spChg chg="add mod">
          <ac:chgData name="Kazymyrov, Oleksandr" userId="2f620865-d50f-4a43-9142-cf92e53d3346" providerId="ADAL" clId="{99C2DEEF-6CBE-4E0F-B050-0DA7F153DDE7}" dt="2022-05-18T09:21:34.285" v="4074"/>
          <ac:spMkLst>
            <pc:docMk/>
            <pc:sldMk cId="2996776710" sldId="4525"/>
            <ac:spMk id="83" creationId="{D9541EBB-0F22-445A-A410-002C7FDCC1F2}"/>
          </ac:spMkLst>
        </pc:spChg>
        <pc:spChg chg="add mod">
          <ac:chgData name="Kazymyrov, Oleksandr" userId="2f620865-d50f-4a43-9142-cf92e53d3346" providerId="ADAL" clId="{99C2DEEF-6CBE-4E0F-B050-0DA7F153DDE7}" dt="2022-05-18T09:21:34.285" v="4074"/>
          <ac:spMkLst>
            <pc:docMk/>
            <pc:sldMk cId="2996776710" sldId="4525"/>
            <ac:spMk id="84" creationId="{54D272F5-CBB1-4013-949C-274A9FA9E79C}"/>
          </ac:spMkLst>
        </pc:spChg>
        <pc:spChg chg="add mod">
          <ac:chgData name="Kazymyrov, Oleksandr" userId="2f620865-d50f-4a43-9142-cf92e53d3346" providerId="ADAL" clId="{99C2DEEF-6CBE-4E0F-B050-0DA7F153DDE7}" dt="2022-05-18T09:21:34.285" v="4074"/>
          <ac:spMkLst>
            <pc:docMk/>
            <pc:sldMk cId="2996776710" sldId="4525"/>
            <ac:spMk id="85" creationId="{A64F680D-A05C-4ACF-8DA5-0323DDAC9134}"/>
          </ac:spMkLst>
        </pc:spChg>
        <pc:spChg chg="add mod">
          <ac:chgData name="Kazymyrov, Oleksandr" userId="2f620865-d50f-4a43-9142-cf92e53d3346" providerId="ADAL" clId="{99C2DEEF-6CBE-4E0F-B050-0DA7F153DDE7}" dt="2022-05-18T09:21:34.285" v="4074"/>
          <ac:spMkLst>
            <pc:docMk/>
            <pc:sldMk cId="2996776710" sldId="4525"/>
            <ac:spMk id="86" creationId="{FC664CAB-F7CA-4E5E-8EB3-905E8B6DEE89}"/>
          </ac:spMkLst>
        </pc:spChg>
        <pc:picChg chg="add del mod ord replST">
          <ac:chgData name="Kazymyrov, Oleksandr" userId="2f620865-d50f-4a43-9142-cf92e53d3346" providerId="ADAL" clId="{99C2DEEF-6CBE-4E0F-B050-0DA7F153DDE7}" dt="2022-05-18T09:17:14.112" v="3964" actId="478"/>
          <ac:picMkLst>
            <pc:docMk/>
            <pc:sldMk cId="2996776710" sldId="4525"/>
            <ac:picMk id="12" creationId="{0686C30A-BC82-434D-B172-BED9EC818DD4}"/>
          </ac:picMkLst>
        </pc:picChg>
        <pc:picChg chg="add del mod ord replST">
          <ac:chgData name="Kazymyrov, Oleksandr" userId="2f620865-d50f-4a43-9142-cf92e53d3346" providerId="ADAL" clId="{99C2DEEF-6CBE-4E0F-B050-0DA7F153DDE7}" dt="2022-05-18T09:20:27.851" v="4059" actId="478"/>
          <ac:picMkLst>
            <pc:docMk/>
            <pc:sldMk cId="2996776710" sldId="4525"/>
            <ac:picMk id="23" creationId="{FD80074F-59A9-4AB5-A0CB-437D8F4116CE}"/>
          </ac:picMkLst>
        </pc:picChg>
        <pc:picChg chg="add del mod ord replST modCrop">
          <ac:chgData name="Kazymyrov, Oleksandr" userId="2f620865-d50f-4a43-9142-cf92e53d3346" providerId="ADAL" clId="{99C2DEEF-6CBE-4E0F-B050-0DA7F153DDE7}" dt="2022-05-18T09:18:00.307" v="4001" actId="478"/>
          <ac:picMkLst>
            <pc:docMk/>
            <pc:sldMk cId="2996776710" sldId="4525"/>
            <ac:picMk id="34" creationId="{D5FC91EF-5E7D-4102-9DFC-156524DF44A0}"/>
          </ac:picMkLst>
        </pc:picChg>
        <pc:picChg chg="add del mod ord replST">
          <ac:chgData name="Kazymyrov, Oleksandr" userId="2f620865-d50f-4a43-9142-cf92e53d3346" providerId="ADAL" clId="{99C2DEEF-6CBE-4E0F-B050-0DA7F153DDE7}" dt="2022-05-18T09:18:01.758" v="4002" actId="478"/>
          <ac:picMkLst>
            <pc:docMk/>
            <pc:sldMk cId="2996776710" sldId="4525"/>
            <ac:picMk id="36" creationId="{37B70256-08A8-41C2-B4A2-240565A38241}"/>
          </ac:picMkLst>
        </pc:picChg>
        <pc:picChg chg="add del mod ord replST delST">
          <ac:chgData name="Kazymyrov, Oleksandr" userId="2f620865-d50f-4a43-9142-cf92e53d3346" providerId="ADAL" clId="{99C2DEEF-6CBE-4E0F-B050-0DA7F153DDE7}" dt="2022-05-18T09:17:27.963" v="3984"/>
          <ac:picMkLst>
            <pc:docMk/>
            <pc:sldMk cId="2996776710" sldId="4525"/>
            <ac:picMk id="47" creationId="{8B13135C-3491-497D-8F97-153C85BD6969}"/>
          </ac:picMkLst>
        </pc:picChg>
        <pc:picChg chg="add mod ord replST">
          <ac:chgData name="Kazymyrov, Oleksandr" userId="2f620865-d50f-4a43-9142-cf92e53d3346" providerId="ADAL" clId="{99C2DEEF-6CBE-4E0F-B050-0DA7F153DDE7}" dt="2022-05-18T09:17:54.250" v="4000" actId="11530"/>
          <ac:picMkLst>
            <pc:docMk/>
            <pc:sldMk cId="2996776710" sldId="4525"/>
            <ac:picMk id="49" creationId="{BF0987F5-2CB6-4507-B8F9-0203F02F6EDC}"/>
          </ac:picMkLst>
        </pc:picChg>
        <pc:picChg chg="add del mod ord replST">
          <ac:chgData name="Kazymyrov, Oleksandr" userId="2f620865-d50f-4a43-9142-cf92e53d3346" providerId="ADAL" clId="{99C2DEEF-6CBE-4E0F-B050-0DA7F153DDE7}" dt="2022-05-18T09:19:37.740" v="4038" actId="478"/>
          <ac:picMkLst>
            <pc:docMk/>
            <pc:sldMk cId="2996776710" sldId="4525"/>
            <ac:picMk id="60" creationId="{36C5F061-5D8D-4983-A973-40BC13EDF9E9}"/>
          </ac:picMkLst>
        </pc:picChg>
        <pc:picChg chg="add mod ord replST">
          <ac:chgData name="Kazymyrov, Oleksandr" userId="2f620865-d50f-4a43-9142-cf92e53d3346" providerId="ADAL" clId="{99C2DEEF-6CBE-4E0F-B050-0DA7F153DDE7}" dt="2022-05-18T09:19:11.951" v="4033" actId="11530"/>
          <ac:picMkLst>
            <pc:docMk/>
            <pc:sldMk cId="2996776710" sldId="4525"/>
            <ac:picMk id="62" creationId="{98D46F7E-C892-4A35-A55B-7DF95F6A93A8}"/>
          </ac:picMkLst>
        </pc:picChg>
        <pc:picChg chg="add del mod ord replST">
          <ac:chgData name="Kazymyrov, Oleksandr" userId="2f620865-d50f-4a43-9142-cf92e53d3346" providerId="ADAL" clId="{99C2DEEF-6CBE-4E0F-B050-0DA7F153DDE7}" dt="2022-05-18T09:20:13.268" v="4044" actId="478"/>
          <ac:picMkLst>
            <pc:docMk/>
            <pc:sldMk cId="2996776710" sldId="4525"/>
            <ac:picMk id="73" creationId="{82C204F5-59E4-4BC6-8AC8-0647B8CDDCE8}"/>
          </ac:picMkLst>
        </pc:picChg>
        <pc:picChg chg="add mod ord replST">
          <ac:chgData name="Kazymyrov, Oleksandr" userId="2f620865-d50f-4a43-9142-cf92e53d3346" providerId="ADAL" clId="{99C2DEEF-6CBE-4E0F-B050-0DA7F153DDE7}" dt="2022-05-18T09:21:44.744" v="4076" actId="11530"/>
          <ac:picMkLst>
            <pc:docMk/>
            <pc:sldMk cId="2996776710" sldId="4525"/>
            <ac:picMk id="75" creationId="{D8A3C7EF-354C-4C5D-BB1E-A2B8DADCD25C}"/>
          </ac:picMkLst>
        </pc:picChg>
        <pc:picChg chg="add mod ord replST">
          <ac:chgData name="Kazymyrov, Oleksandr" userId="2f620865-d50f-4a43-9142-cf92e53d3346" providerId="ADAL" clId="{99C2DEEF-6CBE-4E0F-B050-0DA7F153DDE7}" dt="2022-05-18T09:21:39.651" v="4075" actId="11530"/>
          <ac:picMkLst>
            <pc:docMk/>
            <pc:sldMk cId="2996776710" sldId="4525"/>
            <ac:picMk id="77" creationId="{9884FF28-FEC1-43E8-AE55-01556FFE3F64}"/>
          </ac:picMkLst>
        </pc:picChg>
      </pc:sldChg>
      <pc:sldChg chg="add del">
        <pc:chgData name="Kazymyrov, Oleksandr" userId="2f620865-d50f-4a43-9142-cf92e53d3346" providerId="ADAL" clId="{99C2DEEF-6CBE-4E0F-B050-0DA7F153DDE7}" dt="2022-05-18T09:09:18.015" v="3844" actId="2890"/>
        <pc:sldMkLst>
          <pc:docMk/>
          <pc:sldMk cId="3349040259" sldId="4526"/>
        </pc:sldMkLst>
      </pc:sldChg>
      <pc:sldChg chg="new del ord">
        <pc:chgData name="Kazymyrov, Oleksandr" userId="2f620865-d50f-4a43-9142-cf92e53d3346" providerId="ADAL" clId="{99C2DEEF-6CBE-4E0F-B050-0DA7F153DDE7}" dt="2022-05-18T09:28:35.194" v="4179" actId="47"/>
        <pc:sldMkLst>
          <pc:docMk/>
          <pc:sldMk cId="3705053654" sldId="4526"/>
        </pc:sldMkLst>
      </pc:sldChg>
      <pc:sldChg chg="modSp new mod">
        <pc:chgData name="Kazymyrov, Oleksandr" userId="2f620865-d50f-4a43-9142-cf92e53d3346" providerId="ADAL" clId="{99C2DEEF-6CBE-4E0F-B050-0DA7F153DDE7}" dt="2022-05-18T09:53:08.531" v="4506" actId="20577"/>
        <pc:sldMkLst>
          <pc:docMk/>
          <pc:sldMk cId="1399674161" sldId="4527"/>
        </pc:sldMkLst>
        <pc:spChg chg="mod">
          <ac:chgData name="Kazymyrov, Oleksandr" userId="2f620865-d50f-4a43-9142-cf92e53d3346" providerId="ADAL" clId="{99C2DEEF-6CBE-4E0F-B050-0DA7F153DDE7}" dt="2022-05-18T09:25:38.088" v="4178" actId="20577"/>
          <ac:spMkLst>
            <pc:docMk/>
            <pc:sldMk cId="1399674161" sldId="4527"/>
            <ac:spMk id="2" creationId="{6C9537E1-D0D6-4F1C-BC93-3C3B4CDF79F4}"/>
          </ac:spMkLst>
        </pc:spChg>
        <pc:spChg chg="mod">
          <ac:chgData name="Kazymyrov, Oleksandr" userId="2f620865-d50f-4a43-9142-cf92e53d3346" providerId="ADAL" clId="{99C2DEEF-6CBE-4E0F-B050-0DA7F153DDE7}" dt="2022-05-18T09:53:08.531" v="4506" actId="20577"/>
          <ac:spMkLst>
            <pc:docMk/>
            <pc:sldMk cId="1399674161" sldId="4527"/>
            <ac:spMk id="3" creationId="{010F3A4E-22E4-478B-8F23-C702B5F681DC}"/>
          </ac:spMkLst>
        </pc:spChg>
        <pc:spChg chg="mod">
          <ac:chgData name="Kazymyrov, Oleksandr" userId="2f620865-d50f-4a43-9142-cf92e53d3346" providerId="ADAL" clId="{99C2DEEF-6CBE-4E0F-B050-0DA7F153DDE7}" dt="2022-05-18T09:52:25.637" v="4487" actId="948"/>
          <ac:spMkLst>
            <pc:docMk/>
            <pc:sldMk cId="1399674161" sldId="4527"/>
            <ac:spMk id="4" creationId="{51F89057-0523-4DC1-88E0-0D2D8DA9870A}"/>
          </ac:spMkLst>
        </pc:spChg>
      </pc:sldChg>
      <pc:sldChg chg="addSp delSp modSp add del mod">
        <pc:chgData name="Kazymyrov, Oleksandr" userId="2f620865-d50f-4a43-9142-cf92e53d3346" providerId="ADAL" clId="{99C2DEEF-6CBE-4E0F-B050-0DA7F153DDE7}" dt="2022-05-18T09:57:33.640" v="4525" actId="47"/>
        <pc:sldMkLst>
          <pc:docMk/>
          <pc:sldMk cId="3016092689" sldId="4528"/>
        </pc:sldMkLst>
        <pc:spChg chg="mod">
          <ac:chgData name="Kazymyrov, Oleksandr" userId="2f620865-d50f-4a43-9142-cf92e53d3346" providerId="ADAL" clId="{99C2DEEF-6CBE-4E0F-B050-0DA7F153DDE7}" dt="2022-05-18T09:56:41.125" v="4508"/>
          <ac:spMkLst>
            <pc:docMk/>
            <pc:sldMk cId="3016092689" sldId="4528"/>
            <ac:spMk id="2" creationId="{6C9537E1-D0D6-4F1C-BC93-3C3B4CDF79F4}"/>
          </ac:spMkLst>
        </pc:spChg>
        <pc:spChg chg="mod">
          <ac:chgData name="Kazymyrov, Oleksandr" userId="2f620865-d50f-4a43-9142-cf92e53d3346" providerId="ADAL" clId="{99C2DEEF-6CBE-4E0F-B050-0DA7F153DDE7}" dt="2022-05-18T09:57:31.495" v="4524" actId="12"/>
          <ac:spMkLst>
            <pc:docMk/>
            <pc:sldMk cId="3016092689" sldId="4528"/>
            <ac:spMk id="3" creationId="{010F3A4E-22E4-478B-8F23-C702B5F681DC}"/>
          </ac:spMkLst>
        </pc:spChg>
        <pc:spChg chg="mod">
          <ac:chgData name="Kazymyrov, Oleksandr" userId="2f620865-d50f-4a43-9142-cf92e53d3346" providerId="ADAL" clId="{99C2DEEF-6CBE-4E0F-B050-0DA7F153DDE7}" dt="2022-05-18T09:57:23.631" v="4522" actId="12"/>
          <ac:spMkLst>
            <pc:docMk/>
            <pc:sldMk cId="3016092689" sldId="4528"/>
            <ac:spMk id="4" creationId="{51F89057-0523-4DC1-88E0-0D2D8DA9870A}"/>
          </ac:spMkLst>
        </pc:spChg>
        <pc:spChg chg="add del mod">
          <ac:chgData name="Kazymyrov, Oleksandr" userId="2f620865-d50f-4a43-9142-cf92e53d3346" providerId="ADAL" clId="{99C2DEEF-6CBE-4E0F-B050-0DA7F153DDE7}" dt="2022-05-18T09:56:41.125" v="4508"/>
          <ac:spMkLst>
            <pc:docMk/>
            <pc:sldMk cId="3016092689" sldId="4528"/>
            <ac:spMk id="5" creationId="{13883328-618E-4D74-AD3F-A5FA969997B8}"/>
          </ac:spMkLst>
        </pc:spChg>
        <pc:spChg chg="add del mod">
          <ac:chgData name="Kazymyrov, Oleksandr" userId="2f620865-d50f-4a43-9142-cf92e53d3346" providerId="ADAL" clId="{99C2DEEF-6CBE-4E0F-B050-0DA7F153DDE7}" dt="2022-05-18T09:56:41.125" v="4508"/>
          <ac:spMkLst>
            <pc:docMk/>
            <pc:sldMk cId="3016092689" sldId="4528"/>
            <ac:spMk id="6" creationId="{771830D7-E776-4496-9103-CE3AC4CBF0FE}"/>
          </ac:spMkLst>
        </pc:spChg>
        <pc:spChg chg="add del mod">
          <ac:chgData name="Kazymyrov, Oleksandr" userId="2f620865-d50f-4a43-9142-cf92e53d3346" providerId="ADAL" clId="{99C2DEEF-6CBE-4E0F-B050-0DA7F153DDE7}" dt="2022-05-18T09:56:41.125" v="4508"/>
          <ac:spMkLst>
            <pc:docMk/>
            <pc:sldMk cId="3016092689" sldId="4528"/>
            <ac:spMk id="7" creationId="{B8CE92E3-70B1-43DD-9791-67A0351B13CE}"/>
          </ac:spMkLst>
        </pc:spChg>
      </pc:sldChg>
    </pc:docChg>
  </pc:docChgLst>
  <pc:docChgLst>
    <pc:chgData name="Kazymyrov, Oleksandr" userId="2f620865-d50f-4a43-9142-cf92e53d3346" providerId="ADAL" clId="{30D139E0-4593-4CFF-A2A7-DAD7B97AF658}"/>
    <pc:docChg chg="undo redo custSel addSld delSld modSld sldOrd">
      <pc:chgData name="Kazymyrov, Oleksandr" userId="2f620865-d50f-4a43-9142-cf92e53d3346" providerId="ADAL" clId="{30D139E0-4593-4CFF-A2A7-DAD7B97AF658}" dt="2022-08-26T11:47:02.070" v="5762" actId="20577"/>
      <pc:docMkLst>
        <pc:docMk/>
      </pc:docMkLst>
      <pc:sldChg chg="modSp del mod">
        <pc:chgData name="Kazymyrov, Oleksandr" userId="2f620865-d50f-4a43-9142-cf92e53d3346" providerId="ADAL" clId="{30D139E0-4593-4CFF-A2A7-DAD7B97AF658}" dt="2022-07-13T08:45:53.557" v="46" actId="47"/>
        <pc:sldMkLst>
          <pc:docMk/>
          <pc:sldMk cId="4221918857" sldId="4504"/>
        </pc:sldMkLst>
        <pc:spChg chg="mod">
          <ac:chgData name="Kazymyrov, Oleksandr" userId="2f620865-d50f-4a43-9142-cf92e53d3346" providerId="ADAL" clId="{30D139E0-4593-4CFF-A2A7-DAD7B97AF658}" dt="2022-07-13T08:45:06.974" v="26"/>
          <ac:spMkLst>
            <pc:docMk/>
            <pc:sldMk cId="4221918857" sldId="4504"/>
            <ac:spMk id="2" creationId="{068C149C-135F-4820-B100-A023E8620B79}"/>
          </ac:spMkLst>
        </pc:spChg>
      </pc:sldChg>
      <pc:sldChg chg="del">
        <pc:chgData name="Kazymyrov, Oleksandr" userId="2f620865-d50f-4a43-9142-cf92e53d3346" providerId="ADAL" clId="{30D139E0-4593-4CFF-A2A7-DAD7B97AF658}" dt="2022-07-16T19:11:37.750" v="373" actId="47"/>
        <pc:sldMkLst>
          <pc:docMk/>
          <pc:sldMk cId="477350878" sldId="4507"/>
        </pc:sldMkLst>
      </pc:sldChg>
      <pc:sldChg chg="del">
        <pc:chgData name="Kazymyrov, Oleksandr" userId="2f620865-d50f-4a43-9142-cf92e53d3346" providerId="ADAL" clId="{30D139E0-4593-4CFF-A2A7-DAD7B97AF658}" dt="2022-07-16T19:11:34.841" v="372" actId="47"/>
        <pc:sldMkLst>
          <pc:docMk/>
          <pc:sldMk cId="3456376133" sldId="4510"/>
        </pc:sldMkLst>
      </pc:sldChg>
      <pc:sldChg chg="del">
        <pc:chgData name="Kazymyrov, Oleksandr" userId="2f620865-d50f-4a43-9142-cf92e53d3346" providerId="ADAL" clId="{30D139E0-4593-4CFF-A2A7-DAD7B97AF658}" dt="2022-07-16T19:11:16.902" v="366" actId="47"/>
        <pc:sldMkLst>
          <pc:docMk/>
          <pc:sldMk cId="3043239842" sldId="4512"/>
        </pc:sldMkLst>
      </pc:sldChg>
      <pc:sldChg chg="del">
        <pc:chgData name="Kazymyrov, Oleksandr" userId="2f620865-d50f-4a43-9142-cf92e53d3346" providerId="ADAL" clId="{30D139E0-4593-4CFF-A2A7-DAD7B97AF658}" dt="2022-07-16T19:11:19.642" v="367" actId="47"/>
        <pc:sldMkLst>
          <pc:docMk/>
          <pc:sldMk cId="1636418257" sldId="4514"/>
        </pc:sldMkLst>
      </pc:sldChg>
      <pc:sldChg chg="add del">
        <pc:chgData name="Kazymyrov, Oleksandr" userId="2f620865-d50f-4a43-9142-cf92e53d3346" providerId="ADAL" clId="{30D139E0-4593-4CFF-A2A7-DAD7B97AF658}" dt="2022-07-16T19:11:33.406" v="371" actId="47"/>
        <pc:sldMkLst>
          <pc:docMk/>
          <pc:sldMk cId="1154909706" sldId="4515"/>
        </pc:sldMkLst>
      </pc:sldChg>
      <pc:sldChg chg="add del">
        <pc:chgData name="Kazymyrov, Oleksandr" userId="2f620865-d50f-4a43-9142-cf92e53d3346" providerId="ADAL" clId="{30D139E0-4593-4CFF-A2A7-DAD7B97AF658}" dt="2022-07-20T18:13:50.262" v="2313" actId="47"/>
        <pc:sldMkLst>
          <pc:docMk/>
          <pc:sldMk cId="2120514795" sldId="4516"/>
        </pc:sldMkLst>
      </pc:sldChg>
      <pc:sldChg chg="del">
        <pc:chgData name="Kazymyrov, Oleksandr" userId="2f620865-d50f-4a43-9142-cf92e53d3346" providerId="ADAL" clId="{30D139E0-4593-4CFF-A2A7-DAD7B97AF658}" dt="2022-07-25T13:43:29.642" v="5195" actId="47"/>
        <pc:sldMkLst>
          <pc:docMk/>
          <pc:sldMk cId="716257937" sldId="4517"/>
        </pc:sldMkLst>
      </pc:sldChg>
      <pc:sldChg chg="add del">
        <pc:chgData name="Kazymyrov, Oleksandr" userId="2f620865-d50f-4a43-9142-cf92e53d3346" providerId="ADAL" clId="{30D139E0-4593-4CFF-A2A7-DAD7B97AF658}" dt="2022-07-16T19:11:32.358" v="370" actId="47"/>
        <pc:sldMkLst>
          <pc:docMk/>
          <pc:sldMk cId="2903297248" sldId="4518"/>
        </pc:sldMkLst>
      </pc:sldChg>
      <pc:sldChg chg="del">
        <pc:chgData name="Kazymyrov, Oleksandr" userId="2f620865-d50f-4a43-9142-cf92e53d3346" providerId="ADAL" clId="{30D139E0-4593-4CFF-A2A7-DAD7B97AF658}" dt="2022-07-16T19:11:37.750" v="373" actId="47"/>
        <pc:sldMkLst>
          <pc:docMk/>
          <pc:sldMk cId="3621967757" sldId="4519"/>
        </pc:sldMkLst>
      </pc:sldChg>
      <pc:sldChg chg="delSp modSp add del mod ord modAnim modShow">
        <pc:chgData name="Kazymyrov, Oleksandr" userId="2f620865-d50f-4a43-9142-cf92e53d3346" providerId="ADAL" clId="{30D139E0-4593-4CFF-A2A7-DAD7B97AF658}" dt="2022-07-25T13:51:15.128" v="5253" actId="47"/>
        <pc:sldMkLst>
          <pc:docMk/>
          <pc:sldMk cId="2154825405" sldId="4520"/>
        </pc:sldMkLst>
        <pc:spChg chg="mod topLvl">
          <ac:chgData name="Kazymyrov, Oleksandr" userId="2f620865-d50f-4a43-9142-cf92e53d3346" providerId="ADAL" clId="{30D139E0-4593-4CFF-A2A7-DAD7B97AF658}" dt="2022-07-25T13:47:24.747" v="5208" actId="165"/>
          <ac:spMkLst>
            <pc:docMk/>
            <pc:sldMk cId="2154825405" sldId="4520"/>
            <ac:spMk id="158" creationId="{BC7DBB72-5C4F-48E3-A664-37E2790F7266}"/>
          </ac:spMkLst>
        </pc:spChg>
        <pc:grpChg chg="del">
          <ac:chgData name="Kazymyrov, Oleksandr" userId="2f620865-d50f-4a43-9142-cf92e53d3346" providerId="ADAL" clId="{30D139E0-4593-4CFF-A2A7-DAD7B97AF658}" dt="2022-07-25T13:47:24.747" v="5208" actId="165"/>
          <ac:grpSpMkLst>
            <pc:docMk/>
            <pc:sldMk cId="2154825405" sldId="4520"/>
            <ac:grpSpMk id="162" creationId="{D624EE8B-9FD8-4451-A8F1-CBB23BDBDCA1}"/>
          </ac:grpSpMkLst>
        </pc:grpChg>
        <pc:picChg chg="mod topLvl">
          <ac:chgData name="Kazymyrov, Oleksandr" userId="2f620865-d50f-4a43-9142-cf92e53d3346" providerId="ADAL" clId="{30D139E0-4593-4CFF-A2A7-DAD7B97AF658}" dt="2022-07-25T13:47:24.747" v="5208" actId="165"/>
          <ac:picMkLst>
            <pc:docMk/>
            <pc:sldMk cId="2154825405" sldId="4520"/>
            <ac:picMk id="15" creationId="{322C0933-BF6C-401B-95C5-C1F7CBD35BEF}"/>
          </ac:picMkLst>
        </pc:picChg>
        <pc:picChg chg="mod topLvl">
          <ac:chgData name="Kazymyrov, Oleksandr" userId="2f620865-d50f-4a43-9142-cf92e53d3346" providerId="ADAL" clId="{30D139E0-4593-4CFF-A2A7-DAD7B97AF658}" dt="2022-07-25T13:47:24.747" v="5208" actId="165"/>
          <ac:picMkLst>
            <pc:docMk/>
            <pc:sldMk cId="2154825405" sldId="4520"/>
            <ac:picMk id="33" creationId="{A463B5CB-8D26-4242-BA94-7ADB76161DC0}"/>
          </ac:picMkLst>
        </pc:picChg>
        <pc:picChg chg="mod topLvl">
          <ac:chgData name="Kazymyrov, Oleksandr" userId="2f620865-d50f-4a43-9142-cf92e53d3346" providerId="ADAL" clId="{30D139E0-4593-4CFF-A2A7-DAD7B97AF658}" dt="2022-07-25T13:47:24.747" v="5208" actId="165"/>
          <ac:picMkLst>
            <pc:docMk/>
            <pc:sldMk cId="2154825405" sldId="4520"/>
            <ac:picMk id="45" creationId="{724C196E-BCA5-463F-82C6-E9D02AAF7102}"/>
          </ac:picMkLst>
        </pc:picChg>
        <pc:picChg chg="mod topLvl">
          <ac:chgData name="Kazymyrov, Oleksandr" userId="2f620865-d50f-4a43-9142-cf92e53d3346" providerId="ADAL" clId="{30D139E0-4593-4CFF-A2A7-DAD7B97AF658}" dt="2022-07-25T13:47:24.747" v="5208" actId="165"/>
          <ac:picMkLst>
            <pc:docMk/>
            <pc:sldMk cId="2154825405" sldId="4520"/>
            <ac:picMk id="51" creationId="{C00531FB-271C-4F34-ADAC-EBFFCAA16B2C}"/>
          </ac:picMkLst>
        </pc:picChg>
        <pc:picChg chg="mod topLvl">
          <ac:chgData name="Kazymyrov, Oleksandr" userId="2f620865-d50f-4a43-9142-cf92e53d3346" providerId="ADAL" clId="{30D139E0-4593-4CFF-A2A7-DAD7B97AF658}" dt="2022-07-25T13:48:50.100" v="5230" actId="1076"/>
          <ac:picMkLst>
            <pc:docMk/>
            <pc:sldMk cId="2154825405" sldId="4520"/>
            <ac:picMk id="57" creationId="{924797B3-FC7D-4A9C-AEBE-3B4029C2670F}"/>
          </ac:picMkLst>
        </pc:picChg>
        <pc:picChg chg="mod topLvl">
          <ac:chgData name="Kazymyrov, Oleksandr" userId="2f620865-d50f-4a43-9142-cf92e53d3346" providerId="ADAL" clId="{30D139E0-4593-4CFF-A2A7-DAD7B97AF658}" dt="2022-07-25T13:47:24.747" v="5208" actId="165"/>
          <ac:picMkLst>
            <pc:docMk/>
            <pc:sldMk cId="2154825405" sldId="4520"/>
            <ac:picMk id="63" creationId="{5FAB66F4-B688-47A1-B4D9-E57E12B534D3}"/>
          </ac:picMkLst>
        </pc:picChg>
        <pc:picChg chg="mod topLvl">
          <ac:chgData name="Kazymyrov, Oleksandr" userId="2f620865-d50f-4a43-9142-cf92e53d3346" providerId="ADAL" clId="{30D139E0-4593-4CFF-A2A7-DAD7B97AF658}" dt="2022-07-25T13:47:51.905" v="5215" actId="1076"/>
          <ac:picMkLst>
            <pc:docMk/>
            <pc:sldMk cId="2154825405" sldId="4520"/>
            <ac:picMk id="93" creationId="{9F96684B-46A1-4E9D-9D99-4F4A0CD9A399}"/>
          </ac:picMkLst>
        </pc:picChg>
      </pc:sldChg>
      <pc:sldChg chg="del">
        <pc:chgData name="Kazymyrov, Oleksandr" userId="2f620865-d50f-4a43-9142-cf92e53d3346" providerId="ADAL" clId="{30D139E0-4593-4CFF-A2A7-DAD7B97AF658}" dt="2022-07-16T19:11:39.678" v="375" actId="47"/>
        <pc:sldMkLst>
          <pc:docMk/>
          <pc:sldMk cId="3343501254" sldId="4521"/>
        </pc:sldMkLst>
      </pc:sldChg>
      <pc:sldChg chg="del">
        <pc:chgData name="Kazymyrov, Oleksandr" userId="2f620865-d50f-4a43-9142-cf92e53d3346" providerId="ADAL" clId="{30D139E0-4593-4CFF-A2A7-DAD7B97AF658}" dt="2022-07-16T19:11:38.817" v="374" actId="47"/>
        <pc:sldMkLst>
          <pc:docMk/>
          <pc:sldMk cId="1307765101" sldId="4522"/>
        </pc:sldMkLst>
      </pc:sldChg>
      <pc:sldChg chg="del">
        <pc:chgData name="Kazymyrov, Oleksandr" userId="2f620865-d50f-4a43-9142-cf92e53d3346" providerId="ADAL" clId="{30D139E0-4593-4CFF-A2A7-DAD7B97AF658}" dt="2022-07-16T19:11:16.902" v="366" actId="47"/>
        <pc:sldMkLst>
          <pc:docMk/>
          <pc:sldMk cId="871459788" sldId="4523"/>
        </pc:sldMkLst>
      </pc:sldChg>
      <pc:sldChg chg="del">
        <pc:chgData name="Kazymyrov, Oleksandr" userId="2f620865-d50f-4a43-9142-cf92e53d3346" providerId="ADAL" clId="{30D139E0-4593-4CFF-A2A7-DAD7B97AF658}" dt="2022-07-13T08:45:56.172" v="47" actId="47"/>
        <pc:sldMkLst>
          <pc:docMk/>
          <pc:sldMk cId="2996776710" sldId="4525"/>
        </pc:sldMkLst>
      </pc:sldChg>
      <pc:sldChg chg="del">
        <pc:chgData name="Kazymyrov, Oleksandr" userId="2f620865-d50f-4a43-9142-cf92e53d3346" providerId="ADAL" clId="{30D139E0-4593-4CFF-A2A7-DAD7B97AF658}" dt="2022-07-13T08:53:02.194" v="115" actId="47"/>
        <pc:sldMkLst>
          <pc:docMk/>
          <pc:sldMk cId="1399674161" sldId="4527"/>
        </pc:sldMkLst>
      </pc:sldChg>
      <pc:sldChg chg="addSp delSp modSp new mod">
        <pc:chgData name="Kazymyrov, Oleksandr" userId="2f620865-d50f-4a43-9142-cf92e53d3346" providerId="ADAL" clId="{30D139E0-4593-4CFF-A2A7-DAD7B97AF658}" dt="2022-08-26T11:47:02.070" v="5762" actId="20577"/>
        <pc:sldMkLst>
          <pc:docMk/>
          <pc:sldMk cId="2133177275" sldId="4528"/>
        </pc:sldMkLst>
        <pc:spChg chg="del">
          <ac:chgData name="Kazymyrov, Oleksandr" userId="2f620865-d50f-4a43-9142-cf92e53d3346" providerId="ADAL" clId="{30D139E0-4593-4CFF-A2A7-DAD7B97AF658}" dt="2022-07-13T08:50:04.864" v="48"/>
          <ac:spMkLst>
            <pc:docMk/>
            <pc:sldMk cId="2133177275" sldId="4528"/>
            <ac:spMk id="2" creationId="{6925E986-72C4-71FD-E64F-DB78382B05DE}"/>
          </ac:spMkLst>
        </pc:spChg>
        <pc:spChg chg="mod">
          <ac:chgData name="Kazymyrov, Oleksandr" userId="2f620865-d50f-4a43-9142-cf92e53d3346" providerId="ADAL" clId="{30D139E0-4593-4CFF-A2A7-DAD7B97AF658}" dt="2022-07-13T08:45:32.154" v="34" actId="20577"/>
          <ac:spMkLst>
            <pc:docMk/>
            <pc:sldMk cId="2133177275" sldId="4528"/>
            <ac:spMk id="3" creationId="{9FA3E257-F722-FD15-D80A-21976FFF17C7}"/>
          </ac:spMkLst>
        </pc:spChg>
        <pc:spChg chg="mod">
          <ac:chgData name="Kazymyrov, Oleksandr" userId="2f620865-d50f-4a43-9142-cf92e53d3346" providerId="ADAL" clId="{30D139E0-4593-4CFF-A2A7-DAD7B97AF658}" dt="2022-08-26T11:47:02.070" v="5762" actId="20577"/>
          <ac:spMkLst>
            <pc:docMk/>
            <pc:sldMk cId="2133177275" sldId="4528"/>
            <ac:spMk id="4" creationId="{09CB5359-5B33-FB1B-DB12-4144AFBDE74B}"/>
          </ac:spMkLst>
        </pc:spChg>
        <pc:spChg chg="add mod">
          <ac:chgData name="Kazymyrov, Oleksandr" userId="2f620865-d50f-4a43-9142-cf92e53d3346" providerId="ADAL" clId="{30D139E0-4593-4CFF-A2A7-DAD7B97AF658}" dt="2022-07-13T08:50:04.887" v="56"/>
          <ac:spMkLst>
            <pc:docMk/>
            <pc:sldMk cId="2133177275" sldId="4528"/>
            <ac:spMk id="10" creationId="{3D76DD7D-D22C-A4C8-E1F2-29CB2BA9797A}"/>
          </ac:spMkLst>
        </pc:spChg>
        <pc:picChg chg="add del mod replST delST">
          <ac:chgData name="Kazymyrov, Oleksandr" userId="2f620865-d50f-4a43-9142-cf92e53d3346" providerId="ADAL" clId="{30D139E0-4593-4CFF-A2A7-DAD7B97AF658}" dt="2022-07-13T08:50:04.887" v="56"/>
          <ac:picMkLst>
            <pc:docMk/>
            <pc:sldMk cId="2133177275" sldId="4528"/>
            <ac:picMk id="6" creationId="{667EBB1A-2410-CC9D-9E41-490794BA5C9B}"/>
          </ac:picMkLst>
        </pc:picChg>
        <pc:picChg chg="add mod ord replST">
          <ac:chgData name="Kazymyrov, Oleksandr" userId="2f620865-d50f-4a43-9142-cf92e53d3346" providerId="ADAL" clId="{30D139E0-4593-4CFF-A2A7-DAD7B97AF658}" dt="2022-07-13T08:52:37.539" v="110" actId="14100"/>
          <ac:picMkLst>
            <pc:docMk/>
            <pc:sldMk cId="2133177275" sldId="4528"/>
            <ac:picMk id="8" creationId="{127D4DCF-3EDD-6C87-EF23-02307B1416AD}"/>
          </ac:picMkLst>
        </pc:picChg>
      </pc:sldChg>
      <pc:sldChg chg="modSp new del mod ord">
        <pc:chgData name="Kazymyrov, Oleksandr" userId="2f620865-d50f-4a43-9142-cf92e53d3346" providerId="ADAL" clId="{30D139E0-4593-4CFF-A2A7-DAD7B97AF658}" dt="2022-07-25T13:42:47.727" v="5191" actId="47"/>
        <pc:sldMkLst>
          <pc:docMk/>
          <pc:sldMk cId="3032724396" sldId="4529"/>
        </pc:sldMkLst>
        <pc:spChg chg="mod">
          <ac:chgData name="Kazymyrov, Oleksandr" userId="2f620865-d50f-4a43-9142-cf92e53d3346" providerId="ADAL" clId="{30D139E0-4593-4CFF-A2A7-DAD7B97AF658}" dt="2022-07-17T16:54:17.785" v="1344" actId="20577"/>
          <ac:spMkLst>
            <pc:docMk/>
            <pc:sldMk cId="3032724396" sldId="4529"/>
            <ac:spMk id="3" creationId="{C9225FDE-E8E2-4023-3ABA-FB91318DB4D3}"/>
          </ac:spMkLst>
        </pc:spChg>
      </pc:sldChg>
      <pc:sldChg chg="addSp delSp modSp add del mod">
        <pc:chgData name="Kazymyrov, Oleksandr" userId="2f620865-d50f-4a43-9142-cf92e53d3346" providerId="ADAL" clId="{30D139E0-4593-4CFF-A2A7-DAD7B97AF658}" dt="2022-07-13T08:52:39.935" v="111" actId="47"/>
        <pc:sldMkLst>
          <pc:docMk/>
          <pc:sldMk cId="3786567113" sldId="4529"/>
        </pc:sldMkLst>
        <pc:spChg chg="add del mod">
          <ac:chgData name="Kazymyrov, Oleksandr" userId="2f620865-d50f-4a43-9142-cf92e53d3346" providerId="ADAL" clId="{30D139E0-4593-4CFF-A2A7-DAD7B97AF658}" dt="2022-07-13T08:52:32.615" v="104" actId="1076"/>
          <ac:spMkLst>
            <pc:docMk/>
            <pc:sldMk cId="3786567113" sldId="4529"/>
            <ac:spMk id="10" creationId="{3D76DD7D-D22C-A4C8-E1F2-29CB2BA9797A}"/>
          </ac:spMkLst>
        </pc:spChg>
        <pc:picChg chg="add del mod">
          <ac:chgData name="Kazymyrov, Oleksandr" userId="2f620865-d50f-4a43-9142-cf92e53d3346" providerId="ADAL" clId="{30D139E0-4593-4CFF-A2A7-DAD7B97AF658}" dt="2022-07-13T08:50:45.440" v="67"/>
          <ac:picMkLst>
            <pc:docMk/>
            <pc:sldMk cId="3786567113" sldId="4529"/>
            <ac:picMk id="6" creationId="{8A2E4DBB-6839-18A9-DDA3-1210501D0EE6}"/>
          </ac:picMkLst>
        </pc:picChg>
        <pc:picChg chg="add del mod modCrop">
          <ac:chgData name="Kazymyrov, Oleksandr" userId="2f620865-d50f-4a43-9142-cf92e53d3346" providerId="ADAL" clId="{30D139E0-4593-4CFF-A2A7-DAD7B97AF658}" dt="2022-07-13T08:52:31.488" v="103"/>
          <ac:picMkLst>
            <pc:docMk/>
            <pc:sldMk cId="3786567113" sldId="4529"/>
            <ac:picMk id="7" creationId="{524A9D9E-309F-3A94-C6CA-EB25F894A7BE}"/>
          </ac:picMkLst>
        </pc:picChg>
        <pc:picChg chg="del">
          <ac:chgData name="Kazymyrov, Oleksandr" userId="2f620865-d50f-4a43-9142-cf92e53d3346" providerId="ADAL" clId="{30D139E0-4593-4CFF-A2A7-DAD7B97AF658}" dt="2022-07-13T08:50:28.184" v="61" actId="21"/>
          <ac:picMkLst>
            <pc:docMk/>
            <pc:sldMk cId="3786567113" sldId="4529"/>
            <ac:picMk id="8" creationId="{127D4DCF-3EDD-6C87-EF23-02307B1416AD}"/>
          </ac:picMkLst>
        </pc:picChg>
      </pc:sldChg>
      <pc:sldChg chg="add del">
        <pc:chgData name="Kazymyrov, Oleksandr" userId="2f620865-d50f-4a43-9142-cf92e53d3346" providerId="ADAL" clId="{30D139E0-4593-4CFF-A2A7-DAD7B97AF658}" dt="2022-07-25T13:43:25.007" v="5194" actId="47"/>
        <pc:sldMkLst>
          <pc:docMk/>
          <pc:sldMk cId="2750755725" sldId="4530"/>
        </pc:sldMkLst>
      </pc:sldChg>
      <pc:sldChg chg="modSp add del mod">
        <pc:chgData name="Kazymyrov, Oleksandr" userId="2f620865-d50f-4a43-9142-cf92e53d3346" providerId="ADAL" clId="{30D139E0-4593-4CFF-A2A7-DAD7B97AF658}" dt="2022-07-25T13:43:25.007" v="5194" actId="47"/>
        <pc:sldMkLst>
          <pc:docMk/>
          <pc:sldMk cId="2678654146" sldId="4531"/>
        </pc:sldMkLst>
        <pc:spChg chg="mod">
          <ac:chgData name="Kazymyrov, Oleksandr" userId="2f620865-d50f-4a43-9142-cf92e53d3346" providerId="ADAL" clId="{30D139E0-4593-4CFF-A2A7-DAD7B97AF658}" dt="2022-07-16T18:10:45.503" v="352"/>
          <ac:spMkLst>
            <pc:docMk/>
            <pc:sldMk cId="2678654146" sldId="4531"/>
            <ac:spMk id="2" creationId="{8C8C1044-AF4A-B855-F453-DC882B938F46}"/>
          </ac:spMkLst>
        </pc:spChg>
        <pc:spChg chg="mod">
          <ac:chgData name="Kazymyrov, Oleksandr" userId="2f620865-d50f-4a43-9142-cf92e53d3346" providerId="ADAL" clId="{30D139E0-4593-4CFF-A2A7-DAD7B97AF658}" dt="2022-07-16T18:10:21.006" v="351" actId="20577"/>
          <ac:spMkLst>
            <pc:docMk/>
            <pc:sldMk cId="2678654146" sldId="4531"/>
            <ac:spMk id="3" creationId="{C9225FDE-E8E2-4023-3ABA-FB91318DB4D3}"/>
          </ac:spMkLst>
        </pc:spChg>
      </pc:sldChg>
      <pc:sldChg chg="addSp delSp modSp add mod ord">
        <pc:chgData name="Kazymyrov, Oleksandr" userId="2f620865-d50f-4a43-9142-cf92e53d3346" providerId="ADAL" clId="{30D139E0-4593-4CFF-A2A7-DAD7B97AF658}" dt="2022-07-22T07:03:20.823" v="2902" actId="1440"/>
        <pc:sldMkLst>
          <pc:docMk/>
          <pc:sldMk cId="1377307518" sldId="4532"/>
        </pc:sldMkLst>
        <pc:spChg chg="mod">
          <ac:chgData name="Kazymyrov, Oleksandr" userId="2f620865-d50f-4a43-9142-cf92e53d3346" providerId="ADAL" clId="{30D139E0-4593-4CFF-A2A7-DAD7B97AF658}" dt="2022-07-16T19:08:36.452" v="359"/>
          <ac:spMkLst>
            <pc:docMk/>
            <pc:sldMk cId="1377307518" sldId="4532"/>
            <ac:spMk id="2" creationId="{8C8C1044-AF4A-B855-F453-DC882B938F46}"/>
          </ac:spMkLst>
        </pc:spChg>
        <pc:spChg chg="add mod">
          <ac:chgData name="Kazymyrov, Oleksandr" userId="2f620865-d50f-4a43-9142-cf92e53d3346" providerId="ADAL" clId="{30D139E0-4593-4CFF-A2A7-DAD7B97AF658}" dt="2022-07-17T15:48:59.724" v="788" actId="1036"/>
          <ac:spMkLst>
            <pc:docMk/>
            <pc:sldMk cId="1377307518" sldId="4532"/>
            <ac:spMk id="3" creationId="{A23834DA-7CBE-1D1D-000B-AE3CE9AD4E2A}"/>
          </ac:spMkLst>
        </pc:spChg>
        <pc:spChg chg="del mod">
          <ac:chgData name="Kazymyrov, Oleksandr" userId="2f620865-d50f-4a43-9142-cf92e53d3346" providerId="ADAL" clId="{30D139E0-4593-4CFF-A2A7-DAD7B97AF658}" dt="2022-07-16T19:08:17.928" v="358"/>
          <ac:spMkLst>
            <pc:docMk/>
            <pc:sldMk cId="1377307518" sldId="4532"/>
            <ac:spMk id="3" creationId="{C9225FDE-E8E2-4023-3ABA-FB91318DB4D3}"/>
          </ac:spMkLst>
        </pc:spChg>
        <pc:picChg chg="add mod">
          <ac:chgData name="Kazymyrov, Oleksandr" userId="2f620865-d50f-4a43-9142-cf92e53d3346" providerId="ADAL" clId="{30D139E0-4593-4CFF-A2A7-DAD7B97AF658}" dt="2022-07-22T07:03:20.823" v="2902" actId="1440"/>
          <ac:picMkLst>
            <pc:docMk/>
            <pc:sldMk cId="1377307518" sldId="4532"/>
            <ac:picMk id="1026" creationId="{F7BBF65E-A67D-11B2-502F-37B2F3E85BF9}"/>
          </ac:picMkLst>
        </pc:picChg>
      </pc:sldChg>
      <pc:sldChg chg="addSp delSp modSp add mod ord">
        <pc:chgData name="Kazymyrov, Oleksandr" userId="2f620865-d50f-4a43-9142-cf92e53d3346" providerId="ADAL" clId="{30D139E0-4593-4CFF-A2A7-DAD7B97AF658}" dt="2022-07-20T18:04:26.433" v="2290" actId="1038"/>
        <pc:sldMkLst>
          <pc:docMk/>
          <pc:sldMk cId="2435983806" sldId="4533"/>
        </pc:sldMkLst>
        <pc:spChg chg="mod">
          <ac:chgData name="Kazymyrov, Oleksandr" userId="2f620865-d50f-4a43-9142-cf92e53d3346" providerId="ADAL" clId="{30D139E0-4593-4CFF-A2A7-DAD7B97AF658}" dt="2022-07-20T10:39:25.235" v="1374" actId="20577"/>
          <ac:spMkLst>
            <pc:docMk/>
            <pc:sldMk cId="2435983806" sldId="4533"/>
            <ac:spMk id="2" creationId="{8C8C1044-AF4A-B855-F453-DC882B938F46}"/>
          </ac:spMkLst>
        </pc:spChg>
        <pc:spChg chg="del mod">
          <ac:chgData name="Kazymyrov, Oleksandr" userId="2f620865-d50f-4a43-9142-cf92e53d3346" providerId="ADAL" clId="{30D139E0-4593-4CFF-A2A7-DAD7B97AF658}" dt="2022-07-16T19:18:29.290" v="378"/>
          <ac:spMkLst>
            <pc:docMk/>
            <pc:sldMk cId="2435983806" sldId="4533"/>
            <ac:spMk id="3" creationId="{C9225FDE-E8E2-4023-3ABA-FB91318DB4D3}"/>
          </ac:spMkLst>
        </pc:spChg>
        <pc:spChg chg="add mod">
          <ac:chgData name="Kazymyrov, Oleksandr" userId="2f620865-d50f-4a43-9142-cf92e53d3346" providerId="ADAL" clId="{30D139E0-4593-4CFF-A2A7-DAD7B97AF658}" dt="2022-07-17T13:46:59.697" v="633" actId="1076"/>
          <ac:spMkLst>
            <pc:docMk/>
            <pc:sldMk cId="2435983806" sldId="4533"/>
            <ac:spMk id="5" creationId="{9F516877-729D-E0F1-3B7B-F9993527B42A}"/>
          </ac:spMkLst>
        </pc:spChg>
        <pc:spChg chg="add mod">
          <ac:chgData name="Kazymyrov, Oleksandr" userId="2f620865-d50f-4a43-9142-cf92e53d3346" providerId="ADAL" clId="{30D139E0-4593-4CFF-A2A7-DAD7B97AF658}" dt="2022-07-17T13:46:51.791" v="631" actId="1076"/>
          <ac:spMkLst>
            <pc:docMk/>
            <pc:sldMk cId="2435983806" sldId="4533"/>
            <ac:spMk id="6" creationId="{5374701F-A887-7A7D-4523-DDBA59FC32F8}"/>
          </ac:spMkLst>
        </pc:spChg>
        <pc:spChg chg="add mod">
          <ac:chgData name="Kazymyrov, Oleksandr" userId="2f620865-d50f-4a43-9142-cf92e53d3346" providerId="ADAL" clId="{30D139E0-4593-4CFF-A2A7-DAD7B97AF658}" dt="2022-07-17T13:45:26.497" v="551" actId="1076"/>
          <ac:spMkLst>
            <pc:docMk/>
            <pc:sldMk cId="2435983806" sldId="4533"/>
            <ac:spMk id="8" creationId="{44B8A967-4F3B-AB57-B105-9CDB7F50E64A}"/>
          </ac:spMkLst>
        </pc:spChg>
        <pc:spChg chg="add mod">
          <ac:chgData name="Kazymyrov, Oleksandr" userId="2f620865-d50f-4a43-9142-cf92e53d3346" providerId="ADAL" clId="{30D139E0-4593-4CFF-A2A7-DAD7B97AF658}" dt="2022-07-17T13:47:03.553" v="634" actId="1076"/>
          <ac:spMkLst>
            <pc:docMk/>
            <pc:sldMk cId="2435983806" sldId="4533"/>
            <ac:spMk id="9" creationId="{589E61AA-4175-5BBE-9D3C-53E653DAD463}"/>
          </ac:spMkLst>
        </pc:spChg>
        <pc:spChg chg="add del mod">
          <ac:chgData name="Kazymyrov, Oleksandr" userId="2f620865-d50f-4a43-9142-cf92e53d3346" providerId="ADAL" clId="{30D139E0-4593-4CFF-A2A7-DAD7B97AF658}" dt="2022-07-17T10:21:17.734" v="389"/>
          <ac:spMkLst>
            <pc:docMk/>
            <pc:sldMk cId="2435983806" sldId="4533"/>
            <ac:spMk id="9" creationId="{6B9CDACB-E1E1-E320-912E-79DF5E1BF051}"/>
          </ac:spMkLst>
        </pc:spChg>
        <pc:spChg chg="add mod">
          <ac:chgData name="Kazymyrov, Oleksandr" userId="2f620865-d50f-4a43-9142-cf92e53d3346" providerId="ADAL" clId="{30D139E0-4593-4CFF-A2A7-DAD7B97AF658}" dt="2022-07-20T18:04:26.433" v="2290" actId="1038"/>
          <ac:spMkLst>
            <pc:docMk/>
            <pc:sldMk cId="2435983806" sldId="4533"/>
            <ac:spMk id="10" creationId="{A90D072D-F52F-A42F-73DA-AFE034774FC2}"/>
          </ac:spMkLst>
        </pc:spChg>
        <pc:spChg chg="add mod ord">
          <ac:chgData name="Kazymyrov, Oleksandr" userId="2f620865-d50f-4a43-9142-cf92e53d3346" providerId="ADAL" clId="{30D139E0-4593-4CFF-A2A7-DAD7B97AF658}" dt="2022-07-17T14:05:02.256" v="685" actId="14100"/>
          <ac:spMkLst>
            <pc:docMk/>
            <pc:sldMk cId="2435983806" sldId="4533"/>
            <ac:spMk id="11" creationId="{9DFA9809-962B-1E7C-BC20-BB702C70E94B}"/>
          </ac:spMkLst>
        </pc:spChg>
        <pc:spChg chg="add mod">
          <ac:chgData name="Kazymyrov, Oleksandr" userId="2f620865-d50f-4a43-9142-cf92e53d3346" providerId="ADAL" clId="{30D139E0-4593-4CFF-A2A7-DAD7B97AF658}" dt="2022-07-20T18:04:26.433" v="2290" actId="1038"/>
          <ac:spMkLst>
            <pc:docMk/>
            <pc:sldMk cId="2435983806" sldId="4533"/>
            <ac:spMk id="14" creationId="{8E165CA6-FFBF-1DE9-CA20-AEA067E6688D}"/>
          </ac:spMkLst>
        </pc:spChg>
        <pc:spChg chg="add del mod">
          <ac:chgData name="Kazymyrov, Oleksandr" userId="2f620865-d50f-4a43-9142-cf92e53d3346" providerId="ADAL" clId="{30D139E0-4593-4CFF-A2A7-DAD7B97AF658}" dt="2022-07-17T10:24:26.121" v="412" actId="478"/>
          <ac:spMkLst>
            <pc:docMk/>
            <pc:sldMk cId="2435983806" sldId="4533"/>
            <ac:spMk id="15" creationId="{369EB7E9-194C-E134-BF62-924C2FED8E34}"/>
          </ac:spMkLst>
        </pc:spChg>
        <pc:picChg chg="add del mod replST delST">
          <ac:chgData name="Kazymyrov, Oleksandr" userId="2f620865-d50f-4a43-9142-cf92e53d3346" providerId="ADAL" clId="{30D139E0-4593-4CFF-A2A7-DAD7B97AF658}" dt="2022-07-16T19:18:29.302" v="386"/>
          <ac:picMkLst>
            <pc:docMk/>
            <pc:sldMk cId="2435983806" sldId="4533"/>
            <ac:picMk id="5" creationId="{C7C3089A-2AA8-7FB5-89F0-D7CF7C458763}"/>
          </ac:picMkLst>
        </pc:picChg>
        <pc:picChg chg="add mod ord replST">
          <ac:chgData name="Kazymyrov, Oleksandr" userId="2f620865-d50f-4a43-9142-cf92e53d3346" providerId="ADAL" clId="{30D139E0-4593-4CFF-A2A7-DAD7B97AF658}" dt="2022-07-17T13:46:36.879" v="627" actId="1076"/>
          <ac:picMkLst>
            <pc:docMk/>
            <pc:sldMk cId="2435983806" sldId="4533"/>
            <ac:picMk id="7" creationId="{7E81DA83-46E8-1AE0-5C12-47D84EF4A8E3}"/>
          </ac:picMkLst>
        </pc:picChg>
        <pc:picChg chg="add del mod replST delST">
          <ac:chgData name="Kazymyrov, Oleksandr" userId="2f620865-d50f-4a43-9142-cf92e53d3346" providerId="ADAL" clId="{30D139E0-4593-4CFF-A2A7-DAD7B97AF658}" dt="2022-07-17T10:21:17.753" v="397"/>
          <ac:picMkLst>
            <pc:docMk/>
            <pc:sldMk cId="2435983806" sldId="4533"/>
            <ac:picMk id="11" creationId="{D3146F51-5885-EBF6-14B7-4059324AF21C}"/>
          </ac:picMkLst>
        </pc:picChg>
        <pc:picChg chg="add del mod ord replST modCrop">
          <ac:chgData name="Kazymyrov, Oleksandr" userId="2f620865-d50f-4a43-9142-cf92e53d3346" providerId="ADAL" clId="{30D139E0-4593-4CFF-A2A7-DAD7B97AF658}" dt="2022-07-17T16:18:29.605" v="1072" actId="478"/>
          <ac:picMkLst>
            <pc:docMk/>
            <pc:sldMk cId="2435983806" sldId="4533"/>
            <ac:picMk id="13" creationId="{B345C120-E5F0-BCDF-B1D1-768A76BEA056}"/>
          </ac:picMkLst>
        </pc:picChg>
        <pc:picChg chg="add mod">
          <ac:chgData name="Kazymyrov, Oleksandr" userId="2f620865-d50f-4a43-9142-cf92e53d3346" providerId="ADAL" clId="{30D139E0-4593-4CFF-A2A7-DAD7B97AF658}" dt="2022-07-17T16:18:29.868" v="1073"/>
          <ac:picMkLst>
            <pc:docMk/>
            <pc:sldMk cId="2435983806" sldId="4533"/>
            <ac:picMk id="15" creationId="{3092A3F4-2831-FBE9-4126-F2BBA76BDF4C}"/>
          </ac:picMkLst>
        </pc:picChg>
        <pc:picChg chg="add mod">
          <ac:chgData name="Kazymyrov, Oleksandr" userId="2f620865-d50f-4a43-9142-cf92e53d3346" providerId="ADAL" clId="{30D139E0-4593-4CFF-A2A7-DAD7B97AF658}" dt="2022-07-17T16:18:29.868" v="1073"/>
          <ac:picMkLst>
            <pc:docMk/>
            <pc:sldMk cId="2435983806" sldId="4533"/>
            <ac:picMk id="16" creationId="{A194BA3C-C4E4-2C0D-47E1-FF0C991643CB}"/>
          </ac:picMkLst>
        </pc:picChg>
        <pc:picChg chg="add mod ord replST">
          <ac:chgData name="Kazymyrov, Oleksandr" userId="2f620865-d50f-4a43-9142-cf92e53d3346" providerId="ADAL" clId="{30D139E0-4593-4CFF-A2A7-DAD7B97AF658}" dt="2022-07-17T13:16:29.557" v="451" actId="12789"/>
          <ac:picMkLst>
            <pc:docMk/>
            <pc:sldMk cId="2435983806" sldId="4533"/>
            <ac:picMk id="17" creationId="{0CF6649C-3493-03BC-90E7-4F93A51C7261}"/>
          </ac:picMkLst>
        </pc:picChg>
        <pc:picChg chg="add del mod">
          <ac:chgData name="Kazymyrov, Oleksandr" userId="2f620865-d50f-4a43-9142-cf92e53d3346" providerId="ADAL" clId="{30D139E0-4593-4CFF-A2A7-DAD7B97AF658}" dt="2022-07-20T10:39:14.389" v="1364" actId="478"/>
          <ac:picMkLst>
            <pc:docMk/>
            <pc:sldMk cId="2435983806" sldId="4533"/>
            <ac:picMk id="18" creationId="{FCFFDE77-D24C-2FB1-5BF7-A56E56EF92D9}"/>
          </ac:picMkLst>
        </pc:picChg>
        <pc:picChg chg="add mod">
          <ac:chgData name="Kazymyrov, Oleksandr" userId="2f620865-d50f-4a43-9142-cf92e53d3346" providerId="ADAL" clId="{30D139E0-4593-4CFF-A2A7-DAD7B97AF658}" dt="2022-07-20T10:39:14.636" v="1365"/>
          <ac:picMkLst>
            <pc:docMk/>
            <pc:sldMk cId="2435983806" sldId="4533"/>
            <ac:picMk id="19" creationId="{F1C81DC6-C262-36F5-6125-093A3E79377B}"/>
          </ac:picMkLst>
        </pc:picChg>
        <pc:cxnChg chg="add mod ord">
          <ac:chgData name="Kazymyrov, Oleksandr" userId="2f620865-d50f-4a43-9142-cf92e53d3346" providerId="ADAL" clId="{30D139E0-4593-4CFF-A2A7-DAD7B97AF658}" dt="2022-07-17T16:18:29.605" v="1072" actId="478"/>
          <ac:cxnSpMkLst>
            <pc:docMk/>
            <pc:sldMk cId="2435983806" sldId="4533"/>
            <ac:cxnSpMk id="4" creationId="{C1F0386C-148A-FFAA-336C-B3F2F3871200}"/>
          </ac:cxnSpMkLst>
        </pc:cxnChg>
      </pc:sldChg>
      <pc:sldChg chg="addSp delSp modSp add mod ord">
        <pc:chgData name="Kazymyrov, Oleksandr" userId="2f620865-d50f-4a43-9142-cf92e53d3346" providerId="ADAL" clId="{30D139E0-4593-4CFF-A2A7-DAD7B97AF658}" dt="2022-08-25T08:43:57.325" v="5491"/>
        <pc:sldMkLst>
          <pc:docMk/>
          <pc:sldMk cId="2717884497" sldId="4534"/>
        </pc:sldMkLst>
        <pc:spChg chg="mod">
          <ac:chgData name="Kazymyrov, Oleksandr" userId="2f620865-d50f-4a43-9142-cf92e53d3346" providerId="ADAL" clId="{30D139E0-4593-4CFF-A2A7-DAD7B97AF658}" dt="2022-07-17T16:11:32.681" v="922" actId="20577"/>
          <ac:spMkLst>
            <pc:docMk/>
            <pc:sldMk cId="2717884497" sldId="4534"/>
            <ac:spMk id="2" creationId="{8C8C1044-AF4A-B855-F453-DC882B938F46}"/>
          </ac:spMkLst>
        </pc:spChg>
        <pc:picChg chg="add mod">
          <ac:chgData name="Kazymyrov, Oleksandr" userId="2f620865-d50f-4a43-9142-cf92e53d3346" providerId="ADAL" clId="{30D139E0-4593-4CFF-A2A7-DAD7B97AF658}" dt="2022-07-17T13:20:49.881" v="471" actId="1440"/>
          <ac:picMkLst>
            <pc:docMk/>
            <pc:sldMk cId="2717884497" sldId="4534"/>
            <ac:picMk id="4" creationId="{3DB2BA14-42B1-3E58-EDA5-0D3300F048D6}"/>
          </ac:picMkLst>
        </pc:picChg>
        <pc:picChg chg="add mod ord">
          <ac:chgData name="Kazymyrov, Oleksandr" userId="2f620865-d50f-4a43-9142-cf92e53d3346" providerId="ADAL" clId="{30D139E0-4593-4CFF-A2A7-DAD7B97AF658}" dt="2022-07-17T13:23:39.018" v="493" actId="170"/>
          <ac:picMkLst>
            <pc:docMk/>
            <pc:sldMk cId="2717884497" sldId="4534"/>
            <ac:picMk id="6" creationId="{9D0DA430-066F-AFE7-53D0-75F966AAD9FE}"/>
          </ac:picMkLst>
        </pc:picChg>
        <pc:picChg chg="del">
          <ac:chgData name="Kazymyrov, Oleksandr" userId="2f620865-d50f-4a43-9142-cf92e53d3346" providerId="ADAL" clId="{30D139E0-4593-4CFF-A2A7-DAD7B97AF658}" dt="2022-07-17T13:18:43.112" v="454" actId="478"/>
          <ac:picMkLst>
            <pc:docMk/>
            <pc:sldMk cId="2717884497" sldId="4534"/>
            <ac:picMk id="7" creationId="{7E81DA83-46E8-1AE0-5C12-47D84EF4A8E3}"/>
          </ac:picMkLst>
        </pc:picChg>
        <pc:picChg chg="add mod">
          <ac:chgData name="Kazymyrov, Oleksandr" userId="2f620865-d50f-4a43-9142-cf92e53d3346" providerId="ADAL" clId="{30D139E0-4593-4CFF-A2A7-DAD7B97AF658}" dt="2022-07-17T13:23:30.424" v="489" actId="14100"/>
          <ac:picMkLst>
            <pc:docMk/>
            <pc:sldMk cId="2717884497" sldId="4534"/>
            <ac:picMk id="9" creationId="{9FC7C7DE-C4F2-6622-DF83-952D642B3B67}"/>
          </ac:picMkLst>
        </pc:picChg>
        <pc:picChg chg="del">
          <ac:chgData name="Kazymyrov, Oleksandr" userId="2f620865-d50f-4a43-9142-cf92e53d3346" providerId="ADAL" clId="{30D139E0-4593-4CFF-A2A7-DAD7B97AF658}" dt="2022-07-17T13:18:42.217" v="453" actId="478"/>
          <ac:picMkLst>
            <pc:docMk/>
            <pc:sldMk cId="2717884497" sldId="4534"/>
            <ac:picMk id="13" creationId="{B345C120-E5F0-BCDF-B1D1-768A76BEA056}"/>
          </ac:picMkLst>
        </pc:picChg>
        <pc:picChg chg="del">
          <ac:chgData name="Kazymyrov, Oleksandr" userId="2f620865-d50f-4a43-9142-cf92e53d3346" providerId="ADAL" clId="{30D139E0-4593-4CFF-A2A7-DAD7B97AF658}" dt="2022-07-17T13:18:44.177" v="455" actId="478"/>
          <ac:picMkLst>
            <pc:docMk/>
            <pc:sldMk cId="2717884497" sldId="4534"/>
            <ac:picMk id="17" creationId="{0CF6649C-3493-03BC-90E7-4F93A51C7261}"/>
          </ac:picMkLst>
        </pc:picChg>
      </pc:sldChg>
      <pc:sldChg chg="addSp delSp modSp add del mod modAnim">
        <pc:chgData name="Kazymyrov, Oleksandr" userId="2f620865-d50f-4a43-9142-cf92e53d3346" providerId="ADAL" clId="{30D139E0-4593-4CFF-A2A7-DAD7B97AF658}" dt="2022-07-23T16:23:15.950" v="3003" actId="47"/>
        <pc:sldMkLst>
          <pc:docMk/>
          <pc:sldMk cId="1672900826" sldId="4535"/>
        </pc:sldMkLst>
        <pc:spChg chg="mod">
          <ac:chgData name="Kazymyrov, Oleksandr" userId="2f620865-d50f-4a43-9142-cf92e53d3346" providerId="ADAL" clId="{30D139E0-4593-4CFF-A2A7-DAD7B97AF658}" dt="2022-07-17T14:03:49.971" v="671" actId="20577"/>
          <ac:spMkLst>
            <pc:docMk/>
            <pc:sldMk cId="1672900826" sldId="4535"/>
            <ac:spMk id="2" creationId="{8C8C1044-AF4A-B855-F453-DC882B938F46}"/>
          </ac:spMkLst>
        </pc:spChg>
        <pc:spChg chg="add del mod">
          <ac:chgData name="Kazymyrov, Oleksandr" userId="2f620865-d50f-4a43-9142-cf92e53d3346" providerId="ADAL" clId="{30D139E0-4593-4CFF-A2A7-DAD7B97AF658}" dt="2022-07-17T13:57:49.312" v="650" actId="931"/>
          <ac:spMkLst>
            <pc:docMk/>
            <pc:sldMk cId="1672900826" sldId="4535"/>
            <ac:spMk id="3" creationId="{2B5E20E2-DA58-FA24-1357-62676EC91A2F}"/>
          </ac:spMkLst>
        </pc:spChg>
        <pc:spChg chg="add mod">
          <ac:chgData name="Kazymyrov, Oleksandr" userId="2f620865-d50f-4a43-9142-cf92e53d3346" providerId="ADAL" clId="{30D139E0-4593-4CFF-A2A7-DAD7B97AF658}" dt="2022-07-22T07:03:15.890" v="2901"/>
          <ac:spMkLst>
            <pc:docMk/>
            <pc:sldMk cId="1672900826" sldId="4535"/>
            <ac:spMk id="12" creationId="{038A0FAA-0A7E-A61C-F21E-CAA7A7EC0F1C}"/>
          </ac:spMkLst>
        </pc:spChg>
        <pc:picChg chg="add mod modCrop">
          <ac:chgData name="Kazymyrov, Oleksandr" userId="2f620865-d50f-4a43-9142-cf92e53d3346" providerId="ADAL" clId="{30D139E0-4593-4CFF-A2A7-DAD7B97AF658}" dt="2022-07-17T15:54:20.296" v="801" actId="1076"/>
          <ac:picMkLst>
            <pc:docMk/>
            <pc:sldMk cId="1672900826" sldId="4535"/>
            <ac:picMk id="5" creationId="{DBEE725D-2D01-4BD6-9434-FCEFB95B4194}"/>
          </ac:picMkLst>
        </pc:picChg>
        <pc:picChg chg="add del mod">
          <ac:chgData name="Kazymyrov, Oleksandr" userId="2f620865-d50f-4a43-9142-cf92e53d3346" providerId="ADAL" clId="{30D139E0-4593-4CFF-A2A7-DAD7B97AF658}" dt="2022-07-17T15:54:14.479" v="797" actId="478"/>
          <ac:picMkLst>
            <pc:docMk/>
            <pc:sldMk cId="1672900826" sldId="4535"/>
            <ac:picMk id="7" creationId="{FF848EC6-AF92-7F55-1CED-641BA3F25436}"/>
          </ac:picMkLst>
        </pc:picChg>
        <pc:picChg chg="add del mod ord">
          <ac:chgData name="Kazymyrov, Oleksandr" userId="2f620865-d50f-4a43-9142-cf92e53d3346" providerId="ADAL" clId="{30D139E0-4593-4CFF-A2A7-DAD7B97AF658}" dt="2022-07-23T16:08:34.403" v="2944" actId="478"/>
          <ac:picMkLst>
            <pc:docMk/>
            <pc:sldMk cId="1672900826" sldId="4535"/>
            <ac:picMk id="9" creationId="{C8013E67-2727-9C08-D0FD-C82CF34FD0A8}"/>
          </ac:picMkLst>
        </pc:picChg>
        <pc:picChg chg="add del mod modCrop">
          <ac:chgData name="Kazymyrov, Oleksandr" userId="2f620865-d50f-4a43-9142-cf92e53d3346" providerId="ADAL" clId="{30D139E0-4593-4CFF-A2A7-DAD7B97AF658}" dt="2022-07-23T16:08:48.416" v="2949" actId="478"/>
          <ac:picMkLst>
            <pc:docMk/>
            <pc:sldMk cId="1672900826" sldId="4535"/>
            <ac:picMk id="25" creationId="{CC8CA46C-2951-BCDC-5ADF-10A13FC9F20D}"/>
          </ac:picMkLst>
        </pc:picChg>
        <pc:picChg chg="del">
          <ac:chgData name="Kazymyrov, Oleksandr" userId="2f620865-d50f-4a43-9142-cf92e53d3346" providerId="ADAL" clId="{30D139E0-4593-4CFF-A2A7-DAD7B97AF658}" dt="2022-07-17T13:57:25.086" v="636" actId="478"/>
          <ac:picMkLst>
            <pc:docMk/>
            <pc:sldMk cId="1672900826" sldId="4535"/>
            <ac:picMk id="1026" creationId="{F7BBF65E-A67D-11B2-502F-37B2F3E85BF9}"/>
          </ac:picMkLst>
        </pc:picChg>
        <pc:cxnChg chg="add del mod">
          <ac:chgData name="Kazymyrov, Oleksandr" userId="2f620865-d50f-4a43-9142-cf92e53d3346" providerId="ADAL" clId="{30D139E0-4593-4CFF-A2A7-DAD7B97AF658}" dt="2022-07-23T16:08:36.186" v="2945" actId="478"/>
          <ac:cxnSpMkLst>
            <pc:docMk/>
            <pc:sldMk cId="1672900826" sldId="4535"/>
            <ac:cxnSpMk id="11" creationId="{66212D51-DFAB-6DCB-AEEF-1CA6D3C29F86}"/>
          </ac:cxnSpMkLst>
        </pc:cxnChg>
        <pc:cxnChg chg="add del mod">
          <ac:chgData name="Kazymyrov, Oleksandr" userId="2f620865-d50f-4a43-9142-cf92e53d3346" providerId="ADAL" clId="{30D139E0-4593-4CFF-A2A7-DAD7B97AF658}" dt="2022-07-23T16:08:37.243" v="2946" actId="478"/>
          <ac:cxnSpMkLst>
            <pc:docMk/>
            <pc:sldMk cId="1672900826" sldId="4535"/>
            <ac:cxnSpMk id="13" creationId="{0A92FCF4-9DCE-8D39-1EAD-3B3A2BCE7F20}"/>
          </ac:cxnSpMkLst>
        </pc:cxnChg>
        <pc:cxnChg chg="add del mod">
          <ac:chgData name="Kazymyrov, Oleksandr" userId="2f620865-d50f-4a43-9142-cf92e53d3346" providerId="ADAL" clId="{30D139E0-4593-4CFF-A2A7-DAD7B97AF658}" dt="2022-07-23T16:08:33.499" v="2943" actId="478"/>
          <ac:cxnSpMkLst>
            <pc:docMk/>
            <pc:sldMk cId="1672900826" sldId="4535"/>
            <ac:cxnSpMk id="21" creationId="{055821B4-8CE9-C350-251D-4BC18165BFBA}"/>
          </ac:cxnSpMkLst>
        </pc:cxnChg>
        <pc:cxnChg chg="add del mod">
          <ac:chgData name="Kazymyrov, Oleksandr" userId="2f620865-d50f-4a43-9142-cf92e53d3346" providerId="ADAL" clId="{30D139E0-4593-4CFF-A2A7-DAD7B97AF658}" dt="2022-07-23T16:08:39.316" v="2947" actId="478"/>
          <ac:cxnSpMkLst>
            <pc:docMk/>
            <pc:sldMk cId="1672900826" sldId="4535"/>
            <ac:cxnSpMk id="27" creationId="{E443E674-3009-7D78-32AB-BEBFCC49153F}"/>
          </ac:cxnSpMkLst>
        </pc:cxnChg>
        <pc:cxnChg chg="add del mod">
          <ac:chgData name="Kazymyrov, Oleksandr" userId="2f620865-d50f-4a43-9142-cf92e53d3346" providerId="ADAL" clId="{30D139E0-4593-4CFF-A2A7-DAD7B97AF658}" dt="2022-07-23T16:08:41.067" v="2948" actId="478"/>
          <ac:cxnSpMkLst>
            <pc:docMk/>
            <pc:sldMk cId="1672900826" sldId="4535"/>
            <ac:cxnSpMk id="31" creationId="{C245A156-D13D-C027-AAF9-E7C0B5CAA70D}"/>
          </ac:cxnSpMkLst>
        </pc:cxnChg>
      </pc:sldChg>
      <pc:sldChg chg="add del">
        <pc:chgData name="Kazymyrov, Oleksandr" userId="2f620865-d50f-4a43-9142-cf92e53d3346" providerId="ADAL" clId="{30D139E0-4593-4CFF-A2A7-DAD7B97AF658}" dt="2022-07-20T17:52:53.625" v="2263" actId="47"/>
        <pc:sldMkLst>
          <pc:docMk/>
          <pc:sldMk cId="2567641109" sldId="4536"/>
        </pc:sldMkLst>
      </pc:sldChg>
      <pc:sldChg chg="addSp delSp modSp add mod ord modAnim">
        <pc:chgData name="Kazymyrov, Oleksandr" userId="2f620865-d50f-4a43-9142-cf92e53d3346" providerId="ADAL" clId="{30D139E0-4593-4CFF-A2A7-DAD7B97AF658}" dt="2022-07-23T16:43:16.965" v="3251"/>
        <pc:sldMkLst>
          <pc:docMk/>
          <pc:sldMk cId="1823589087" sldId="4537"/>
        </pc:sldMkLst>
        <pc:spChg chg="mod">
          <ac:chgData name="Kazymyrov, Oleksandr" userId="2f620865-d50f-4a43-9142-cf92e53d3346" providerId="ADAL" clId="{30D139E0-4593-4CFF-A2A7-DAD7B97AF658}" dt="2022-07-20T10:39:36.005" v="1386" actId="20577"/>
          <ac:spMkLst>
            <pc:docMk/>
            <pc:sldMk cId="1823589087" sldId="4537"/>
            <ac:spMk id="2" creationId="{8C8C1044-AF4A-B855-F453-DC882B938F46}"/>
          </ac:spMkLst>
        </pc:spChg>
        <pc:spChg chg="add del mod">
          <ac:chgData name="Kazymyrov, Oleksandr" userId="2f620865-d50f-4a43-9142-cf92e53d3346" providerId="ADAL" clId="{30D139E0-4593-4CFF-A2A7-DAD7B97AF658}" dt="2022-07-17T16:09:34.228" v="882" actId="478"/>
          <ac:spMkLst>
            <pc:docMk/>
            <pc:sldMk cId="1823589087" sldId="4537"/>
            <ac:spMk id="3" creationId="{A8EBA462-18D7-4170-A705-787660CF767D}"/>
          </ac:spMkLst>
        </pc:spChg>
        <pc:spChg chg="del">
          <ac:chgData name="Kazymyrov, Oleksandr" userId="2f620865-d50f-4a43-9142-cf92e53d3346" providerId="ADAL" clId="{30D139E0-4593-4CFF-A2A7-DAD7B97AF658}" dt="2022-07-23T16:43:16.448" v="3250" actId="478"/>
          <ac:spMkLst>
            <pc:docMk/>
            <pc:sldMk cId="1823589087" sldId="4537"/>
            <ac:spMk id="10" creationId="{A90D072D-F52F-A42F-73DA-AFE034774FC2}"/>
          </ac:spMkLst>
        </pc:spChg>
        <pc:spChg chg="add mod">
          <ac:chgData name="Kazymyrov, Oleksandr" userId="2f620865-d50f-4a43-9142-cf92e53d3346" providerId="ADAL" clId="{30D139E0-4593-4CFF-A2A7-DAD7B97AF658}" dt="2022-07-17T16:12:58.426" v="932" actId="1076"/>
          <ac:spMkLst>
            <pc:docMk/>
            <pc:sldMk cId="1823589087" sldId="4537"/>
            <ac:spMk id="12" creationId="{AF692329-9C86-0BB1-D809-10A0A761B088}"/>
          </ac:spMkLst>
        </pc:spChg>
        <pc:spChg chg="del">
          <ac:chgData name="Kazymyrov, Oleksandr" userId="2f620865-d50f-4a43-9142-cf92e53d3346" providerId="ADAL" clId="{30D139E0-4593-4CFF-A2A7-DAD7B97AF658}" dt="2022-07-23T16:43:16.448" v="3250" actId="478"/>
          <ac:spMkLst>
            <pc:docMk/>
            <pc:sldMk cId="1823589087" sldId="4537"/>
            <ac:spMk id="14" creationId="{8E165CA6-FFBF-1DE9-CA20-AEA067E6688D}"/>
          </ac:spMkLst>
        </pc:spChg>
        <pc:spChg chg="add mod">
          <ac:chgData name="Kazymyrov, Oleksandr" userId="2f620865-d50f-4a43-9142-cf92e53d3346" providerId="ADAL" clId="{30D139E0-4593-4CFF-A2A7-DAD7B97AF658}" dt="2022-07-17T16:14:29.236" v="1017" actId="20577"/>
          <ac:spMkLst>
            <pc:docMk/>
            <pc:sldMk cId="1823589087" sldId="4537"/>
            <ac:spMk id="16" creationId="{8956B5F2-29FE-9C53-6953-AA29F1E7F5E6}"/>
          </ac:spMkLst>
        </pc:spChg>
        <pc:spChg chg="add mod">
          <ac:chgData name="Kazymyrov, Oleksandr" userId="2f620865-d50f-4a43-9142-cf92e53d3346" providerId="ADAL" clId="{30D139E0-4593-4CFF-A2A7-DAD7B97AF658}" dt="2022-07-20T10:40:14.854" v="1405" actId="20577"/>
          <ac:spMkLst>
            <pc:docMk/>
            <pc:sldMk cId="1823589087" sldId="4537"/>
            <ac:spMk id="18" creationId="{21C7FF7C-91DD-ED08-7F68-699F037246AD}"/>
          </ac:spMkLst>
        </pc:spChg>
        <pc:spChg chg="add mod">
          <ac:chgData name="Kazymyrov, Oleksandr" userId="2f620865-d50f-4a43-9142-cf92e53d3346" providerId="ADAL" clId="{30D139E0-4593-4CFF-A2A7-DAD7B97AF658}" dt="2022-07-17T16:15:50.584" v="1061" actId="1076"/>
          <ac:spMkLst>
            <pc:docMk/>
            <pc:sldMk cId="1823589087" sldId="4537"/>
            <ac:spMk id="19" creationId="{DFC65F91-57B2-11A0-B086-51FD48BE895F}"/>
          </ac:spMkLst>
        </pc:spChg>
        <pc:spChg chg="add mod">
          <ac:chgData name="Kazymyrov, Oleksandr" userId="2f620865-d50f-4a43-9142-cf92e53d3346" providerId="ADAL" clId="{30D139E0-4593-4CFF-A2A7-DAD7B97AF658}" dt="2022-07-23T16:43:16.965" v="3251"/>
          <ac:spMkLst>
            <pc:docMk/>
            <pc:sldMk cId="1823589087" sldId="4537"/>
            <ac:spMk id="21" creationId="{5430DC6D-9D86-6CD3-3C35-04FF53152346}"/>
          </ac:spMkLst>
        </pc:spChg>
        <pc:spChg chg="add mod">
          <ac:chgData name="Kazymyrov, Oleksandr" userId="2f620865-d50f-4a43-9142-cf92e53d3346" providerId="ADAL" clId="{30D139E0-4593-4CFF-A2A7-DAD7B97AF658}" dt="2022-07-23T16:43:16.965" v="3251"/>
          <ac:spMkLst>
            <pc:docMk/>
            <pc:sldMk cId="1823589087" sldId="4537"/>
            <ac:spMk id="23" creationId="{516BB9E7-5750-B94F-4E04-524124F9E15A}"/>
          </ac:spMkLst>
        </pc:spChg>
        <pc:picChg chg="mod">
          <ac:chgData name="Kazymyrov, Oleksandr" userId="2f620865-d50f-4a43-9142-cf92e53d3346" providerId="ADAL" clId="{30D139E0-4593-4CFF-A2A7-DAD7B97AF658}" dt="2022-07-17T16:18:23.081" v="1071" actId="12788"/>
          <ac:picMkLst>
            <pc:docMk/>
            <pc:sldMk cId="1823589087" sldId="4537"/>
            <ac:picMk id="13" creationId="{B345C120-E5F0-BCDF-B1D1-768A76BEA056}"/>
          </ac:picMkLst>
        </pc:picChg>
        <pc:picChg chg="add mod ord replST">
          <ac:chgData name="Kazymyrov, Oleksandr" userId="2f620865-d50f-4a43-9142-cf92e53d3346" providerId="ADAL" clId="{30D139E0-4593-4CFF-A2A7-DAD7B97AF658}" dt="2022-07-17T16:18:23.081" v="1071" actId="12788"/>
          <ac:picMkLst>
            <pc:docMk/>
            <pc:sldMk cId="1823589087" sldId="4537"/>
            <ac:picMk id="20" creationId="{C529041A-3282-31D7-90D8-3800C3B629E7}"/>
          </ac:picMkLst>
        </pc:picChg>
        <pc:picChg chg="add del mod">
          <ac:chgData name="Kazymyrov, Oleksandr" userId="2f620865-d50f-4a43-9142-cf92e53d3346" providerId="ADAL" clId="{30D139E0-4593-4CFF-A2A7-DAD7B97AF658}" dt="2022-07-20T10:39:11.293" v="1362" actId="478"/>
          <ac:picMkLst>
            <pc:docMk/>
            <pc:sldMk cId="1823589087" sldId="4537"/>
            <ac:picMk id="21" creationId="{9506F41C-AD99-0E47-3324-4C35980FF5C8}"/>
          </ac:picMkLst>
        </pc:picChg>
        <pc:picChg chg="add mod">
          <ac:chgData name="Kazymyrov, Oleksandr" userId="2f620865-d50f-4a43-9142-cf92e53d3346" providerId="ADAL" clId="{30D139E0-4593-4CFF-A2A7-DAD7B97AF658}" dt="2022-07-20T10:39:11.565" v="1363"/>
          <ac:picMkLst>
            <pc:docMk/>
            <pc:sldMk cId="1823589087" sldId="4537"/>
            <ac:picMk id="22" creationId="{5D668E5C-EC58-2D27-7220-4A0E168206C4}"/>
          </ac:picMkLst>
        </pc:picChg>
        <pc:cxnChg chg="mod">
          <ac:chgData name="Kazymyrov, Oleksandr" userId="2f620865-d50f-4a43-9142-cf92e53d3346" providerId="ADAL" clId="{30D139E0-4593-4CFF-A2A7-DAD7B97AF658}" dt="2022-07-17T16:18:23.081" v="1071" actId="12788"/>
          <ac:cxnSpMkLst>
            <pc:docMk/>
            <pc:sldMk cId="1823589087" sldId="4537"/>
            <ac:cxnSpMk id="4" creationId="{C1F0386C-148A-FFAA-336C-B3F2F3871200}"/>
          </ac:cxnSpMkLst>
        </pc:cxnChg>
      </pc:sldChg>
      <pc:sldChg chg="addSp delSp modSp add del mod ord addAnim delAnim modAnim">
        <pc:chgData name="Kazymyrov, Oleksandr" userId="2f620865-d50f-4a43-9142-cf92e53d3346" providerId="ADAL" clId="{30D139E0-4593-4CFF-A2A7-DAD7B97AF658}" dt="2022-07-20T10:54:33.213" v="1529" actId="47"/>
        <pc:sldMkLst>
          <pc:docMk/>
          <pc:sldMk cId="653666772" sldId="4538"/>
        </pc:sldMkLst>
        <pc:spChg chg="mod">
          <ac:chgData name="Kazymyrov, Oleksandr" userId="2f620865-d50f-4a43-9142-cf92e53d3346" providerId="ADAL" clId="{30D139E0-4593-4CFF-A2A7-DAD7B97AF658}" dt="2022-07-20T10:40:30.644" v="1423" actId="20577"/>
          <ac:spMkLst>
            <pc:docMk/>
            <pc:sldMk cId="653666772" sldId="4538"/>
            <ac:spMk id="2" creationId="{8C8C1044-AF4A-B855-F453-DC882B938F46}"/>
          </ac:spMkLst>
        </pc:spChg>
        <pc:spChg chg="mod">
          <ac:chgData name="Kazymyrov, Oleksandr" userId="2f620865-d50f-4a43-9142-cf92e53d3346" providerId="ADAL" clId="{30D139E0-4593-4CFF-A2A7-DAD7B97AF658}" dt="2022-07-17T16:34:15.015" v="1139" actId="20577"/>
          <ac:spMkLst>
            <pc:docMk/>
            <pc:sldMk cId="653666772" sldId="4538"/>
            <ac:spMk id="6" creationId="{5374701F-A887-7A7D-4523-DDBA59FC32F8}"/>
          </ac:spMkLst>
        </pc:spChg>
        <pc:spChg chg="add del">
          <ac:chgData name="Kazymyrov, Oleksandr" userId="2f620865-d50f-4a43-9142-cf92e53d3346" providerId="ADAL" clId="{30D139E0-4593-4CFF-A2A7-DAD7B97AF658}" dt="2022-07-17T16:43:19.661" v="1237" actId="478"/>
          <ac:spMkLst>
            <pc:docMk/>
            <pc:sldMk cId="653666772" sldId="4538"/>
            <ac:spMk id="8" creationId="{44B8A967-4F3B-AB57-B105-9CDB7F50E64A}"/>
          </ac:spMkLst>
        </pc:spChg>
        <pc:spChg chg="del">
          <ac:chgData name="Kazymyrov, Oleksandr" userId="2f620865-d50f-4a43-9142-cf92e53d3346" providerId="ADAL" clId="{30D139E0-4593-4CFF-A2A7-DAD7B97AF658}" dt="2022-07-17T16:30:02.052" v="1111" actId="478"/>
          <ac:spMkLst>
            <pc:docMk/>
            <pc:sldMk cId="653666772" sldId="4538"/>
            <ac:spMk id="10" creationId="{A90D072D-F52F-A42F-73DA-AFE034774FC2}"/>
          </ac:spMkLst>
        </pc:spChg>
        <pc:spChg chg="del">
          <ac:chgData name="Kazymyrov, Oleksandr" userId="2f620865-d50f-4a43-9142-cf92e53d3346" providerId="ADAL" clId="{30D139E0-4593-4CFF-A2A7-DAD7B97AF658}" dt="2022-07-17T16:30:04.357" v="1112" actId="478"/>
          <ac:spMkLst>
            <pc:docMk/>
            <pc:sldMk cId="653666772" sldId="4538"/>
            <ac:spMk id="14" creationId="{8E165CA6-FFBF-1DE9-CA20-AEA067E6688D}"/>
          </ac:spMkLst>
        </pc:spChg>
        <pc:spChg chg="add del mod">
          <ac:chgData name="Kazymyrov, Oleksandr" userId="2f620865-d50f-4a43-9142-cf92e53d3346" providerId="ADAL" clId="{30D139E0-4593-4CFF-A2A7-DAD7B97AF658}" dt="2022-07-20T10:45:09.117" v="1429" actId="478"/>
          <ac:spMkLst>
            <pc:docMk/>
            <pc:sldMk cId="653666772" sldId="4538"/>
            <ac:spMk id="18" creationId="{2F7E9D68-4828-AD0D-7AD3-C097E4A6073D}"/>
          </ac:spMkLst>
        </pc:spChg>
        <pc:spChg chg="add del mod topLvl">
          <ac:chgData name="Kazymyrov, Oleksandr" userId="2f620865-d50f-4a43-9142-cf92e53d3346" providerId="ADAL" clId="{30D139E0-4593-4CFF-A2A7-DAD7B97AF658}" dt="2022-07-17T16:43:23.250" v="1239" actId="478"/>
          <ac:spMkLst>
            <pc:docMk/>
            <pc:sldMk cId="653666772" sldId="4538"/>
            <ac:spMk id="22" creationId="{AC63858F-4C60-9333-F915-AFF5FE57D0E8}"/>
          </ac:spMkLst>
        </pc:spChg>
        <pc:spChg chg="add del mod">
          <ac:chgData name="Kazymyrov, Oleksandr" userId="2f620865-d50f-4a43-9142-cf92e53d3346" providerId="ADAL" clId="{30D139E0-4593-4CFF-A2A7-DAD7B97AF658}" dt="2022-07-17T16:50:12.498" v="1279" actId="478"/>
          <ac:spMkLst>
            <pc:docMk/>
            <pc:sldMk cId="653666772" sldId="4538"/>
            <ac:spMk id="30" creationId="{FC6DDE8B-DCB1-A82F-DD69-8EFB756BA222}"/>
          </ac:spMkLst>
        </pc:spChg>
        <pc:spChg chg="add del mod">
          <ac:chgData name="Kazymyrov, Oleksandr" userId="2f620865-d50f-4a43-9142-cf92e53d3346" providerId="ADAL" clId="{30D139E0-4593-4CFF-A2A7-DAD7B97AF658}" dt="2022-07-20T10:44:40.052" v="1426" actId="478"/>
          <ac:spMkLst>
            <pc:docMk/>
            <pc:sldMk cId="653666772" sldId="4538"/>
            <ac:spMk id="31" creationId="{4D44BF6E-6A65-ACB0-096B-9270AE5C11ED}"/>
          </ac:spMkLst>
        </pc:spChg>
        <pc:spChg chg="add del mod">
          <ac:chgData name="Kazymyrov, Oleksandr" userId="2f620865-d50f-4a43-9142-cf92e53d3346" providerId="ADAL" clId="{30D139E0-4593-4CFF-A2A7-DAD7B97AF658}" dt="2022-07-20T10:44:41.573" v="1427" actId="478"/>
          <ac:spMkLst>
            <pc:docMk/>
            <pc:sldMk cId="653666772" sldId="4538"/>
            <ac:spMk id="32" creationId="{FA89F80E-1892-6A7C-CD89-5C04C8C4AA8D}"/>
          </ac:spMkLst>
        </pc:spChg>
        <pc:grpChg chg="add del mod">
          <ac:chgData name="Kazymyrov, Oleksandr" userId="2f620865-d50f-4a43-9142-cf92e53d3346" providerId="ADAL" clId="{30D139E0-4593-4CFF-A2A7-DAD7B97AF658}" dt="2022-07-17T16:43:12.445" v="1234" actId="165"/>
          <ac:grpSpMkLst>
            <pc:docMk/>
            <pc:sldMk cId="653666772" sldId="4538"/>
            <ac:grpSpMk id="21" creationId="{700F8E25-26B0-CFA1-6E0A-2E1CB712DE06}"/>
          </ac:grpSpMkLst>
        </pc:grpChg>
        <pc:picChg chg="add del mod ord replST">
          <ac:chgData name="Kazymyrov, Oleksandr" userId="2f620865-d50f-4a43-9142-cf92e53d3346" providerId="ADAL" clId="{30D139E0-4593-4CFF-A2A7-DAD7B97AF658}" dt="2022-07-20T10:45:06.672" v="1428" actId="478"/>
          <ac:picMkLst>
            <pc:docMk/>
            <pc:sldMk cId="653666772" sldId="4538"/>
            <ac:picMk id="12" creationId="{A4478B96-2895-AEB4-2AD7-1AFD8670AE82}"/>
          </ac:picMkLst>
        </pc:picChg>
        <pc:picChg chg="add mod">
          <ac:chgData name="Kazymyrov, Oleksandr" userId="2f620865-d50f-4a43-9142-cf92e53d3346" providerId="ADAL" clId="{30D139E0-4593-4CFF-A2A7-DAD7B97AF658}" dt="2022-07-17T16:41:06.052" v="1224" actId="1076"/>
          <ac:picMkLst>
            <pc:docMk/>
            <pc:sldMk cId="653666772" sldId="4538"/>
            <ac:picMk id="20" creationId="{776BF694-5C90-2B0F-D1E2-34E5A34F55BA}"/>
          </ac:picMkLst>
        </pc:picChg>
        <pc:picChg chg="add del mod topLvl">
          <ac:chgData name="Kazymyrov, Oleksandr" userId="2f620865-d50f-4a43-9142-cf92e53d3346" providerId="ADAL" clId="{30D139E0-4593-4CFF-A2A7-DAD7B97AF658}" dt="2022-07-20T10:39:07.540" v="1361" actId="1076"/>
          <ac:picMkLst>
            <pc:docMk/>
            <pc:sldMk cId="653666772" sldId="4538"/>
            <ac:picMk id="23" creationId="{74B99973-2AEB-C5D1-894A-61837512ED5A}"/>
          </ac:picMkLst>
        </pc:picChg>
        <pc:picChg chg="add del mod topLvl">
          <ac:chgData name="Kazymyrov, Oleksandr" userId="2f620865-d50f-4a43-9142-cf92e53d3346" providerId="ADAL" clId="{30D139E0-4593-4CFF-A2A7-DAD7B97AF658}" dt="2022-07-17T16:43:47.478" v="1243" actId="478"/>
          <ac:picMkLst>
            <pc:docMk/>
            <pc:sldMk cId="653666772" sldId="4538"/>
            <ac:picMk id="24" creationId="{4AF8CAD9-D517-622A-B47F-9D4DE0C57D34}"/>
          </ac:picMkLst>
        </pc:picChg>
        <pc:picChg chg="add del mod topLvl">
          <ac:chgData name="Kazymyrov, Oleksandr" userId="2f620865-d50f-4a43-9142-cf92e53d3346" providerId="ADAL" clId="{30D139E0-4593-4CFF-A2A7-DAD7B97AF658}" dt="2022-07-17T16:43:48.676" v="1244" actId="478"/>
          <ac:picMkLst>
            <pc:docMk/>
            <pc:sldMk cId="653666772" sldId="4538"/>
            <ac:picMk id="25" creationId="{2F289165-1777-D81C-C739-FC942BF890E0}"/>
          </ac:picMkLst>
        </pc:picChg>
        <pc:picChg chg="add del mod topLvl">
          <ac:chgData name="Kazymyrov, Oleksandr" userId="2f620865-d50f-4a43-9142-cf92e53d3346" providerId="ADAL" clId="{30D139E0-4593-4CFF-A2A7-DAD7B97AF658}" dt="2022-07-17T16:43:46.444" v="1242" actId="478"/>
          <ac:picMkLst>
            <pc:docMk/>
            <pc:sldMk cId="653666772" sldId="4538"/>
            <ac:picMk id="26" creationId="{0CA38CC0-65EF-FCA1-2FD2-1B123A9FDD61}"/>
          </ac:picMkLst>
        </pc:picChg>
        <pc:picChg chg="del mod topLvl">
          <ac:chgData name="Kazymyrov, Oleksandr" userId="2f620865-d50f-4a43-9142-cf92e53d3346" providerId="ADAL" clId="{30D139E0-4593-4CFF-A2A7-DAD7B97AF658}" dt="2022-07-20T10:44:31.468" v="1425" actId="478"/>
          <ac:picMkLst>
            <pc:docMk/>
            <pc:sldMk cId="653666772" sldId="4538"/>
            <ac:picMk id="27" creationId="{12DD3B66-2440-9C3A-84E3-225FE0F7611B}"/>
          </ac:picMkLst>
        </pc:picChg>
        <pc:picChg chg="add del mod topLvl">
          <ac:chgData name="Kazymyrov, Oleksandr" userId="2f620865-d50f-4a43-9142-cf92e53d3346" providerId="ADAL" clId="{30D139E0-4593-4CFF-A2A7-DAD7B97AF658}" dt="2022-07-17T16:43:49.788" v="1245" actId="478"/>
          <ac:picMkLst>
            <pc:docMk/>
            <pc:sldMk cId="653666772" sldId="4538"/>
            <ac:picMk id="28" creationId="{5A60CA6D-9B1A-CCF1-53ED-8DF69217C49B}"/>
          </ac:picMkLst>
        </pc:picChg>
        <pc:picChg chg="add del mod topLvl">
          <ac:chgData name="Kazymyrov, Oleksandr" userId="2f620865-d50f-4a43-9142-cf92e53d3346" providerId="ADAL" clId="{30D139E0-4593-4CFF-A2A7-DAD7B97AF658}" dt="2022-07-17T16:43:22.144" v="1238" actId="478"/>
          <ac:picMkLst>
            <pc:docMk/>
            <pc:sldMk cId="653666772" sldId="4538"/>
            <ac:picMk id="29" creationId="{C18588A9-1C7A-8286-6CE5-52C22D9A993C}"/>
          </ac:picMkLst>
        </pc:picChg>
        <pc:cxnChg chg="mod ord">
          <ac:chgData name="Kazymyrov, Oleksandr" userId="2f620865-d50f-4a43-9142-cf92e53d3346" providerId="ADAL" clId="{30D139E0-4593-4CFF-A2A7-DAD7B97AF658}" dt="2022-07-20T10:45:21.801" v="1431" actId="14100"/>
          <ac:cxnSpMkLst>
            <pc:docMk/>
            <pc:sldMk cId="653666772" sldId="4538"/>
            <ac:cxnSpMk id="4" creationId="{C1F0386C-148A-FFAA-336C-B3F2F3871200}"/>
          </ac:cxnSpMkLst>
        </pc:cxnChg>
        <pc:cxnChg chg="add mod ord">
          <ac:chgData name="Kazymyrov, Oleksandr" userId="2f620865-d50f-4a43-9142-cf92e53d3346" providerId="ADAL" clId="{30D139E0-4593-4CFF-A2A7-DAD7B97AF658}" dt="2022-07-17T16:39:04.656" v="1212" actId="167"/>
          <ac:cxnSpMkLst>
            <pc:docMk/>
            <pc:sldMk cId="653666772" sldId="4538"/>
            <ac:cxnSpMk id="19" creationId="{2221540F-A89B-E46C-92F9-C318A25B5F8D}"/>
          </ac:cxnSpMkLst>
        </pc:cxnChg>
      </pc:sldChg>
      <pc:sldChg chg="add del modTransition">
        <pc:chgData name="Kazymyrov, Oleksandr" userId="2f620865-d50f-4a43-9142-cf92e53d3346" providerId="ADAL" clId="{30D139E0-4593-4CFF-A2A7-DAD7B97AF658}" dt="2022-07-20T15:35:55.399" v="1762" actId="47"/>
        <pc:sldMkLst>
          <pc:docMk/>
          <pc:sldMk cId="3051541100" sldId="4539"/>
        </pc:sldMkLst>
      </pc:sldChg>
      <pc:sldChg chg="addSp delSp modSp new del mod ord">
        <pc:chgData name="Kazymyrov, Oleksandr" userId="2f620865-d50f-4a43-9142-cf92e53d3346" providerId="ADAL" clId="{30D139E0-4593-4CFF-A2A7-DAD7B97AF658}" dt="2022-07-17T16:48:49.461" v="1274" actId="47"/>
        <pc:sldMkLst>
          <pc:docMk/>
          <pc:sldMk cId="3980165358" sldId="4539"/>
        </pc:sldMkLst>
        <pc:spChg chg="del">
          <ac:chgData name="Kazymyrov, Oleksandr" userId="2f620865-d50f-4a43-9142-cf92e53d3346" providerId="ADAL" clId="{30D139E0-4593-4CFF-A2A7-DAD7B97AF658}" dt="2022-07-17T16:46:28.178" v="1263" actId="478"/>
          <ac:spMkLst>
            <pc:docMk/>
            <pc:sldMk cId="3980165358" sldId="4539"/>
            <ac:spMk id="2" creationId="{428FD216-53DE-E075-D0E8-7AB1CBA3F38A}"/>
          </ac:spMkLst>
        </pc:spChg>
        <pc:spChg chg="del">
          <ac:chgData name="Kazymyrov, Oleksandr" userId="2f620865-d50f-4a43-9142-cf92e53d3346" providerId="ADAL" clId="{30D139E0-4593-4CFF-A2A7-DAD7B97AF658}" dt="2022-07-17T16:46:29.907" v="1264" actId="478"/>
          <ac:spMkLst>
            <pc:docMk/>
            <pc:sldMk cId="3980165358" sldId="4539"/>
            <ac:spMk id="3" creationId="{986DAE20-0117-0E42-9177-EB165AA45AE5}"/>
          </ac:spMkLst>
        </pc:spChg>
        <pc:spChg chg="add del">
          <ac:chgData name="Kazymyrov, Oleksandr" userId="2f620865-d50f-4a43-9142-cf92e53d3346" providerId="ADAL" clId="{30D139E0-4593-4CFF-A2A7-DAD7B97AF658}" dt="2022-07-17T16:46:53.003" v="1267" actId="11529"/>
          <ac:spMkLst>
            <pc:docMk/>
            <pc:sldMk cId="3980165358" sldId="4539"/>
            <ac:spMk id="5" creationId="{D62F0540-9967-900B-B36E-60CC5CCC753E}"/>
          </ac:spMkLst>
        </pc:spChg>
        <pc:picChg chg="add del mod">
          <ac:chgData name="Kazymyrov, Oleksandr" userId="2f620865-d50f-4a43-9142-cf92e53d3346" providerId="ADAL" clId="{30D139E0-4593-4CFF-A2A7-DAD7B97AF658}" dt="2022-07-17T16:48:28.922" v="1272" actId="478"/>
          <ac:picMkLst>
            <pc:docMk/>
            <pc:sldMk cId="3980165358" sldId="4539"/>
            <ac:picMk id="4" creationId="{22FD1301-9B1B-0252-FCBC-646A90178585}"/>
          </ac:picMkLst>
        </pc:picChg>
        <pc:picChg chg="add del mod">
          <ac:chgData name="Kazymyrov, Oleksandr" userId="2f620865-d50f-4a43-9142-cf92e53d3346" providerId="ADAL" clId="{30D139E0-4593-4CFF-A2A7-DAD7B97AF658}" dt="2022-07-17T16:48:47.472" v="1273" actId="478"/>
          <ac:picMkLst>
            <pc:docMk/>
            <pc:sldMk cId="3980165358" sldId="4539"/>
            <ac:picMk id="6" creationId="{0A0A9F34-CB3A-A350-D8A7-18E9583AA116}"/>
          </ac:picMkLst>
        </pc:picChg>
      </pc:sldChg>
      <pc:sldChg chg="addSp delSp modSp add del mod addAnim delAnim modAnim">
        <pc:chgData name="Kazymyrov, Oleksandr" userId="2f620865-d50f-4a43-9142-cf92e53d3346" providerId="ADAL" clId="{30D139E0-4593-4CFF-A2A7-DAD7B97AF658}" dt="2022-07-20T10:47:53.614" v="1451" actId="2890"/>
        <pc:sldMkLst>
          <pc:docMk/>
          <pc:sldMk cId="1388015332" sldId="4540"/>
        </pc:sldMkLst>
        <pc:cxnChg chg="add del mod">
          <ac:chgData name="Kazymyrov, Oleksandr" userId="2f620865-d50f-4a43-9142-cf92e53d3346" providerId="ADAL" clId="{30D139E0-4593-4CFF-A2A7-DAD7B97AF658}" dt="2022-07-20T10:47:50.589" v="1445" actId="478"/>
          <ac:cxnSpMkLst>
            <pc:docMk/>
            <pc:sldMk cId="1388015332" sldId="4540"/>
            <ac:cxnSpMk id="19" creationId="{2221540F-A89B-E46C-92F9-C318A25B5F8D}"/>
          </ac:cxnSpMkLst>
        </pc:cxnChg>
      </pc:sldChg>
      <pc:sldChg chg="add del modTransition">
        <pc:chgData name="Kazymyrov, Oleksandr" userId="2f620865-d50f-4a43-9142-cf92e53d3346" providerId="ADAL" clId="{30D139E0-4593-4CFF-A2A7-DAD7B97AF658}" dt="2022-07-20T10:54:33.213" v="1529" actId="47"/>
        <pc:sldMkLst>
          <pc:docMk/>
          <pc:sldMk cId="4125745309" sldId="4540"/>
        </pc:sldMkLst>
      </pc:sldChg>
      <pc:sldChg chg="add del mod modShow">
        <pc:chgData name="Kazymyrov, Oleksandr" userId="2f620865-d50f-4a43-9142-cf92e53d3346" providerId="ADAL" clId="{30D139E0-4593-4CFF-A2A7-DAD7B97AF658}" dt="2022-07-20T10:54:08.960" v="1528" actId="47"/>
        <pc:sldMkLst>
          <pc:docMk/>
          <pc:sldMk cId="3402702036" sldId="4541"/>
        </pc:sldMkLst>
      </pc:sldChg>
      <pc:sldChg chg="addSp delSp modSp add mod modTransition modAnim">
        <pc:chgData name="Kazymyrov, Oleksandr" userId="2f620865-d50f-4a43-9142-cf92e53d3346" providerId="ADAL" clId="{30D139E0-4593-4CFF-A2A7-DAD7B97AF658}" dt="2022-07-23T16:43:01.605" v="3249" actId="20577"/>
        <pc:sldMkLst>
          <pc:docMk/>
          <pc:sldMk cId="274278498" sldId="4542"/>
        </pc:sldMkLst>
        <pc:spChg chg="mod">
          <ac:chgData name="Kazymyrov, Oleksandr" userId="2f620865-d50f-4a43-9142-cf92e53d3346" providerId="ADAL" clId="{30D139E0-4593-4CFF-A2A7-DAD7B97AF658}" dt="2022-07-20T10:53:18.983" v="1526" actId="20577"/>
          <ac:spMkLst>
            <pc:docMk/>
            <pc:sldMk cId="274278498" sldId="4542"/>
            <ac:spMk id="2" creationId="{8C8C1044-AF4A-B855-F453-DC882B938F46}"/>
          </ac:spMkLst>
        </pc:spChg>
        <pc:spChg chg="del">
          <ac:chgData name="Kazymyrov, Oleksandr" userId="2f620865-d50f-4a43-9142-cf92e53d3346" providerId="ADAL" clId="{30D139E0-4593-4CFF-A2A7-DAD7B97AF658}" dt="2022-07-20T10:52:41.034" v="1516" actId="478"/>
          <ac:spMkLst>
            <pc:docMk/>
            <pc:sldMk cId="274278498" sldId="4542"/>
            <ac:spMk id="10" creationId="{A90D072D-F52F-A42F-73DA-AFE034774FC2}"/>
          </ac:spMkLst>
        </pc:spChg>
        <pc:spChg chg="del">
          <ac:chgData name="Kazymyrov, Oleksandr" userId="2f620865-d50f-4a43-9142-cf92e53d3346" providerId="ADAL" clId="{30D139E0-4593-4CFF-A2A7-DAD7B97AF658}" dt="2022-07-20T10:52:42.655" v="1517" actId="478"/>
          <ac:spMkLst>
            <pc:docMk/>
            <pc:sldMk cId="274278498" sldId="4542"/>
            <ac:spMk id="14" creationId="{8E165CA6-FFBF-1DE9-CA20-AEA067E6688D}"/>
          </ac:spMkLst>
        </pc:spChg>
        <pc:spChg chg="add mod">
          <ac:chgData name="Kazymyrov, Oleksandr" userId="2f620865-d50f-4a43-9142-cf92e53d3346" providerId="ADAL" clId="{30D139E0-4593-4CFF-A2A7-DAD7B97AF658}" dt="2022-07-23T16:42:53.596" v="3239" actId="20577"/>
          <ac:spMkLst>
            <pc:docMk/>
            <pc:sldMk cId="274278498" sldId="4542"/>
            <ac:spMk id="20" creationId="{5A4E1396-5198-CA29-5428-EB22C6FE143B}"/>
          </ac:spMkLst>
        </pc:spChg>
        <pc:spChg chg="add mod">
          <ac:chgData name="Kazymyrov, Oleksandr" userId="2f620865-d50f-4a43-9142-cf92e53d3346" providerId="ADAL" clId="{30D139E0-4593-4CFF-A2A7-DAD7B97AF658}" dt="2022-07-23T16:42:58.611" v="3245" actId="20577"/>
          <ac:spMkLst>
            <pc:docMk/>
            <pc:sldMk cId="274278498" sldId="4542"/>
            <ac:spMk id="21" creationId="{BBE16079-A2EB-83D8-37D8-D7B51A2FA8C5}"/>
          </ac:spMkLst>
        </pc:spChg>
        <pc:spChg chg="add mod">
          <ac:chgData name="Kazymyrov, Oleksandr" userId="2f620865-d50f-4a43-9142-cf92e53d3346" providerId="ADAL" clId="{30D139E0-4593-4CFF-A2A7-DAD7B97AF658}" dt="2022-07-23T16:43:01.605" v="3249" actId="20577"/>
          <ac:spMkLst>
            <pc:docMk/>
            <pc:sldMk cId="274278498" sldId="4542"/>
            <ac:spMk id="22" creationId="{65A15978-D23E-80D4-680D-9B6866888DB7}"/>
          </ac:spMkLst>
        </pc:spChg>
        <pc:spChg chg="add del mod">
          <ac:chgData name="Kazymyrov, Oleksandr" userId="2f620865-d50f-4a43-9142-cf92e53d3346" providerId="ADAL" clId="{30D139E0-4593-4CFF-A2A7-DAD7B97AF658}" dt="2022-07-23T16:38:42.820" v="3131" actId="478"/>
          <ac:spMkLst>
            <pc:docMk/>
            <pc:sldMk cId="274278498" sldId="4542"/>
            <ac:spMk id="23" creationId="{6055FD69-B0AA-1C8B-58D9-DF9A35E10341}"/>
          </ac:spMkLst>
        </pc:spChg>
        <pc:spChg chg="add mod">
          <ac:chgData name="Kazymyrov, Oleksandr" userId="2f620865-d50f-4a43-9142-cf92e53d3346" providerId="ADAL" clId="{30D139E0-4593-4CFF-A2A7-DAD7B97AF658}" dt="2022-07-23T16:42:56.003" v="3243" actId="20577"/>
          <ac:spMkLst>
            <pc:docMk/>
            <pc:sldMk cId="274278498" sldId="4542"/>
            <ac:spMk id="24" creationId="{7FA7E2AC-28E9-4F34-DD4D-0D6B516771E9}"/>
          </ac:spMkLst>
        </pc:spChg>
        <pc:picChg chg="add del mod">
          <ac:chgData name="Kazymyrov, Oleksandr" userId="2f620865-d50f-4a43-9142-cf92e53d3346" providerId="ADAL" clId="{30D139E0-4593-4CFF-A2A7-DAD7B97AF658}" dt="2022-07-20T10:52:37.594" v="1515" actId="1076"/>
          <ac:picMkLst>
            <pc:docMk/>
            <pc:sldMk cId="274278498" sldId="4542"/>
            <ac:picMk id="16" creationId="{A194BA3C-C4E4-2C0D-47E1-FF0C991643CB}"/>
          </ac:picMkLst>
        </pc:picChg>
        <pc:picChg chg="mod">
          <ac:chgData name="Kazymyrov, Oleksandr" userId="2f620865-d50f-4a43-9142-cf92e53d3346" providerId="ADAL" clId="{30D139E0-4593-4CFF-A2A7-DAD7B97AF658}" dt="2022-07-20T10:52:46.080" v="1519" actId="1076"/>
          <ac:picMkLst>
            <pc:docMk/>
            <pc:sldMk cId="274278498" sldId="4542"/>
            <ac:picMk id="17" creationId="{0CF6649C-3493-03BC-90E7-4F93A51C7261}"/>
          </ac:picMkLst>
        </pc:picChg>
        <pc:picChg chg="add mod">
          <ac:chgData name="Kazymyrov, Oleksandr" userId="2f620865-d50f-4a43-9142-cf92e53d3346" providerId="ADAL" clId="{30D139E0-4593-4CFF-A2A7-DAD7B97AF658}" dt="2022-07-20T10:52:23.118" v="1510"/>
          <ac:picMkLst>
            <pc:docMk/>
            <pc:sldMk cId="274278498" sldId="4542"/>
            <ac:picMk id="18" creationId="{D407ECD0-C41F-ED77-2AE1-6A03810F4534}"/>
          </ac:picMkLst>
        </pc:picChg>
        <pc:cxnChg chg="mod">
          <ac:chgData name="Kazymyrov, Oleksandr" userId="2f620865-d50f-4a43-9142-cf92e53d3346" providerId="ADAL" clId="{30D139E0-4593-4CFF-A2A7-DAD7B97AF658}" dt="2022-07-20T10:52:57.169" v="1523" actId="14100"/>
          <ac:cxnSpMkLst>
            <pc:docMk/>
            <pc:sldMk cId="274278498" sldId="4542"/>
            <ac:cxnSpMk id="4" creationId="{C1F0386C-148A-FFAA-336C-B3F2F3871200}"/>
          </ac:cxnSpMkLst>
        </pc:cxnChg>
      </pc:sldChg>
      <pc:sldChg chg="add del">
        <pc:chgData name="Kazymyrov, Oleksandr" userId="2f620865-d50f-4a43-9142-cf92e53d3346" providerId="ADAL" clId="{30D139E0-4593-4CFF-A2A7-DAD7B97AF658}" dt="2022-07-20T10:54:43.281" v="1531" actId="47"/>
        <pc:sldMkLst>
          <pc:docMk/>
          <pc:sldMk cId="409101805" sldId="4543"/>
        </pc:sldMkLst>
      </pc:sldChg>
      <pc:sldChg chg="addSp delSp modSp add mod modTransition modAnim">
        <pc:chgData name="Kazymyrov, Oleksandr" userId="2f620865-d50f-4a43-9142-cf92e53d3346" providerId="ADAL" clId="{30D139E0-4593-4CFF-A2A7-DAD7B97AF658}" dt="2022-07-23T16:43:32.228" v="3261" actId="20577"/>
        <pc:sldMkLst>
          <pc:docMk/>
          <pc:sldMk cId="3002219663" sldId="4543"/>
        </pc:sldMkLst>
        <pc:spChg chg="mod">
          <ac:chgData name="Kazymyrov, Oleksandr" userId="2f620865-d50f-4a43-9142-cf92e53d3346" providerId="ADAL" clId="{30D139E0-4593-4CFF-A2A7-DAD7B97AF658}" dt="2022-07-20T11:00:39.556" v="1536"/>
          <ac:spMkLst>
            <pc:docMk/>
            <pc:sldMk cId="3002219663" sldId="4543"/>
            <ac:spMk id="2" creationId="{8C8C1044-AF4A-B855-F453-DC882B938F46}"/>
          </ac:spMkLst>
        </pc:spChg>
        <pc:spChg chg="add mod">
          <ac:chgData name="Kazymyrov, Oleksandr" userId="2f620865-d50f-4a43-9142-cf92e53d3346" providerId="ADAL" clId="{30D139E0-4593-4CFF-A2A7-DAD7B97AF658}" dt="2022-07-20T15:27:46.147" v="1755"/>
          <ac:spMkLst>
            <pc:docMk/>
            <pc:sldMk cId="3002219663" sldId="4543"/>
            <ac:spMk id="20" creationId="{B075B70A-5CDE-BC36-2C8B-6F5429E4C1ED}"/>
          </ac:spMkLst>
        </pc:spChg>
        <pc:spChg chg="add mod">
          <ac:chgData name="Kazymyrov, Oleksandr" userId="2f620865-d50f-4a43-9142-cf92e53d3346" providerId="ADAL" clId="{30D139E0-4593-4CFF-A2A7-DAD7B97AF658}" dt="2022-07-20T15:27:20.290" v="1751" actId="20577"/>
          <ac:spMkLst>
            <pc:docMk/>
            <pc:sldMk cId="3002219663" sldId="4543"/>
            <ac:spMk id="21" creationId="{C54A785C-F485-EAEC-8731-3A4D2F7039CE}"/>
          </ac:spMkLst>
        </pc:spChg>
        <pc:spChg chg="add mod">
          <ac:chgData name="Kazymyrov, Oleksandr" userId="2f620865-d50f-4a43-9142-cf92e53d3346" providerId="ADAL" clId="{30D139E0-4593-4CFF-A2A7-DAD7B97AF658}" dt="2022-07-20T15:28:08.171" v="1757" actId="121"/>
          <ac:spMkLst>
            <pc:docMk/>
            <pc:sldMk cId="3002219663" sldId="4543"/>
            <ac:spMk id="22" creationId="{1267315C-9356-9F84-6A2E-8C863B1AB6A5}"/>
          </ac:spMkLst>
        </pc:spChg>
        <pc:spChg chg="add mod">
          <ac:chgData name="Kazymyrov, Oleksandr" userId="2f620865-d50f-4a43-9142-cf92e53d3346" providerId="ADAL" clId="{30D139E0-4593-4CFF-A2A7-DAD7B97AF658}" dt="2022-07-20T15:27:35.201" v="1752"/>
          <ac:spMkLst>
            <pc:docMk/>
            <pc:sldMk cId="3002219663" sldId="4543"/>
            <ac:spMk id="23" creationId="{E404C572-A5B6-E449-D9F3-A011A1487FE5}"/>
          </ac:spMkLst>
        </pc:spChg>
        <pc:spChg chg="add mod">
          <ac:chgData name="Kazymyrov, Oleksandr" userId="2f620865-d50f-4a43-9142-cf92e53d3346" providerId="ADAL" clId="{30D139E0-4593-4CFF-A2A7-DAD7B97AF658}" dt="2022-07-23T16:43:27.808" v="3257" actId="20577"/>
          <ac:spMkLst>
            <pc:docMk/>
            <pc:sldMk cId="3002219663" sldId="4543"/>
            <ac:spMk id="24" creationId="{74518C8D-48C5-213D-D5F8-11DBC3DAFE96}"/>
          </ac:spMkLst>
        </pc:spChg>
        <pc:spChg chg="add mod">
          <ac:chgData name="Kazymyrov, Oleksandr" userId="2f620865-d50f-4a43-9142-cf92e53d3346" providerId="ADAL" clId="{30D139E0-4593-4CFF-A2A7-DAD7B97AF658}" dt="2022-07-23T16:43:30.055" v="3259" actId="20577"/>
          <ac:spMkLst>
            <pc:docMk/>
            <pc:sldMk cId="3002219663" sldId="4543"/>
            <ac:spMk id="25" creationId="{7017B754-D243-029D-C0D5-927100395C3D}"/>
          </ac:spMkLst>
        </pc:spChg>
        <pc:spChg chg="add del mod">
          <ac:chgData name="Kazymyrov, Oleksandr" userId="2f620865-d50f-4a43-9142-cf92e53d3346" providerId="ADAL" clId="{30D139E0-4593-4CFF-A2A7-DAD7B97AF658}" dt="2022-07-23T16:39:11.766" v="3138" actId="478"/>
          <ac:spMkLst>
            <pc:docMk/>
            <pc:sldMk cId="3002219663" sldId="4543"/>
            <ac:spMk id="26" creationId="{645F7389-04F6-6766-1013-0F47E64AC9F4}"/>
          </ac:spMkLst>
        </pc:spChg>
        <pc:spChg chg="add del mod">
          <ac:chgData name="Kazymyrov, Oleksandr" userId="2f620865-d50f-4a43-9142-cf92e53d3346" providerId="ADAL" clId="{30D139E0-4593-4CFF-A2A7-DAD7B97AF658}" dt="2022-07-23T16:39:11.766" v="3138" actId="478"/>
          <ac:spMkLst>
            <pc:docMk/>
            <pc:sldMk cId="3002219663" sldId="4543"/>
            <ac:spMk id="27" creationId="{FB7B0919-8FC9-F1AD-BA54-CD001935AF14}"/>
          </ac:spMkLst>
        </pc:spChg>
        <pc:spChg chg="add mod">
          <ac:chgData name="Kazymyrov, Oleksandr" userId="2f620865-d50f-4a43-9142-cf92e53d3346" providerId="ADAL" clId="{30D139E0-4593-4CFF-A2A7-DAD7B97AF658}" dt="2022-07-23T16:43:32.228" v="3261" actId="20577"/>
          <ac:spMkLst>
            <pc:docMk/>
            <pc:sldMk cId="3002219663" sldId="4543"/>
            <ac:spMk id="28" creationId="{C859642D-1B49-5643-6012-FE7246626858}"/>
          </ac:spMkLst>
        </pc:spChg>
        <pc:spChg chg="add mod">
          <ac:chgData name="Kazymyrov, Oleksandr" userId="2f620865-d50f-4a43-9142-cf92e53d3346" providerId="ADAL" clId="{30D139E0-4593-4CFF-A2A7-DAD7B97AF658}" dt="2022-07-23T16:43:25.740" v="3255" actId="20577"/>
          <ac:spMkLst>
            <pc:docMk/>
            <pc:sldMk cId="3002219663" sldId="4543"/>
            <ac:spMk id="29" creationId="{8D19CF74-A5D7-4021-9454-F838ADAE9669}"/>
          </ac:spMkLst>
        </pc:spChg>
      </pc:sldChg>
      <pc:sldChg chg="addSp delSp modSp add mod ord modAnim">
        <pc:chgData name="Kazymyrov, Oleksandr" userId="2f620865-d50f-4a43-9142-cf92e53d3346" providerId="ADAL" clId="{30D139E0-4593-4CFF-A2A7-DAD7B97AF658}" dt="2022-07-20T16:57:34.390" v="1965" actId="478"/>
        <pc:sldMkLst>
          <pc:docMk/>
          <pc:sldMk cId="1523431528" sldId="4544"/>
        </pc:sldMkLst>
        <pc:spChg chg="mod">
          <ac:chgData name="Kazymyrov, Oleksandr" userId="2f620865-d50f-4a43-9142-cf92e53d3346" providerId="ADAL" clId="{30D139E0-4593-4CFF-A2A7-DAD7B97AF658}" dt="2022-07-20T15:38:34.840" v="1807" actId="20577"/>
          <ac:spMkLst>
            <pc:docMk/>
            <pc:sldMk cId="1523431528" sldId="4544"/>
            <ac:spMk id="2" creationId="{8C8C1044-AF4A-B855-F453-DC882B938F46}"/>
          </ac:spMkLst>
        </pc:spChg>
        <pc:spChg chg="mod">
          <ac:chgData name="Kazymyrov, Oleksandr" userId="2f620865-d50f-4a43-9142-cf92e53d3346" providerId="ADAL" clId="{30D139E0-4593-4CFF-A2A7-DAD7B97AF658}" dt="2022-07-20T15:42:43.621" v="1854" actId="1076"/>
          <ac:spMkLst>
            <pc:docMk/>
            <pc:sldMk cId="1523431528" sldId="4544"/>
            <ac:spMk id="6" creationId="{5374701F-A887-7A7D-4523-DDBA59FC32F8}"/>
          </ac:spMkLst>
        </pc:spChg>
        <pc:spChg chg="del">
          <ac:chgData name="Kazymyrov, Oleksandr" userId="2f620865-d50f-4a43-9142-cf92e53d3346" providerId="ADAL" clId="{30D139E0-4593-4CFF-A2A7-DAD7B97AF658}" dt="2022-07-20T15:36:04.244" v="1764" actId="478"/>
          <ac:spMkLst>
            <pc:docMk/>
            <pc:sldMk cId="1523431528" sldId="4544"/>
            <ac:spMk id="21" creationId="{BBE16079-A2EB-83D8-37D8-D7B51A2FA8C5}"/>
          </ac:spMkLst>
        </pc:spChg>
        <pc:spChg chg="del">
          <ac:chgData name="Kazymyrov, Oleksandr" userId="2f620865-d50f-4a43-9142-cf92e53d3346" providerId="ADAL" clId="{30D139E0-4593-4CFF-A2A7-DAD7B97AF658}" dt="2022-07-20T15:36:05.816" v="1765" actId="478"/>
          <ac:spMkLst>
            <pc:docMk/>
            <pc:sldMk cId="1523431528" sldId="4544"/>
            <ac:spMk id="22" creationId="{65A15978-D23E-80D4-680D-9B6866888DB7}"/>
          </ac:spMkLst>
        </pc:spChg>
        <pc:spChg chg="del">
          <ac:chgData name="Kazymyrov, Oleksandr" userId="2f620865-d50f-4a43-9142-cf92e53d3346" providerId="ADAL" clId="{30D139E0-4593-4CFF-A2A7-DAD7B97AF658}" dt="2022-07-20T15:36:01.760" v="1763" actId="478"/>
          <ac:spMkLst>
            <pc:docMk/>
            <pc:sldMk cId="1523431528" sldId="4544"/>
            <ac:spMk id="23" creationId="{6055FD69-B0AA-1C8B-58D9-DF9A35E10341}"/>
          </ac:spMkLst>
        </pc:spChg>
        <pc:spChg chg="del">
          <ac:chgData name="Kazymyrov, Oleksandr" userId="2f620865-d50f-4a43-9142-cf92e53d3346" providerId="ADAL" clId="{30D139E0-4593-4CFF-A2A7-DAD7B97AF658}" dt="2022-07-20T15:36:07.541" v="1766" actId="478"/>
          <ac:spMkLst>
            <pc:docMk/>
            <pc:sldMk cId="1523431528" sldId="4544"/>
            <ac:spMk id="24" creationId="{7FA7E2AC-28E9-4F34-DD4D-0D6B516771E9}"/>
          </ac:spMkLst>
        </pc:spChg>
        <pc:spChg chg="add del mod">
          <ac:chgData name="Kazymyrov, Oleksandr" userId="2f620865-d50f-4a43-9142-cf92e53d3346" providerId="ADAL" clId="{30D139E0-4593-4CFF-A2A7-DAD7B97AF658}" dt="2022-07-20T16:57:34.390" v="1965" actId="478"/>
          <ac:spMkLst>
            <pc:docMk/>
            <pc:sldMk cId="1523431528" sldId="4544"/>
            <ac:spMk id="25" creationId="{AF6C3F30-977D-0FA7-91F1-5AAC43A34C3A}"/>
          </ac:spMkLst>
        </pc:spChg>
        <pc:spChg chg="add mod">
          <ac:chgData name="Kazymyrov, Oleksandr" userId="2f620865-d50f-4a43-9142-cf92e53d3346" providerId="ADAL" clId="{30D139E0-4593-4CFF-A2A7-DAD7B97AF658}" dt="2022-07-20T15:40:38.523" v="1840" actId="1076"/>
          <ac:spMkLst>
            <pc:docMk/>
            <pc:sldMk cId="1523431528" sldId="4544"/>
            <ac:spMk id="26" creationId="{8A9768FE-0A57-818F-9496-B9098402DAE3}"/>
          </ac:spMkLst>
        </pc:spChg>
        <pc:spChg chg="add del mod">
          <ac:chgData name="Kazymyrov, Oleksandr" userId="2f620865-d50f-4a43-9142-cf92e53d3346" providerId="ADAL" clId="{30D139E0-4593-4CFF-A2A7-DAD7B97AF658}" dt="2022-07-20T16:57:34.390" v="1965" actId="478"/>
          <ac:spMkLst>
            <pc:docMk/>
            <pc:sldMk cId="1523431528" sldId="4544"/>
            <ac:spMk id="27" creationId="{BC7E80B2-0AD8-DFE3-39E2-8856B7DADB22}"/>
          </ac:spMkLst>
        </pc:spChg>
        <pc:picChg chg="add mod ord replST">
          <ac:chgData name="Kazymyrov, Oleksandr" userId="2f620865-d50f-4a43-9142-cf92e53d3346" providerId="ADAL" clId="{30D139E0-4593-4CFF-A2A7-DAD7B97AF658}" dt="2022-07-20T15:38:29.636" v="1805" actId="1037"/>
          <ac:picMkLst>
            <pc:docMk/>
            <pc:sldMk cId="1523431528" sldId="4544"/>
            <ac:picMk id="10" creationId="{E9838FA0-AE0B-0A6D-4DF8-59CA2DF0CB74}"/>
          </ac:picMkLst>
        </pc:picChg>
        <pc:picChg chg="add mod ord replST">
          <ac:chgData name="Kazymyrov, Oleksandr" userId="2f620865-d50f-4a43-9142-cf92e53d3346" providerId="ADAL" clId="{30D139E0-4593-4CFF-A2A7-DAD7B97AF658}" dt="2022-07-20T16:36:45.142" v="1915" actId="962"/>
          <ac:picMkLst>
            <pc:docMk/>
            <pc:sldMk cId="1523431528" sldId="4544"/>
            <ac:picMk id="13" creationId="{02881D30-EDDA-1145-93ED-1DE33310B7C2}"/>
          </ac:picMkLst>
        </pc:picChg>
        <pc:picChg chg="add del mod modCrop">
          <ac:chgData name="Kazymyrov, Oleksandr" userId="2f620865-d50f-4a43-9142-cf92e53d3346" providerId="ADAL" clId="{30D139E0-4593-4CFF-A2A7-DAD7B97AF658}" dt="2022-07-20T16:08:57.468" v="1867" actId="478"/>
          <ac:picMkLst>
            <pc:docMk/>
            <pc:sldMk cId="1523431528" sldId="4544"/>
            <ac:picMk id="20" creationId="{1A9BB175-4E28-D9E7-AFE7-A139BA5FF75E}"/>
          </ac:picMkLst>
        </pc:picChg>
        <pc:picChg chg="add del mod">
          <ac:chgData name="Kazymyrov, Oleksandr" userId="2f620865-d50f-4a43-9142-cf92e53d3346" providerId="ADAL" clId="{30D139E0-4593-4CFF-A2A7-DAD7B97AF658}" dt="2022-07-20T16:08:58.498" v="1868" actId="478"/>
          <ac:picMkLst>
            <pc:docMk/>
            <pc:sldMk cId="1523431528" sldId="4544"/>
            <ac:picMk id="28" creationId="{81282798-36FB-A632-0865-4AC03F55D9DE}"/>
          </ac:picMkLst>
        </pc:picChg>
        <pc:picChg chg="add mod ord modVis replST">
          <ac:chgData name="Kazymyrov, Oleksandr" userId="2f620865-d50f-4a43-9142-cf92e53d3346" providerId="ADAL" clId="{30D139E0-4593-4CFF-A2A7-DAD7B97AF658}" dt="2022-07-20T16:42:40.875" v="1929" actId="14429"/>
          <ac:picMkLst>
            <pc:docMk/>
            <pc:sldMk cId="1523431528" sldId="4544"/>
            <ac:picMk id="29" creationId="{B18EFD41-83D0-051F-A15E-BFEF83E6D8AF}"/>
          </ac:picMkLst>
        </pc:picChg>
        <pc:picChg chg="add mod ord modVis replST">
          <ac:chgData name="Kazymyrov, Oleksandr" userId="2f620865-d50f-4a43-9142-cf92e53d3346" providerId="ADAL" clId="{30D139E0-4593-4CFF-A2A7-DAD7B97AF658}" dt="2022-07-20T16:38:34.443" v="1916" actId="14429"/>
          <ac:picMkLst>
            <pc:docMk/>
            <pc:sldMk cId="1523431528" sldId="4544"/>
            <ac:picMk id="31" creationId="{E6D622F8-AB7D-FEE2-0FEE-0F167A1B4F4A}"/>
          </ac:picMkLst>
        </pc:picChg>
      </pc:sldChg>
      <pc:sldChg chg="addSp modSp add mod modAnim">
        <pc:chgData name="Kazymyrov, Oleksandr" userId="2f620865-d50f-4a43-9142-cf92e53d3346" providerId="ADAL" clId="{30D139E0-4593-4CFF-A2A7-DAD7B97AF658}" dt="2022-07-23T16:56:34.007" v="3639"/>
        <pc:sldMkLst>
          <pc:docMk/>
          <pc:sldMk cId="3183501484" sldId="4545"/>
        </pc:sldMkLst>
        <pc:spChg chg="mod">
          <ac:chgData name="Kazymyrov, Oleksandr" userId="2f620865-d50f-4a43-9142-cf92e53d3346" providerId="ADAL" clId="{30D139E0-4593-4CFF-A2A7-DAD7B97AF658}" dt="2022-07-20T16:56:44.338" v="1962" actId="1076"/>
          <ac:spMkLst>
            <pc:docMk/>
            <pc:sldMk cId="3183501484" sldId="4545"/>
            <ac:spMk id="2" creationId="{8C8C1044-AF4A-B855-F453-DC882B938F46}"/>
          </ac:spMkLst>
        </pc:spChg>
        <pc:spChg chg="add mod">
          <ac:chgData name="Kazymyrov, Oleksandr" userId="2f620865-d50f-4a43-9142-cf92e53d3346" providerId="ADAL" clId="{30D139E0-4593-4CFF-A2A7-DAD7B97AF658}" dt="2022-07-23T16:56:34.007" v="3639"/>
          <ac:spMkLst>
            <pc:docMk/>
            <pc:sldMk cId="3183501484" sldId="4545"/>
            <ac:spMk id="23" creationId="{A0B8A491-7893-64B3-3702-9E58CC707978}"/>
          </ac:spMkLst>
        </pc:spChg>
        <pc:spChg chg="mod">
          <ac:chgData name="Kazymyrov, Oleksandr" userId="2f620865-d50f-4a43-9142-cf92e53d3346" providerId="ADAL" clId="{30D139E0-4593-4CFF-A2A7-DAD7B97AF658}" dt="2022-07-23T16:37:37.352" v="3102" actId="20577"/>
          <ac:spMkLst>
            <pc:docMk/>
            <pc:sldMk cId="3183501484" sldId="4545"/>
            <ac:spMk id="25" creationId="{AF6C3F30-977D-0FA7-91F1-5AAC43A34C3A}"/>
          </ac:spMkLst>
        </pc:spChg>
        <pc:spChg chg="mod">
          <ac:chgData name="Kazymyrov, Oleksandr" userId="2f620865-d50f-4a43-9142-cf92e53d3346" providerId="ADAL" clId="{30D139E0-4593-4CFF-A2A7-DAD7B97AF658}" dt="2022-07-23T16:37:39.150" v="3104" actId="20577"/>
          <ac:spMkLst>
            <pc:docMk/>
            <pc:sldMk cId="3183501484" sldId="4545"/>
            <ac:spMk id="27" creationId="{BC7E80B2-0AD8-DFE3-39E2-8856B7DADB22}"/>
          </ac:spMkLst>
        </pc:spChg>
        <pc:picChg chg="mod">
          <ac:chgData name="Kazymyrov, Oleksandr" userId="2f620865-d50f-4a43-9142-cf92e53d3346" providerId="ADAL" clId="{30D139E0-4593-4CFF-A2A7-DAD7B97AF658}" dt="2022-07-20T16:56:52.374" v="1963" actId="1076"/>
          <ac:picMkLst>
            <pc:docMk/>
            <pc:sldMk cId="3183501484" sldId="4545"/>
            <ac:picMk id="13" creationId="{02881D30-EDDA-1145-93ED-1DE33310B7C2}"/>
          </ac:picMkLst>
        </pc:picChg>
        <pc:picChg chg="mod">
          <ac:chgData name="Kazymyrov, Oleksandr" userId="2f620865-d50f-4a43-9142-cf92e53d3346" providerId="ADAL" clId="{30D139E0-4593-4CFF-A2A7-DAD7B97AF658}" dt="2022-07-20T16:56:52.374" v="1963" actId="1076"/>
          <ac:picMkLst>
            <pc:docMk/>
            <pc:sldMk cId="3183501484" sldId="4545"/>
            <ac:picMk id="29" creationId="{B18EFD41-83D0-051F-A15E-BFEF83E6D8AF}"/>
          </ac:picMkLst>
        </pc:picChg>
        <pc:picChg chg="mod">
          <ac:chgData name="Kazymyrov, Oleksandr" userId="2f620865-d50f-4a43-9142-cf92e53d3346" providerId="ADAL" clId="{30D139E0-4593-4CFF-A2A7-DAD7B97AF658}" dt="2022-07-20T16:56:52.374" v="1963" actId="1076"/>
          <ac:picMkLst>
            <pc:docMk/>
            <pc:sldMk cId="3183501484" sldId="4545"/>
            <ac:picMk id="31" creationId="{E6D622F8-AB7D-FEE2-0FEE-0F167A1B4F4A}"/>
          </ac:picMkLst>
        </pc:picChg>
        <pc:cxnChg chg="add mod">
          <ac:chgData name="Kazymyrov, Oleksandr" userId="2f620865-d50f-4a43-9142-cf92e53d3346" providerId="ADAL" clId="{30D139E0-4593-4CFF-A2A7-DAD7B97AF658}" dt="2022-07-23T16:50:45.250" v="3547"/>
          <ac:cxnSpMkLst>
            <pc:docMk/>
            <pc:sldMk cId="3183501484" sldId="4545"/>
            <ac:cxnSpMk id="22" creationId="{D7BCE24F-A424-96CD-0188-2A480EEA01FE}"/>
          </ac:cxnSpMkLst>
        </pc:cxnChg>
      </pc:sldChg>
      <pc:sldChg chg="addSp delSp modSp new del mod modClrScheme chgLayout">
        <pc:chgData name="Kazymyrov, Oleksandr" userId="2f620865-d50f-4a43-9142-cf92e53d3346" providerId="ADAL" clId="{30D139E0-4593-4CFF-A2A7-DAD7B97AF658}" dt="2022-07-23T18:07:57.296" v="4197" actId="47"/>
        <pc:sldMkLst>
          <pc:docMk/>
          <pc:sldMk cId="2238781218" sldId="4546"/>
        </pc:sldMkLst>
        <pc:spChg chg="mod ord">
          <ac:chgData name="Kazymyrov, Oleksandr" userId="2f620865-d50f-4a43-9142-cf92e53d3346" providerId="ADAL" clId="{30D139E0-4593-4CFF-A2A7-DAD7B97AF658}" dt="2022-07-22T06:41:07.680" v="2495" actId="700"/>
          <ac:spMkLst>
            <pc:docMk/>
            <pc:sldMk cId="2238781218" sldId="4546"/>
            <ac:spMk id="2" creationId="{9FAE638F-0161-FD2E-D5C9-312AF1A28328}"/>
          </ac:spMkLst>
        </pc:spChg>
        <pc:spChg chg="mod ord">
          <ac:chgData name="Kazymyrov, Oleksandr" userId="2f620865-d50f-4a43-9142-cf92e53d3346" providerId="ADAL" clId="{30D139E0-4593-4CFF-A2A7-DAD7B97AF658}" dt="2022-07-22T06:49:15.566" v="2846" actId="20577"/>
          <ac:spMkLst>
            <pc:docMk/>
            <pc:sldMk cId="2238781218" sldId="4546"/>
            <ac:spMk id="3" creationId="{4F947DAD-368D-E975-13FA-F7FF72187387}"/>
          </ac:spMkLst>
        </pc:spChg>
        <pc:spChg chg="add del mod ord">
          <ac:chgData name="Kazymyrov, Oleksandr" userId="2f620865-d50f-4a43-9142-cf92e53d3346" providerId="ADAL" clId="{30D139E0-4593-4CFF-A2A7-DAD7B97AF658}" dt="2022-07-22T06:41:07.680" v="2495" actId="700"/>
          <ac:spMkLst>
            <pc:docMk/>
            <pc:sldMk cId="2238781218" sldId="4546"/>
            <ac:spMk id="4" creationId="{1C38D9F2-4971-5BD0-E1C4-CB92A7DA9628}"/>
          </ac:spMkLst>
        </pc:spChg>
      </pc:sldChg>
      <pc:sldChg chg="modSp add del mod">
        <pc:chgData name="Kazymyrov, Oleksandr" userId="2f620865-d50f-4a43-9142-cf92e53d3346" providerId="ADAL" clId="{30D139E0-4593-4CFF-A2A7-DAD7B97AF658}" dt="2022-07-25T13:42:11.133" v="5190" actId="47"/>
        <pc:sldMkLst>
          <pc:docMk/>
          <pc:sldMk cId="2150163357" sldId="4547"/>
        </pc:sldMkLst>
        <pc:spChg chg="mod">
          <ac:chgData name="Kazymyrov, Oleksandr" userId="2f620865-d50f-4a43-9142-cf92e53d3346" providerId="ADAL" clId="{30D139E0-4593-4CFF-A2A7-DAD7B97AF658}" dt="2022-07-20T17:34:03.641" v="2214" actId="20577"/>
          <ac:spMkLst>
            <pc:docMk/>
            <pc:sldMk cId="2150163357" sldId="4547"/>
            <ac:spMk id="2" creationId="{9FAE638F-0161-FD2E-D5C9-312AF1A28328}"/>
          </ac:spMkLst>
        </pc:spChg>
      </pc:sldChg>
      <pc:sldChg chg="addSp modSp add mod modAnim">
        <pc:chgData name="Kazymyrov, Oleksandr" userId="2f620865-d50f-4a43-9142-cf92e53d3346" providerId="ADAL" clId="{30D139E0-4593-4CFF-A2A7-DAD7B97AF658}" dt="2022-07-24T18:22:06.143" v="4505"/>
        <pc:sldMkLst>
          <pc:docMk/>
          <pc:sldMk cId="246711815" sldId="4548"/>
        </pc:sldMkLst>
        <pc:spChg chg="mod">
          <ac:chgData name="Kazymyrov, Oleksandr" userId="2f620865-d50f-4a43-9142-cf92e53d3346" providerId="ADAL" clId="{30D139E0-4593-4CFF-A2A7-DAD7B97AF658}" dt="2022-07-20T17:37:25.058" v="2221" actId="20577"/>
          <ac:spMkLst>
            <pc:docMk/>
            <pc:sldMk cId="246711815" sldId="4548"/>
            <ac:spMk id="2" creationId="{9FAE638F-0161-FD2E-D5C9-312AF1A28328}"/>
          </ac:spMkLst>
        </pc:spChg>
        <pc:spChg chg="mod">
          <ac:chgData name="Kazymyrov, Oleksandr" userId="2f620865-d50f-4a43-9142-cf92e53d3346" providerId="ADAL" clId="{30D139E0-4593-4CFF-A2A7-DAD7B97AF658}" dt="2022-07-22T07:09:00.279" v="2912" actId="21"/>
          <ac:spMkLst>
            <pc:docMk/>
            <pc:sldMk cId="246711815" sldId="4548"/>
            <ac:spMk id="3" creationId="{4F947DAD-368D-E975-13FA-F7FF72187387}"/>
          </ac:spMkLst>
        </pc:spChg>
        <pc:spChg chg="add mod">
          <ac:chgData name="Kazymyrov, Oleksandr" userId="2f620865-d50f-4a43-9142-cf92e53d3346" providerId="ADAL" clId="{30D139E0-4593-4CFF-A2A7-DAD7B97AF658}" dt="2022-07-22T07:09:02.241" v="2913"/>
          <ac:spMkLst>
            <pc:docMk/>
            <pc:sldMk cId="246711815" sldId="4548"/>
            <ac:spMk id="4" creationId="{145E4718-5971-3A4B-354E-7AFE133C1EB7}"/>
          </ac:spMkLst>
        </pc:spChg>
        <pc:picChg chg="add mod">
          <ac:chgData name="Kazymyrov, Oleksandr" userId="2f620865-d50f-4a43-9142-cf92e53d3346" providerId="ADAL" clId="{30D139E0-4593-4CFF-A2A7-DAD7B97AF658}" dt="2022-07-22T07:10:53.935" v="2927" actId="1440"/>
          <ac:picMkLst>
            <pc:docMk/>
            <pc:sldMk cId="246711815" sldId="4548"/>
            <ac:picMk id="6" creationId="{CCF7D454-2BE6-523B-9C68-5974ED4284B3}"/>
          </ac:picMkLst>
        </pc:picChg>
        <pc:picChg chg="add mod">
          <ac:chgData name="Kazymyrov, Oleksandr" userId="2f620865-d50f-4a43-9142-cf92e53d3346" providerId="ADAL" clId="{30D139E0-4593-4CFF-A2A7-DAD7B97AF658}" dt="2022-07-22T07:10:53.935" v="2927" actId="1440"/>
          <ac:picMkLst>
            <pc:docMk/>
            <pc:sldMk cId="246711815" sldId="4548"/>
            <ac:picMk id="8" creationId="{BD11B616-B7D2-AB3D-9CFF-49919E4335B4}"/>
          </ac:picMkLst>
        </pc:picChg>
        <pc:picChg chg="add mod">
          <ac:chgData name="Kazymyrov, Oleksandr" userId="2f620865-d50f-4a43-9142-cf92e53d3346" providerId="ADAL" clId="{30D139E0-4593-4CFF-A2A7-DAD7B97AF658}" dt="2022-07-22T07:10:53.935" v="2927" actId="1440"/>
          <ac:picMkLst>
            <pc:docMk/>
            <pc:sldMk cId="246711815" sldId="4548"/>
            <ac:picMk id="10" creationId="{90145836-4B04-C35C-5224-8351E66660E8}"/>
          </ac:picMkLst>
        </pc:picChg>
      </pc:sldChg>
      <pc:sldChg chg="addSp delSp modSp add mod modClrScheme modAnim chgLayout">
        <pc:chgData name="Kazymyrov, Oleksandr" userId="2f620865-d50f-4a43-9142-cf92e53d3346" providerId="ADAL" clId="{30D139E0-4593-4CFF-A2A7-DAD7B97AF658}" dt="2022-08-25T09:56:52.129" v="5613" actId="700"/>
        <pc:sldMkLst>
          <pc:docMk/>
          <pc:sldMk cId="2454874479" sldId="4549"/>
        </pc:sldMkLst>
        <pc:spChg chg="mod ord">
          <ac:chgData name="Kazymyrov, Oleksandr" userId="2f620865-d50f-4a43-9142-cf92e53d3346" providerId="ADAL" clId="{30D139E0-4593-4CFF-A2A7-DAD7B97AF658}" dt="2022-08-25T09:56:52.129" v="5613" actId="700"/>
          <ac:spMkLst>
            <pc:docMk/>
            <pc:sldMk cId="2454874479" sldId="4549"/>
            <ac:spMk id="2" creationId="{9FAE638F-0161-FD2E-D5C9-312AF1A28328}"/>
          </ac:spMkLst>
        </pc:spChg>
        <pc:spChg chg="del mod">
          <ac:chgData name="Kazymyrov, Oleksandr" userId="2f620865-d50f-4a43-9142-cf92e53d3346" providerId="ADAL" clId="{30D139E0-4593-4CFF-A2A7-DAD7B97AF658}" dt="2022-07-20T17:50:48.900" v="2224" actId="22"/>
          <ac:spMkLst>
            <pc:docMk/>
            <pc:sldMk cId="2454874479" sldId="4549"/>
            <ac:spMk id="3" creationId="{4F947DAD-368D-E975-13FA-F7FF72187387}"/>
          </ac:spMkLst>
        </pc:spChg>
        <pc:spChg chg="mod">
          <ac:chgData name="Kazymyrov, Oleksandr" userId="2f620865-d50f-4a43-9142-cf92e53d3346" providerId="ADAL" clId="{30D139E0-4593-4CFF-A2A7-DAD7B97AF658}" dt="2022-07-25T13:45:33.809" v="5198"/>
          <ac:spMkLst>
            <pc:docMk/>
            <pc:sldMk cId="2454874479" sldId="4549"/>
            <ac:spMk id="6" creationId="{94C8905B-C742-A7B0-D612-E49CD5813AC6}"/>
          </ac:spMkLst>
        </pc:spChg>
        <pc:spChg chg="add del mod">
          <ac:chgData name="Kazymyrov, Oleksandr" userId="2f620865-d50f-4a43-9142-cf92e53d3346" providerId="ADAL" clId="{30D139E0-4593-4CFF-A2A7-DAD7B97AF658}" dt="2022-07-20T17:51:30.471" v="2249" actId="22"/>
          <ac:spMkLst>
            <pc:docMk/>
            <pc:sldMk cId="2454874479" sldId="4549"/>
            <ac:spMk id="7" creationId="{6C79A241-43F3-0F13-AFC8-7BF069FA967E}"/>
          </ac:spMkLst>
        </pc:spChg>
        <pc:spChg chg="add del mod ord">
          <ac:chgData name="Kazymyrov, Oleksandr" userId="2f620865-d50f-4a43-9142-cf92e53d3346" providerId="ADAL" clId="{30D139E0-4593-4CFF-A2A7-DAD7B97AF658}" dt="2022-07-20T17:52:01.318" v="2255" actId="700"/>
          <ac:spMkLst>
            <pc:docMk/>
            <pc:sldMk cId="2454874479" sldId="4549"/>
            <ac:spMk id="12" creationId="{2788353F-14C6-D9C0-4D6E-1C8EF7DB66CA}"/>
          </ac:spMkLst>
        </pc:spChg>
        <pc:spChg chg="add del mod ord">
          <ac:chgData name="Kazymyrov, Oleksandr" userId="2f620865-d50f-4a43-9142-cf92e53d3346" providerId="ADAL" clId="{30D139E0-4593-4CFF-A2A7-DAD7B97AF658}" dt="2022-07-25T13:45:36.909" v="5200"/>
          <ac:spMkLst>
            <pc:docMk/>
            <pc:sldMk cId="2454874479" sldId="4549"/>
            <ac:spMk id="13" creationId="{30B2D08B-CAF9-04E9-2CF5-974AC8618876}"/>
          </ac:spMkLst>
        </pc:spChg>
        <pc:spChg chg="add del mod">
          <ac:chgData name="Kazymyrov, Oleksandr" userId="2f620865-d50f-4a43-9142-cf92e53d3346" providerId="ADAL" clId="{30D139E0-4593-4CFF-A2A7-DAD7B97AF658}" dt="2022-07-20T17:52:06.211" v="2257" actId="22"/>
          <ac:spMkLst>
            <pc:docMk/>
            <pc:sldMk cId="2454874479" sldId="4549"/>
            <ac:spMk id="15" creationId="{95B5D5E9-3ECC-0EAB-F171-091845BE7F67}"/>
          </ac:spMkLst>
        </pc:spChg>
        <pc:spChg chg="mod">
          <ac:chgData name="Kazymyrov, Oleksandr" userId="2f620865-d50f-4a43-9142-cf92e53d3346" providerId="ADAL" clId="{30D139E0-4593-4CFF-A2A7-DAD7B97AF658}" dt="2022-07-25T13:45:33.809" v="5198"/>
          <ac:spMkLst>
            <pc:docMk/>
            <pc:sldMk cId="2454874479" sldId="4549"/>
            <ac:spMk id="16" creationId="{E7CB50E6-1372-2952-8342-6FEA74BB2017}"/>
          </ac:spMkLst>
        </pc:spChg>
        <pc:spChg chg="mod">
          <ac:chgData name="Kazymyrov, Oleksandr" userId="2f620865-d50f-4a43-9142-cf92e53d3346" providerId="ADAL" clId="{30D139E0-4593-4CFF-A2A7-DAD7B97AF658}" dt="2022-07-25T13:45:33.809" v="5198"/>
          <ac:spMkLst>
            <pc:docMk/>
            <pc:sldMk cId="2454874479" sldId="4549"/>
            <ac:spMk id="26" creationId="{EECF88BF-F6F2-770B-C74D-C320850FB813}"/>
          </ac:spMkLst>
        </pc:spChg>
        <pc:spChg chg="add del mod">
          <ac:chgData name="Kazymyrov, Oleksandr" userId="2f620865-d50f-4a43-9142-cf92e53d3346" providerId="ADAL" clId="{30D139E0-4593-4CFF-A2A7-DAD7B97AF658}" dt="2022-07-25T13:45:36.747" v="5199"/>
          <ac:spMkLst>
            <pc:docMk/>
            <pc:sldMk cId="2454874479" sldId="4549"/>
            <ac:spMk id="34" creationId="{7D9590A4-A5DA-506E-3F1C-13CAC39C6483}"/>
          </ac:spMkLst>
        </pc:spChg>
        <pc:spChg chg="add del mod">
          <ac:chgData name="Kazymyrov, Oleksandr" userId="2f620865-d50f-4a43-9142-cf92e53d3346" providerId="ADAL" clId="{30D139E0-4593-4CFF-A2A7-DAD7B97AF658}" dt="2022-07-25T13:45:36.747" v="5199"/>
          <ac:spMkLst>
            <pc:docMk/>
            <pc:sldMk cId="2454874479" sldId="4549"/>
            <ac:spMk id="35" creationId="{8FFE58AF-6ADD-4D86-E04E-24B7E2CEBF5A}"/>
          </ac:spMkLst>
        </pc:spChg>
        <pc:spChg chg="add del mod">
          <ac:chgData name="Kazymyrov, Oleksandr" userId="2f620865-d50f-4a43-9142-cf92e53d3346" providerId="ADAL" clId="{30D139E0-4593-4CFF-A2A7-DAD7B97AF658}" dt="2022-07-25T13:45:36.747" v="5199"/>
          <ac:spMkLst>
            <pc:docMk/>
            <pc:sldMk cId="2454874479" sldId="4549"/>
            <ac:spMk id="36" creationId="{A360D69E-1F40-FBCC-D090-524C8C23620A}"/>
          </ac:spMkLst>
        </pc:spChg>
        <pc:spChg chg="add del mod">
          <ac:chgData name="Kazymyrov, Oleksandr" userId="2f620865-d50f-4a43-9142-cf92e53d3346" providerId="ADAL" clId="{30D139E0-4593-4CFF-A2A7-DAD7B97AF658}" dt="2022-07-25T13:48:09.239" v="5222"/>
          <ac:spMkLst>
            <pc:docMk/>
            <pc:sldMk cId="2454874479" sldId="4549"/>
            <ac:spMk id="37" creationId="{733B1BB0-AB63-5BAD-0A3E-D9BD1D02B508}"/>
          </ac:spMkLst>
        </pc:spChg>
        <pc:grpChg chg="add del mod">
          <ac:chgData name="Kazymyrov, Oleksandr" userId="2f620865-d50f-4a43-9142-cf92e53d3346" providerId="ADAL" clId="{30D139E0-4593-4CFF-A2A7-DAD7B97AF658}" dt="2022-07-25T13:45:36.747" v="5199"/>
          <ac:grpSpMkLst>
            <pc:docMk/>
            <pc:sldMk cId="2454874479" sldId="4549"/>
            <ac:grpSpMk id="5" creationId="{F10CE3F6-4E40-D72F-65B6-5C2EC90C56B2}"/>
          </ac:grpSpMkLst>
        </pc:grpChg>
        <pc:grpChg chg="add del mod">
          <ac:chgData name="Kazymyrov, Oleksandr" userId="2f620865-d50f-4a43-9142-cf92e53d3346" providerId="ADAL" clId="{30D139E0-4593-4CFF-A2A7-DAD7B97AF658}" dt="2022-07-25T13:45:36.747" v="5199"/>
          <ac:grpSpMkLst>
            <pc:docMk/>
            <pc:sldMk cId="2454874479" sldId="4549"/>
            <ac:grpSpMk id="15" creationId="{7515162C-CF10-AAAA-A31F-1757748C7A9D}"/>
          </ac:grpSpMkLst>
        </pc:grpChg>
        <pc:grpChg chg="add del mod">
          <ac:chgData name="Kazymyrov, Oleksandr" userId="2f620865-d50f-4a43-9142-cf92e53d3346" providerId="ADAL" clId="{30D139E0-4593-4CFF-A2A7-DAD7B97AF658}" dt="2022-07-25T13:45:36.747" v="5199"/>
          <ac:grpSpMkLst>
            <pc:docMk/>
            <pc:sldMk cId="2454874479" sldId="4549"/>
            <ac:grpSpMk id="25" creationId="{B074C6BE-B937-3BEA-FEE2-6D97705A3021}"/>
          </ac:grpSpMkLst>
        </pc:grpChg>
        <pc:picChg chg="add del mod">
          <ac:chgData name="Kazymyrov, Oleksandr" userId="2f620865-d50f-4a43-9142-cf92e53d3346" providerId="ADAL" clId="{30D139E0-4593-4CFF-A2A7-DAD7B97AF658}" dt="2022-07-25T13:45:58.504" v="5202" actId="478"/>
          <ac:picMkLst>
            <pc:docMk/>
            <pc:sldMk cId="2454874479" sldId="4549"/>
            <ac:picMk id="3" creationId="{692BFF73-DDD7-9FE5-6A4B-6C7008CEBD35}"/>
          </ac:picMkLst>
        </pc:picChg>
        <pc:picChg chg="add del mod ord">
          <ac:chgData name="Kazymyrov, Oleksandr" userId="2f620865-d50f-4a43-9142-cf92e53d3346" providerId="ADAL" clId="{30D139E0-4593-4CFF-A2A7-DAD7B97AF658}" dt="2022-07-20T17:51:26.329" v="2244" actId="478"/>
          <ac:picMkLst>
            <pc:docMk/>
            <pc:sldMk cId="2454874479" sldId="4549"/>
            <ac:picMk id="5" creationId="{DB9FFDEE-7C65-42AD-1282-835BAE81D4BD}"/>
          </ac:picMkLst>
        </pc:picChg>
        <pc:picChg chg="mod">
          <ac:chgData name="Kazymyrov, Oleksandr" userId="2f620865-d50f-4a43-9142-cf92e53d3346" providerId="ADAL" clId="{30D139E0-4593-4CFF-A2A7-DAD7B97AF658}" dt="2022-07-25T13:45:33.809" v="5198"/>
          <ac:picMkLst>
            <pc:docMk/>
            <pc:sldMk cId="2454874479" sldId="4549"/>
            <ac:picMk id="7" creationId="{05D433B8-CE8B-48B7-3C39-B7D87538FA73}"/>
          </ac:picMkLst>
        </pc:picChg>
        <pc:picChg chg="mod">
          <ac:chgData name="Kazymyrov, Oleksandr" userId="2f620865-d50f-4a43-9142-cf92e53d3346" providerId="ADAL" clId="{30D139E0-4593-4CFF-A2A7-DAD7B97AF658}" dt="2022-07-25T13:45:33.809" v="5198"/>
          <ac:picMkLst>
            <pc:docMk/>
            <pc:sldMk cId="2454874479" sldId="4549"/>
            <ac:picMk id="8" creationId="{CF6A56C4-CAFF-9B8F-E1A5-7D6A8C08D3D4}"/>
          </ac:picMkLst>
        </pc:picChg>
        <pc:picChg chg="mod">
          <ac:chgData name="Kazymyrov, Oleksandr" userId="2f620865-d50f-4a43-9142-cf92e53d3346" providerId="ADAL" clId="{30D139E0-4593-4CFF-A2A7-DAD7B97AF658}" dt="2022-07-25T13:45:33.809" v="5198"/>
          <ac:picMkLst>
            <pc:docMk/>
            <pc:sldMk cId="2454874479" sldId="4549"/>
            <ac:picMk id="9" creationId="{58DE750A-946F-3044-8733-7E59B19925D9}"/>
          </ac:picMkLst>
        </pc:picChg>
        <pc:picChg chg="add del mod">
          <ac:chgData name="Kazymyrov, Oleksandr" userId="2f620865-d50f-4a43-9142-cf92e53d3346" providerId="ADAL" clId="{30D139E0-4593-4CFF-A2A7-DAD7B97AF658}" dt="2022-07-20T17:51:29.553" v="2248" actId="478"/>
          <ac:picMkLst>
            <pc:docMk/>
            <pc:sldMk cId="2454874479" sldId="4549"/>
            <ac:picMk id="9" creationId="{CF0392D4-9141-A477-9C25-8A8CF45F0768}"/>
          </ac:picMkLst>
        </pc:picChg>
        <pc:picChg chg="mod">
          <ac:chgData name="Kazymyrov, Oleksandr" userId="2f620865-d50f-4a43-9142-cf92e53d3346" providerId="ADAL" clId="{30D139E0-4593-4CFF-A2A7-DAD7B97AF658}" dt="2022-07-25T13:45:33.809" v="5198"/>
          <ac:picMkLst>
            <pc:docMk/>
            <pc:sldMk cId="2454874479" sldId="4549"/>
            <ac:picMk id="10" creationId="{7B4E2EDC-20E7-A8C9-AAA0-F3B0EEF499D9}"/>
          </ac:picMkLst>
        </pc:picChg>
        <pc:picChg chg="add del mod ord modCrop">
          <ac:chgData name="Kazymyrov, Oleksandr" userId="2f620865-d50f-4a43-9142-cf92e53d3346" providerId="ADAL" clId="{30D139E0-4593-4CFF-A2A7-DAD7B97AF658}" dt="2022-07-20T17:52:04.702" v="2256" actId="478"/>
          <ac:picMkLst>
            <pc:docMk/>
            <pc:sldMk cId="2454874479" sldId="4549"/>
            <ac:picMk id="11" creationId="{10B42034-CB35-E214-A427-E2F8760908D8}"/>
          </ac:picMkLst>
        </pc:picChg>
        <pc:picChg chg="mod">
          <ac:chgData name="Kazymyrov, Oleksandr" userId="2f620865-d50f-4a43-9142-cf92e53d3346" providerId="ADAL" clId="{30D139E0-4593-4CFF-A2A7-DAD7B97AF658}" dt="2022-07-25T13:45:33.809" v="5198"/>
          <ac:picMkLst>
            <pc:docMk/>
            <pc:sldMk cId="2454874479" sldId="4549"/>
            <ac:picMk id="11" creationId="{3E214452-6A01-E4AD-5F28-E9F25859B038}"/>
          </ac:picMkLst>
        </pc:picChg>
        <pc:picChg chg="mod">
          <ac:chgData name="Kazymyrov, Oleksandr" userId="2f620865-d50f-4a43-9142-cf92e53d3346" providerId="ADAL" clId="{30D139E0-4593-4CFF-A2A7-DAD7B97AF658}" dt="2022-07-25T13:45:33.809" v="5198"/>
          <ac:picMkLst>
            <pc:docMk/>
            <pc:sldMk cId="2454874479" sldId="4549"/>
            <ac:picMk id="12" creationId="{6858EA92-5D8B-7E86-0DC9-B97D808BE638}"/>
          </ac:picMkLst>
        </pc:picChg>
        <pc:picChg chg="mod">
          <ac:chgData name="Kazymyrov, Oleksandr" userId="2f620865-d50f-4a43-9142-cf92e53d3346" providerId="ADAL" clId="{30D139E0-4593-4CFF-A2A7-DAD7B97AF658}" dt="2022-07-25T13:45:33.809" v="5198"/>
          <ac:picMkLst>
            <pc:docMk/>
            <pc:sldMk cId="2454874479" sldId="4549"/>
            <ac:picMk id="14" creationId="{193624B3-1FD9-2ED5-CA0A-497C3595046A}"/>
          </ac:picMkLst>
        </pc:picChg>
        <pc:picChg chg="add mod ord modCrop">
          <ac:chgData name="Kazymyrov, Oleksandr" userId="2f620865-d50f-4a43-9142-cf92e53d3346" providerId="ADAL" clId="{30D139E0-4593-4CFF-A2A7-DAD7B97AF658}" dt="2022-08-25T09:56:52.129" v="5613" actId="700"/>
          <ac:picMkLst>
            <pc:docMk/>
            <pc:sldMk cId="2454874479" sldId="4549"/>
            <ac:picMk id="17" creationId="{274B962E-3017-285D-61CE-9A6B2EEC18F0}"/>
          </ac:picMkLst>
        </pc:picChg>
        <pc:picChg chg="mod">
          <ac:chgData name="Kazymyrov, Oleksandr" userId="2f620865-d50f-4a43-9142-cf92e53d3346" providerId="ADAL" clId="{30D139E0-4593-4CFF-A2A7-DAD7B97AF658}" dt="2022-07-25T13:45:33.809" v="5198"/>
          <ac:picMkLst>
            <pc:docMk/>
            <pc:sldMk cId="2454874479" sldId="4549"/>
            <ac:picMk id="18" creationId="{B6D32073-1FBA-B4CA-872D-D4404EE30BA6}"/>
          </ac:picMkLst>
        </pc:picChg>
        <pc:picChg chg="mod">
          <ac:chgData name="Kazymyrov, Oleksandr" userId="2f620865-d50f-4a43-9142-cf92e53d3346" providerId="ADAL" clId="{30D139E0-4593-4CFF-A2A7-DAD7B97AF658}" dt="2022-07-25T13:45:33.809" v="5198"/>
          <ac:picMkLst>
            <pc:docMk/>
            <pc:sldMk cId="2454874479" sldId="4549"/>
            <ac:picMk id="19" creationId="{5EBAAE96-624C-F0B3-D678-33188F00C9AE}"/>
          </ac:picMkLst>
        </pc:picChg>
        <pc:picChg chg="mod">
          <ac:chgData name="Kazymyrov, Oleksandr" userId="2f620865-d50f-4a43-9142-cf92e53d3346" providerId="ADAL" clId="{30D139E0-4593-4CFF-A2A7-DAD7B97AF658}" dt="2022-07-25T13:45:33.809" v="5198"/>
          <ac:picMkLst>
            <pc:docMk/>
            <pc:sldMk cId="2454874479" sldId="4549"/>
            <ac:picMk id="20" creationId="{401671E5-8CE3-D835-2ED5-AC91B5EB2C9E}"/>
          </ac:picMkLst>
        </pc:picChg>
        <pc:picChg chg="mod">
          <ac:chgData name="Kazymyrov, Oleksandr" userId="2f620865-d50f-4a43-9142-cf92e53d3346" providerId="ADAL" clId="{30D139E0-4593-4CFF-A2A7-DAD7B97AF658}" dt="2022-07-25T13:45:33.809" v="5198"/>
          <ac:picMkLst>
            <pc:docMk/>
            <pc:sldMk cId="2454874479" sldId="4549"/>
            <ac:picMk id="21" creationId="{BDCAED07-EEEE-1B9B-EA39-E59B15770416}"/>
          </ac:picMkLst>
        </pc:picChg>
        <pc:picChg chg="mod">
          <ac:chgData name="Kazymyrov, Oleksandr" userId="2f620865-d50f-4a43-9142-cf92e53d3346" providerId="ADAL" clId="{30D139E0-4593-4CFF-A2A7-DAD7B97AF658}" dt="2022-07-25T13:45:33.809" v="5198"/>
          <ac:picMkLst>
            <pc:docMk/>
            <pc:sldMk cId="2454874479" sldId="4549"/>
            <ac:picMk id="22" creationId="{A968CEFA-3059-8DDC-05FC-DDA232604524}"/>
          </ac:picMkLst>
        </pc:picChg>
        <pc:picChg chg="mod">
          <ac:chgData name="Kazymyrov, Oleksandr" userId="2f620865-d50f-4a43-9142-cf92e53d3346" providerId="ADAL" clId="{30D139E0-4593-4CFF-A2A7-DAD7B97AF658}" dt="2022-07-25T13:45:33.809" v="5198"/>
          <ac:picMkLst>
            <pc:docMk/>
            <pc:sldMk cId="2454874479" sldId="4549"/>
            <ac:picMk id="23" creationId="{4849ECC4-E04A-8E66-5F10-3ACEF09B826E}"/>
          </ac:picMkLst>
        </pc:picChg>
        <pc:picChg chg="mod">
          <ac:chgData name="Kazymyrov, Oleksandr" userId="2f620865-d50f-4a43-9142-cf92e53d3346" providerId="ADAL" clId="{30D139E0-4593-4CFF-A2A7-DAD7B97AF658}" dt="2022-07-25T13:45:33.809" v="5198"/>
          <ac:picMkLst>
            <pc:docMk/>
            <pc:sldMk cId="2454874479" sldId="4549"/>
            <ac:picMk id="24" creationId="{2B288B7E-8689-C608-E6BB-0AABF1519FDC}"/>
          </ac:picMkLst>
        </pc:picChg>
        <pc:picChg chg="mod">
          <ac:chgData name="Kazymyrov, Oleksandr" userId="2f620865-d50f-4a43-9142-cf92e53d3346" providerId="ADAL" clId="{30D139E0-4593-4CFF-A2A7-DAD7B97AF658}" dt="2022-07-25T13:45:33.809" v="5198"/>
          <ac:picMkLst>
            <pc:docMk/>
            <pc:sldMk cId="2454874479" sldId="4549"/>
            <ac:picMk id="27" creationId="{3E5489F4-5BAE-5780-1340-AA82EAF65D74}"/>
          </ac:picMkLst>
        </pc:picChg>
        <pc:picChg chg="mod">
          <ac:chgData name="Kazymyrov, Oleksandr" userId="2f620865-d50f-4a43-9142-cf92e53d3346" providerId="ADAL" clId="{30D139E0-4593-4CFF-A2A7-DAD7B97AF658}" dt="2022-07-25T13:45:33.809" v="5198"/>
          <ac:picMkLst>
            <pc:docMk/>
            <pc:sldMk cId="2454874479" sldId="4549"/>
            <ac:picMk id="28" creationId="{D31C7B25-C6C6-14E2-2893-F8709449D021}"/>
          </ac:picMkLst>
        </pc:picChg>
        <pc:picChg chg="mod">
          <ac:chgData name="Kazymyrov, Oleksandr" userId="2f620865-d50f-4a43-9142-cf92e53d3346" providerId="ADAL" clId="{30D139E0-4593-4CFF-A2A7-DAD7B97AF658}" dt="2022-07-25T13:45:33.809" v="5198"/>
          <ac:picMkLst>
            <pc:docMk/>
            <pc:sldMk cId="2454874479" sldId="4549"/>
            <ac:picMk id="29" creationId="{6BCCA7D5-1130-3C61-3E08-7BBF128CBB0C}"/>
          </ac:picMkLst>
        </pc:picChg>
        <pc:picChg chg="mod">
          <ac:chgData name="Kazymyrov, Oleksandr" userId="2f620865-d50f-4a43-9142-cf92e53d3346" providerId="ADAL" clId="{30D139E0-4593-4CFF-A2A7-DAD7B97AF658}" dt="2022-07-25T13:45:33.809" v="5198"/>
          <ac:picMkLst>
            <pc:docMk/>
            <pc:sldMk cId="2454874479" sldId="4549"/>
            <ac:picMk id="30" creationId="{C5B77631-A73D-70B2-52EB-7C9BC4ABE040}"/>
          </ac:picMkLst>
        </pc:picChg>
        <pc:picChg chg="mod">
          <ac:chgData name="Kazymyrov, Oleksandr" userId="2f620865-d50f-4a43-9142-cf92e53d3346" providerId="ADAL" clId="{30D139E0-4593-4CFF-A2A7-DAD7B97AF658}" dt="2022-07-25T13:45:33.809" v="5198"/>
          <ac:picMkLst>
            <pc:docMk/>
            <pc:sldMk cId="2454874479" sldId="4549"/>
            <ac:picMk id="31" creationId="{6CFEA803-62B1-BE66-3B1F-62BD87F2D2AD}"/>
          </ac:picMkLst>
        </pc:picChg>
        <pc:picChg chg="mod">
          <ac:chgData name="Kazymyrov, Oleksandr" userId="2f620865-d50f-4a43-9142-cf92e53d3346" providerId="ADAL" clId="{30D139E0-4593-4CFF-A2A7-DAD7B97AF658}" dt="2022-07-25T13:45:33.809" v="5198"/>
          <ac:picMkLst>
            <pc:docMk/>
            <pc:sldMk cId="2454874479" sldId="4549"/>
            <ac:picMk id="32" creationId="{878A97E2-44CF-6AE8-A201-9525909A7149}"/>
          </ac:picMkLst>
        </pc:picChg>
        <pc:picChg chg="mod">
          <ac:chgData name="Kazymyrov, Oleksandr" userId="2f620865-d50f-4a43-9142-cf92e53d3346" providerId="ADAL" clId="{30D139E0-4593-4CFF-A2A7-DAD7B97AF658}" dt="2022-07-25T13:45:33.809" v="5198"/>
          <ac:picMkLst>
            <pc:docMk/>
            <pc:sldMk cId="2454874479" sldId="4549"/>
            <ac:picMk id="33" creationId="{7A7C5707-A055-9168-7C41-F704716CEB23}"/>
          </ac:picMkLst>
        </pc:picChg>
        <pc:picChg chg="add del mod">
          <ac:chgData name="Kazymyrov, Oleksandr" userId="2f620865-d50f-4a43-9142-cf92e53d3346" providerId="ADAL" clId="{30D139E0-4593-4CFF-A2A7-DAD7B97AF658}" dt="2022-07-25T13:48:07.834" v="5220" actId="21"/>
          <ac:picMkLst>
            <pc:docMk/>
            <pc:sldMk cId="2454874479" sldId="4549"/>
            <ac:picMk id="38" creationId="{B9DB6165-0C21-CC99-B1E7-E0518386E86E}"/>
          </ac:picMkLst>
        </pc:picChg>
        <pc:picChg chg="add del mod">
          <ac:chgData name="Kazymyrov, Oleksandr" userId="2f620865-d50f-4a43-9142-cf92e53d3346" providerId="ADAL" clId="{30D139E0-4593-4CFF-A2A7-DAD7B97AF658}" dt="2022-07-25T13:49:01.268" v="5231" actId="478"/>
          <ac:picMkLst>
            <pc:docMk/>
            <pc:sldMk cId="2454874479" sldId="4549"/>
            <ac:picMk id="39" creationId="{555F4EA2-6F0A-3801-B9DD-80A1FD55AB8A}"/>
          </ac:picMkLst>
        </pc:picChg>
        <pc:picChg chg="add mod ord">
          <ac:chgData name="Kazymyrov, Oleksandr" userId="2f620865-d50f-4a43-9142-cf92e53d3346" providerId="ADAL" clId="{30D139E0-4593-4CFF-A2A7-DAD7B97AF658}" dt="2022-08-25T09:56:52.129" v="5613" actId="700"/>
          <ac:picMkLst>
            <pc:docMk/>
            <pc:sldMk cId="2454874479" sldId="4549"/>
            <ac:picMk id="40" creationId="{29B0D4F3-DAB8-2D82-F220-00D951B99698}"/>
          </ac:picMkLst>
        </pc:picChg>
        <pc:picChg chg="add del mod">
          <ac:chgData name="Kazymyrov, Oleksandr" userId="2f620865-d50f-4a43-9142-cf92e53d3346" providerId="ADAL" clId="{30D139E0-4593-4CFF-A2A7-DAD7B97AF658}" dt="2022-07-25T13:49:07.833" v="5234" actId="478"/>
          <ac:picMkLst>
            <pc:docMk/>
            <pc:sldMk cId="2454874479" sldId="4549"/>
            <ac:picMk id="41" creationId="{5FB3FC50-DAEC-63E0-B40E-CD62119060EF}"/>
          </ac:picMkLst>
        </pc:picChg>
        <pc:picChg chg="add del mod">
          <ac:chgData name="Kazymyrov, Oleksandr" userId="2f620865-d50f-4a43-9142-cf92e53d3346" providerId="ADAL" clId="{30D139E0-4593-4CFF-A2A7-DAD7B97AF658}" dt="2022-07-25T13:50:03.112" v="5242" actId="478"/>
          <ac:picMkLst>
            <pc:docMk/>
            <pc:sldMk cId="2454874479" sldId="4549"/>
            <ac:picMk id="42" creationId="{F4D53E7C-069C-2D2E-AEDD-E16A1F16258F}"/>
          </ac:picMkLst>
        </pc:picChg>
        <pc:picChg chg="add mod">
          <ac:chgData name="Kazymyrov, Oleksandr" userId="2f620865-d50f-4a43-9142-cf92e53d3346" providerId="ADAL" clId="{30D139E0-4593-4CFF-A2A7-DAD7B97AF658}" dt="2022-08-23T08:42:59.311" v="5434" actId="1076"/>
          <ac:picMkLst>
            <pc:docMk/>
            <pc:sldMk cId="2454874479" sldId="4549"/>
            <ac:picMk id="43" creationId="{37C42D0A-91BF-3DCC-8C34-993A52845A24}"/>
          </ac:picMkLst>
        </pc:picChg>
      </pc:sldChg>
      <pc:sldChg chg="addSp delSp modSp add mod modAnim">
        <pc:chgData name="Kazymyrov, Oleksandr" userId="2f620865-d50f-4a43-9142-cf92e53d3346" providerId="ADAL" clId="{30D139E0-4593-4CFF-A2A7-DAD7B97AF658}" dt="2022-07-23T16:52:13.342" v="3563" actId="1076"/>
        <pc:sldMkLst>
          <pc:docMk/>
          <pc:sldMk cId="3447644735" sldId="4550"/>
        </pc:sldMkLst>
        <pc:spChg chg="mod">
          <ac:chgData name="Kazymyrov, Oleksandr" userId="2f620865-d50f-4a43-9142-cf92e53d3346" providerId="ADAL" clId="{30D139E0-4593-4CFF-A2A7-DAD7B97AF658}" dt="2022-07-20T18:15:21.342" v="2317" actId="20577"/>
          <ac:spMkLst>
            <pc:docMk/>
            <pc:sldMk cId="3447644735" sldId="4550"/>
            <ac:spMk id="2" creationId="{8C8C1044-AF4A-B855-F453-DC882B938F46}"/>
          </ac:spMkLst>
        </pc:spChg>
        <pc:spChg chg="add del">
          <ac:chgData name="Kazymyrov, Oleksandr" userId="2f620865-d50f-4a43-9142-cf92e53d3346" providerId="ADAL" clId="{30D139E0-4593-4CFF-A2A7-DAD7B97AF658}" dt="2022-07-20T18:15:46.213" v="2324" actId="22"/>
          <ac:spMkLst>
            <pc:docMk/>
            <pc:sldMk cId="3447644735" sldId="4550"/>
            <ac:spMk id="23" creationId="{B02BCF29-2DB3-08A1-2DB6-63DD409EA695}"/>
          </ac:spMkLst>
        </pc:spChg>
        <pc:spChg chg="add mod">
          <ac:chgData name="Kazymyrov, Oleksandr" userId="2f620865-d50f-4a43-9142-cf92e53d3346" providerId="ADAL" clId="{30D139E0-4593-4CFF-A2A7-DAD7B97AF658}" dt="2022-07-20T18:23:10.163" v="2490" actId="790"/>
          <ac:spMkLst>
            <pc:docMk/>
            <pc:sldMk cId="3447644735" sldId="4550"/>
            <ac:spMk id="24" creationId="{51C7E95E-8436-968A-0738-9651E847CAA9}"/>
          </ac:spMkLst>
        </pc:spChg>
        <pc:spChg chg="mod">
          <ac:chgData name="Kazymyrov, Oleksandr" userId="2f620865-d50f-4a43-9142-cf92e53d3346" providerId="ADAL" clId="{30D139E0-4593-4CFF-A2A7-DAD7B97AF658}" dt="2022-07-23T16:32:51.108" v="3016" actId="20577"/>
          <ac:spMkLst>
            <pc:docMk/>
            <pc:sldMk cId="3447644735" sldId="4550"/>
            <ac:spMk id="25" creationId="{AF6C3F30-977D-0FA7-91F1-5AAC43A34C3A}"/>
          </ac:spMkLst>
        </pc:spChg>
        <pc:spChg chg="mod">
          <ac:chgData name="Kazymyrov, Oleksandr" userId="2f620865-d50f-4a43-9142-cf92e53d3346" providerId="ADAL" clId="{30D139E0-4593-4CFF-A2A7-DAD7B97AF658}" dt="2022-07-23T16:32:49.086" v="3014" actId="20577"/>
          <ac:spMkLst>
            <pc:docMk/>
            <pc:sldMk cId="3447644735" sldId="4550"/>
            <ac:spMk id="27" creationId="{BC7E80B2-0AD8-DFE3-39E2-8856B7DADB22}"/>
          </ac:spMkLst>
        </pc:spChg>
        <pc:spChg chg="add mod">
          <ac:chgData name="Kazymyrov, Oleksandr" userId="2f620865-d50f-4a43-9142-cf92e53d3346" providerId="ADAL" clId="{30D139E0-4593-4CFF-A2A7-DAD7B97AF658}" dt="2022-07-20T18:18:54.088" v="2384" actId="20577"/>
          <ac:spMkLst>
            <pc:docMk/>
            <pc:sldMk cId="3447644735" sldId="4550"/>
            <ac:spMk id="28" creationId="{736D2553-E89D-11A5-3D2A-85D6D3F8DC26}"/>
          </ac:spMkLst>
        </pc:spChg>
        <pc:spChg chg="add mod">
          <ac:chgData name="Kazymyrov, Oleksandr" userId="2f620865-d50f-4a43-9142-cf92e53d3346" providerId="ADAL" clId="{30D139E0-4593-4CFF-A2A7-DAD7B97AF658}" dt="2022-07-20T18:18:16.630" v="2381" actId="20577"/>
          <ac:spMkLst>
            <pc:docMk/>
            <pc:sldMk cId="3447644735" sldId="4550"/>
            <ac:spMk id="30" creationId="{2C9C1BD4-A540-5A76-4989-B80A3BB3D8B0}"/>
          </ac:spMkLst>
        </pc:spChg>
        <pc:spChg chg="add mod">
          <ac:chgData name="Kazymyrov, Oleksandr" userId="2f620865-d50f-4a43-9142-cf92e53d3346" providerId="ADAL" clId="{30D139E0-4593-4CFF-A2A7-DAD7B97AF658}" dt="2022-07-20T18:19:46.794" v="2437" actId="20577"/>
          <ac:spMkLst>
            <pc:docMk/>
            <pc:sldMk cId="3447644735" sldId="4550"/>
            <ac:spMk id="32" creationId="{9BA62EF9-C948-0960-B28D-5EBCAA274EEA}"/>
          </ac:spMkLst>
        </pc:spChg>
        <pc:spChg chg="add del mod">
          <ac:chgData name="Kazymyrov, Oleksandr" userId="2f620865-d50f-4a43-9142-cf92e53d3346" providerId="ADAL" clId="{30D139E0-4593-4CFF-A2A7-DAD7B97AF658}" dt="2022-07-20T18:20:31.340" v="2463" actId="478"/>
          <ac:spMkLst>
            <pc:docMk/>
            <pc:sldMk cId="3447644735" sldId="4550"/>
            <ac:spMk id="33" creationId="{CFD5727F-2F94-7FAC-05B3-7E479AD0F1D2}"/>
          </ac:spMkLst>
        </pc:spChg>
        <pc:picChg chg="mod">
          <ac:chgData name="Kazymyrov, Oleksandr" userId="2f620865-d50f-4a43-9142-cf92e53d3346" providerId="ADAL" clId="{30D139E0-4593-4CFF-A2A7-DAD7B97AF658}" dt="2022-07-23T16:52:13.342" v="3563" actId="1076"/>
          <ac:picMkLst>
            <pc:docMk/>
            <pc:sldMk cId="3447644735" sldId="4550"/>
            <ac:picMk id="7" creationId="{7E81DA83-46E8-1AE0-5C12-47D84EF4A8E3}"/>
          </ac:picMkLst>
        </pc:picChg>
        <pc:picChg chg="del">
          <ac:chgData name="Kazymyrov, Oleksandr" userId="2f620865-d50f-4a43-9142-cf92e53d3346" providerId="ADAL" clId="{30D139E0-4593-4CFF-A2A7-DAD7B97AF658}" dt="2022-07-20T18:15:26.632" v="2320" actId="478"/>
          <ac:picMkLst>
            <pc:docMk/>
            <pc:sldMk cId="3447644735" sldId="4550"/>
            <ac:picMk id="13" creationId="{02881D30-EDDA-1145-93ED-1DE33310B7C2}"/>
          </ac:picMkLst>
        </pc:picChg>
        <pc:picChg chg="del">
          <ac:chgData name="Kazymyrov, Oleksandr" userId="2f620865-d50f-4a43-9142-cf92e53d3346" providerId="ADAL" clId="{30D139E0-4593-4CFF-A2A7-DAD7B97AF658}" dt="2022-07-20T18:15:26.194" v="2319" actId="478"/>
          <ac:picMkLst>
            <pc:docMk/>
            <pc:sldMk cId="3447644735" sldId="4550"/>
            <ac:picMk id="29" creationId="{B18EFD41-83D0-051F-A15E-BFEF83E6D8AF}"/>
          </ac:picMkLst>
        </pc:picChg>
        <pc:picChg chg="del">
          <ac:chgData name="Kazymyrov, Oleksandr" userId="2f620865-d50f-4a43-9142-cf92e53d3346" providerId="ADAL" clId="{30D139E0-4593-4CFF-A2A7-DAD7B97AF658}" dt="2022-07-20T18:15:25.441" v="2318" actId="478"/>
          <ac:picMkLst>
            <pc:docMk/>
            <pc:sldMk cId="3447644735" sldId="4550"/>
            <ac:picMk id="31" creationId="{E6D622F8-AB7D-FEE2-0FEE-0F167A1B4F4A}"/>
          </ac:picMkLst>
        </pc:picChg>
      </pc:sldChg>
      <pc:sldChg chg="modSp add del mod">
        <pc:chgData name="Kazymyrov, Oleksandr" userId="2f620865-d50f-4a43-9142-cf92e53d3346" providerId="ADAL" clId="{30D139E0-4593-4CFF-A2A7-DAD7B97AF658}" dt="2022-07-23T18:43:44.835" v="4461" actId="47"/>
        <pc:sldMkLst>
          <pc:docMk/>
          <pc:sldMk cId="2512892609" sldId="4551"/>
        </pc:sldMkLst>
        <pc:spChg chg="mod">
          <ac:chgData name="Kazymyrov, Oleksandr" userId="2f620865-d50f-4a43-9142-cf92e53d3346" providerId="ADAL" clId="{30D139E0-4593-4CFF-A2A7-DAD7B97AF658}" dt="2022-07-23T18:22:54.121" v="4275" actId="20577"/>
          <ac:spMkLst>
            <pc:docMk/>
            <pc:sldMk cId="2512892609" sldId="4551"/>
            <ac:spMk id="2" creationId="{9FAE638F-0161-FD2E-D5C9-312AF1A28328}"/>
          </ac:spMkLst>
        </pc:spChg>
        <pc:spChg chg="mod">
          <ac:chgData name="Kazymyrov, Oleksandr" userId="2f620865-d50f-4a43-9142-cf92e53d3346" providerId="ADAL" clId="{30D139E0-4593-4CFF-A2A7-DAD7B97AF658}" dt="2022-07-22T06:41:49.716" v="2540" actId="6549"/>
          <ac:spMkLst>
            <pc:docMk/>
            <pc:sldMk cId="2512892609" sldId="4551"/>
            <ac:spMk id="3" creationId="{4F947DAD-368D-E975-13FA-F7FF72187387}"/>
          </ac:spMkLst>
        </pc:spChg>
      </pc:sldChg>
      <pc:sldChg chg="add del">
        <pc:chgData name="Kazymyrov, Oleksandr" userId="2f620865-d50f-4a43-9142-cf92e53d3346" providerId="ADAL" clId="{30D139E0-4593-4CFF-A2A7-DAD7B97AF658}" dt="2022-07-22T06:41:00.033" v="2493" actId="47"/>
        <pc:sldMkLst>
          <pc:docMk/>
          <pc:sldMk cId="3416839161" sldId="4552"/>
        </pc:sldMkLst>
      </pc:sldChg>
      <pc:sldChg chg="addSp delSp modSp new mod ord modClrScheme chgLayout">
        <pc:chgData name="Kazymyrov, Oleksandr" userId="2f620865-d50f-4a43-9142-cf92e53d3346" providerId="ADAL" clId="{30D139E0-4593-4CFF-A2A7-DAD7B97AF658}" dt="2022-08-23T07:32:24.167" v="5257" actId="20577"/>
        <pc:sldMkLst>
          <pc:docMk/>
          <pc:sldMk cId="3502974243" sldId="4552"/>
        </pc:sldMkLst>
        <pc:spChg chg="del mod ord">
          <ac:chgData name="Kazymyrov, Oleksandr" userId="2f620865-d50f-4a43-9142-cf92e53d3346" providerId="ADAL" clId="{30D139E0-4593-4CFF-A2A7-DAD7B97AF658}" dt="2022-07-23T16:32:26.298" v="3004" actId="700"/>
          <ac:spMkLst>
            <pc:docMk/>
            <pc:sldMk cId="3502974243" sldId="4552"/>
            <ac:spMk id="2" creationId="{0B45B7EE-44BD-636A-95EE-F865BC358158}"/>
          </ac:spMkLst>
        </pc:spChg>
        <pc:spChg chg="del">
          <ac:chgData name="Kazymyrov, Oleksandr" userId="2f620865-d50f-4a43-9142-cf92e53d3346" providerId="ADAL" clId="{30D139E0-4593-4CFF-A2A7-DAD7B97AF658}" dt="2022-07-23T16:32:26.298" v="3004" actId="700"/>
          <ac:spMkLst>
            <pc:docMk/>
            <pc:sldMk cId="3502974243" sldId="4552"/>
            <ac:spMk id="3" creationId="{7C37E7B3-5D36-C445-0358-1997E5BD8059}"/>
          </ac:spMkLst>
        </pc:spChg>
        <pc:spChg chg="mod ord">
          <ac:chgData name="Kazymyrov, Oleksandr" userId="2f620865-d50f-4a43-9142-cf92e53d3346" providerId="ADAL" clId="{30D139E0-4593-4CFF-A2A7-DAD7B97AF658}" dt="2022-07-23T16:44:57.743" v="3306" actId="700"/>
          <ac:spMkLst>
            <pc:docMk/>
            <pc:sldMk cId="3502974243" sldId="4552"/>
            <ac:spMk id="4" creationId="{49487638-7FAB-022D-D07C-5B97AD263D69}"/>
          </ac:spMkLst>
        </pc:spChg>
        <pc:spChg chg="add mod ord">
          <ac:chgData name="Kazymyrov, Oleksandr" userId="2f620865-d50f-4a43-9142-cf92e53d3346" providerId="ADAL" clId="{30D139E0-4593-4CFF-A2A7-DAD7B97AF658}" dt="2022-08-23T07:32:24.167" v="5257" actId="20577"/>
          <ac:spMkLst>
            <pc:docMk/>
            <pc:sldMk cId="3502974243" sldId="4552"/>
            <ac:spMk id="5" creationId="{D5908779-F449-9138-D745-4D936BB4B935}"/>
          </ac:spMkLst>
        </pc:spChg>
      </pc:sldChg>
      <pc:sldChg chg="addSp delSp modSp add mod modAnim">
        <pc:chgData name="Kazymyrov, Oleksandr" userId="2f620865-d50f-4a43-9142-cf92e53d3346" providerId="ADAL" clId="{30D139E0-4593-4CFF-A2A7-DAD7B97AF658}" dt="2022-07-25T10:39:15.840" v="4657"/>
        <pc:sldMkLst>
          <pc:docMk/>
          <pc:sldMk cId="464430910" sldId="4553"/>
        </pc:sldMkLst>
        <pc:spChg chg="mod">
          <ac:chgData name="Kazymyrov, Oleksandr" userId="2f620865-d50f-4a43-9142-cf92e53d3346" providerId="ADAL" clId="{30D139E0-4593-4CFF-A2A7-DAD7B97AF658}" dt="2022-07-24T18:25:40.305" v="4529" actId="20577"/>
          <ac:spMkLst>
            <pc:docMk/>
            <pc:sldMk cId="464430910" sldId="4553"/>
            <ac:spMk id="2" creationId="{9FAE638F-0161-FD2E-D5C9-312AF1A28328}"/>
          </ac:spMkLst>
        </pc:spChg>
        <pc:spChg chg="del mod">
          <ac:chgData name="Kazymyrov, Oleksandr" userId="2f620865-d50f-4a43-9142-cf92e53d3346" providerId="ADAL" clId="{30D139E0-4593-4CFF-A2A7-DAD7B97AF658}" dt="2022-07-25T10:33:51.267" v="4594" actId="22"/>
          <ac:spMkLst>
            <pc:docMk/>
            <pc:sldMk cId="464430910" sldId="4553"/>
            <ac:spMk id="3" creationId="{4F947DAD-368D-E975-13FA-F7FF72187387}"/>
          </ac:spMkLst>
        </pc:spChg>
        <pc:spChg chg="add mod">
          <ac:chgData name="Kazymyrov, Oleksandr" userId="2f620865-d50f-4a43-9142-cf92e53d3346" providerId="ADAL" clId="{30D139E0-4593-4CFF-A2A7-DAD7B97AF658}" dt="2022-07-25T10:34:19.536" v="4596"/>
          <ac:spMkLst>
            <pc:docMk/>
            <pc:sldMk cId="464430910" sldId="4553"/>
            <ac:spMk id="6" creationId="{85E097D3-062B-30B3-E97D-033DD8730700}"/>
          </ac:spMkLst>
        </pc:spChg>
        <pc:spChg chg="add del mod">
          <ac:chgData name="Kazymyrov, Oleksandr" userId="2f620865-d50f-4a43-9142-cf92e53d3346" providerId="ADAL" clId="{30D139E0-4593-4CFF-A2A7-DAD7B97AF658}" dt="2022-07-25T10:36:56.934" v="4645"/>
          <ac:spMkLst>
            <pc:docMk/>
            <pc:sldMk cId="464430910" sldId="4553"/>
            <ac:spMk id="7" creationId="{28847990-B52D-A6EB-F779-1D0833F0D22A}"/>
          </ac:spMkLst>
        </pc:spChg>
        <pc:spChg chg="add del">
          <ac:chgData name="Kazymyrov, Oleksandr" userId="2f620865-d50f-4a43-9142-cf92e53d3346" providerId="ADAL" clId="{30D139E0-4593-4CFF-A2A7-DAD7B97AF658}" dt="2022-07-25T10:36:27.873" v="4639" actId="11529"/>
          <ac:spMkLst>
            <pc:docMk/>
            <pc:sldMk cId="464430910" sldId="4553"/>
            <ac:spMk id="8" creationId="{5BA5A33F-F146-6660-BF2F-2F0BC4DC2BF2}"/>
          </ac:spMkLst>
        </pc:spChg>
        <pc:spChg chg="add del">
          <ac:chgData name="Kazymyrov, Oleksandr" userId="2f620865-d50f-4a43-9142-cf92e53d3346" providerId="ADAL" clId="{30D139E0-4593-4CFF-A2A7-DAD7B97AF658}" dt="2022-07-25T10:38:51.647" v="4654" actId="34122"/>
          <ac:spMkLst>
            <pc:docMk/>
            <pc:sldMk cId="464430910" sldId="4553"/>
            <ac:spMk id="9" creationId="{5D694479-B20E-412A-9154-E7FC890EDAE0}"/>
          </ac:spMkLst>
        </pc:spChg>
        <pc:picChg chg="add mod ord">
          <ac:chgData name="Kazymyrov, Oleksandr" userId="2f620865-d50f-4a43-9142-cf92e53d3346" providerId="ADAL" clId="{30D139E0-4593-4CFF-A2A7-DAD7B97AF658}" dt="2022-07-25T10:34:25.139" v="4598" actId="1440"/>
          <ac:picMkLst>
            <pc:docMk/>
            <pc:sldMk cId="464430910" sldId="4553"/>
            <ac:picMk id="5" creationId="{19D8C529-3367-5A60-CDBF-0F4175DED6C4}"/>
          </ac:picMkLst>
        </pc:picChg>
        <pc:inkChg chg="add del">
          <ac:chgData name="Kazymyrov, Oleksandr" userId="2f620865-d50f-4a43-9142-cf92e53d3346" providerId="ADAL" clId="{30D139E0-4593-4CFF-A2A7-DAD7B97AF658}" dt="2022-07-25T10:36:37.393" v="4641" actId="9405"/>
          <ac:inkMkLst>
            <pc:docMk/>
            <pc:sldMk cId="464430910" sldId="4553"/>
            <ac:inkMk id="9" creationId="{A2B1F0C3-4DC3-FD9D-D50A-E609399839C1}"/>
          </ac:inkMkLst>
        </pc:inkChg>
        <pc:inkChg chg="add del">
          <ac:chgData name="Kazymyrov, Oleksandr" userId="2f620865-d50f-4a43-9142-cf92e53d3346" providerId="ADAL" clId="{30D139E0-4593-4CFF-A2A7-DAD7B97AF658}" dt="2022-07-25T10:36:53.632" v="4643" actId="9405"/>
          <ac:inkMkLst>
            <pc:docMk/>
            <pc:sldMk cId="464430910" sldId="4553"/>
            <ac:inkMk id="10" creationId="{3CDEA17B-C208-C4D5-DE61-50CE884294D5}"/>
          </ac:inkMkLst>
        </pc:inkChg>
        <pc:inkChg chg="add del">
          <ac:chgData name="Kazymyrov, Oleksandr" userId="2f620865-d50f-4a43-9142-cf92e53d3346" providerId="ADAL" clId="{30D139E0-4593-4CFF-A2A7-DAD7B97AF658}" dt="2022-07-25T10:37:46.104" v="4647" actId="9405"/>
          <ac:inkMkLst>
            <pc:docMk/>
            <pc:sldMk cId="464430910" sldId="4553"/>
            <ac:inkMk id="11" creationId="{C54233A6-1409-E14A-8840-6E56A04DB85B}"/>
          </ac:inkMkLst>
        </pc:inkChg>
        <pc:inkChg chg="add del">
          <ac:chgData name="Kazymyrov, Oleksandr" userId="2f620865-d50f-4a43-9142-cf92e53d3346" providerId="ADAL" clId="{30D139E0-4593-4CFF-A2A7-DAD7B97AF658}" dt="2022-07-25T10:37:50.154" v="4649" actId="9405"/>
          <ac:inkMkLst>
            <pc:docMk/>
            <pc:sldMk cId="464430910" sldId="4553"/>
            <ac:inkMk id="12" creationId="{24BE4766-4521-5780-A05C-A7249457EE80}"/>
          </ac:inkMkLst>
        </pc:inkChg>
        <pc:inkChg chg="add del">
          <ac:chgData name="Kazymyrov, Oleksandr" userId="2f620865-d50f-4a43-9142-cf92e53d3346" providerId="ADAL" clId="{30D139E0-4593-4CFF-A2A7-DAD7B97AF658}" dt="2022-07-25T10:38:11.771" v="4651"/>
          <ac:inkMkLst>
            <pc:docMk/>
            <pc:sldMk cId="464430910" sldId="4553"/>
            <ac:inkMk id="13" creationId="{A65D8F55-1CC0-3D8E-9650-629CA939962E}"/>
          </ac:inkMkLst>
        </pc:inkChg>
        <pc:inkChg chg="add del">
          <ac:chgData name="Kazymyrov, Oleksandr" userId="2f620865-d50f-4a43-9142-cf92e53d3346" providerId="ADAL" clId="{30D139E0-4593-4CFF-A2A7-DAD7B97AF658}" dt="2022-07-25T10:38:51.647" v="4654" actId="34122"/>
          <ac:inkMkLst>
            <pc:docMk/>
            <pc:sldMk cId="464430910" sldId="4553"/>
            <ac:inkMk id="14" creationId="{BD28D170-C19F-68C2-EACA-940530FD3B3D}"/>
          </ac:inkMkLst>
        </pc:inkChg>
      </pc:sldChg>
      <pc:sldChg chg="modSp add del mod">
        <pc:chgData name="Kazymyrov, Oleksandr" userId="2f620865-d50f-4a43-9142-cf92e53d3346" providerId="ADAL" clId="{30D139E0-4593-4CFF-A2A7-DAD7B97AF658}" dt="2022-07-25T13:21:07.446" v="5189" actId="47"/>
        <pc:sldMkLst>
          <pc:docMk/>
          <pc:sldMk cId="785935355" sldId="4554"/>
        </pc:sldMkLst>
        <pc:spChg chg="mod">
          <ac:chgData name="Kazymyrov, Oleksandr" userId="2f620865-d50f-4a43-9142-cf92e53d3346" providerId="ADAL" clId="{30D139E0-4593-4CFF-A2A7-DAD7B97AF658}" dt="2022-07-22T06:56:09.967" v="2850" actId="20577"/>
          <ac:spMkLst>
            <pc:docMk/>
            <pc:sldMk cId="785935355" sldId="4554"/>
            <ac:spMk id="2" creationId="{9FAE638F-0161-FD2E-D5C9-312AF1A28328}"/>
          </ac:spMkLst>
        </pc:spChg>
      </pc:sldChg>
      <pc:sldChg chg="addSp delSp modSp add mod">
        <pc:chgData name="Kazymyrov, Oleksandr" userId="2f620865-d50f-4a43-9142-cf92e53d3346" providerId="ADAL" clId="{30D139E0-4593-4CFF-A2A7-DAD7B97AF658}" dt="2022-07-22T07:06:24.665" v="2910" actId="14100"/>
        <pc:sldMkLst>
          <pc:docMk/>
          <pc:sldMk cId="2261704161" sldId="4555"/>
        </pc:sldMkLst>
        <pc:spChg chg="mod">
          <ac:chgData name="Kazymyrov, Oleksandr" userId="2f620865-d50f-4a43-9142-cf92e53d3346" providerId="ADAL" clId="{30D139E0-4593-4CFF-A2A7-DAD7B97AF658}" dt="2022-07-22T06:57:40.156" v="2884" actId="20577"/>
          <ac:spMkLst>
            <pc:docMk/>
            <pc:sldMk cId="2261704161" sldId="4555"/>
            <ac:spMk id="2" creationId="{9FAE638F-0161-FD2E-D5C9-312AF1A28328}"/>
          </ac:spMkLst>
        </pc:spChg>
        <pc:spChg chg="del mod">
          <ac:chgData name="Kazymyrov, Oleksandr" userId="2f620865-d50f-4a43-9142-cf92e53d3346" providerId="ADAL" clId="{30D139E0-4593-4CFF-A2A7-DAD7B97AF658}" dt="2022-07-22T07:01:57.510" v="2885"/>
          <ac:spMkLst>
            <pc:docMk/>
            <pc:sldMk cId="2261704161" sldId="4555"/>
            <ac:spMk id="3" creationId="{4F947DAD-368D-E975-13FA-F7FF72187387}"/>
          </ac:spMkLst>
        </pc:spChg>
        <pc:spChg chg="add mod">
          <ac:chgData name="Kazymyrov, Oleksandr" userId="2f620865-d50f-4a43-9142-cf92e53d3346" providerId="ADAL" clId="{30D139E0-4593-4CFF-A2A7-DAD7B97AF658}" dt="2022-07-22T07:03:35.541" v="2904"/>
          <ac:spMkLst>
            <pc:docMk/>
            <pc:sldMk cId="2261704161" sldId="4555"/>
            <ac:spMk id="6" creationId="{315417BB-6DE6-D5F5-2E01-86E0DA20565D}"/>
          </ac:spMkLst>
        </pc:spChg>
        <pc:picChg chg="add mod">
          <ac:chgData name="Kazymyrov, Oleksandr" userId="2f620865-d50f-4a43-9142-cf92e53d3346" providerId="ADAL" clId="{30D139E0-4593-4CFF-A2A7-DAD7B97AF658}" dt="2022-07-22T07:06:24.665" v="2910" actId="14100"/>
          <ac:picMkLst>
            <pc:docMk/>
            <pc:sldMk cId="2261704161" sldId="4555"/>
            <ac:picMk id="1026" creationId="{F2BE7549-79B9-4F19-8A26-B1774A449D07}"/>
          </ac:picMkLst>
        </pc:picChg>
        <pc:picChg chg="add mod">
          <ac:chgData name="Kazymyrov, Oleksandr" userId="2f620865-d50f-4a43-9142-cf92e53d3346" providerId="ADAL" clId="{30D139E0-4593-4CFF-A2A7-DAD7B97AF658}" dt="2022-07-22T07:06:15.491" v="2906" actId="14100"/>
          <ac:picMkLst>
            <pc:docMk/>
            <pc:sldMk cId="2261704161" sldId="4555"/>
            <ac:picMk id="1028" creationId="{26E4DD44-DCD4-B479-AB5C-6B608CF99B6B}"/>
          </ac:picMkLst>
        </pc:picChg>
      </pc:sldChg>
      <pc:sldChg chg="addSp delSp modSp add mod modTransition delAnim modAnim">
        <pc:chgData name="Kazymyrov, Oleksandr" userId="2f620865-d50f-4a43-9142-cf92e53d3346" providerId="ADAL" clId="{30D139E0-4593-4CFF-A2A7-DAD7B97AF658}" dt="2022-07-23T16:23:14.472" v="3002"/>
        <pc:sldMkLst>
          <pc:docMk/>
          <pc:sldMk cId="1911895620" sldId="4556"/>
        </pc:sldMkLst>
        <pc:spChg chg="add del mod ord modVis">
          <ac:chgData name="Kazymyrov, Oleksandr" userId="2f620865-d50f-4a43-9142-cf92e53d3346" providerId="ADAL" clId="{30D139E0-4593-4CFF-A2A7-DAD7B97AF658}" dt="2022-07-23T16:18:32.728" v="2979" actId="478"/>
          <ac:spMkLst>
            <pc:docMk/>
            <pc:sldMk cId="1911895620" sldId="4556"/>
            <ac:spMk id="3" creationId="{C7875929-8DA6-FF64-F434-F7FCFB9E8AF8}"/>
          </ac:spMkLst>
        </pc:spChg>
        <pc:picChg chg="mod ord modVis">
          <ac:chgData name="Kazymyrov, Oleksandr" userId="2f620865-d50f-4a43-9142-cf92e53d3346" providerId="ADAL" clId="{30D139E0-4593-4CFF-A2A7-DAD7B97AF658}" dt="2022-07-23T16:17:28.215" v="2974" actId="13244"/>
          <ac:picMkLst>
            <pc:docMk/>
            <pc:sldMk cId="1911895620" sldId="4556"/>
            <ac:picMk id="5" creationId="{DBEE725D-2D01-4BD6-9434-FCEFB95B4194}"/>
          </ac:picMkLst>
        </pc:picChg>
        <pc:picChg chg="mod ord">
          <ac:chgData name="Kazymyrov, Oleksandr" userId="2f620865-d50f-4a43-9142-cf92e53d3346" providerId="ADAL" clId="{30D139E0-4593-4CFF-A2A7-DAD7B97AF658}" dt="2022-07-23T16:17:37.711" v="2976" actId="13244"/>
          <ac:picMkLst>
            <pc:docMk/>
            <pc:sldMk cId="1911895620" sldId="4556"/>
            <ac:picMk id="9" creationId="{C8013E67-2727-9C08-D0FD-C82CF34FD0A8}"/>
          </ac:picMkLst>
        </pc:picChg>
        <pc:picChg chg="mod ord">
          <ac:chgData name="Kazymyrov, Oleksandr" userId="2f620865-d50f-4a43-9142-cf92e53d3346" providerId="ADAL" clId="{30D139E0-4593-4CFF-A2A7-DAD7B97AF658}" dt="2022-07-23T16:17:35.722" v="2975" actId="13244"/>
          <ac:picMkLst>
            <pc:docMk/>
            <pc:sldMk cId="1911895620" sldId="4556"/>
            <ac:picMk id="25" creationId="{CC8CA46C-2951-BCDC-5ADF-10A13FC9F20D}"/>
          </ac:picMkLst>
        </pc:picChg>
        <pc:cxnChg chg="del">
          <ac:chgData name="Kazymyrov, Oleksandr" userId="2f620865-d50f-4a43-9142-cf92e53d3346" providerId="ADAL" clId="{30D139E0-4593-4CFF-A2A7-DAD7B97AF658}" dt="2022-07-23T16:08:21.911" v="2939" actId="478"/>
          <ac:cxnSpMkLst>
            <pc:docMk/>
            <pc:sldMk cId="1911895620" sldId="4556"/>
            <ac:cxnSpMk id="11" creationId="{66212D51-DFAB-6DCB-AEEF-1CA6D3C29F86}"/>
          </ac:cxnSpMkLst>
        </pc:cxnChg>
        <pc:cxnChg chg="del">
          <ac:chgData name="Kazymyrov, Oleksandr" userId="2f620865-d50f-4a43-9142-cf92e53d3346" providerId="ADAL" clId="{30D139E0-4593-4CFF-A2A7-DAD7B97AF658}" dt="2022-07-23T16:08:23.247" v="2940" actId="478"/>
          <ac:cxnSpMkLst>
            <pc:docMk/>
            <pc:sldMk cId="1911895620" sldId="4556"/>
            <ac:cxnSpMk id="13" creationId="{0A92FCF4-9DCE-8D39-1EAD-3B3A2BCE7F20}"/>
          </ac:cxnSpMkLst>
        </pc:cxnChg>
        <pc:cxnChg chg="del">
          <ac:chgData name="Kazymyrov, Oleksandr" userId="2f620865-d50f-4a43-9142-cf92e53d3346" providerId="ADAL" clId="{30D139E0-4593-4CFF-A2A7-DAD7B97AF658}" dt="2022-07-23T16:08:24.767" v="2941" actId="478"/>
          <ac:cxnSpMkLst>
            <pc:docMk/>
            <pc:sldMk cId="1911895620" sldId="4556"/>
            <ac:cxnSpMk id="21" creationId="{055821B4-8CE9-C350-251D-4BC18165BFBA}"/>
          </ac:cxnSpMkLst>
        </pc:cxnChg>
        <pc:cxnChg chg="del">
          <ac:chgData name="Kazymyrov, Oleksandr" userId="2f620865-d50f-4a43-9142-cf92e53d3346" providerId="ADAL" clId="{30D139E0-4593-4CFF-A2A7-DAD7B97AF658}" dt="2022-07-23T16:08:29.417" v="2942" actId="478"/>
          <ac:cxnSpMkLst>
            <pc:docMk/>
            <pc:sldMk cId="1911895620" sldId="4556"/>
            <ac:cxnSpMk id="27" creationId="{E443E674-3009-7D78-32AB-BEBFCC49153F}"/>
          </ac:cxnSpMkLst>
        </pc:cxnChg>
        <pc:cxnChg chg="del">
          <ac:chgData name="Kazymyrov, Oleksandr" userId="2f620865-d50f-4a43-9142-cf92e53d3346" providerId="ADAL" clId="{30D139E0-4593-4CFF-A2A7-DAD7B97AF658}" dt="2022-07-23T16:08:29.417" v="2942" actId="478"/>
          <ac:cxnSpMkLst>
            <pc:docMk/>
            <pc:sldMk cId="1911895620" sldId="4556"/>
            <ac:cxnSpMk id="31" creationId="{C245A156-D13D-C027-AAF9-E7C0B5CAA70D}"/>
          </ac:cxnSpMkLst>
        </pc:cxnChg>
      </pc:sldChg>
      <pc:sldChg chg="addSp delSp modSp add del mod modAnim">
        <pc:chgData name="Kazymyrov, Oleksandr" userId="2f620865-d50f-4a43-9142-cf92e53d3346" providerId="ADAL" clId="{30D139E0-4593-4CFF-A2A7-DAD7B97AF658}" dt="2022-07-23T17:48:36.169" v="3878"/>
        <pc:sldMkLst>
          <pc:docMk/>
          <pc:sldMk cId="383071686" sldId="4557"/>
        </pc:sldMkLst>
        <pc:spChg chg="mod">
          <ac:chgData name="Kazymyrov, Oleksandr" userId="2f620865-d50f-4a43-9142-cf92e53d3346" providerId="ADAL" clId="{30D139E0-4593-4CFF-A2A7-DAD7B97AF658}" dt="2022-07-23T17:05:14.334" v="3716" actId="20577"/>
          <ac:spMkLst>
            <pc:docMk/>
            <pc:sldMk cId="383071686" sldId="4557"/>
            <ac:spMk id="2" creationId="{9FAE638F-0161-FD2E-D5C9-312AF1A28328}"/>
          </ac:spMkLst>
        </pc:spChg>
        <pc:spChg chg="del mod">
          <ac:chgData name="Kazymyrov, Oleksandr" userId="2f620865-d50f-4a43-9142-cf92e53d3346" providerId="ADAL" clId="{30D139E0-4593-4CFF-A2A7-DAD7B97AF658}" dt="2022-07-23T16:49:56.552" v="3527" actId="478"/>
          <ac:spMkLst>
            <pc:docMk/>
            <pc:sldMk cId="383071686" sldId="4557"/>
            <ac:spMk id="3" creationId="{4F947DAD-368D-E975-13FA-F7FF72187387}"/>
          </ac:spMkLst>
        </pc:spChg>
        <pc:spChg chg="add mod ord">
          <ac:chgData name="Kazymyrov, Oleksandr" userId="2f620865-d50f-4a43-9142-cf92e53d3346" providerId="ADAL" clId="{30D139E0-4593-4CFF-A2A7-DAD7B97AF658}" dt="2022-07-23T17:12:55.256" v="3744" actId="14100"/>
          <ac:spMkLst>
            <pc:docMk/>
            <pc:sldMk cId="383071686" sldId="4557"/>
            <ac:spMk id="16" creationId="{FEEC6ED6-0FD4-9A8E-6F6F-40439F4F7C43}"/>
          </ac:spMkLst>
        </pc:spChg>
        <pc:spChg chg="add mod ord">
          <ac:chgData name="Kazymyrov, Oleksandr" userId="2f620865-d50f-4a43-9142-cf92e53d3346" providerId="ADAL" clId="{30D139E0-4593-4CFF-A2A7-DAD7B97AF658}" dt="2022-07-23T16:55:54.478" v="3634" actId="13244"/>
          <ac:spMkLst>
            <pc:docMk/>
            <pc:sldMk cId="383071686" sldId="4557"/>
            <ac:spMk id="17" creationId="{CFE0A6D0-FC2D-5D31-5F7F-DAB6E17F08CE}"/>
          </ac:spMkLst>
        </pc:spChg>
        <pc:spChg chg="add mod ord">
          <ac:chgData name="Kazymyrov, Oleksandr" userId="2f620865-d50f-4a43-9142-cf92e53d3346" providerId="ADAL" clId="{30D139E0-4593-4CFF-A2A7-DAD7B97AF658}" dt="2022-07-23T17:12:33.168" v="3740" actId="14100"/>
          <ac:spMkLst>
            <pc:docMk/>
            <pc:sldMk cId="383071686" sldId="4557"/>
            <ac:spMk id="24" creationId="{29AD6B0C-A432-D0C0-DD17-0F5C6C8B4FBD}"/>
          </ac:spMkLst>
        </pc:spChg>
        <pc:spChg chg="add del mod">
          <ac:chgData name="Kazymyrov, Oleksandr" userId="2f620865-d50f-4a43-9142-cf92e53d3346" providerId="ADAL" clId="{30D139E0-4593-4CFF-A2A7-DAD7B97AF658}" dt="2022-07-23T16:58:22.595" v="3702"/>
          <ac:spMkLst>
            <pc:docMk/>
            <pc:sldMk cId="383071686" sldId="4557"/>
            <ac:spMk id="25" creationId="{3E3E06A5-9FD9-65D5-4FF2-6BF92AF16B75}"/>
          </ac:spMkLst>
        </pc:spChg>
        <pc:spChg chg="add mod">
          <ac:chgData name="Kazymyrov, Oleksandr" userId="2f620865-d50f-4a43-9142-cf92e53d3346" providerId="ADAL" clId="{30D139E0-4593-4CFF-A2A7-DAD7B97AF658}" dt="2022-07-23T16:58:12.371" v="3695" actId="1076"/>
          <ac:spMkLst>
            <pc:docMk/>
            <pc:sldMk cId="383071686" sldId="4557"/>
            <ac:spMk id="26" creationId="{F7B35919-9527-988B-AF51-04D33D9DCE10}"/>
          </ac:spMkLst>
        </pc:spChg>
        <pc:spChg chg="add mod">
          <ac:chgData name="Kazymyrov, Oleksandr" userId="2f620865-d50f-4a43-9142-cf92e53d3346" providerId="ADAL" clId="{30D139E0-4593-4CFF-A2A7-DAD7B97AF658}" dt="2022-07-23T16:58:18.869" v="3699" actId="1076"/>
          <ac:spMkLst>
            <pc:docMk/>
            <pc:sldMk cId="383071686" sldId="4557"/>
            <ac:spMk id="27" creationId="{4B230E16-A124-8BF6-B240-A4ABF9664BC8}"/>
          </ac:spMkLst>
        </pc:spChg>
        <pc:spChg chg="add mod">
          <ac:chgData name="Kazymyrov, Oleksandr" userId="2f620865-d50f-4a43-9142-cf92e53d3346" providerId="ADAL" clId="{30D139E0-4593-4CFF-A2A7-DAD7B97AF658}" dt="2022-07-23T16:58:49.431" v="3706" actId="1076"/>
          <ac:spMkLst>
            <pc:docMk/>
            <pc:sldMk cId="383071686" sldId="4557"/>
            <ac:spMk id="28" creationId="{63134640-E917-62B7-9E55-21867FEF3E9E}"/>
          </ac:spMkLst>
        </pc:spChg>
        <pc:spChg chg="add mod">
          <ac:chgData name="Kazymyrov, Oleksandr" userId="2f620865-d50f-4a43-9142-cf92e53d3346" providerId="ADAL" clId="{30D139E0-4593-4CFF-A2A7-DAD7B97AF658}" dt="2022-07-23T17:26:37.672" v="3770" actId="1076"/>
          <ac:spMkLst>
            <pc:docMk/>
            <pc:sldMk cId="383071686" sldId="4557"/>
            <ac:spMk id="35" creationId="{F8D46D87-1082-F4FB-AC5C-DF7395A7B04E}"/>
          </ac:spMkLst>
        </pc:spChg>
        <pc:spChg chg="add mod">
          <ac:chgData name="Kazymyrov, Oleksandr" userId="2f620865-d50f-4a43-9142-cf92e53d3346" providerId="ADAL" clId="{30D139E0-4593-4CFF-A2A7-DAD7B97AF658}" dt="2022-07-23T17:27:02.723" v="3780" actId="20577"/>
          <ac:spMkLst>
            <pc:docMk/>
            <pc:sldMk cId="383071686" sldId="4557"/>
            <ac:spMk id="36" creationId="{2D5FC1BD-F296-9A2F-880E-B5CE9F0E2E30}"/>
          </ac:spMkLst>
        </pc:spChg>
        <pc:spChg chg="add mod">
          <ac:chgData name="Kazymyrov, Oleksandr" userId="2f620865-d50f-4a43-9142-cf92e53d3346" providerId="ADAL" clId="{30D139E0-4593-4CFF-A2A7-DAD7B97AF658}" dt="2022-07-23T17:30:56.804" v="3822" actId="1076"/>
          <ac:spMkLst>
            <pc:docMk/>
            <pc:sldMk cId="383071686" sldId="4557"/>
            <ac:spMk id="43" creationId="{D99D7439-5DB0-F343-B429-871E8A89E81F}"/>
          </ac:spMkLst>
        </pc:spChg>
        <pc:spChg chg="add del mod">
          <ac:chgData name="Kazymyrov, Oleksandr" userId="2f620865-d50f-4a43-9142-cf92e53d3346" providerId="ADAL" clId="{30D139E0-4593-4CFF-A2A7-DAD7B97AF658}" dt="2022-07-23T17:32:02.334" v="3844" actId="478"/>
          <ac:spMkLst>
            <pc:docMk/>
            <pc:sldMk cId="383071686" sldId="4557"/>
            <ac:spMk id="46" creationId="{0C3E7B6E-8747-93E0-9848-F939C8F6A30F}"/>
          </ac:spMkLst>
        </pc:spChg>
        <pc:spChg chg="add mod">
          <ac:chgData name="Kazymyrov, Oleksandr" userId="2f620865-d50f-4a43-9142-cf92e53d3346" providerId="ADAL" clId="{30D139E0-4593-4CFF-A2A7-DAD7B97AF658}" dt="2022-07-23T17:31:58.429" v="3843" actId="20577"/>
          <ac:spMkLst>
            <pc:docMk/>
            <pc:sldMk cId="383071686" sldId="4557"/>
            <ac:spMk id="47" creationId="{A86588CD-E355-929D-AA69-0F05AE379651}"/>
          </ac:spMkLst>
        </pc:spChg>
        <pc:spChg chg="add mod">
          <ac:chgData name="Kazymyrov, Oleksandr" userId="2f620865-d50f-4a43-9142-cf92e53d3346" providerId="ADAL" clId="{30D139E0-4593-4CFF-A2A7-DAD7B97AF658}" dt="2022-07-23T17:37:35.181" v="3857" actId="1076"/>
          <ac:spMkLst>
            <pc:docMk/>
            <pc:sldMk cId="383071686" sldId="4557"/>
            <ac:spMk id="48" creationId="{FB0AF13D-64B1-5A99-4EE3-69F4445D2847}"/>
          </ac:spMkLst>
        </pc:spChg>
        <pc:spChg chg="add mod">
          <ac:chgData name="Kazymyrov, Oleksandr" userId="2f620865-d50f-4a43-9142-cf92e53d3346" providerId="ADAL" clId="{30D139E0-4593-4CFF-A2A7-DAD7B97AF658}" dt="2022-07-23T17:37:49.094" v="3861" actId="1076"/>
          <ac:spMkLst>
            <pc:docMk/>
            <pc:sldMk cId="383071686" sldId="4557"/>
            <ac:spMk id="49" creationId="{0778AB24-11F3-1BDE-63A8-B093AD40AFC0}"/>
          </ac:spMkLst>
        </pc:spChg>
        <pc:picChg chg="add del mod">
          <ac:chgData name="Kazymyrov, Oleksandr" userId="2f620865-d50f-4a43-9142-cf92e53d3346" providerId="ADAL" clId="{30D139E0-4593-4CFF-A2A7-DAD7B97AF658}" dt="2022-07-23T16:50:31.726" v="3543" actId="478"/>
          <ac:picMkLst>
            <pc:docMk/>
            <pc:sldMk cId="383071686" sldId="4557"/>
            <ac:picMk id="4" creationId="{D0B8CCDA-F077-6496-4E77-9921910C847A}"/>
          </ac:picMkLst>
        </pc:picChg>
        <pc:picChg chg="add mod">
          <ac:chgData name="Kazymyrov, Oleksandr" userId="2f620865-d50f-4a43-9142-cf92e53d3346" providerId="ADAL" clId="{30D139E0-4593-4CFF-A2A7-DAD7B97AF658}" dt="2022-07-23T17:37:40.448" v="3860" actId="1076"/>
          <ac:picMkLst>
            <pc:docMk/>
            <pc:sldMk cId="383071686" sldId="4557"/>
            <ac:picMk id="5" creationId="{B7C46710-5404-E2FB-4B34-F6905B7414C9}"/>
          </ac:picMkLst>
        </pc:picChg>
        <pc:picChg chg="add mod">
          <ac:chgData name="Kazymyrov, Oleksandr" userId="2f620865-d50f-4a43-9142-cf92e53d3346" providerId="ADAL" clId="{30D139E0-4593-4CFF-A2A7-DAD7B97AF658}" dt="2022-07-23T16:50:04.325" v="3530" actId="1076"/>
          <ac:picMkLst>
            <pc:docMk/>
            <pc:sldMk cId="383071686" sldId="4557"/>
            <ac:picMk id="6" creationId="{D44309CD-1D5E-863D-140B-61F0D56F0FCB}"/>
          </ac:picMkLst>
        </pc:picChg>
        <pc:picChg chg="add mod">
          <ac:chgData name="Kazymyrov, Oleksandr" userId="2f620865-d50f-4a43-9142-cf92e53d3346" providerId="ADAL" clId="{30D139E0-4593-4CFF-A2A7-DAD7B97AF658}" dt="2022-07-23T16:50:17.365" v="3536" actId="1076"/>
          <ac:picMkLst>
            <pc:docMk/>
            <pc:sldMk cId="383071686" sldId="4557"/>
            <ac:picMk id="7" creationId="{7266EB02-FAF4-160D-A2F1-68FF307F9C68}"/>
          </ac:picMkLst>
        </pc:picChg>
        <pc:picChg chg="add del mod modVis">
          <ac:chgData name="Kazymyrov, Oleksandr" userId="2f620865-d50f-4a43-9142-cf92e53d3346" providerId="ADAL" clId="{30D139E0-4593-4CFF-A2A7-DAD7B97AF658}" dt="2022-07-23T17:11:37.389" v="3727" actId="478"/>
          <ac:picMkLst>
            <pc:docMk/>
            <pc:sldMk cId="383071686" sldId="4557"/>
            <ac:picMk id="8" creationId="{6B88BE9B-309F-E512-3A7B-B59B93B197E4}"/>
          </ac:picMkLst>
        </pc:picChg>
        <pc:picChg chg="add del mod ord">
          <ac:chgData name="Kazymyrov, Oleksandr" userId="2f620865-d50f-4a43-9142-cf92e53d3346" providerId="ADAL" clId="{30D139E0-4593-4CFF-A2A7-DAD7B97AF658}" dt="2022-07-23T17:11:45.962" v="3729" actId="478"/>
          <ac:picMkLst>
            <pc:docMk/>
            <pc:sldMk cId="383071686" sldId="4557"/>
            <ac:picMk id="9" creationId="{B83873E0-B9E0-9C3C-05E5-F32641991C79}"/>
          </ac:picMkLst>
        </pc:picChg>
        <pc:picChg chg="add del mod">
          <ac:chgData name="Kazymyrov, Oleksandr" userId="2f620865-d50f-4a43-9142-cf92e53d3346" providerId="ADAL" clId="{30D139E0-4593-4CFF-A2A7-DAD7B97AF658}" dt="2022-07-23T17:11:54.722" v="3734" actId="478"/>
          <ac:picMkLst>
            <pc:docMk/>
            <pc:sldMk cId="383071686" sldId="4557"/>
            <ac:picMk id="10" creationId="{F28577A7-F4E6-6B42-D05C-39492742E9AA}"/>
          </ac:picMkLst>
        </pc:picChg>
        <pc:picChg chg="add mod ord replST">
          <ac:chgData name="Kazymyrov, Oleksandr" userId="2f620865-d50f-4a43-9142-cf92e53d3346" providerId="ADAL" clId="{30D139E0-4593-4CFF-A2A7-DAD7B97AF658}" dt="2022-07-23T17:12:43.274" v="3742" actId="14100"/>
          <ac:picMkLst>
            <pc:docMk/>
            <pc:sldMk cId="383071686" sldId="4557"/>
            <ac:picMk id="30" creationId="{41F6FC17-86FA-F408-12E1-8A848C5F9B03}"/>
          </ac:picMkLst>
        </pc:picChg>
        <pc:picChg chg="add mod">
          <ac:chgData name="Kazymyrov, Oleksandr" userId="2f620865-d50f-4a43-9142-cf92e53d3346" providerId="ADAL" clId="{30D139E0-4593-4CFF-A2A7-DAD7B97AF658}" dt="2022-07-23T17:31:50.566" v="3835" actId="1076"/>
          <ac:picMkLst>
            <pc:docMk/>
            <pc:sldMk cId="383071686" sldId="4557"/>
            <ac:picMk id="31" creationId="{445AF8F1-B4B1-1B54-F881-0B80BEDF7360}"/>
          </ac:picMkLst>
        </pc:picChg>
        <pc:picChg chg="add mod">
          <ac:chgData name="Kazymyrov, Oleksandr" userId="2f620865-d50f-4a43-9142-cf92e53d3346" providerId="ADAL" clId="{30D139E0-4593-4CFF-A2A7-DAD7B97AF658}" dt="2022-07-23T17:12:03.272" v="3735" actId="1076"/>
          <ac:picMkLst>
            <pc:docMk/>
            <pc:sldMk cId="383071686" sldId="4557"/>
            <ac:picMk id="32" creationId="{4F6410ED-10B8-A95D-F8BF-46DCA054ABFC}"/>
          </ac:picMkLst>
        </pc:picChg>
        <pc:picChg chg="add del mod">
          <ac:chgData name="Kazymyrov, Oleksandr" userId="2f620865-d50f-4a43-9142-cf92e53d3346" providerId="ADAL" clId="{30D139E0-4593-4CFF-A2A7-DAD7B97AF658}" dt="2022-07-23T17:31:45.912" v="3832" actId="478"/>
          <ac:picMkLst>
            <pc:docMk/>
            <pc:sldMk cId="383071686" sldId="4557"/>
            <ac:picMk id="44" creationId="{27F7F7F6-84D7-DC86-45D3-9A0D38372D2B}"/>
          </ac:picMkLst>
        </pc:picChg>
        <pc:picChg chg="add mod">
          <ac:chgData name="Kazymyrov, Oleksandr" userId="2f620865-d50f-4a43-9142-cf92e53d3346" providerId="ADAL" clId="{30D139E0-4593-4CFF-A2A7-DAD7B97AF658}" dt="2022-07-23T17:31:36.041" v="3829"/>
          <ac:picMkLst>
            <pc:docMk/>
            <pc:sldMk cId="383071686" sldId="4557"/>
            <ac:picMk id="45" creationId="{BA911261-6D6A-DFF5-2BF6-37535F1B2726}"/>
          </ac:picMkLst>
        </pc:picChg>
        <pc:cxnChg chg="add mod ord">
          <ac:chgData name="Kazymyrov, Oleksandr" userId="2f620865-d50f-4a43-9142-cf92e53d3346" providerId="ADAL" clId="{30D139E0-4593-4CFF-A2A7-DAD7B97AF658}" dt="2022-07-23T16:52:07.175" v="3561" actId="167"/>
          <ac:cxnSpMkLst>
            <pc:docMk/>
            <pc:sldMk cId="383071686" sldId="4557"/>
            <ac:cxnSpMk id="11" creationId="{9B4DA44C-8197-4AAA-5E68-B4E82D0804C1}"/>
          </ac:cxnSpMkLst>
        </pc:cxnChg>
        <pc:cxnChg chg="add mod ord">
          <ac:chgData name="Kazymyrov, Oleksandr" userId="2f620865-d50f-4a43-9142-cf92e53d3346" providerId="ADAL" clId="{30D139E0-4593-4CFF-A2A7-DAD7B97AF658}" dt="2022-07-23T16:56:19.671" v="3637" actId="13244"/>
          <ac:cxnSpMkLst>
            <pc:docMk/>
            <pc:sldMk cId="383071686" sldId="4557"/>
            <ac:cxnSpMk id="18" creationId="{E0762440-F325-BF43-6E4D-0228EE0188F5}"/>
          </ac:cxnSpMkLst>
        </pc:cxnChg>
        <pc:cxnChg chg="add mod ord">
          <ac:chgData name="Kazymyrov, Oleksandr" userId="2f620865-d50f-4a43-9142-cf92e53d3346" providerId="ADAL" clId="{30D139E0-4593-4CFF-A2A7-DAD7B97AF658}" dt="2022-07-23T16:55:30.700" v="3629" actId="167"/>
          <ac:cxnSpMkLst>
            <pc:docMk/>
            <pc:sldMk cId="383071686" sldId="4557"/>
            <ac:cxnSpMk id="21" creationId="{A12404E4-8FB8-535C-4CB2-3DCD9958B757}"/>
          </ac:cxnSpMkLst>
        </pc:cxnChg>
        <pc:cxnChg chg="add mod">
          <ac:chgData name="Kazymyrov, Oleksandr" userId="2f620865-d50f-4a43-9142-cf92e53d3346" providerId="ADAL" clId="{30D139E0-4593-4CFF-A2A7-DAD7B97AF658}" dt="2022-07-23T17:23:13.394" v="3753" actId="1076"/>
          <ac:cxnSpMkLst>
            <pc:docMk/>
            <pc:sldMk cId="383071686" sldId="4557"/>
            <ac:cxnSpMk id="33" creationId="{6018E2D1-779A-AECA-ED4E-9DDF9AFF38B5}"/>
          </ac:cxnSpMkLst>
        </pc:cxnChg>
        <pc:cxnChg chg="add mod">
          <ac:chgData name="Kazymyrov, Oleksandr" userId="2f620865-d50f-4a43-9142-cf92e53d3346" providerId="ADAL" clId="{30D139E0-4593-4CFF-A2A7-DAD7B97AF658}" dt="2022-07-23T17:23:44.225" v="3757" actId="1076"/>
          <ac:cxnSpMkLst>
            <pc:docMk/>
            <pc:sldMk cId="383071686" sldId="4557"/>
            <ac:cxnSpMk id="34" creationId="{7BA22358-E8EA-156B-7840-6F777FE4847A}"/>
          </ac:cxnSpMkLst>
        </pc:cxnChg>
        <pc:cxnChg chg="add mod">
          <ac:chgData name="Kazymyrov, Oleksandr" userId="2f620865-d50f-4a43-9142-cf92e53d3346" providerId="ADAL" clId="{30D139E0-4593-4CFF-A2A7-DAD7B97AF658}" dt="2022-07-23T17:36:59.377" v="3848" actId="692"/>
          <ac:cxnSpMkLst>
            <pc:docMk/>
            <pc:sldMk cId="383071686" sldId="4557"/>
            <ac:cxnSpMk id="37" creationId="{42A439F7-E21A-61A3-E41F-7DC9E29D4652}"/>
          </ac:cxnSpMkLst>
        </pc:cxnChg>
        <pc:cxnChg chg="add mod">
          <ac:chgData name="Kazymyrov, Oleksandr" userId="2f620865-d50f-4a43-9142-cf92e53d3346" providerId="ADAL" clId="{30D139E0-4593-4CFF-A2A7-DAD7B97AF658}" dt="2022-07-23T17:36:53.226" v="3847" actId="692"/>
          <ac:cxnSpMkLst>
            <pc:docMk/>
            <pc:sldMk cId="383071686" sldId="4557"/>
            <ac:cxnSpMk id="38" creationId="{CBD29C2C-2C43-4D3F-823A-63855066E592}"/>
          </ac:cxnSpMkLst>
        </pc:cxnChg>
        <pc:cxnChg chg="add del mod">
          <ac:chgData name="Kazymyrov, Oleksandr" userId="2f620865-d50f-4a43-9142-cf92e53d3346" providerId="ADAL" clId="{30D139E0-4593-4CFF-A2A7-DAD7B97AF658}" dt="2022-07-23T17:29:56.164" v="3814" actId="478"/>
          <ac:cxnSpMkLst>
            <pc:docMk/>
            <pc:sldMk cId="383071686" sldId="4557"/>
            <ac:cxnSpMk id="39" creationId="{16312808-9350-1ED1-11AE-0CD434DB30E9}"/>
          </ac:cxnSpMkLst>
        </pc:cxnChg>
        <pc:cxnChg chg="add mod">
          <ac:chgData name="Kazymyrov, Oleksandr" userId="2f620865-d50f-4a43-9142-cf92e53d3346" providerId="ADAL" clId="{30D139E0-4593-4CFF-A2A7-DAD7B97AF658}" dt="2022-07-23T17:31:24.599" v="3824" actId="692"/>
          <ac:cxnSpMkLst>
            <pc:docMk/>
            <pc:sldMk cId="383071686" sldId="4557"/>
            <ac:cxnSpMk id="40" creationId="{97881356-24E4-B7B1-8CF5-AF1CC049C245}"/>
          </ac:cxnSpMkLst>
        </pc:cxnChg>
        <pc:cxnChg chg="add mod">
          <ac:chgData name="Kazymyrov, Oleksandr" userId="2f620865-d50f-4a43-9142-cf92e53d3346" providerId="ADAL" clId="{30D139E0-4593-4CFF-A2A7-DAD7B97AF658}" dt="2022-07-23T17:30:38.089" v="3818" actId="692"/>
          <ac:cxnSpMkLst>
            <pc:docMk/>
            <pc:sldMk cId="383071686" sldId="4557"/>
            <ac:cxnSpMk id="42" creationId="{CC495496-CE57-4C8C-7448-7E8C94AAE803}"/>
          </ac:cxnSpMkLst>
        </pc:cxnChg>
      </pc:sldChg>
      <pc:sldChg chg="addSp delSp modSp add mod modAnim">
        <pc:chgData name="Kazymyrov, Oleksandr" userId="2f620865-d50f-4a43-9142-cf92e53d3346" providerId="ADAL" clId="{30D139E0-4593-4CFF-A2A7-DAD7B97AF658}" dt="2022-07-23T18:07:33.569" v="4196" actId="20577"/>
        <pc:sldMkLst>
          <pc:docMk/>
          <pc:sldMk cId="3725701694" sldId="4558"/>
        </pc:sldMkLst>
        <pc:spChg chg="mod">
          <ac:chgData name="Kazymyrov, Oleksandr" userId="2f620865-d50f-4a43-9142-cf92e53d3346" providerId="ADAL" clId="{30D139E0-4593-4CFF-A2A7-DAD7B97AF658}" dt="2022-07-23T18:02:27.011" v="4171" actId="255"/>
          <ac:spMkLst>
            <pc:docMk/>
            <pc:sldMk cId="3725701694" sldId="4558"/>
            <ac:spMk id="35" creationId="{F8D46D87-1082-F4FB-AC5C-DF7395A7B04E}"/>
          </ac:spMkLst>
        </pc:spChg>
        <pc:spChg chg="mod">
          <ac:chgData name="Kazymyrov, Oleksandr" userId="2f620865-d50f-4a43-9142-cf92e53d3346" providerId="ADAL" clId="{30D139E0-4593-4CFF-A2A7-DAD7B97AF658}" dt="2022-07-23T18:07:33.569" v="4196" actId="20577"/>
          <ac:spMkLst>
            <pc:docMk/>
            <pc:sldMk cId="3725701694" sldId="4558"/>
            <ac:spMk id="36" creationId="{2D5FC1BD-F296-9A2F-880E-B5CE9F0E2E30}"/>
          </ac:spMkLst>
        </pc:spChg>
        <pc:spChg chg="add mod">
          <ac:chgData name="Kazymyrov, Oleksandr" userId="2f620865-d50f-4a43-9142-cf92e53d3346" providerId="ADAL" clId="{30D139E0-4593-4CFF-A2A7-DAD7B97AF658}" dt="2022-07-23T18:01:18.771" v="4135" actId="20577"/>
          <ac:spMkLst>
            <pc:docMk/>
            <pc:sldMk cId="3725701694" sldId="4558"/>
            <ac:spMk id="39" creationId="{A0938120-D9A5-C649-F12B-3584BF6AFD48}"/>
          </ac:spMkLst>
        </pc:spChg>
        <pc:spChg chg="mod">
          <ac:chgData name="Kazymyrov, Oleksandr" userId="2f620865-d50f-4a43-9142-cf92e53d3346" providerId="ADAL" clId="{30D139E0-4593-4CFF-A2A7-DAD7B97AF658}" dt="2022-07-23T17:59:18.071" v="4046" actId="20577"/>
          <ac:spMkLst>
            <pc:docMk/>
            <pc:sldMk cId="3725701694" sldId="4558"/>
            <ac:spMk id="43" creationId="{D99D7439-5DB0-F343-B429-871E8A89E81F}"/>
          </ac:spMkLst>
        </pc:spChg>
        <pc:spChg chg="mod">
          <ac:chgData name="Kazymyrov, Oleksandr" userId="2f620865-d50f-4a43-9142-cf92e53d3346" providerId="ADAL" clId="{30D139E0-4593-4CFF-A2A7-DAD7B97AF658}" dt="2022-07-23T18:02:01.899" v="4168"/>
          <ac:spMkLst>
            <pc:docMk/>
            <pc:sldMk cId="3725701694" sldId="4558"/>
            <ac:spMk id="47" creationId="{A86588CD-E355-929D-AA69-0F05AE379651}"/>
          </ac:spMkLst>
        </pc:spChg>
        <pc:spChg chg="mod">
          <ac:chgData name="Kazymyrov, Oleksandr" userId="2f620865-d50f-4a43-9142-cf92e53d3346" providerId="ADAL" clId="{30D139E0-4593-4CFF-A2A7-DAD7B97AF658}" dt="2022-07-23T18:01:26.118" v="4142" actId="1036"/>
          <ac:spMkLst>
            <pc:docMk/>
            <pc:sldMk cId="3725701694" sldId="4558"/>
            <ac:spMk id="48" creationId="{FB0AF13D-64B1-5A99-4EE3-69F4445D2847}"/>
          </ac:spMkLst>
        </pc:spChg>
        <pc:spChg chg="del">
          <ac:chgData name="Kazymyrov, Oleksandr" userId="2f620865-d50f-4a43-9142-cf92e53d3346" providerId="ADAL" clId="{30D139E0-4593-4CFF-A2A7-DAD7B97AF658}" dt="2022-07-23T17:53:55.902" v="3984" actId="478"/>
          <ac:spMkLst>
            <pc:docMk/>
            <pc:sldMk cId="3725701694" sldId="4558"/>
            <ac:spMk id="49" creationId="{0778AB24-11F3-1BDE-63A8-B093AD40AFC0}"/>
          </ac:spMkLst>
        </pc:spChg>
        <pc:cxnChg chg="mod">
          <ac:chgData name="Kazymyrov, Oleksandr" userId="2f620865-d50f-4a43-9142-cf92e53d3346" providerId="ADAL" clId="{30D139E0-4593-4CFF-A2A7-DAD7B97AF658}" dt="2022-07-23T18:05:31.068" v="4186" actId="692"/>
          <ac:cxnSpMkLst>
            <pc:docMk/>
            <pc:sldMk cId="3725701694" sldId="4558"/>
            <ac:cxnSpMk id="37" creationId="{42A439F7-E21A-61A3-E41F-7DC9E29D4652}"/>
          </ac:cxnSpMkLst>
        </pc:cxnChg>
        <pc:cxnChg chg="mod">
          <ac:chgData name="Kazymyrov, Oleksandr" userId="2f620865-d50f-4a43-9142-cf92e53d3346" providerId="ADAL" clId="{30D139E0-4593-4CFF-A2A7-DAD7B97AF658}" dt="2022-07-23T18:05:37.531" v="4187" actId="692"/>
          <ac:cxnSpMkLst>
            <pc:docMk/>
            <pc:sldMk cId="3725701694" sldId="4558"/>
            <ac:cxnSpMk id="38" creationId="{CBD29C2C-2C43-4D3F-823A-63855066E592}"/>
          </ac:cxnSpMkLst>
        </pc:cxnChg>
      </pc:sldChg>
      <pc:sldChg chg="addSp delSp modSp add del mod modAnim">
        <pc:chgData name="Kazymyrov, Oleksandr" userId="2f620865-d50f-4a43-9142-cf92e53d3346" providerId="ADAL" clId="{30D139E0-4593-4CFF-A2A7-DAD7B97AF658}" dt="2022-08-25T09:49:57.905" v="5603" actId="47"/>
        <pc:sldMkLst>
          <pc:docMk/>
          <pc:sldMk cId="200305778" sldId="4559"/>
        </pc:sldMkLst>
        <pc:spChg chg="mod">
          <ac:chgData name="Kazymyrov, Oleksandr" userId="2f620865-d50f-4a43-9142-cf92e53d3346" providerId="ADAL" clId="{30D139E0-4593-4CFF-A2A7-DAD7B97AF658}" dt="2022-07-23T18:18:27.331" v="4251" actId="20577"/>
          <ac:spMkLst>
            <pc:docMk/>
            <pc:sldMk cId="200305778" sldId="4559"/>
            <ac:spMk id="2" creationId="{9FAE638F-0161-FD2E-D5C9-312AF1A28328}"/>
          </ac:spMkLst>
        </pc:spChg>
        <pc:spChg chg="add mod">
          <ac:chgData name="Kazymyrov, Oleksandr" userId="2f620865-d50f-4a43-9142-cf92e53d3346" providerId="ADAL" clId="{30D139E0-4593-4CFF-A2A7-DAD7B97AF658}" dt="2022-07-23T18:35:47.802" v="4374" actId="1076"/>
          <ac:spMkLst>
            <pc:docMk/>
            <pc:sldMk cId="200305778" sldId="4559"/>
            <ac:spMk id="3" creationId="{43680610-75A5-E252-2A4A-9EBBDAA0DA79}"/>
          </ac:spMkLst>
        </pc:spChg>
        <pc:spChg chg="add mod">
          <ac:chgData name="Kazymyrov, Oleksandr" userId="2f620865-d50f-4a43-9142-cf92e53d3346" providerId="ADAL" clId="{30D139E0-4593-4CFF-A2A7-DAD7B97AF658}" dt="2022-07-23T18:37:22.491" v="4385" actId="115"/>
          <ac:spMkLst>
            <pc:docMk/>
            <pc:sldMk cId="200305778" sldId="4559"/>
            <ac:spMk id="4" creationId="{ED5C89E7-57B3-54E8-2EBE-8812309A45A9}"/>
          </ac:spMkLst>
        </pc:spChg>
        <pc:spChg chg="add del">
          <ac:chgData name="Kazymyrov, Oleksandr" userId="2f620865-d50f-4a43-9142-cf92e53d3346" providerId="ADAL" clId="{30D139E0-4593-4CFF-A2A7-DAD7B97AF658}" dt="2022-07-23T18:23:47.760" v="4278"/>
          <ac:spMkLst>
            <pc:docMk/>
            <pc:sldMk cId="200305778" sldId="4559"/>
            <ac:spMk id="8" creationId="{0F710EE9-9710-03CF-095F-FF08E9A0C02C}"/>
          </ac:spMkLst>
        </pc:spChg>
        <pc:spChg chg="add mod">
          <ac:chgData name="Kazymyrov, Oleksandr" userId="2f620865-d50f-4a43-9142-cf92e53d3346" providerId="ADAL" clId="{30D139E0-4593-4CFF-A2A7-DAD7B97AF658}" dt="2022-07-23T18:35:47.802" v="4374" actId="1076"/>
          <ac:spMkLst>
            <pc:docMk/>
            <pc:sldMk cId="200305778" sldId="4559"/>
            <ac:spMk id="50" creationId="{73ED45D7-D356-2F6B-2783-338BA4ABCE12}"/>
          </ac:spMkLst>
        </pc:spChg>
        <pc:spChg chg="add del">
          <ac:chgData name="Kazymyrov, Oleksandr" userId="2f620865-d50f-4a43-9142-cf92e53d3346" providerId="ADAL" clId="{30D139E0-4593-4CFF-A2A7-DAD7B97AF658}" dt="2022-07-23T18:41:15.717" v="4422" actId="22"/>
          <ac:spMkLst>
            <pc:docMk/>
            <pc:sldMk cId="200305778" sldId="4559"/>
            <ac:spMk id="57" creationId="{FD737E45-DAC9-08A7-0655-C5C6F236CA34}"/>
          </ac:spMkLst>
        </pc:spChg>
        <pc:spChg chg="add mod">
          <ac:chgData name="Kazymyrov, Oleksandr" userId="2f620865-d50f-4a43-9142-cf92e53d3346" providerId="ADAL" clId="{30D139E0-4593-4CFF-A2A7-DAD7B97AF658}" dt="2022-07-23T18:42:07.747" v="4457" actId="1076"/>
          <ac:spMkLst>
            <pc:docMk/>
            <pc:sldMk cId="200305778" sldId="4559"/>
            <ac:spMk id="58" creationId="{24C97FB2-436E-960B-8D45-637F722D3B29}"/>
          </ac:spMkLst>
        </pc:spChg>
        <pc:picChg chg="mod">
          <ac:chgData name="Kazymyrov, Oleksandr" userId="2f620865-d50f-4a43-9142-cf92e53d3346" providerId="ADAL" clId="{30D139E0-4593-4CFF-A2A7-DAD7B97AF658}" dt="2022-07-25T13:50:07.944" v="5243" actId="1076"/>
          <ac:picMkLst>
            <pc:docMk/>
            <pc:sldMk cId="200305778" sldId="4559"/>
            <ac:picMk id="5" creationId="{B7C46710-5404-E2FB-4B34-F6905B7414C9}"/>
          </ac:picMkLst>
        </pc:picChg>
        <pc:picChg chg="add mod">
          <ac:chgData name="Kazymyrov, Oleksandr" userId="2f620865-d50f-4a43-9142-cf92e53d3346" providerId="ADAL" clId="{30D139E0-4593-4CFF-A2A7-DAD7B97AF658}" dt="2022-07-23T18:10:28.264" v="4234" actId="1036"/>
          <ac:picMkLst>
            <pc:docMk/>
            <pc:sldMk cId="200305778" sldId="4559"/>
            <ac:picMk id="41" creationId="{9D1CCA8B-9D1C-E2E5-A5BC-410EAF7FEA5F}"/>
          </ac:picMkLst>
        </pc:picChg>
        <pc:picChg chg="add mod">
          <ac:chgData name="Kazymyrov, Oleksandr" userId="2f620865-d50f-4a43-9142-cf92e53d3346" providerId="ADAL" clId="{30D139E0-4593-4CFF-A2A7-DAD7B97AF658}" dt="2022-07-23T18:34:14.801" v="4339" actId="1076"/>
          <ac:picMkLst>
            <pc:docMk/>
            <pc:sldMk cId="200305778" sldId="4559"/>
            <ac:picMk id="44" creationId="{384486FA-063B-A6B0-AE87-D1AE47C2C9C5}"/>
          </ac:picMkLst>
        </pc:picChg>
        <pc:picChg chg="add mod">
          <ac:chgData name="Kazymyrov, Oleksandr" userId="2f620865-d50f-4a43-9142-cf92e53d3346" providerId="ADAL" clId="{30D139E0-4593-4CFF-A2A7-DAD7B97AF658}" dt="2022-07-23T18:13:17.092" v="4236" actId="1076"/>
          <ac:picMkLst>
            <pc:docMk/>
            <pc:sldMk cId="200305778" sldId="4559"/>
            <ac:picMk id="45" creationId="{888C0A0E-9C59-A48D-5B37-E3CB7CC5B5E2}"/>
          </ac:picMkLst>
        </pc:picChg>
        <pc:picChg chg="add mod">
          <ac:chgData name="Kazymyrov, Oleksandr" userId="2f620865-d50f-4a43-9142-cf92e53d3346" providerId="ADAL" clId="{30D139E0-4593-4CFF-A2A7-DAD7B97AF658}" dt="2022-07-23T18:34:35.890" v="4341" actId="1076"/>
          <ac:picMkLst>
            <pc:docMk/>
            <pc:sldMk cId="200305778" sldId="4559"/>
            <ac:picMk id="46" creationId="{079A003A-F0ED-C489-AAF6-94C2D7080AC6}"/>
          </ac:picMkLst>
        </pc:picChg>
        <pc:picChg chg="add mod">
          <ac:chgData name="Kazymyrov, Oleksandr" userId="2f620865-d50f-4a43-9142-cf92e53d3346" providerId="ADAL" clId="{30D139E0-4593-4CFF-A2A7-DAD7B97AF658}" dt="2022-07-23T18:35:47.802" v="4374" actId="1076"/>
          <ac:picMkLst>
            <pc:docMk/>
            <pc:sldMk cId="200305778" sldId="4559"/>
            <ac:picMk id="49" creationId="{F1EFE92C-45BB-D539-325C-CECBAA58A605}"/>
          </ac:picMkLst>
        </pc:picChg>
        <pc:cxnChg chg="add del mod">
          <ac:chgData name="Kazymyrov, Oleksandr" userId="2f620865-d50f-4a43-9142-cf92e53d3346" providerId="ADAL" clId="{30D139E0-4593-4CFF-A2A7-DAD7B97AF658}" dt="2022-07-23T18:39:09.828" v="4394" actId="11529"/>
          <ac:cxnSpMkLst>
            <pc:docMk/>
            <pc:sldMk cId="200305778" sldId="4559"/>
            <ac:cxnSpMk id="12" creationId="{D63D48E3-84DC-FC8F-C0EC-DF78D3A7FC66}"/>
          </ac:cxnSpMkLst>
        </pc:cxnChg>
        <pc:cxnChg chg="add mod">
          <ac:chgData name="Kazymyrov, Oleksandr" userId="2f620865-d50f-4a43-9142-cf92e53d3346" providerId="ADAL" clId="{30D139E0-4593-4CFF-A2A7-DAD7B97AF658}" dt="2022-07-23T18:40:53.810" v="4420" actId="1035"/>
          <ac:cxnSpMkLst>
            <pc:docMk/>
            <pc:sldMk cId="200305778" sldId="4559"/>
            <ac:cxnSpMk id="51" creationId="{7BCA0631-5598-9691-DE6F-4509E08BABB9}"/>
          </ac:cxnSpMkLst>
        </pc:cxnChg>
        <pc:cxnChg chg="add mod">
          <ac:chgData name="Kazymyrov, Oleksandr" userId="2f620865-d50f-4a43-9142-cf92e53d3346" providerId="ADAL" clId="{30D139E0-4593-4CFF-A2A7-DAD7B97AF658}" dt="2022-07-23T18:40:11.692" v="4405" actId="14100"/>
          <ac:cxnSpMkLst>
            <pc:docMk/>
            <pc:sldMk cId="200305778" sldId="4559"/>
            <ac:cxnSpMk id="52" creationId="{5E30F544-7CF6-243A-F27D-816D7697A85F}"/>
          </ac:cxnSpMkLst>
        </pc:cxnChg>
        <pc:cxnChg chg="add mod">
          <ac:chgData name="Kazymyrov, Oleksandr" userId="2f620865-d50f-4a43-9142-cf92e53d3346" providerId="ADAL" clId="{30D139E0-4593-4CFF-A2A7-DAD7B97AF658}" dt="2022-07-23T18:42:00.777" v="4456" actId="14100"/>
          <ac:cxnSpMkLst>
            <pc:docMk/>
            <pc:sldMk cId="200305778" sldId="4559"/>
            <ac:cxnSpMk id="53" creationId="{5D1844F5-040B-5092-3DF2-C0794AA33E88}"/>
          </ac:cxnSpMkLst>
        </pc:cxnChg>
      </pc:sldChg>
      <pc:sldChg chg="addSp delSp modSp add mod modAnim">
        <pc:chgData name="Kazymyrov, Oleksandr" userId="2f620865-d50f-4a43-9142-cf92e53d3346" providerId="ADAL" clId="{30D139E0-4593-4CFF-A2A7-DAD7B97AF658}" dt="2022-07-25T12:57:18.318" v="5180" actId="20577"/>
        <pc:sldMkLst>
          <pc:docMk/>
          <pc:sldMk cId="4272745741" sldId="4560"/>
        </pc:sldMkLst>
        <pc:spChg chg="mod">
          <ac:chgData name="Kazymyrov, Oleksandr" userId="2f620865-d50f-4a43-9142-cf92e53d3346" providerId="ADAL" clId="{30D139E0-4593-4CFF-A2A7-DAD7B97AF658}" dt="2022-07-24T18:12:07.902" v="4464" actId="20577"/>
          <ac:spMkLst>
            <pc:docMk/>
            <pc:sldMk cId="4272745741" sldId="4560"/>
            <ac:spMk id="2" creationId="{9FAE638F-0161-FD2E-D5C9-312AF1A28328}"/>
          </ac:spMkLst>
        </pc:spChg>
        <pc:spChg chg="add del">
          <ac:chgData name="Kazymyrov, Oleksandr" userId="2f620865-d50f-4a43-9142-cf92e53d3346" providerId="ADAL" clId="{30D139E0-4593-4CFF-A2A7-DAD7B97AF658}" dt="2022-07-24T18:13:34.091" v="4485" actId="478"/>
          <ac:spMkLst>
            <pc:docMk/>
            <pc:sldMk cId="4272745741" sldId="4560"/>
            <ac:spMk id="3" creationId="{43680610-75A5-E252-2A4A-9EBBDAA0DA79}"/>
          </ac:spMkLst>
        </pc:spChg>
        <pc:spChg chg="del">
          <ac:chgData name="Kazymyrov, Oleksandr" userId="2f620865-d50f-4a43-9142-cf92e53d3346" providerId="ADAL" clId="{30D139E0-4593-4CFF-A2A7-DAD7B97AF658}" dt="2022-07-24T18:12:32.294" v="4466" actId="478"/>
          <ac:spMkLst>
            <pc:docMk/>
            <pc:sldMk cId="4272745741" sldId="4560"/>
            <ac:spMk id="4" creationId="{ED5C89E7-57B3-54E8-2EBE-8812309A45A9}"/>
          </ac:spMkLst>
        </pc:spChg>
        <pc:spChg chg="add del">
          <ac:chgData name="Kazymyrov, Oleksandr" userId="2f620865-d50f-4a43-9142-cf92e53d3346" providerId="ADAL" clId="{30D139E0-4593-4CFF-A2A7-DAD7B97AF658}" dt="2022-07-24T18:13:26.004" v="4477" actId="478"/>
          <ac:spMkLst>
            <pc:docMk/>
            <pc:sldMk cId="4272745741" sldId="4560"/>
            <ac:spMk id="35" creationId="{F8D46D87-1082-F4FB-AC5C-DF7395A7B04E}"/>
          </ac:spMkLst>
        </pc:spChg>
        <pc:spChg chg="add del">
          <ac:chgData name="Kazymyrov, Oleksandr" userId="2f620865-d50f-4a43-9142-cf92e53d3346" providerId="ADAL" clId="{30D139E0-4593-4CFF-A2A7-DAD7B97AF658}" dt="2022-07-24T18:13:25.797" v="4476" actId="478"/>
          <ac:spMkLst>
            <pc:docMk/>
            <pc:sldMk cId="4272745741" sldId="4560"/>
            <ac:spMk id="36" creationId="{2D5FC1BD-F296-9A2F-880E-B5CE9F0E2E30}"/>
          </ac:spMkLst>
        </pc:spChg>
        <pc:spChg chg="add del">
          <ac:chgData name="Kazymyrov, Oleksandr" userId="2f620865-d50f-4a43-9142-cf92e53d3346" providerId="ADAL" clId="{30D139E0-4593-4CFF-A2A7-DAD7B97AF658}" dt="2022-07-24T18:13:27.238" v="4480" actId="478"/>
          <ac:spMkLst>
            <pc:docMk/>
            <pc:sldMk cId="4272745741" sldId="4560"/>
            <ac:spMk id="39" creationId="{A0938120-D9A5-C649-F12B-3584BF6AFD48}"/>
          </ac:spMkLst>
        </pc:spChg>
        <pc:spChg chg="add del mod">
          <ac:chgData name="Kazymyrov, Oleksandr" userId="2f620865-d50f-4a43-9142-cf92e53d3346" providerId="ADAL" clId="{30D139E0-4593-4CFF-A2A7-DAD7B97AF658}" dt="2022-07-24T18:13:31.376" v="4482" actId="6549"/>
          <ac:spMkLst>
            <pc:docMk/>
            <pc:sldMk cId="4272745741" sldId="4560"/>
            <ac:spMk id="43" creationId="{D99D7439-5DB0-F343-B429-871E8A89E81F}"/>
          </ac:spMkLst>
        </pc:spChg>
        <pc:spChg chg="mod">
          <ac:chgData name="Kazymyrov, Oleksandr" userId="2f620865-d50f-4a43-9142-cf92e53d3346" providerId="ADAL" clId="{30D139E0-4593-4CFF-A2A7-DAD7B97AF658}" dt="2022-07-24T18:26:32.044" v="4530" actId="1076"/>
          <ac:spMkLst>
            <pc:docMk/>
            <pc:sldMk cId="4272745741" sldId="4560"/>
            <ac:spMk id="47" creationId="{A86588CD-E355-929D-AA69-0F05AE379651}"/>
          </ac:spMkLst>
        </pc:spChg>
        <pc:spChg chg="add del">
          <ac:chgData name="Kazymyrov, Oleksandr" userId="2f620865-d50f-4a43-9142-cf92e53d3346" providerId="ADAL" clId="{30D139E0-4593-4CFF-A2A7-DAD7B97AF658}" dt="2022-07-24T18:13:27.238" v="4480" actId="478"/>
          <ac:spMkLst>
            <pc:docMk/>
            <pc:sldMk cId="4272745741" sldId="4560"/>
            <ac:spMk id="48" creationId="{FB0AF13D-64B1-5A99-4EE3-69F4445D2847}"/>
          </ac:spMkLst>
        </pc:spChg>
        <pc:spChg chg="add del">
          <ac:chgData name="Kazymyrov, Oleksandr" userId="2f620865-d50f-4a43-9142-cf92e53d3346" providerId="ADAL" clId="{30D139E0-4593-4CFF-A2A7-DAD7B97AF658}" dt="2022-07-24T18:13:34.091" v="4485" actId="478"/>
          <ac:spMkLst>
            <pc:docMk/>
            <pc:sldMk cId="4272745741" sldId="4560"/>
            <ac:spMk id="50" creationId="{73ED45D7-D356-2F6B-2783-338BA4ABCE12}"/>
          </ac:spMkLst>
        </pc:spChg>
        <pc:spChg chg="add mod">
          <ac:chgData name="Kazymyrov, Oleksandr" userId="2f620865-d50f-4a43-9142-cf92e53d3346" providerId="ADAL" clId="{30D139E0-4593-4CFF-A2A7-DAD7B97AF658}" dt="2022-07-25T12:57:18.318" v="5180" actId="20577"/>
          <ac:spMkLst>
            <pc:docMk/>
            <pc:sldMk cId="4272745741" sldId="4560"/>
            <ac:spMk id="54" creationId="{4D1C3CA6-83C1-F539-FB7B-78FC4EDB40C4}"/>
          </ac:spMkLst>
        </pc:spChg>
        <pc:spChg chg="add del">
          <ac:chgData name="Kazymyrov, Oleksandr" userId="2f620865-d50f-4a43-9142-cf92e53d3346" providerId="ADAL" clId="{30D139E0-4593-4CFF-A2A7-DAD7B97AF658}" dt="2022-07-24T18:14:07.188" v="4488" actId="478"/>
          <ac:spMkLst>
            <pc:docMk/>
            <pc:sldMk cId="4272745741" sldId="4560"/>
            <ac:spMk id="58" creationId="{24C97FB2-436E-960B-8D45-637F722D3B29}"/>
          </ac:spMkLst>
        </pc:spChg>
        <pc:picChg chg="mod">
          <ac:chgData name="Kazymyrov, Oleksandr" userId="2f620865-d50f-4a43-9142-cf92e53d3346" providerId="ADAL" clId="{30D139E0-4593-4CFF-A2A7-DAD7B97AF658}" dt="2022-07-24T18:29:05.917" v="4592" actId="1076"/>
          <ac:picMkLst>
            <pc:docMk/>
            <pc:sldMk cId="4272745741" sldId="4560"/>
            <ac:picMk id="6" creationId="{D44309CD-1D5E-863D-140B-61F0D56F0FCB}"/>
          </ac:picMkLst>
        </pc:picChg>
        <pc:picChg chg="mod">
          <ac:chgData name="Kazymyrov, Oleksandr" userId="2f620865-d50f-4a43-9142-cf92e53d3346" providerId="ADAL" clId="{30D139E0-4593-4CFF-A2A7-DAD7B97AF658}" dt="2022-07-24T18:14:35.922" v="4492" actId="1076"/>
          <ac:picMkLst>
            <pc:docMk/>
            <pc:sldMk cId="4272745741" sldId="4560"/>
            <ac:picMk id="7" creationId="{7266EB02-FAF4-160D-A2F1-68FF307F9C68}"/>
          </ac:picMkLst>
        </pc:picChg>
        <pc:picChg chg="add del">
          <ac:chgData name="Kazymyrov, Oleksandr" userId="2f620865-d50f-4a43-9142-cf92e53d3346" providerId="ADAL" clId="{30D139E0-4593-4CFF-A2A7-DAD7B97AF658}" dt="2022-07-24T18:13:34.091" v="4485" actId="478"/>
          <ac:picMkLst>
            <pc:docMk/>
            <pc:sldMk cId="4272745741" sldId="4560"/>
            <ac:picMk id="49" creationId="{F1EFE92C-45BB-D539-325C-CECBAA58A605}"/>
          </ac:picMkLst>
        </pc:picChg>
        <pc:cxnChg chg="add del">
          <ac:chgData name="Kazymyrov, Oleksandr" userId="2f620865-d50f-4a43-9142-cf92e53d3346" providerId="ADAL" clId="{30D139E0-4593-4CFF-A2A7-DAD7B97AF658}" dt="2022-07-24T18:13:26.004" v="4477" actId="478"/>
          <ac:cxnSpMkLst>
            <pc:docMk/>
            <pc:sldMk cId="4272745741" sldId="4560"/>
            <ac:cxnSpMk id="33" creationId="{6018E2D1-779A-AECA-ED4E-9DDF9AFF38B5}"/>
          </ac:cxnSpMkLst>
        </pc:cxnChg>
        <pc:cxnChg chg="add del">
          <ac:chgData name="Kazymyrov, Oleksandr" userId="2f620865-d50f-4a43-9142-cf92e53d3346" providerId="ADAL" clId="{30D139E0-4593-4CFF-A2A7-DAD7B97AF658}" dt="2022-07-24T18:13:27.238" v="4480" actId="478"/>
          <ac:cxnSpMkLst>
            <pc:docMk/>
            <pc:sldMk cId="4272745741" sldId="4560"/>
            <ac:cxnSpMk id="37" creationId="{42A439F7-E21A-61A3-E41F-7DC9E29D4652}"/>
          </ac:cxnSpMkLst>
        </pc:cxnChg>
        <pc:cxnChg chg="add del">
          <ac:chgData name="Kazymyrov, Oleksandr" userId="2f620865-d50f-4a43-9142-cf92e53d3346" providerId="ADAL" clId="{30D139E0-4593-4CFF-A2A7-DAD7B97AF658}" dt="2022-07-24T18:13:27.238" v="4480" actId="478"/>
          <ac:cxnSpMkLst>
            <pc:docMk/>
            <pc:sldMk cId="4272745741" sldId="4560"/>
            <ac:cxnSpMk id="38" creationId="{CBD29C2C-2C43-4D3F-823A-63855066E592}"/>
          </ac:cxnSpMkLst>
        </pc:cxnChg>
        <pc:cxnChg chg="add del">
          <ac:chgData name="Kazymyrov, Oleksandr" userId="2f620865-d50f-4a43-9142-cf92e53d3346" providerId="ADAL" clId="{30D139E0-4593-4CFF-A2A7-DAD7B97AF658}" dt="2022-07-24T18:13:31.901" v="4483" actId="478"/>
          <ac:cxnSpMkLst>
            <pc:docMk/>
            <pc:sldMk cId="4272745741" sldId="4560"/>
            <ac:cxnSpMk id="42" creationId="{CC495496-CE57-4C8C-7448-7E8C94AAE803}"/>
          </ac:cxnSpMkLst>
        </pc:cxnChg>
        <pc:cxnChg chg="add del">
          <ac:chgData name="Kazymyrov, Oleksandr" userId="2f620865-d50f-4a43-9142-cf92e53d3346" providerId="ADAL" clId="{30D139E0-4593-4CFF-A2A7-DAD7B97AF658}" dt="2022-07-24T18:14:08.545" v="4489" actId="478"/>
          <ac:cxnSpMkLst>
            <pc:docMk/>
            <pc:sldMk cId="4272745741" sldId="4560"/>
            <ac:cxnSpMk id="51" creationId="{7BCA0631-5598-9691-DE6F-4509E08BABB9}"/>
          </ac:cxnSpMkLst>
        </pc:cxnChg>
        <pc:cxnChg chg="add del">
          <ac:chgData name="Kazymyrov, Oleksandr" userId="2f620865-d50f-4a43-9142-cf92e53d3346" providerId="ADAL" clId="{30D139E0-4593-4CFF-A2A7-DAD7B97AF658}" dt="2022-07-24T18:14:06.084" v="4487" actId="478"/>
          <ac:cxnSpMkLst>
            <pc:docMk/>
            <pc:sldMk cId="4272745741" sldId="4560"/>
            <ac:cxnSpMk id="52" creationId="{5E30F544-7CF6-243A-F27D-816D7697A85F}"/>
          </ac:cxnSpMkLst>
        </pc:cxnChg>
        <pc:cxnChg chg="add del mod">
          <ac:chgData name="Kazymyrov, Oleksandr" userId="2f620865-d50f-4a43-9142-cf92e53d3346" providerId="ADAL" clId="{30D139E0-4593-4CFF-A2A7-DAD7B97AF658}" dt="2022-07-24T18:14:10.260" v="4490" actId="478"/>
          <ac:cxnSpMkLst>
            <pc:docMk/>
            <pc:sldMk cId="4272745741" sldId="4560"/>
            <ac:cxnSpMk id="53" creationId="{5D1844F5-040B-5092-3DF2-C0794AA33E88}"/>
          </ac:cxnSpMkLst>
        </pc:cxnChg>
      </pc:sldChg>
      <pc:sldChg chg="add del modAnim">
        <pc:chgData name="Kazymyrov, Oleksandr" userId="2f620865-d50f-4a43-9142-cf92e53d3346" providerId="ADAL" clId="{30D139E0-4593-4CFF-A2A7-DAD7B97AF658}" dt="2022-07-24T18:19:56.247" v="4502" actId="47"/>
        <pc:sldMkLst>
          <pc:docMk/>
          <pc:sldMk cId="1578672034" sldId="4561"/>
        </pc:sldMkLst>
      </pc:sldChg>
      <pc:sldChg chg="modSp add mod ord modAnim">
        <pc:chgData name="Kazymyrov, Oleksandr" userId="2f620865-d50f-4a43-9142-cf92e53d3346" providerId="ADAL" clId="{30D139E0-4593-4CFF-A2A7-DAD7B97AF658}" dt="2022-08-23T08:40:26.341" v="5433" actId="20577"/>
        <pc:sldMkLst>
          <pc:docMk/>
          <pc:sldMk cId="2313617098" sldId="4561"/>
        </pc:sldMkLst>
        <pc:spChg chg="mod">
          <ac:chgData name="Kazymyrov, Oleksandr" userId="2f620865-d50f-4a43-9142-cf92e53d3346" providerId="ADAL" clId="{30D139E0-4593-4CFF-A2A7-DAD7B97AF658}" dt="2022-08-23T08:40:26.341" v="5433" actId="20577"/>
          <ac:spMkLst>
            <pc:docMk/>
            <pc:sldMk cId="2313617098" sldId="4561"/>
            <ac:spMk id="47" creationId="{A86588CD-E355-929D-AA69-0F05AE379651}"/>
          </ac:spMkLst>
        </pc:spChg>
        <pc:picChg chg="mod">
          <ac:chgData name="Kazymyrov, Oleksandr" userId="2f620865-d50f-4a43-9142-cf92e53d3346" providerId="ADAL" clId="{30D139E0-4593-4CFF-A2A7-DAD7B97AF658}" dt="2022-07-25T12:23:24.522" v="4659" actId="1076"/>
          <ac:picMkLst>
            <pc:docMk/>
            <pc:sldMk cId="2313617098" sldId="4561"/>
            <ac:picMk id="44" creationId="{384486FA-063B-A6B0-AE87-D1AE47C2C9C5}"/>
          </ac:picMkLst>
        </pc:picChg>
      </pc:sldChg>
      <pc:sldChg chg="addSp delSp modSp add del mod delAnim modAnim">
        <pc:chgData name="Kazymyrov, Oleksandr" userId="2f620865-d50f-4a43-9142-cf92e53d3346" providerId="ADAL" clId="{30D139E0-4593-4CFF-A2A7-DAD7B97AF658}" dt="2022-07-25T12:41:26.350" v="5022" actId="47"/>
        <pc:sldMkLst>
          <pc:docMk/>
          <pc:sldMk cId="1126929498" sldId="4562"/>
        </pc:sldMkLst>
        <pc:spChg chg="mod">
          <ac:chgData name="Kazymyrov, Oleksandr" userId="2f620865-d50f-4a43-9142-cf92e53d3346" providerId="ADAL" clId="{30D139E0-4593-4CFF-A2A7-DAD7B97AF658}" dt="2022-07-25T12:26:18.728" v="4723" actId="20577"/>
          <ac:spMkLst>
            <pc:docMk/>
            <pc:sldMk cId="1126929498" sldId="4562"/>
            <ac:spMk id="2" creationId="{9FAE638F-0161-FD2E-D5C9-312AF1A28328}"/>
          </ac:spMkLst>
        </pc:spChg>
        <pc:spChg chg="add del mod">
          <ac:chgData name="Kazymyrov, Oleksandr" userId="2f620865-d50f-4a43-9142-cf92e53d3346" providerId="ADAL" clId="{30D139E0-4593-4CFF-A2A7-DAD7B97AF658}" dt="2022-07-25T12:27:22.831" v="4727" actId="3680"/>
          <ac:spMkLst>
            <pc:docMk/>
            <pc:sldMk cId="1126929498" sldId="4562"/>
            <ac:spMk id="4" creationId="{2792C539-2BAD-07FC-38D3-E61D39DB9A76}"/>
          </ac:spMkLst>
        </pc:spChg>
        <pc:spChg chg="mod">
          <ac:chgData name="Kazymyrov, Oleksandr" userId="2f620865-d50f-4a43-9142-cf92e53d3346" providerId="ADAL" clId="{30D139E0-4593-4CFF-A2A7-DAD7B97AF658}" dt="2022-07-25T12:27:44.122" v="4730"/>
          <ac:spMkLst>
            <pc:docMk/>
            <pc:sldMk cId="1126929498" sldId="4562"/>
            <ac:spMk id="6" creationId="{85E097D3-062B-30B3-E97D-033DD8730700}"/>
          </ac:spMkLst>
        </pc:spChg>
        <pc:spChg chg="add mod">
          <ac:chgData name="Kazymyrov, Oleksandr" userId="2f620865-d50f-4a43-9142-cf92e53d3346" providerId="ADAL" clId="{30D139E0-4593-4CFF-A2A7-DAD7B97AF658}" dt="2022-07-25T12:35:13.058" v="4907" actId="1076"/>
          <ac:spMkLst>
            <pc:docMk/>
            <pc:sldMk cId="1126929498" sldId="4562"/>
            <ac:spMk id="10" creationId="{2AE0C842-2AF9-7717-A775-39139197FF5A}"/>
          </ac:spMkLst>
        </pc:spChg>
        <pc:spChg chg="add mod">
          <ac:chgData name="Kazymyrov, Oleksandr" userId="2f620865-d50f-4a43-9142-cf92e53d3346" providerId="ADAL" clId="{30D139E0-4593-4CFF-A2A7-DAD7B97AF658}" dt="2022-07-25T12:35:00.047" v="4904" actId="1076"/>
          <ac:spMkLst>
            <pc:docMk/>
            <pc:sldMk cId="1126929498" sldId="4562"/>
            <ac:spMk id="12" creationId="{825F85D9-BB2D-4881-B07B-C5BEB7E5BE08}"/>
          </ac:spMkLst>
        </pc:spChg>
        <pc:spChg chg="add mod">
          <ac:chgData name="Kazymyrov, Oleksandr" userId="2f620865-d50f-4a43-9142-cf92e53d3346" providerId="ADAL" clId="{30D139E0-4593-4CFF-A2A7-DAD7B97AF658}" dt="2022-07-25T12:35:51.917" v="4934" actId="1076"/>
          <ac:spMkLst>
            <pc:docMk/>
            <pc:sldMk cId="1126929498" sldId="4562"/>
            <ac:spMk id="13" creationId="{B210C96C-CF37-C49C-028A-7155104308FE}"/>
          </ac:spMkLst>
        </pc:spChg>
        <pc:graphicFrameChg chg="add mod ord modGraphic">
          <ac:chgData name="Kazymyrov, Oleksandr" userId="2f620865-d50f-4a43-9142-cf92e53d3346" providerId="ADAL" clId="{30D139E0-4593-4CFF-A2A7-DAD7B97AF658}" dt="2022-07-25T12:32:36.335" v="4842" actId="14100"/>
          <ac:graphicFrameMkLst>
            <pc:docMk/>
            <pc:sldMk cId="1126929498" sldId="4562"/>
            <ac:graphicFrameMk id="7" creationId="{F4CA4BC0-6EC1-BAC5-3444-4E6AF3AE12B8}"/>
          </ac:graphicFrameMkLst>
        </pc:graphicFrameChg>
        <pc:picChg chg="del">
          <ac:chgData name="Kazymyrov, Oleksandr" userId="2f620865-d50f-4a43-9142-cf92e53d3346" providerId="ADAL" clId="{30D139E0-4593-4CFF-A2A7-DAD7B97AF658}" dt="2022-07-25T12:26:51.011" v="4726" actId="478"/>
          <ac:picMkLst>
            <pc:docMk/>
            <pc:sldMk cId="1126929498" sldId="4562"/>
            <ac:picMk id="5" creationId="{19D8C529-3367-5A60-CDBF-0F4175DED6C4}"/>
          </ac:picMkLst>
        </pc:picChg>
        <pc:picChg chg="add mod modCrop">
          <ac:chgData name="Kazymyrov, Oleksandr" userId="2f620865-d50f-4a43-9142-cf92e53d3346" providerId="ADAL" clId="{30D139E0-4593-4CFF-A2A7-DAD7B97AF658}" dt="2022-07-25T12:35:18.975" v="4915" actId="1076"/>
          <ac:picMkLst>
            <pc:docMk/>
            <pc:sldMk cId="1126929498" sldId="4562"/>
            <ac:picMk id="9" creationId="{95B42334-2DA8-11AB-F470-FA2402122237}"/>
          </ac:picMkLst>
        </pc:picChg>
        <pc:inkChg chg="del">
          <ac:chgData name="Kazymyrov, Oleksandr" userId="2f620865-d50f-4a43-9142-cf92e53d3346" providerId="ADAL" clId="{30D139E0-4593-4CFF-A2A7-DAD7B97AF658}" dt="2022-07-25T12:30:31.355" v="4819" actId="478"/>
          <ac:inkMkLst>
            <pc:docMk/>
            <pc:sldMk cId="1126929498" sldId="4562"/>
            <ac:inkMk id="14" creationId="{BD28D170-C19F-68C2-EACA-940530FD3B3D}"/>
          </ac:inkMkLst>
        </pc:inkChg>
      </pc:sldChg>
      <pc:sldChg chg="addSp delSp modSp add del mod ord addAnim delAnim modAnim">
        <pc:chgData name="Kazymyrov, Oleksandr" userId="2f620865-d50f-4a43-9142-cf92e53d3346" providerId="ADAL" clId="{30D139E0-4593-4CFF-A2A7-DAD7B97AF658}" dt="2022-08-25T12:55:44.918" v="5670" actId="47"/>
        <pc:sldMkLst>
          <pc:docMk/>
          <pc:sldMk cId="2420617815" sldId="4563"/>
        </pc:sldMkLst>
        <pc:spChg chg="mod">
          <ac:chgData name="Kazymyrov, Oleksandr" userId="2f620865-d50f-4a43-9142-cf92e53d3346" providerId="ADAL" clId="{30D139E0-4593-4CFF-A2A7-DAD7B97AF658}" dt="2022-07-25T12:41:50.152" v="5026" actId="1076"/>
          <ac:spMkLst>
            <pc:docMk/>
            <pc:sldMk cId="2420617815" sldId="4563"/>
            <ac:spMk id="10" creationId="{2AE0C842-2AF9-7717-A775-39139197FF5A}"/>
          </ac:spMkLst>
        </pc:spChg>
        <pc:spChg chg="mod">
          <ac:chgData name="Kazymyrov, Oleksandr" userId="2f620865-d50f-4a43-9142-cf92e53d3346" providerId="ADAL" clId="{30D139E0-4593-4CFF-A2A7-DAD7B97AF658}" dt="2022-07-25T12:41:45.639" v="5025" actId="1076"/>
          <ac:spMkLst>
            <pc:docMk/>
            <pc:sldMk cId="2420617815" sldId="4563"/>
            <ac:spMk id="12" creationId="{825F85D9-BB2D-4881-B07B-C5BEB7E5BE08}"/>
          </ac:spMkLst>
        </pc:spChg>
        <pc:spChg chg="mod">
          <ac:chgData name="Kazymyrov, Oleksandr" userId="2f620865-d50f-4a43-9142-cf92e53d3346" providerId="ADAL" clId="{30D139E0-4593-4CFF-A2A7-DAD7B97AF658}" dt="2022-07-25T12:41:13.670" v="5018" actId="113"/>
          <ac:spMkLst>
            <pc:docMk/>
            <pc:sldMk cId="2420617815" sldId="4563"/>
            <ac:spMk id="13" creationId="{B210C96C-CF37-C49C-028A-7155104308FE}"/>
          </ac:spMkLst>
        </pc:spChg>
        <pc:spChg chg="add mod">
          <ac:chgData name="Kazymyrov, Oleksandr" userId="2f620865-d50f-4a43-9142-cf92e53d3346" providerId="ADAL" clId="{30D139E0-4593-4CFF-A2A7-DAD7B97AF658}" dt="2022-07-25T12:52:16.207" v="5152"/>
          <ac:spMkLst>
            <pc:docMk/>
            <pc:sldMk cId="2420617815" sldId="4563"/>
            <ac:spMk id="33" creationId="{81DF7F14-7338-F31D-57C1-DEC3803DD279}"/>
          </ac:spMkLst>
        </pc:spChg>
        <pc:spChg chg="add mod">
          <ac:chgData name="Kazymyrov, Oleksandr" userId="2f620865-d50f-4a43-9142-cf92e53d3346" providerId="ADAL" clId="{30D139E0-4593-4CFF-A2A7-DAD7B97AF658}" dt="2022-07-25T12:52:18.444" v="5154"/>
          <ac:spMkLst>
            <pc:docMk/>
            <pc:sldMk cId="2420617815" sldId="4563"/>
            <ac:spMk id="36" creationId="{500F7E94-DCDD-4218-10CA-0354D60AAB48}"/>
          </ac:spMkLst>
        </pc:spChg>
        <pc:spChg chg="add del mod">
          <ac:chgData name="Kazymyrov, Oleksandr" userId="2f620865-d50f-4a43-9142-cf92e53d3346" providerId="ADAL" clId="{30D139E0-4593-4CFF-A2A7-DAD7B97AF658}" dt="2022-08-23T08:20:50.947" v="5409" actId="1037"/>
          <ac:spMkLst>
            <pc:docMk/>
            <pc:sldMk cId="2420617815" sldId="4563"/>
            <ac:spMk id="38" creationId="{8B762E2F-7B29-D642-08D9-91B0C2319FD8}"/>
          </ac:spMkLst>
        </pc:spChg>
        <pc:spChg chg="add del">
          <ac:chgData name="Kazymyrov, Oleksandr" userId="2f620865-d50f-4a43-9142-cf92e53d3346" providerId="ADAL" clId="{30D139E0-4593-4CFF-A2A7-DAD7B97AF658}" dt="2022-07-25T13:01:26.986" v="5188" actId="478"/>
          <ac:spMkLst>
            <pc:docMk/>
            <pc:sldMk cId="2420617815" sldId="4563"/>
            <ac:spMk id="43" creationId="{4EE2AA86-EDE7-F6E9-C9F7-4AF25DFACC15}"/>
          </ac:spMkLst>
        </pc:spChg>
        <pc:graphicFrameChg chg="mod modGraphic">
          <ac:chgData name="Kazymyrov, Oleksandr" userId="2f620865-d50f-4a43-9142-cf92e53d3346" providerId="ADAL" clId="{30D139E0-4593-4CFF-A2A7-DAD7B97AF658}" dt="2022-08-23T08:21:39.407" v="5412"/>
          <ac:graphicFrameMkLst>
            <pc:docMk/>
            <pc:sldMk cId="2420617815" sldId="4563"/>
            <ac:graphicFrameMk id="7" creationId="{F4CA4BC0-6EC1-BAC5-3444-4E6AF3AE12B8}"/>
          </ac:graphicFrameMkLst>
        </pc:graphicFrameChg>
        <pc:picChg chg="add mod ord modCrop">
          <ac:chgData name="Kazymyrov, Oleksandr" userId="2f620865-d50f-4a43-9142-cf92e53d3346" providerId="ADAL" clId="{30D139E0-4593-4CFF-A2A7-DAD7B97AF658}" dt="2022-07-25T13:00:43.006" v="5186" actId="1440"/>
          <ac:picMkLst>
            <pc:docMk/>
            <pc:sldMk cId="2420617815" sldId="4563"/>
            <ac:picMk id="4" creationId="{DCE6E15C-3C4B-B385-4A59-9B80DD803A92}"/>
          </ac:picMkLst>
        </pc:picChg>
        <pc:picChg chg="del">
          <ac:chgData name="Kazymyrov, Oleksandr" userId="2f620865-d50f-4a43-9142-cf92e53d3346" providerId="ADAL" clId="{30D139E0-4593-4CFF-A2A7-DAD7B97AF658}" dt="2022-07-25T12:38:14.347" v="4936" actId="478"/>
          <ac:picMkLst>
            <pc:docMk/>
            <pc:sldMk cId="2420617815" sldId="4563"/>
            <ac:picMk id="9" creationId="{95B42334-2DA8-11AB-F470-FA2402122237}"/>
          </ac:picMkLst>
        </pc:picChg>
        <pc:picChg chg="add mod">
          <ac:chgData name="Kazymyrov, Oleksandr" userId="2f620865-d50f-4a43-9142-cf92e53d3346" providerId="ADAL" clId="{30D139E0-4593-4CFF-A2A7-DAD7B97AF658}" dt="2022-07-25T12:52:16.207" v="5152"/>
          <ac:picMkLst>
            <pc:docMk/>
            <pc:sldMk cId="2420617815" sldId="4563"/>
            <ac:picMk id="32" creationId="{C6BAECD1-C8E2-B61E-9766-50D100888645}"/>
          </ac:picMkLst>
        </pc:picChg>
        <pc:picChg chg="add mod">
          <ac:chgData name="Kazymyrov, Oleksandr" userId="2f620865-d50f-4a43-9142-cf92e53d3346" providerId="ADAL" clId="{30D139E0-4593-4CFF-A2A7-DAD7B97AF658}" dt="2022-07-25T12:52:18.444" v="5154"/>
          <ac:picMkLst>
            <pc:docMk/>
            <pc:sldMk cId="2420617815" sldId="4563"/>
            <ac:picMk id="35" creationId="{86ECCB59-7DD4-4716-B814-D611C25FF75E}"/>
          </ac:picMkLst>
        </pc:picChg>
        <pc:cxnChg chg="add mod">
          <ac:chgData name="Kazymyrov, Oleksandr" userId="2f620865-d50f-4a43-9142-cf92e53d3346" providerId="ADAL" clId="{30D139E0-4593-4CFF-A2A7-DAD7B97AF658}" dt="2022-07-25T12:42:15.766" v="5033" actId="692"/>
          <ac:cxnSpMkLst>
            <pc:docMk/>
            <pc:sldMk cId="2420617815" sldId="4563"/>
            <ac:cxnSpMk id="8" creationId="{824A654F-1CD5-676A-B54D-5EE76AF535FA}"/>
          </ac:cxnSpMkLst>
        </pc:cxnChg>
        <pc:cxnChg chg="add mod">
          <ac:chgData name="Kazymyrov, Oleksandr" userId="2f620865-d50f-4a43-9142-cf92e53d3346" providerId="ADAL" clId="{30D139E0-4593-4CFF-A2A7-DAD7B97AF658}" dt="2022-07-25T12:42:15.766" v="5033" actId="692"/>
          <ac:cxnSpMkLst>
            <pc:docMk/>
            <pc:sldMk cId="2420617815" sldId="4563"/>
            <ac:cxnSpMk id="14" creationId="{9E1A6ACE-65D2-35E7-E105-320AE17B85CE}"/>
          </ac:cxnSpMkLst>
        </pc:cxnChg>
        <pc:cxnChg chg="add mod">
          <ac:chgData name="Kazymyrov, Oleksandr" userId="2f620865-d50f-4a43-9142-cf92e53d3346" providerId="ADAL" clId="{30D139E0-4593-4CFF-A2A7-DAD7B97AF658}" dt="2022-07-25T12:42:26.472" v="5036" actId="14100"/>
          <ac:cxnSpMkLst>
            <pc:docMk/>
            <pc:sldMk cId="2420617815" sldId="4563"/>
            <ac:cxnSpMk id="18" creationId="{C49962B5-7B45-6AF5-CC28-154F82FCEE04}"/>
          </ac:cxnSpMkLst>
        </pc:cxnChg>
        <pc:cxnChg chg="add mod">
          <ac:chgData name="Kazymyrov, Oleksandr" userId="2f620865-d50f-4a43-9142-cf92e53d3346" providerId="ADAL" clId="{30D139E0-4593-4CFF-A2A7-DAD7B97AF658}" dt="2022-07-25T12:42:29.305" v="5037" actId="14100"/>
          <ac:cxnSpMkLst>
            <pc:docMk/>
            <pc:sldMk cId="2420617815" sldId="4563"/>
            <ac:cxnSpMk id="19" creationId="{68E38450-67B0-F9FA-F48B-EB4BD18E5BCB}"/>
          </ac:cxnSpMkLst>
        </pc:cxnChg>
        <pc:cxnChg chg="add mod">
          <ac:chgData name="Kazymyrov, Oleksandr" userId="2f620865-d50f-4a43-9142-cf92e53d3346" providerId="ADAL" clId="{30D139E0-4593-4CFF-A2A7-DAD7B97AF658}" dt="2022-07-25T12:42:43.042" v="5042" actId="14100"/>
          <ac:cxnSpMkLst>
            <pc:docMk/>
            <pc:sldMk cId="2420617815" sldId="4563"/>
            <ac:cxnSpMk id="24" creationId="{58B58518-D513-02D0-C49A-E8BB57A95BD3}"/>
          </ac:cxnSpMkLst>
        </pc:cxnChg>
        <pc:cxnChg chg="add mod">
          <ac:chgData name="Kazymyrov, Oleksandr" userId="2f620865-d50f-4a43-9142-cf92e53d3346" providerId="ADAL" clId="{30D139E0-4593-4CFF-A2A7-DAD7B97AF658}" dt="2022-07-25T12:42:49.193" v="5045" actId="14100"/>
          <ac:cxnSpMkLst>
            <pc:docMk/>
            <pc:sldMk cId="2420617815" sldId="4563"/>
            <ac:cxnSpMk id="29" creationId="{8439AF5A-3442-E712-7548-09A666180363}"/>
          </ac:cxnSpMkLst>
        </pc:cxnChg>
        <pc:cxnChg chg="add mod">
          <ac:chgData name="Kazymyrov, Oleksandr" userId="2f620865-d50f-4a43-9142-cf92e53d3346" providerId="ADAL" clId="{30D139E0-4593-4CFF-A2A7-DAD7B97AF658}" dt="2022-07-25T12:52:16.207" v="5152"/>
          <ac:cxnSpMkLst>
            <pc:docMk/>
            <pc:sldMk cId="2420617815" sldId="4563"/>
            <ac:cxnSpMk id="34" creationId="{D570EC87-1F8D-193C-CA5E-BEF3144F3BEF}"/>
          </ac:cxnSpMkLst>
        </pc:cxnChg>
        <pc:cxnChg chg="add mod">
          <ac:chgData name="Kazymyrov, Oleksandr" userId="2f620865-d50f-4a43-9142-cf92e53d3346" providerId="ADAL" clId="{30D139E0-4593-4CFF-A2A7-DAD7B97AF658}" dt="2022-07-25T12:52:18.444" v="5154"/>
          <ac:cxnSpMkLst>
            <pc:docMk/>
            <pc:sldMk cId="2420617815" sldId="4563"/>
            <ac:cxnSpMk id="37" creationId="{0A49C61B-2061-75EF-09C7-24B3203E224B}"/>
          </ac:cxnSpMkLst>
        </pc:cxnChg>
        <pc:cxnChg chg="add del mod">
          <ac:chgData name="Kazymyrov, Oleksandr" userId="2f620865-d50f-4a43-9142-cf92e53d3346" providerId="ADAL" clId="{30D139E0-4593-4CFF-A2A7-DAD7B97AF658}" dt="2022-08-23T08:20:50.947" v="5409" actId="1037"/>
          <ac:cxnSpMkLst>
            <pc:docMk/>
            <pc:sldMk cId="2420617815" sldId="4563"/>
            <ac:cxnSpMk id="39" creationId="{4D716E96-1C31-6FB5-49E3-A6D843B8211B}"/>
          </ac:cxnSpMkLst>
        </pc:cxnChg>
      </pc:sldChg>
      <pc:sldChg chg="new del">
        <pc:chgData name="Kazymyrov, Oleksandr" userId="2f620865-d50f-4a43-9142-cf92e53d3346" providerId="ADAL" clId="{30D139E0-4593-4CFF-A2A7-DAD7B97AF658}" dt="2022-07-25T12:41:24.143" v="5021" actId="680"/>
        <pc:sldMkLst>
          <pc:docMk/>
          <pc:sldMk cId="1394015535" sldId="4564"/>
        </pc:sldMkLst>
      </pc:sldChg>
      <pc:sldChg chg="add del">
        <pc:chgData name="Kazymyrov, Oleksandr" userId="2f620865-d50f-4a43-9142-cf92e53d3346" providerId="ADAL" clId="{30D139E0-4593-4CFF-A2A7-DAD7B97AF658}" dt="2022-07-25T13:46:40.745" v="5205"/>
        <pc:sldMkLst>
          <pc:docMk/>
          <pc:sldMk cId="3699499038" sldId="4564"/>
        </pc:sldMkLst>
      </pc:sldChg>
      <pc:sldChg chg="addSp delSp modSp add mod delAnim modAnim">
        <pc:chgData name="Kazymyrov, Oleksandr" userId="2f620865-d50f-4a43-9142-cf92e53d3346" providerId="ADAL" clId="{30D139E0-4593-4CFF-A2A7-DAD7B97AF658}" dt="2022-08-25T09:50:48.591" v="5611" actId="14100"/>
        <pc:sldMkLst>
          <pc:docMk/>
          <pc:sldMk cId="4184088300" sldId="4564"/>
        </pc:sldMkLst>
        <pc:spChg chg="mod">
          <ac:chgData name="Kazymyrov, Oleksandr" userId="2f620865-d50f-4a43-9142-cf92e53d3346" providerId="ADAL" clId="{30D139E0-4593-4CFF-A2A7-DAD7B97AF658}" dt="2022-08-23T07:42:47.196" v="5310" actId="1035"/>
          <ac:spMkLst>
            <pc:docMk/>
            <pc:sldMk cId="4184088300" sldId="4564"/>
            <ac:spMk id="58" creationId="{24C97FB2-436E-960B-8D45-637F722D3B29}"/>
          </ac:spMkLst>
        </pc:spChg>
        <pc:cxnChg chg="mod">
          <ac:chgData name="Kazymyrov, Oleksandr" userId="2f620865-d50f-4a43-9142-cf92e53d3346" providerId="ADAL" clId="{30D139E0-4593-4CFF-A2A7-DAD7B97AF658}" dt="2022-08-23T07:57:31.116" v="5338" actId="692"/>
          <ac:cxnSpMkLst>
            <pc:docMk/>
            <pc:sldMk cId="4184088300" sldId="4564"/>
            <ac:cxnSpMk id="51" creationId="{7BCA0631-5598-9691-DE6F-4509E08BABB9}"/>
          </ac:cxnSpMkLst>
        </pc:cxnChg>
        <pc:cxnChg chg="mod">
          <ac:chgData name="Kazymyrov, Oleksandr" userId="2f620865-d50f-4a43-9142-cf92e53d3346" providerId="ADAL" clId="{30D139E0-4593-4CFF-A2A7-DAD7B97AF658}" dt="2022-08-23T07:57:31.116" v="5338" actId="692"/>
          <ac:cxnSpMkLst>
            <pc:docMk/>
            <pc:sldMk cId="4184088300" sldId="4564"/>
            <ac:cxnSpMk id="52" creationId="{5E30F544-7CF6-243A-F27D-816D7697A85F}"/>
          </ac:cxnSpMkLst>
        </pc:cxnChg>
        <pc:cxnChg chg="del mod">
          <ac:chgData name="Kazymyrov, Oleksandr" userId="2f620865-d50f-4a43-9142-cf92e53d3346" providerId="ADAL" clId="{30D139E0-4593-4CFF-A2A7-DAD7B97AF658}" dt="2022-08-23T07:40:36.029" v="5261" actId="21"/>
          <ac:cxnSpMkLst>
            <pc:docMk/>
            <pc:sldMk cId="4184088300" sldId="4564"/>
            <ac:cxnSpMk id="53" creationId="{5D1844F5-040B-5092-3DF2-C0794AA33E88}"/>
          </ac:cxnSpMkLst>
        </pc:cxnChg>
        <pc:cxnChg chg="add mod">
          <ac:chgData name="Kazymyrov, Oleksandr" userId="2f620865-d50f-4a43-9142-cf92e53d3346" providerId="ADAL" clId="{30D139E0-4593-4CFF-A2A7-DAD7B97AF658}" dt="2022-08-23T07:41:13.049" v="5271" actId="692"/>
          <ac:cxnSpMkLst>
            <pc:docMk/>
            <pc:sldMk cId="4184088300" sldId="4564"/>
            <ac:cxnSpMk id="54" creationId="{B548BCBB-043E-2002-F585-F0EDF64DD2E8}"/>
          </ac:cxnSpMkLst>
        </pc:cxnChg>
        <pc:cxnChg chg="add mod">
          <ac:chgData name="Kazymyrov, Oleksandr" userId="2f620865-d50f-4a43-9142-cf92e53d3346" providerId="ADAL" clId="{30D139E0-4593-4CFF-A2A7-DAD7B97AF658}" dt="2022-08-23T07:57:31.116" v="5338" actId="692"/>
          <ac:cxnSpMkLst>
            <pc:docMk/>
            <pc:sldMk cId="4184088300" sldId="4564"/>
            <ac:cxnSpMk id="55" creationId="{9B86498D-7D24-8BBA-504E-A2A679C86BD3}"/>
          </ac:cxnSpMkLst>
        </pc:cxnChg>
        <pc:cxnChg chg="add del mod">
          <ac:chgData name="Kazymyrov, Oleksandr" userId="2f620865-d50f-4a43-9142-cf92e53d3346" providerId="ADAL" clId="{30D139E0-4593-4CFF-A2A7-DAD7B97AF658}" dt="2022-08-23T07:41:58.298" v="5277" actId="478"/>
          <ac:cxnSpMkLst>
            <pc:docMk/>
            <pc:sldMk cId="4184088300" sldId="4564"/>
            <ac:cxnSpMk id="56" creationId="{BCAA249D-4C78-4BA2-8241-88CFE7956AD9}"/>
          </ac:cxnSpMkLst>
        </pc:cxnChg>
        <pc:cxnChg chg="add mod">
          <ac:chgData name="Kazymyrov, Oleksandr" userId="2f620865-d50f-4a43-9142-cf92e53d3346" providerId="ADAL" clId="{30D139E0-4593-4CFF-A2A7-DAD7B97AF658}" dt="2022-08-25T09:50:48.591" v="5611" actId="14100"/>
          <ac:cxnSpMkLst>
            <pc:docMk/>
            <pc:sldMk cId="4184088300" sldId="4564"/>
            <ac:cxnSpMk id="57" creationId="{5BF7CC36-4885-34CA-F45D-83A580600376}"/>
          </ac:cxnSpMkLst>
        </pc:cxnChg>
        <pc:cxnChg chg="add mod">
          <ac:chgData name="Kazymyrov, Oleksandr" userId="2f620865-d50f-4a43-9142-cf92e53d3346" providerId="ADAL" clId="{30D139E0-4593-4CFF-A2A7-DAD7B97AF658}" dt="2022-08-25T09:50:31.376" v="5610" actId="14100"/>
          <ac:cxnSpMkLst>
            <pc:docMk/>
            <pc:sldMk cId="4184088300" sldId="4564"/>
            <ac:cxnSpMk id="60" creationId="{435F302E-2996-F3FE-68D0-4EEB2E9B1381}"/>
          </ac:cxnSpMkLst>
        </pc:cxnChg>
      </pc:sldChg>
      <pc:sldChg chg="add del">
        <pc:chgData name="Kazymyrov, Oleksandr" userId="2f620865-d50f-4a43-9142-cf92e53d3346" providerId="ADAL" clId="{30D139E0-4593-4CFF-A2A7-DAD7B97AF658}" dt="2022-07-25T13:46:40.745" v="5205"/>
        <pc:sldMkLst>
          <pc:docMk/>
          <pc:sldMk cId="2160170868" sldId="4565"/>
        </pc:sldMkLst>
      </pc:sldChg>
      <pc:sldChg chg="addSp delSp modSp add mod delAnim modAnim">
        <pc:chgData name="Kazymyrov, Oleksandr" userId="2f620865-d50f-4a43-9142-cf92e53d3346" providerId="ADAL" clId="{30D139E0-4593-4CFF-A2A7-DAD7B97AF658}" dt="2022-08-23T08:53:18.886" v="5489" actId="1036"/>
        <pc:sldMkLst>
          <pc:docMk/>
          <pc:sldMk cId="3067640526" sldId="4565"/>
        </pc:sldMkLst>
        <pc:spChg chg="mod">
          <ac:chgData name="Kazymyrov, Oleksandr" userId="2f620865-d50f-4a43-9142-cf92e53d3346" providerId="ADAL" clId="{30D139E0-4593-4CFF-A2A7-DAD7B97AF658}" dt="2022-08-23T08:45:42.173" v="5436"/>
          <ac:spMkLst>
            <pc:docMk/>
            <pc:sldMk cId="3067640526" sldId="4565"/>
            <ac:spMk id="2" creationId="{9FAE638F-0161-FD2E-D5C9-312AF1A28328}"/>
          </ac:spMkLst>
        </pc:spChg>
        <pc:spChg chg="add del">
          <ac:chgData name="Kazymyrov, Oleksandr" userId="2f620865-d50f-4a43-9142-cf92e53d3346" providerId="ADAL" clId="{30D139E0-4593-4CFF-A2A7-DAD7B97AF658}" dt="2022-08-23T08:46:16.153" v="5442" actId="22"/>
          <ac:spMkLst>
            <pc:docMk/>
            <pc:sldMk cId="3067640526" sldId="4565"/>
            <ac:spMk id="3" creationId="{4F947DAD-368D-E975-13FA-F7FF72187387}"/>
          </ac:spMkLst>
        </pc:spChg>
        <pc:spChg chg="mod">
          <ac:chgData name="Kazymyrov, Oleksandr" userId="2f620865-d50f-4a43-9142-cf92e53d3346" providerId="ADAL" clId="{30D139E0-4593-4CFF-A2A7-DAD7B97AF658}" dt="2022-08-23T08:45:55.633" v="5437"/>
          <ac:spMkLst>
            <pc:docMk/>
            <pc:sldMk cId="3067640526" sldId="4565"/>
            <ac:spMk id="4" creationId="{145E4718-5971-3A4B-354E-7AFE133C1EB7}"/>
          </ac:spMkLst>
        </pc:spChg>
        <pc:picChg chg="del">
          <ac:chgData name="Kazymyrov, Oleksandr" userId="2f620865-d50f-4a43-9142-cf92e53d3346" providerId="ADAL" clId="{30D139E0-4593-4CFF-A2A7-DAD7B97AF658}" dt="2022-08-23T08:46:01.142" v="5440" actId="478"/>
          <ac:picMkLst>
            <pc:docMk/>
            <pc:sldMk cId="3067640526" sldId="4565"/>
            <ac:picMk id="6" creationId="{CCF7D454-2BE6-523B-9C68-5974ED4284B3}"/>
          </ac:picMkLst>
        </pc:picChg>
        <pc:picChg chg="add del mod ord">
          <ac:chgData name="Kazymyrov, Oleksandr" userId="2f620865-d50f-4a43-9142-cf92e53d3346" providerId="ADAL" clId="{30D139E0-4593-4CFF-A2A7-DAD7B97AF658}" dt="2022-08-23T08:46:16.153" v="5442" actId="22"/>
          <ac:picMkLst>
            <pc:docMk/>
            <pc:sldMk cId="3067640526" sldId="4565"/>
            <ac:picMk id="7" creationId="{D7C65527-BD1B-4B06-FB14-EBD885A3D13F}"/>
          </ac:picMkLst>
        </pc:picChg>
        <pc:picChg chg="del">
          <ac:chgData name="Kazymyrov, Oleksandr" userId="2f620865-d50f-4a43-9142-cf92e53d3346" providerId="ADAL" clId="{30D139E0-4593-4CFF-A2A7-DAD7B97AF658}" dt="2022-08-23T08:45:59.423" v="5439" actId="478"/>
          <ac:picMkLst>
            <pc:docMk/>
            <pc:sldMk cId="3067640526" sldId="4565"/>
            <ac:picMk id="8" creationId="{BD11B616-B7D2-AB3D-9CFF-49919E4335B4}"/>
          </ac:picMkLst>
        </pc:picChg>
        <pc:picChg chg="del">
          <ac:chgData name="Kazymyrov, Oleksandr" userId="2f620865-d50f-4a43-9142-cf92e53d3346" providerId="ADAL" clId="{30D139E0-4593-4CFF-A2A7-DAD7B97AF658}" dt="2022-08-23T08:45:58.041" v="5438" actId="478"/>
          <ac:picMkLst>
            <pc:docMk/>
            <pc:sldMk cId="3067640526" sldId="4565"/>
            <ac:picMk id="10" creationId="{90145836-4B04-C35C-5224-8351E66660E8}"/>
          </ac:picMkLst>
        </pc:picChg>
        <pc:picChg chg="add del">
          <ac:chgData name="Kazymyrov, Oleksandr" userId="2f620865-d50f-4a43-9142-cf92e53d3346" providerId="ADAL" clId="{30D139E0-4593-4CFF-A2A7-DAD7B97AF658}" dt="2022-08-23T08:46:42.812" v="5444" actId="22"/>
          <ac:picMkLst>
            <pc:docMk/>
            <pc:sldMk cId="3067640526" sldId="4565"/>
            <ac:picMk id="11" creationId="{C4F1442D-0272-879E-4B4C-BDCAEBF8F37F}"/>
          </ac:picMkLst>
        </pc:picChg>
        <pc:picChg chg="add mod modCrop">
          <ac:chgData name="Kazymyrov, Oleksandr" userId="2f620865-d50f-4a43-9142-cf92e53d3346" providerId="ADAL" clId="{30D139E0-4593-4CFF-A2A7-DAD7B97AF658}" dt="2022-08-23T08:51:11.580" v="5464" actId="732"/>
          <ac:picMkLst>
            <pc:docMk/>
            <pc:sldMk cId="3067640526" sldId="4565"/>
            <ac:picMk id="13" creationId="{30B77191-E6EB-4977-FC82-03C79E6CF11C}"/>
          </ac:picMkLst>
        </pc:picChg>
        <pc:picChg chg="add mod">
          <ac:chgData name="Kazymyrov, Oleksandr" userId="2f620865-d50f-4a43-9142-cf92e53d3346" providerId="ADAL" clId="{30D139E0-4593-4CFF-A2A7-DAD7B97AF658}" dt="2022-08-23T08:53:00.488" v="5483" actId="14100"/>
          <ac:picMkLst>
            <pc:docMk/>
            <pc:sldMk cId="3067640526" sldId="4565"/>
            <ac:picMk id="15" creationId="{DEADCA75-2592-516B-4D5F-A2A4466BB232}"/>
          </ac:picMkLst>
        </pc:picChg>
        <pc:picChg chg="add mod">
          <ac:chgData name="Kazymyrov, Oleksandr" userId="2f620865-d50f-4a43-9142-cf92e53d3346" providerId="ADAL" clId="{30D139E0-4593-4CFF-A2A7-DAD7B97AF658}" dt="2022-08-23T08:53:18.886" v="5489" actId="1036"/>
          <ac:picMkLst>
            <pc:docMk/>
            <pc:sldMk cId="3067640526" sldId="4565"/>
            <ac:picMk id="17" creationId="{6BF8FAB6-14B5-241E-5DD9-999BDB49D56E}"/>
          </ac:picMkLst>
        </pc:picChg>
      </pc:sldChg>
      <pc:sldChg chg="addSp delSp modSp add mod ord">
        <pc:chgData name="Kazymyrov, Oleksandr" userId="2f620865-d50f-4a43-9142-cf92e53d3346" providerId="ADAL" clId="{30D139E0-4593-4CFF-A2A7-DAD7B97AF658}" dt="2022-08-26T07:56:07.488" v="5740" actId="1035"/>
        <pc:sldMkLst>
          <pc:docMk/>
          <pc:sldMk cId="1419338659" sldId="4566"/>
        </pc:sldMkLst>
        <pc:spChg chg="mod">
          <ac:chgData name="Kazymyrov, Oleksandr" userId="2f620865-d50f-4a43-9142-cf92e53d3346" providerId="ADAL" clId="{30D139E0-4593-4CFF-A2A7-DAD7B97AF658}" dt="2022-08-25T10:03:00.912" v="5625" actId="20577"/>
          <ac:spMkLst>
            <pc:docMk/>
            <pc:sldMk cId="1419338659" sldId="4566"/>
            <ac:spMk id="2" creationId="{8C8C1044-AF4A-B855-F453-DC882B938F46}"/>
          </ac:spMkLst>
        </pc:spChg>
        <pc:spChg chg="add del mod">
          <ac:chgData name="Kazymyrov, Oleksandr" userId="2f620865-d50f-4a43-9142-cf92e53d3346" providerId="ADAL" clId="{30D139E0-4593-4CFF-A2A7-DAD7B97AF658}" dt="2022-08-25T08:47:15.378" v="5501" actId="478"/>
          <ac:spMkLst>
            <pc:docMk/>
            <pc:sldMk cId="1419338659" sldId="4566"/>
            <ac:spMk id="7" creationId="{F527E4F6-C0BA-5AF9-7766-23DC4171B9CD}"/>
          </ac:spMkLst>
        </pc:spChg>
        <pc:spChg chg="add mod">
          <ac:chgData name="Kazymyrov, Oleksandr" userId="2f620865-d50f-4a43-9142-cf92e53d3346" providerId="ADAL" clId="{30D139E0-4593-4CFF-A2A7-DAD7B97AF658}" dt="2022-08-25T09:47:23.461" v="5588"/>
          <ac:spMkLst>
            <pc:docMk/>
            <pc:sldMk cId="1419338659" sldId="4566"/>
            <ac:spMk id="10" creationId="{04D3A151-CAB9-7DDC-1EE3-C723822F2643}"/>
          </ac:spMkLst>
        </pc:spChg>
        <pc:picChg chg="del">
          <ac:chgData name="Kazymyrov, Oleksandr" userId="2f620865-d50f-4a43-9142-cf92e53d3346" providerId="ADAL" clId="{30D139E0-4593-4CFF-A2A7-DAD7B97AF658}" dt="2022-08-25T08:44:01.856" v="5495" actId="478"/>
          <ac:picMkLst>
            <pc:docMk/>
            <pc:sldMk cId="1419338659" sldId="4566"/>
            <ac:picMk id="4" creationId="{3DB2BA14-42B1-3E58-EDA5-0D3300F048D6}"/>
          </ac:picMkLst>
        </pc:picChg>
        <pc:picChg chg="del">
          <ac:chgData name="Kazymyrov, Oleksandr" userId="2f620865-d50f-4a43-9142-cf92e53d3346" providerId="ADAL" clId="{30D139E0-4593-4CFF-A2A7-DAD7B97AF658}" dt="2022-08-25T08:44:04.196" v="5497" actId="478"/>
          <ac:picMkLst>
            <pc:docMk/>
            <pc:sldMk cId="1419338659" sldId="4566"/>
            <ac:picMk id="6" creationId="{9D0DA430-066F-AFE7-53D0-75F966AAD9FE}"/>
          </ac:picMkLst>
        </pc:picChg>
        <pc:picChg chg="add mod">
          <ac:chgData name="Kazymyrov, Oleksandr" userId="2f620865-d50f-4a43-9142-cf92e53d3346" providerId="ADAL" clId="{30D139E0-4593-4CFF-A2A7-DAD7B97AF658}" dt="2022-08-26T07:56:07.488" v="5740" actId="1035"/>
          <ac:picMkLst>
            <pc:docMk/>
            <pc:sldMk cId="1419338659" sldId="4566"/>
            <ac:picMk id="8" creationId="{1BAD1050-45EA-AB15-F41C-F1DC50B3390B}"/>
          </ac:picMkLst>
        </pc:picChg>
        <pc:picChg chg="del">
          <ac:chgData name="Kazymyrov, Oleksandr" userId="2f620865-d50f-4a43-9142-cf92e53d3346" providerId="ADAL" clId="{30D139E0-4593-4CFF-A2A7-DAD7B97AF658}" dt="2022-08-25T08:44:02.965" v="5496" actId="478"/>
          <ac:picMkLst>
            <pc:docMk/>
            <pc:sldMk cId="1419338659" sldId="4566"/>
            <ac:picMk id="9" creationId="{9FC7C7DE-C4F2-6622-DF83-952D642B3B67}"/>
          </ac:picMkLst>
        </pc:picChg>
      </pc:sldChg>
      <pc:sldChg chg="add del">
        <pc:chgData name="Kazymyrov, Oleksandr" userId="2f620865-d50f-4a43-9142-cf92e53d3346" providerId="ADAL" clId="{30D139E0-4593-4CFF-A2A7-DAD7B97AF658}" dt="2022-07-25T13:46:40.745" v="5205"/>
        <pc:sldMkLst>
          <pc:docMk/>
          <pc:sldMk cId="3573791674" sldId="4566"/>
        </pc:sldMkLst>
      </pc:sldChg>
      <pc:sldChg chg="add del">
        <pc:chgData name="Kazymyrov, Oleksandr" userId="2f620865-d50f-4a43-9142-cf92e53d3346" providerId="ADAL" clId="{30D139E0-4593-4CFF-A2A7-DAD7B97AF658}" dt="2022-07-25T13:46:40.745" v="5205"/>
        <pc:sldMkLst>
          <pc:docMk/>
          <pc:sldMk cId="337448693" sldId="4567"/>
        </pc:sldMkLst>
      </pc:sldChg>
      <pc:sldChg chg="addSp delSp modSp add mod modAnim">
        <pc:chgData name="Kazymyrov, Oleksandr" userId="2f620865-d50f-4a43-9142-cf92e53d3346" providerId="ADAL" clId="{30D139E0-4593-4CFF-A2A7-DAD7B97AF658}" dt="2022-08-25T13:02:02.839" v="5739"/>
        <pc:sldMkLst>
          <pc:docMk/>
          <pc:sldMk cId="1913555942" sldId="4567"/>
        </pc:sldMkLst>
        <pc:spChg chg="mod">
          <ac:chgData name="Kazymyrov, Oleksandr" userId="2f620865-d50f-4a43-9142-cf92e53d3346" providerId="ADAL" clId="{30D139E0-4593-4CFF-A2A7-DAD7B97AF658}" dt="2022-08-25T12:57:21.554" v="5703" actId="20577"/>
          <ac:spMkLst>
            <pc:docMk/>
            <pc:sldMk cId="1913555942" sldId="4567"/>
            <ac:spMk id="2" creationId="{9FAE638F-0161-FD2E-D5C9-312AF1A28328}"/>
          </ac:spMkLst>
        </pc:spChg>
        <pc:spChg chg="mod">
          <ac:chgData name="Kazymyrov, Oleksandr" userId="2f620865-d50f-4a43-9142-cf92e53d3346" providerId="ADAL" clId="{30D139E0-4593-4CFF-A2A7-DAD7B97AF658}" dt="2022-08-25T13:01:44.529" v="5736" actId="1035"/>
          <ac:spMkLst>
            <pc:docMk/>
            <pc:sldMk cId="1913555942" sldId="4567"/>
            <ac:spMk id="10" creationId="{2AE0C842-2AF9-7717-A775-39139197FF5A}"/>
          </ac:spMkLst>
        </pc:spChg>
        <pc:spChg chg="mod">
          <ac:chgData name="Kazymyrov, Oleksandr" userId="2f620865-d50f-4a43-9142-cf92e53d3346" providerId="ADAL" clId="{30D139E0-4593-4CFF-A2A7-DAD7B97AF658}" dt="2022-08-25T13:01:44.529" v="5736" actId="1035"/>
          <ac:spMkLst>
            <pc:docMk/>
            <pc:sldMk cId="1913555942" sldId="4567"/>
            <ac:spMk id="12" creationId="{825F85D9-BB2D-4881-B07B-C5BEB7E5BE08}"/>
          </ac:spMkLst>
        </pc:spChg>
        <pc:spChg chg="mod">
          <ac:chgData name="Kazymyrov, Oleksandr" userId="2f620865-d50f-4a43-9142-cf92e53d3346" providerId="ADAL" clId="{30D139E0-4593-4CFF-A2A7-DAD7B97AF658}" dt="2022-08-25T13:01:44.529" v="5736" actId="1035"/>
          <ac:spMkLst>
            <pc:docMk/>
            <pc:sldMk cId="1913555942" sldId="4567"/>
            <ac:spMk id="13" creationId="{B210C96C-CF37-C49C-028A-7155104308FE}"/>
          </ac:spMkLst>
        </pc:spChg>
        <pc:spChg chg="add del mod">
          <ac:chgData name="Kazymyrov, Oleksandr" userId="2f620865-d50f-4a43-9142-cf92e53d3346" providerId="ADAL" clId="{30D139E0-4593-4CFF-A2A7-DAD7B97AF658}" dt="2022-08-25T12:56:04.686" v="5673" actId="478"/>
          <ac:spMkLst>
            <pc:docMk/>
            <pc:sldMk cId="1913555942" sldId="4567"/>
            <ac:spMk id="20" creationId="{6F3392D4-0040-A2DB-5751-7CD910E1D9DA}"/>
          </ac:spMkLst>
        </pc:spChg>
        <pc:spChg chg="add del mod">
          <ac:chgData name="Kazymyrov, Oleksandr" userId="2f620865-d50f-4a43-9142-cf92e53d3346" providerId="ADAL" clId="{30D139E0-4593-4CFF-A2A7-DAD7B97AF658}" dt="2022-08-25T12:56:04.686" v="5673" actId="478"/>
          <ac:spMkLst>
            <pc:docMk/>
            <pc:sldMk cId="1913555942" sldId="4567"/>
            <ac:spMk id="21" creationId="{853AC91D-8438-6E86-5B5F-944866C2D8EF}"/>
          </ac:spMkLst>
        </pc:spChg>
        <pc:spChg chg="add mod">
          <ac:chgData name="Kazymyrov, Oleksandr" userId="2f620865-d50f-4a43-9142-cf92e53d3346" providerId="ADAL" clId="{30D139E0-4593-4CFF-A2A7-DAD7B97AF658}" dt="2022-08-25T12:56:57.357" v="5698" actId="1076"/>
          <ac:spMkLst>
            <pc:docMk/>
            <pc:sldMk cId="1913555942" sldId="4567"/>
            <ac:spMk id="25" creationId="{B0BF8642-BCE8-3383-BD6E-C9160859B181}"/>
          </ac:spMkLst>
        </pc:spChg>
        <pc:spChg chg="add mod">
          <ac:chgData name="Kazymyrov, Oleksandr" userId="2f620865-d50f-4a43-9142-cf92e53d3346" providerId="ADAL" clId="{30D139E0-4593-4CFF-A2A7-DAD7B97AF658}" dt="2022-08-25T12:56:45.480" v="5697" actId="1076"/>
          <ac:spMkLst>
            <pc:docMk/>
            <pc:sldMk cId="1913555942" sldId="4567"/>
            <ac:spMk id="26" creationId="{2D395FF4-87E5-273C-5B73-5AF4EEEAD344}"/>
          </ac:spMkLst>
        </pc:spChg>
        <pc:spChg chg="add mod">
          <ac:chgData name="Kazymyrov, Oleksandr" userId="2f620865-d50f-4a43-9142-cf92e53d3346" providerId="ADAL" clId="{30D139E0-4593-4CFF-A2A7-DAD7B97AF658}" dt="2022-08-25T12:58:35.674" v="5726" actId="20577"/>
          <ac:spMkLst>
            <pc:docMk/>
            <pc:sldMk cId="1913555942" sldId="4567"/>
            <ac:spMk id="32" creationId="{9924566A-7B3C-82AD-D631-D4C8C0DE0452}"/>
          </ac:spMkLst>
        </pc:spChg>
        <pc:picChg chg="mod">
          <ac:chgData name="Kazymyrov, Oleksandr" userId="2f620865-d50f-4a43-9142-cf92e53d3346" providerId="ADAL" clId="{30D139E0-4593-4CFF-A2A7-DAD7B97AF658}" dt="2022-08-25T13:01:44.529" v="5736" actId="1035"/>
          <ac:picMkLst>
            <pc:docMk/>
            <pc:sldMk cId="1913555942" sldId="4567"/>
            <ac:picMk id="4" creationId="{DCE6E15C-3C4B-B385-4A59-9B80DD803A92}"/>
          </ac:picMkLst>
        </pc:picChg>
        <pc:picChg chg="add mod modCrop">
          <ac:chgData name="Kazymyrov, Oleksandr" userId="2f620865-d50f-4a43-9142-cf92e53d3346" providerId="ADAL" clId="{30D139E0-4593-4CFF-A2A7-DAD7B97AF658}" dt="2022-08-25T12:56:25.766" v="5694" actId="1036"/>
          <ac:picMkLst>
            <pc:docMk/>
            <pc:sldMk cId="1913555942" sldId="4567"/>
            <ac:picMk id="5" creationId="{2C77CB9F-996C-39A5-1903-BCB7FCEF51E3}"/>
          </ac:picMkLst>
        </pc:picChg>
        <pc:cxnChg chg="mod">
          <ac:chgData name="Kazymyrov, Oleksandr" userId="2f620865-d50f-4a43-9142-cf92e53d3346" providerId="ADAL" clId="{30D139E0-4593-4CFF-A2A7-DAD7B97AF658}" dt="2022-08-25T13:01:44.529" v="5736" actId="1035"/>
          <ac:cxnSpMkLst>
            <pc:docMk/>
            <pc:sldMk cId="1913555942" sldId="4567"/>
            <ac:cxnSpMk id="8" creationId="{824A654F-1CD5-676A-B54D-5EE76AF535FA}"/>
          </ac:cxnSpMkLst>
        </pc:cxnChg>
        <pc:cxnChg chg="mod">
          <ac:chgData name="Kazymyrov, Oleksandr" userId="2f620865-d50f-4a43-9142-cf92e53d3346" providerId="ADAL" clId="{30D139E0-4593-4CFF-A2A7-DAD7B97AF658}" dt="2022-08-25T13:01:44.529" v="5736" actId="1035"/>
          <ac:cxnSpMkLst>
            <pc:docMk/>
            <pc:sldMk cId="1913555942" sldId="4567"/>
            <ac:cxnSpMk id="14" creationId="{9E1A6ACE-65D2-35E7-E105-320AE17B85CE}"/>
          </ac:cxnSpMkLst>
        </pc:cxnChg>
        <pc:cxnChg chg="mod">
          <ac:chgData name="Kazymyrov, Oleksandr" userId="2f620865-d50f-4a43-9142-cf92e53d3346" providerId="ADAL" clId="{30D139E0-4593-4CFF-A2A7-DAD7B97AF658}" dt="2022-08-25T13:01:44.529" v="5736" actId="1035"/>
          <ac:cxnSpMkLst>
            <pc:docMk/>
            <pc:sldMk cId="1913555942" sldId="4567"/>
            <ac:cxnSpMk id="18" creationId="{C49962B5-7B45-6AF5-CC28-154F82FCEE04}"/>
          </ac:cxnSpMkLst>
        </pc:cxnChg>
        <pc:cxnChg chg="mod">
          <ac:chgData name="Kazymyrov, Oleksandr" userId="2f620865-d50f-4a43-9142-cf92e53d3346" providerId="ADAL" clId="{30D139E0-4593-4CFF-A2A7-DAD7B97AF658}" dt="2022-08-25T13:01:44.529" v="5736" actId="1035"/>
          <ac:cxnSpMkLst>
            <pc:docMk/>
            <pc:sldMk cId="1913555942" sldId="4567"/>
            <ac:cxnSpMk id="19" creationId="{68E38450-67B0-F9FA-F48B-EB4BD18E5BCB}"/>
          </ac:cxnSpMkLst>
        </pc:cxnChg>
        <pc:cxnChg chg="add del mod">
          <ac:chgData name="Kazymyrov, Oleksandr" userId="2f620865-d50f-4a43-9142-cf92e53d3346" providerId="ADAL" clId="{30D139E0-4593-4CFF-A2A7-DAD7B97AF658}" dt="2022-08-25T12:56:04.686" v="5673" actId="478"/>
          <ac:cxnSpMkLst>
            <pc:docMk/>
            <pc:sldMk cId="1913555942" sldId="4567"/>
            <ac:cxnSpMk id="22" creationId="{F96D78A7-B93B-8B88-2E5E-DCBBEE330EC5}"/>
          </ac:cxnSpMkLst>
        </pc:cxnChg>
        <pc:cxnChg chg="add del mod">
          <ac:chgData name="Kazymyrov, Oleksandr" userId="2f620865-d50f-4a43-9142-cf92e53d3346" providerId="ADAL" clId="{30D139E0-4593-4CFF-A2A7-DAD7B97AF658}" dt="2022-08-25T12:56:04.686" v="5673" actId="478"/>
          <ac:cxnSpMkLst>
            <pc:docMk/>
            <pc:sldMk cId="1913555942" sldId="4567"/>
            <ac:cxnSpMk id="23" creationId="{C7BFD4A7-1B6F-23EB-3A64-B33CE2F0B064}"/>
          </ac:cxnSpMkLst>
        </pc:cxnChg>
        <pc:cxnChg chg="mod">
          <ac:chgData name="Kazymyrov, Oleksandr" userId="2f620865-d50f-4a43-9142-cf92e53d3346" providerId="ADAL" clId="{30D139E0-4593-4CFF-A2A7-DAD7B97AF658}" dt="2022-08-25T13:01:44.529" v="5736" actId="1035"/>
          <ac:cxnSpMkLst>
            <pc:docMk/>
            <pc:sldMk cId="1913555942" sldId="4567"/>
            <ac:cxnSpMk id="24" creationId="{58B58518-D513-02D0-C49A-E8BB57A95BD3}"/>
          </ac:cxnSpMkLst>
        </pc:cxnChg>
        <pc:cxnChg chg="add mod">
          <ac:chgData name="Kazymyrov, Oleksandr" userId="2f620865-d50f-4a43-9142-cf92e53d3346" providerId="ADAL" clId="{30D139E0-4593-4CFF-A2A7-DAD7B97AF658}" dt="2022-08-25T12:57:18.843" v="5702" actId="14100"/>
          <ac:cxnSpMkLst>
            <pc:docMk/>
            <pc:sldMk cId="1913555942" sldId="4567"/>
            <ac:cxnSpMk id="27" creationId="{F5F2191A-1565-CDAB-2A22-9A2577CCD923}"/>
          </ac:cxnSpMkLst>
        </pc:cxnChg>
        <pc:cxnChg chg="add mod">
          <ac:chgData name="Kazymyrov, Oleksandr" userId="2f620865-d50f-4a43-9142-cf92e53d3346" providerId="ADAL" clId="{30D139E0-4593-4CFF-A2A7-DAD7B97AF658}" dt="2022-08-25T12:57:28.553" v="5704" actId="14100"/>
          <ac:cxnSpMkLst>
            <pc:docMk/>
            <pc:sldMk cId="1913555942" sldId="4567"/>
            <ac:cxnSpMk id="28" creationId="{954B8BF9-FAE0-1097-B974-2D7A56869063}"/>
          </ac:cxnSpMkLst>
        </pc:cxnChg>
        <pc:cxnChg chg="mod">
          <ac:chgData name="Kazymyrov, Oleksandr" userId="2f620865-d50f-4a43-9142-cf92e53d3346" providerId="ADAL" clId="{30D139E0-4593-4CFF-A2A7-DAD7B97AF658}" dt="2022-08-25T13:01:44.529" v="5736" actId="1035"/>
          <ac:cxnSpMkLst>
            <pc:docMk/>
            <pc:sldMk cId="1913555942" sldId="4567"/>
            <ac:cxnSpMk id="29" creationId="{8439AF5A-3442-E712-7548-09A666180363}"/>
          </ac:cxnSpMkLst>
        </pc:cxnChg>
        <pc:cxnChg chg="add mod">
          <ac:chgData name="Kazymyrov, Oleksandr" userId="2f620865-d50f-4a43-9142-cf92e53d3346" providerId="ADAL" clId="{30D139E0-4593-4CFF-A2A7-DAD7B97AF658}" dt="2022-08-25T12:58:26.112" v="5707" actId="14100"/>
          <ac:cxnSpMkLst>
            <pc:docMk/>
            <pc:sldMk cId="1913555942" sldId="4567"/>
            <ac:cxnSpMk id="33" creationId="{D552310C-9C38-53FD-6E3D-9B318E88A2A3}"/>
          </ac:cxnSpMkLst>
        </pc:cxnChg>
      </pc:sldChg>
      <pc:sldChg chg="modSp new del mod">
        <pc:chgData name="Kazymyrov, Oleksandr" userId="2f620865-d50f-4a43-9142-cf92e53d3346" providerId="ADAL" clId="{30D139E0-4593-4CFF-A2A7-DAD7B97AF658}" dt="2022-08-25T10:03:44.651" v="5626" actId="47"/>
        <pc:sldMkLst>
          <pc:docMk/>
          <pc:sldMk cId="3227379160" sldId="4567"/>
        </pc:sldMkLst>
        <pc:spChg chg="mod">
          <ac:chgData name="Kazymyrov, Oleksandr" userId="2f620865-d50f-4a43-9142-cf92e53d3346" providerId="ADAL" clId="{30D139E0-4593-4CFF-A2A7-DAD7B97AF658}" dt="2022-08-25T09:57:07.972" v="5619" actId="20577"/>
          <ac:spMkLst>
            <pc:docMk/>
            <pc:sldMk cId="3227379160" sldId="4567"/>
            <ac:spMk id="2" creationId="{2449AF87-F403-64E0-37F0-5F9710C89F5B}"/>
          </ac:spMkLst>
        </pc:spChg>
      </pc:sldChg>
      <pc:sldChg chg="add del">
        <pc:chgData name="Kazymyrov, Oleksandr" userId="2f620865-d50f-4a43-9142-cf92e53d3346" providerId="ADAL" clId="{30D139E0-4593-4CFF-A2A7-DAD7B97AF658}" dt="2022-07-25T13:46:40.745" v="5205"/>
        <pc:sldMkLst>
          <pc:docMk/>
          <pc:sldMk cId="531303660" sldId="4568"/>
        </pc:sldMkLst>
      </pc:sldChg>
      <pc:sldChg chg="addSp delSp modSp new mod">
        <pc:chgData name="Kazymyrov, Oleksandr" userId="2f620865-d50f-4a43-9142-cf92e53d3346" providerId="ADAL" clId="{30D139E0-4593-4CFF-A2A7-DAD7B97AF658}" dt="2022-08-26T07:58:22.463" v="5760"/>
        <pc:sldMkLst>
          <pc:docMk/>
          <pc:sldMk cId="1921355878" sldId="4568"/>
        </pc:sldMkLst>
        <pc:spChg chg="mod">
          <ac:chgData name="Kazymyrov, Oleksandr" userId="2f620865-d50f-4a43-9142-cf92e53d3346" providerId="ADAL" clId="{30D139E0-4593-4CFF-A2A7-DAD7B97AF658}" dt="2022-08-26T07:56:21.992" v="5744"/>
          <ac:spMkLst>
            <pc:docMk/>
            <pc:sldMk cId="1921355878" sldId="4568"/>
            <ac:spMk id="2" creationId="{D7B53AA1-62BC-727C-A06D-78C7AA201D6F}"/>
          </ac:spMkLst>
        </pc:spChg>
        <pc:spChg chg="del">
          <ac:chgData name="Kazymyrov, Oleksandr" userId="2f620865-d50f-4a43-9142-cf92e53d3346" providerId="ADAL" clId="{30D139E0-4593-4CFF-A2A7-DAD7B97AF658}" dt="2022-08-26T07:56:31.965" v="5745"/>
          <ac:spMkLst>
            <pc:docMk/>
            <pc:sldMk cId="1921355878" sldId="4568"/>
            <ac:spMk id="3" creationId="{5BFECBAA-7AE6-A474-BF2A-125BCD86D044}"/>
          </ac:spMkLst>
        </pc:spChg>
        <pc:spChg chg="add del mod">
          <ac:chgData name="Kazymyrov, Oleksandr" userId="2f620865-d50f-4a43-9142-cf92e53d3346" providerId="ADAL" clId="{30D139E0-4593-4CFF-A2A7-DAD7B97AF658}" dt="2022-08-26T07:56:34.343" v="5747"/>
          <ac:spMkLst>
            <pc:docMk/>
            <pc:sldMk cId="1921355878" sldId="4568"/>
            <ac:spMk id="4" creationId="{B8A61C0A-EF08-520A-2CC7-019D41C552F3}"/>
          </ac:spMkLst>
        </pc:spChg>
        <pc:spChg chg="add del mod">
          <ac:chgData name="Kazymyrov, Oleksandr" userId="2f620865-d50f-4a43-9142-cf92e53d3346" providerId="ADAL" clId="{30D139E0-4593-4CFF-A2A7-DAD7B97AF658}" dt="2022-08-26T07:56:51.100" v="5751" actId="22"/>
          <ac:spMkLst>
            <pc:docMk/>
            <pc:sldMk cId="1921355878" sldId="4568"/>
            <ac:spMk id="5" creationId="{25EA560F-0E79-E1B8-882F-7F405822D46B}"/>
          </ac:spMkLst>
        </pc:spChg>
        <pc:spChg chg="add del mod">
          <ac:chgData name="Kazymyrov, Oleksandr" userId="2f620865-d50f-4a43-9142-cf92e53d3346" providerId="ADAL" clId="{30D139E0-4593-4CFF-A2A7-DAD7B97AF658}" dt="2022-08-26T07:56:43.799" v="5749"/>
          <ac:spMkLst>
            <pc:docMk/>
            <pc:sldMk cId="1921355878" sldId="4568"/>
            <ac:spMk id="6" creationId="{F9907807-CC0C-B54E-CB7D-179BC0D3AD5D}"/>
          </ac:spMkLst>
        </pc:spChg>
        <pc:spChg chg="add mod">
          <ac:chgData name="Kazymyrov, Oleksandr" userId="2f620865-d50f-4a43-9142-cf92e53d3346" providerId="ADAL" clId="{30D139E0-4593-4CFF-A2A7-DAD7B97AF658}" dt="2022-08-26T07:58:22.463" v="5760"/>
          <ac:spMkLst>
            <pc:docMk/>
            <pc:sldMk cId="1921355878" sldId="4568"/>
            <ac:spMk id="9" creationId="{05DC541D-6A51-1ED8-2785-1BCF4082074E}"/>
          </ac:spMkLst>
        </pc:spChg>
        <pc:picChg chg="add mod ord">
          <ac:chgData name="Kazymyrov, Oleksandr" userId="2f620865-d50f-4a43-9142-cf92e53d3346" providerId="ADAL" clId="{30D139E0-4593-4CFF-A2A7-DAD7B97AF658}" dt="2022-08-26T07:57:17.921" v="5758" actId="1076"/>
          <ac:picMkLst>
            <pc:docMk/>
            <pc:sldMk cId="1921355878" sldId="4568"/>
            <ac:picMk id="8" creationId="{4C46BE7C-7606-692A-3EBB-80C2EAC2B7E8}"/>
          </ac:picMkLst>
        </pc:picChg>
      </pc:sldChg>
      <pc:sldChg chg="add del">
        <pc:chgData name="Kazymyrov, Oleksandr" userId="2f620865-d50f-4a43-9142-cf92e53d3346" providerId="ADAL" clId="{30D139E0-4593-4CFF-A2A7-DAD7B97AF658}" dt="2022-07-25T13:46:40.745" v="5205"/>
        <pc:sldMkLst>
          <pc:docMk/>
          <pc:sldMk cId="1062594327" sldId="4569"/>
        </pc:sldMkLst>
      </pc:sldChg>
      <pc:sldChg chg="add del">
        <pc:chgData name="Kazymyrov, Oleksandr" userId="2f620865-d50f-4a43-9142-cf92e53d3346" providerId="ADAL" clId="{30D139E0-4593-4CFF-A2A7-DAD7B97AF658}" dt="2022-07-25T13:46:40.745" v="5205"/>
        <pc:sldMkLst>
          <pc:docMk/>
          <pc:sldMk cId="730831883" sldId="4570"/>
        </pc:sldMkLst>
      </pc:sldChg>
      <pc:sldChg chg="add del">
        <pc:chgData name="Kazymyrov, Oleksandr" userId="2f620865-d50f-4a43-9142-cf92e53d3346" providerId="ADAL" clId="{30D139E0-4593-4CFF-A2A7-DAD7B97AF658}" dt="2022-07-25T13:46:40.745" v="5205"/>
        <pc:sldMkLst>
          <pc:docMk/>
          <pc:sldMk cId="859852090" sldId="4571"/>
        </pc:sldMkLst>
      </pc:sldChg>
      <pc:sldChg chg="add del">
        <pc:chgData name="Kazymyrov, Oleksandr" userId="2f620865-d50f-4a43-9142-cf92e53d3346" providerId="ADAL" clId="{30D139E0-4593-4CFF-A2A7-DAD7B97AF658}" dt="2022-07-25T13:46:40.745" v="5205"/>
        <pc:sldMkLst>
          <pc:docMk/>
          <pc:sldMk cId="1162146428" sldId="4572"/>
        </pc:sldMkLst>
      </pc:sldChg>
      <pc:sldChg chg="add del">
        <pc:chgData name="Kazymyrov, Oleksandr" userId="2f620865-d50f-4a43-9142-cf92e53d3346" providerId="ADAL" clId="{30D139E0-4593-4CFF-A2A7-DAD7B97AF658}" dt="2022-07-25T13:46:40.745" v="5205"/>
        <pc:sldMkLst>
          <pc:docMk/>
          <pc:sldMk cId="1134613424" sldId="4573"/>
        </pc:sldMkLst>
      </pc:sldChg>
      <pc:sldChg chg="add del">
        <pc:chgData name="Kazymyrov, Oleksandr" userId="2f620865-d50f-4a43-9142-cf92e53d3346" providerId="ADAL" clId="{30D139E0-4593-4CFF-A2A7-DAD7B97AF658}" dt="2022-07-25T13:46:40.745" v="5205"/>
        <pc:sldMkLst>
          <pc:docMk/>
          <pc:sldMk cId="3128246577" sldId="4574"/>
        </pc:sldMkLst>
      </pc:sldChg>
      <pc:sldChg chg="add del">
        <pc:chgData name="Kazymyrov, Oleksandr" userId="2f620865-d50f-4a43-9142-cf92e53d3346" providerId="ADAL" clId="{30D139E0-4593-4CFF-A2A7-DAD7B97AF658}" dt="2022-07-25T13:46:40.745" v="5205"/>
        <pc:sldMkLst>
          <pc:docMk/>
          <pc:sldMk cId="2017678300" sldId="4575"/>
        </pc:sldMkLst>
      </pc:sldChg>
      <pc:sldChg chg="add del">
        <pc:chgData name="Kazymyrov, Oleksandr" userId="2f620865-d50f-4a43-9142-cf92e53d3346" providerId="ADAL" clId="{30D139E0-4593-4CFF-A2A7-DAD7B97AF658}" dt="2022-07-25T13:46:40.745" v="5205"/>
        <pc:sldMkLst>
          <pc:docMk/>
          <pc:sldMk cId="2882080741" sldId="4576"/>
        </pc:sldMkLst>
      </pc:sldChg>
      <pc:sldChg chg="add del">
        <pc:chgData name="Kazymyrov, Oleksandr" userId="2f620865-d50f-4a43-9142-cf92e53d3346" providerId="ADAL" clId="{30D139E0-4593-4CFF-A2A7-DAD7B97AF658}" dt="2022-07-25T13:46:40.745" v="5205"/>
        <pc:sldMkLst>
          <pc:docMk/>
          <pc:sldMk cId="967143740" sldId="4577"/>
        </pc:sldMkLst>
      </pc:sldChg>
      <pc:sldChg chg="add del">
        <pc:chgData name="Kazymyrov, Oleksandr" userId="2f620865-d50f-4a43-9142-cf92e53d3346" providerId="ADAL" clId="{30D139E0-4593-4CFF-A2A7-DAD7B97AF658}" dt="2022-07-25T13:46:40.745" v="5205"/>
        <pc:sldMkLst>
          <pc:docMk/>
          <pc:sldMk cId="1103219877" sldId="4578"/>
        </pc:sldMkLst>
      </pc:sldChg>
      <pc:sldChg chg="add del">
        <pc:chgData name="Kazymyrov, Oleksandr" userId="2f620865-d50f-4a43-9142-cf92e53d3346" providerId="ADAL" clId="{30D139E0-4593-4CFF-A2A7-DAD7B97AF658}" dt="2022-07-25T13:46:40.745" v="5205"/>
        <pc:sldMkLst>
          <pc:docMk/>
          <pc:sldMk cId="4074951235" sldId="4579"/>
        </pc:sldMkLst>
      </pc:sldChg>
      <pc:sldChg chg="add del">
        <pc:chgData name="Kazymyrov, Oleksandr" userId="2f620865-d50f-4a43-9142-cf92e53d3346" providerId="ADAL" clId="{30D139E0-4593-4CFF-A2A7-DAD7B97AF658}" dt="2022-07-25T13:46:40.745" v="5205"/>
        <pc:sldMkLst>
          <pc:docMk/>
          <pc:sldMk cId="1209217297" sldId="4580"/>
        </pc:sldMkLst>
      </pc:sldChg>
      <pc:sldChg chg="add del">
        <pc:chgData name="Kazymyrov, Oleksandr" userId="2f620865-d50f-4a43-9142-cf92e53d3346" providerId="ADAL" clId="{30D139E0-4593-4CFF-A2A7-DAD7B97AF658}" dt="2022-07-25T13:46:40.745" v="5205"/>
        <pc:sldMkLst>
          <pc:docMk/>
          <pc:sldMk cId="663292613" sldId="4581"/>
        </pc:sldMkLst>
      </pc:sldChg>
      <pc:sldChg chg="add del">
        <pc:chgData name="Kazymyrov, Oleksandr" userId="2f620865-d50f-4a43-9142-cf92e53d3346" providerId="ADAL" clId="{30D139E0-4593-4CFF-A2A7-DAD7B97AF658}" dt="2022-07-25T13:46:40.745" v="5205"/>
        <pc:sldMkLst>
          <pc:docMk/>
          <pc:sldMk cId="2660777231" sldId="4582"/>
        </pc:sldMkLst>
      </pc:sldChg>
      <pc:sldChg chg="add del">
        <pc:chgData name="Kazymyrov, Oleksandr" userId="2f620865-d50f-4a43-9142-cf92e53d3346" providerId="ADAL" clId="{30D139E0-4593-4CFF-A2A7-DAD7B97AF658}" dt="2022-07-25T13:46:40.745" v="5205"/>
        <pc:sldMkLst>
          <pc:docMk/>
          <pc:sldMk cId="2156830334" sldId="4583"/>
        </pc:sldMkLst>
      </pc:sldChg>
      <pc:sldChg chg="add del">
        <pc:chgData name="Kazymyrov, Oleksandr" userId="2f620865-d50f-4a43-9142-cf92e53d3346" providerId="ADAL" clId="{30D139E0-4593-4CFF-A2A7-DAD7B97AF658}" dt="2022-07-25T13:46:40.745" v="5205"/>
        <pc:sldMkLst>
          <pc:docMk/>
          <pc:sldMk cId="2320086397" sldId="4584"/>
        </pc:sldMkLst>
      </pc:sldChg>
      <pc:sldChg chg="add del">
        <pc:chgData name="Kazymyrov, Oleksandr" userId="2f620865-d50f-4a43-9142-cf92e53d3346" providerId="ADAL" clId="{30D139E0-4593-4CFF-A2A7-DAD7B97AF658}" dt="2022-07-25T13:46:40.745" v="5205"/>
        <pc:sldMkLst>
          <pc:docMk/>
          <pc:sldMk cId="513725770" sldId="4585"/>
        </pc:sldMkLst>
      </pc:sldChg>
      <pc:sldChg chg="add del">
        <pc:chgData name="Kazymyrov, Oleksandr" userId="2f620865-d50f-4a43-9142-cf92e53d3346" providerId="ADAL" clId="{30D139E0-4593-4CFF-A2A7-DAD7B97AF658}" dt="2022-07-25T13:46:40.745" v="5205"/>
        <pc:sldMkLst>
          <pc:docMk/>
          <pc:sldMk cId="2260081985" sldId="4586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5T10:38:24.384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37 11 5009,'-36'9'2333,"52"-14"-45,-6 1-2186,1 1 0,-1 1 0,1-1 1,19 5 2798,-29 0-2891,0 0 0,0 0 1,1 0-1,-1-1 0,1 1 1,-1 0-1,1-1 0,-1 1 1,1-1-1,3 2 0,0 1 27,1-1 0,0 0 0,-1 0 0,2-1 0,-1 1 0,0-1 0,0 0 0,1-1 0,-1 0 0,1 0 0,-1 0 0,9-1 0,24-2 394,-8 0-57,31 2 1,-51 0-367,0 2 0,-1-1 0,1 1 1,-1 1-1,1 0 0,16 8 0,-21-9-7,0 1 1,0-1-1,0-1 0,0 1 0,0-1 1,0 0-1,1-1 0,-1 1 0,9-2 0,4-1 12,32-7-1,-35 6-11,0 0 0,-1 1-1,25-1 1,35 9-1,-48-3 1,1-1-1,46-2 0,187-9 230,-1 4-228,-166 2 7,100-7-3,-68-4 1,-96 9-4,0 1 0,1 1 0,-1 2 0,1 1-1,41 5 1,-27 1 10,1-2-1,84-5 1,9 0 5,-74 5-11,-27-1 10,76-3 1,-6-17 16,-72 10-25,0 2 0,61-2 0,-55 10-26,62 13 0,24 1 14,-62-15 26,119-12 0,-76 3-10,177 11 0,-131-1 5,16 1 2,-144-3 21,1-1-1,46-7 1,-48 6 3,-1 0 1,0 2-1,0 1 1,40 7-1,41 4-74,96-20 334,4 1 605,205 20-527,-378-11-364,-1 1 1,53 15 0,-46-9-11,56 7 1,-83-16 13,0 0 0,0-1-1,0-1 1,0 1 0,0-2 0,0 0 0,0 0 0,-1-1 0,13-5 0,19-15 449,-37 19-412,1-1 0,0 2 1,0-1-1,0 1 0,0 0 0,1 1 0,13-4 0,25 2-96,0 2 0,70 6 0,-72-2 37,251 5 95,-114 8-128,-15 0 74,-119-13 77,71 2 27,124 22 0,-146-14-109,159-2 1,-201-9 19,46-6 83,-8-1-127,346-5 626,-366 12-635,111-5 28,-130 2-26,1 1 0,64 9 0,-94-6-4,96 1 12,0 0 6,-77-1 11,0-3 1,50-6-1,-43 2 5,56 2-1,-52 7-27,-37-2 0,0 0 0,0-2 0,1 0 0,31-4 0,-31 0-2,1 2 1,0-1 0,0 2-1,-1 1 1,1 0 0,0 1-1,21 5 1,-17-1 12,-1-1 0,1-1 1,0-1-1,-1-1 0,1-1 0,0-1 1,0-1-1,39-8 0,-41 4 49,0 1 1,1 1-1,-1 1 0,1 1 0,0 1 1,43 4-1,45 6-62,24 5-41,-100-7 34,-24-4 9,1-1-1,-1 0 1,1-1-1,-1 0 1,19-1-1,36-8 34,-40 4-2,0 1-1,-1 1 1,1 1 0,0 1-1,25 4 1,-18-1-22,0-1 1,0-2 0,50-6-1,2 1 261,82-4 20,-147 7-274,30-7-1,-39 7-26,0 0-1,0 0 0,0 0 0,0 2 0,1-1 0,-1 1 0,0 1 1,0 0-1,1 0 0,9 3 0,11 6-7,-15-5 17,0 0 0,-1-1 0,1 0 0,1-2 0,-1 0 0,24 0 0,-36-2 2,-1 0 0,0 0 0,0-1 0,1 1 0,-1-1 0,0 0 0,0 0 0,0 0 0,0 0 0,0 0 0,0-1 0,0 1 0,0-1 0,0 0 0,3-4 0,-3 5-12,-1 0 1,0 0 0,0 0 0,0 1 0,1-1-1,-1 0 1,0 1 0,1 0 0,-1-1-1,0 1 1,1 0 0,-1 0 0,1 0-1,-1 1 1,0-1 0,1 0 0,-1 1 0,0 0-1,4 1 1,-3-1 6,0 0 0,0-1 0,0 1-1,0-1 1,0 1 0,0-1 0,0 0 0,0 0-1,0 0 1,0 0 0,0-1 0,0 1 0,0-1-1,4-1 1,5-4 9,-10 6-9,0-1 0,-1 0 0,1 1 0,0-1 0,0 0 0,-1 0 0,1 0 0,0 0 0,-1 0 0,1 0 0,-1 0 0,1-1 0,-1 1 0,0 0 0,1-1 0,-1 0 0,0 1 0,0-1 0,0 1 0,0-1 0,0 0 0,-1 0-1,1 0 1,-1 1 0,1-1 0,0-3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60B9E-9272-4EBC-B7A3-03531EF32D7D}" type="datetimeFigureOut">
              <a:rPr lang="nb-NO" smtClean="0"/>
              <a:t>26.08.2022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E68ED-A7AE-4D37-A3FB-47FEC6A308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0045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page_beig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897F539-4998-4F3A-974F-8971EA9C9D05}"/>
              </a:ext>
            </a:extLst>
          </p:cNvPr>
          <p:cNvSpPr/>
          <p:nvPr/>
        </p:nvSpPr>
        <p:spPr>
          <a:xfrm>
            <a:off x="0" y="836501"/>
            <a:ext cx="9150492" cy="430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Friform 39">
            <a:extLst>
              <a:ext uri="{FF2B5EF4-FFF2-40B4-BE49-F238E27FC236}">
                <a16:creationId xmlns:a16="http://schemas.microsoft.com/office/drawing/2014/main" id="{90B0AA4D-713B-F647-880F-22FA178EC2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79964" y="837900"/>
            <a:ext cx="5864035" cy="4305600"/>
          </a:xfrm>
          <a:custGeom>
            <a:avLst/>
            <a:gdLst>
              <a:gd name="connsiteX0" fmla="*/ 0 w 5870536"/>
              <a:gd name="connsiteY0" fmla="*/ 0 h 4305600"/>
              <a:gd name="connsiteX1" fmla="*/ 5870536 w 5870536"/>
              <a:gd name="connsiteY1" fmla="*/ 0 h 4305600"/>
              <a:gd name="connsiteX2" fmla="*/ 5870536 w 5870536"/>
              <a:gd name="connsiteY2" fmla="*/ 4305600 h 4305600"/>
              <a:gd name="connsiteX3" fmla="*/ 0 w 5870536"/>
              <a:gd name="connsiteY3" fmla="*/ 4305600 h 4305600"/>
              <a:gd name="connsiteX4" fmla="*/ 0 w 5870536"/>
              <a:gd name="connsiteY4" fmla="*/ 4299135 h 4305600"/>
              <a:gd name="connsiteX5" fmla="*/ 92081 w 5870536"/>
              <a:gd name="connsiteY5" fmla="*/ 4294486 h 4305600"/>
              <a:gd name="connsiteX6" fmla="*/ 2024769 w 5870536"/>
              <a:gd name="connsiteY6" fmla="*/ 2152800 h 4305600"/>
              <a:gd name="connsiteX7" fmla="*/ 92081 w 5870536"/>
              <a:gd name="connsiteY7" fmla="*/ 11115 h 4305600"/>
              <a:gd name="connsiteX8" fmla="*/ 0 w 5870536"/>
              <a:gd name="connsiteY8" fmla="*/ 6465 h 43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0536" h="4305600">
                <a:moveTo>
                  <a:pt x="0" y="0"/>
                </a:moveTo>
                <a:lnTo>
                  <a:pt x="5870536" y="0"/>
                </a:lnTo>
                <a:lnTo>
                  <a:pt x="5870536" y="4305600"/>
                </a:lnTo>
                <a:lnTo>
                  <a:pt x="0" y="4305600"/>
                </a:lnTo>
                <a:lnTo>
                  <a:pt x="0" y="4299135"/>
                </a:lnTo>
                <a:lnTo>
                  <a:pt x="92081" y="4294486"/>
                </a:lnTo>
                <a:cubicBezTo>
                  <a:pt x="1177643" y="4184241"/>
                  <a:pt x="2024769" y="3267449"/>
                  <a:pt x="2024769" y="2152800"/>
                </a:cubicBezTo>
                <a:cubicBezTo>
                  <a:pt x="2024769" y="1038151"/>
                  <a:pt x="1177643" y="121360"/>
                  <a:pt x="92081" y="11115"/>
                </a:cubicBezTo>
                <a:lnTo>
                  <a:pt x="0" y="646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2160000" tIns="360000" rIns="720000" anchor="t" anchorCtr="1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nb-NO" sz="900" dirty="0" err="1"/>
              <a:t>Click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placeholder and </a:t>
            </a:r>
            <a:r>
              <a:rPr lang="nb-NO" sz="900" dirty="0" err="1"/>
              <a:t>use</a:t>
            </a:r>
            <a:r>
              <a:rPr lang="nb-NO" sz="900" dirty="0"/>
              <a:t> </a:t>
            </a:r>
            <a:r>
              <a:rPr lang="nb-NO" sz="900" dirty="0" err="1"/>
              <a:t>button</a:t>
            </a:r>
            <a:r>
              <a:rPr lang="nb-NO" sz="900" dirty="0"/>
              <a:t> "</a:t>
            </a:r>
            <a:r>
              <a:rPr lang="nb-NO" sz="900" dirty="0" err="1"/>
              <a:t>Insert</a:t>
            </a:r>
            <a:r>
              <a:rPr lang="nb-NO" sz="900" dirty="0"/>
              <a:t> image BrandMaster" to </a:t>
            </a:r>
            <a:r>
              <a:rPr lang="nb-NO" sz="900" dirty="0" err="1"/>
              <a:t>the</a:t>
            </a:r>
            <a:r>
              <a:rPr lang="nb-NO" sz="900" dirty="0"/>
              <a:t> far right </a:t>
            </a:r>
            <a:r>
              <a:rPr lang="nb-NO" sz="900" dirty="0" err="1"/>
              <a:t>on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menu</a:t>
            </a:r>
            <a:r>
              <a:rPr lang="nb-NO" sz="900" dirty="0"/>
              <a:t> </a:t>
            </a:r>
            <a:br>
              <a:rPr lang="nb-NO" sz="900" dirty="0"/>
            </a:br>
            <a:r>
              <a:rPr lang="nb-NO" sz="900" dirty="0"/>
              <a:t>"Sett inn/</a:t>
            </a:r>
            <a:r>
              <a:rPr lang="nb-NO" sz="900" dirty="0" err="1"/>
              <a:t>Insert</a:t>
            </a:r>
            <a:r>
              <a:rPr lang="nb-NO" sz="900" dirty="0"/>
              <a:t>/</a:t>
            </a:r>
            <a:r>
              <a:rPr lang="nb-NO" sz="900" dirty="0" err="1"/>
              <a:t>Infoga</a:t>
            </a:r>
            <a:r>
              <a:rPr lang="nb-NO" sz="900" dirty="0"/>
              <a:t>". </a:t>
            </a:r>
            <a:endParaRPr lang="nb-NO" sz="900" noProof="1"/>
          </a:p>
        </p:txBody>
      </p:sp>
      <p:grpSp>
        <p:nvGrpSpPr>
          <p:cNvPr id="115" name="Gruppe 114">
            <a:extLst>
              <a:ext uri="{FF2B5EF4-FFF2-40B4-BE49-F238E27FC236}">
                <a16:creationId xmlns:a16="http://schemas.microsoft.com/office/drawing/2014/main" id="{41E97E57-5157-4765-A889-FD768F44AD8B}"/>
              </a:ext>
            </a:extLst>
          </p:cNvPr>
          <p:cNvGrpSpPr/>
          <p:nvPr/>
        </p:nvGrpSpPr>
        <p:grpSpPr>
          <a:xfrm>
            <a:off x="0" y="5297788"/>
            <a:ext cx="9144000" cy="180000"/>
            <a:chOff x="0" y="5297788"/>
            <a:chExt cx="9144000" cy="372979"/>
          </a:xfrm>
        </p:grpSpPr>
        <p:cxnSp>
          <p:nvCxnSpPr>
            <p:cNvPr id="116" name="Rett linje 115">
              <a:extLst>
                <a:ext uri="{FF2B5EF4-FFF2-40B4-BE49-F238E27FC236}">
                  <a16:creationId xmlns:a16="http://schemas.microsoft.com/office/drawing/2014/main" id="{CB4EC828-AA64-4B3B-BA7F-3939F0DDCC1D}"/>
                </a:ext>
              </a:extLst>
            </p:cNvPr>
            <p:cNvCxnSpPr/>
            <p:nvPr/>
          </p:nvCxnSpPr>
          <p:spPr>
            <a:xfrm>
              <a:off x="9144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Rett linje 116">
              <a:extLst>
                <a:ext uri="{FF2B5EF4-FFF2-40B4-BE49-F238E27FC236}">
                  <a16:creationId xmlns:a16="http://schemas.microsoft.com/office/drawing/2014/main" id="{FC708BC3-AF6A-4C2A-A040-E7D2584F5679}"/>
                </a:ext>
              </a:extLst>
            </p:cNvPr>
            <p:cNvCxnSpPr/>
            <p:nvPr/>
          </p:nvCxnSpPr>
          <p:spPr>
            <a:xfrm>
              <a:off x="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Rett linje 117">
              <a:extLst>
                <a:ext uri="{FF2B5EF4-FFF2-40B4-BE49-F238E27FC236}">
                  <a16:creationId xmlns:a16="http://schemas.microsoft.com/office/drawing/2014/main" id="{6116CDD8-8FA0-499C-8024-98736A2A45BE}"/>
                </a:ext>
              </a:extLst>
            </p:cNvPr>
            <p:cNvCxnSpPr/>
            <p:nvPr/>
          </p:nvCxnSpPr>
          <p:spPr>
            <a:xfrm>
              <a:off x="4572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tt linje 118">
              <a:extLst>
                <a:ext uri="{FF2B5EF4-FFF2-40B4-BE49-F238E27FC236}">
                  <a16:creationId xmlns:a16="http://schemas.microsoft.com/office/drawing/2014/main" id="{F87D2C52-DF01-487F-94E1-3B4808498D4C}"/>
                </a:ext>
              </a:extLst>
            </p:cNvPr>
            <p:cNvCxnSpPr/>
            <p:nvPr/>
          </p:nvCxnSpPr>
          <p:spPr>
            <a:xfrm>
              <a:off x="6858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Rett linje 119">
              <a:extLst>
                <a:ext uri="{FF2B5EF4-FFF2-40B4-BE49-F238E27FC236}">
                  <a16:creationId xmlns:a16="http://schemas.microsoft.com/office/drawing/2014/main" id="{D23653C0-3C9E-4DC9-9B20-7CB67F5F9553}"/>
                </a:ext>
              </a:extLst>
            </p:cNvPr>
            <p:cNvCxnSpPr/>
            <p:nvPr/>
          </p:nvCxnSpPr>
          <p:spPr>
            <a:xfrm>
              <a:off x="2286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Rett linje 120">
              <a:extLst>
                <a:ext uri="{FF2B5EF4-FFF2-40B4-BE49-F238E27FC236}">
                  <a16:creationId xmlns:a16="http://schemas.microsoft.com/office/drawing/2014/main" id="{2BD9608F-579A-4E69-946E-738146576D95}"/>
                </a:ext>
              </a:extLst>
            </p:cNvPr>
            <p:cNvCxnSpPr/>
            <p:nvPr/>
          </p:nvCxnSpPr>
          <p:spPr>
            <a:xfrm>
              <a:off x="8001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Rett linje 121">
              <a:extLst>
                <a:ext uri="{FF2B5EF4-FFF2-40B4-BE49-F238E27FC236}">
                  <a16:creationId xmlns:a16="http://schemas.microsoft.com/office/drawing/2014/main" id="{7C61F4DE-2E50-462D-A392-B853CA21D799}"/>
                </a:ext>
              </a:extLst>
            </p:cNvPr>
            <p:cNvCxnSpPr/>
            <p:nvPr/>
          </p:nvCxnSpPr>
          <p:spPr>
            <a:xfrm>
              <a:off x="5715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ett linje 122">
              <a:extLst>
                <a:ext uri="{FF2B5EF4-FFF2-40B4-BE49-F238E27FC236}">
                  <a16:creationId xmlns:a16="http://schemas.microsoft.com/office/drawing/2014/main" id="{C04DF60F-3682-4D29-A6CE-7D6AAA8FA5CC}"/>
                </a:ext>
              </a:extLst>
            </p:cNvPr>
            <p:cNvCxnSpPr/>
            <p:nvPr/>
          </p:nvCxnSpPr>
          <p:spPr>
            <a:xfrm>
              <a:off x="3429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ett linje 123">
              <a:extLst>
                <a:ext uri="{FF2B5EF4-FFF2-40B4-BE49-F238E27FC236}">
                  <a16:creationId xmlns:a16="http://schemas.microsoft.com/office/drawing/2014/main" id="{E042CA0E-47DC-47FC-897F-70F70BFB366F}"/>
                </a:ext>
              </a:extLst>
            </p:cNvPr>
            <p:cNvCxnSpPr/>
            <p:nvPr/>
          </p:nvCxnSpPr>
          <p:spPr>
            <a:xfrm>
              <a:off x="1143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tt linje 124">
              <a:extLst>
                <a:ext uri="{FF2B5EF4-FFF2-40B4-BE49-F238E27FC236}">
                  <a16:creationId xmlns:a16="http://schemas.microsoft.com/office/drawing/2014/main" id="{3863232C-D53F-48D6-A0E7-CC9B4C60E264}"/>
                </a:ext>
              </a:extLst>
            </p:cNvPr>
            <p:cNvCxnSpPr/>
            <p:nvPr/>
          </p:nvCxnSpPr>
          <p:spPr>
            <a:xfrm>
              <a:off x="8572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tt linje 125">
              <a:extLst>
                <a:ext uri="{FF2B5EF4-FFF2-40B4-BE49-F238E27FC236}">
                  <a16:creationId xmlns:a16="http://schemas.microsoft.com/office/drawing/2014/main" id="{6275ADF1-B804-49A7-96BE-70D8AFECB88C}"/>
                </a:ext>
              </a:extLst>
            </p:cNvPr>
            <p:cNvCxnSpPr/>
            <p:nvPr/>
          </p:nvCxnSpPr>
          <p:spPr>
            <a:xfrm>
              <a:off x="7429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126">
              <a:extLst>
                <a:ext uri="{FF2B5EF4-FFF2-40B4-BE49-F238E27FC236}">
                  <a16:creationId xmlns:a16="http://schemas.microsoft.com/office/drawing/2014/main" id="{6A12681A-6F23-4F31-ACA4-1A2E0006D537}"/>
                </a:ext>
              </a:extLst>
            </p:cNvPr>
            <p:cNvCxnSpPr/>
            <p:nvPr/>
          </p:nvCxnSpPr>
          <p:spPr>
            <a:xfrm>
              <a:off x="6286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Rett linje 127">
              <a:extLst>
                <a:ext uri="{FF2B5EF4-FFF2-40B4-BE49-F238E27FC236}">
                  <a16:creationId xmlns:a16="http://schemas.microsoft.com/office/drawing/2014/main" id="{6CC3DE73-64F8-4D3E-B3A9-935C5F8AA878}"/>
                </a:ext>
              </a:extLst>
            </p:cNvPr>
            <p:cNvCxnSpPr/>
            <p:nvPr/>
          </p:nvCxnSpPr>
          <p:spPr>
            <a:xfrm>
              <a:off x="5143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Rett linje 128">
              <a:extLst>
                <a:ext uri="{FF2B5EF4-FFF2-40B4-BE49-F238E27FC236}">
                  <a16:creationId xmlns:a16="http://schemas.microsoft.com/office/drawing/2014/main" id="{FAC273D9-8153-4188-B7CA-F30670E78B13}"/>
                </a:ext>
              </a:extLst>
            </p:cNvPr>
            <p:cNvCxnSpPr/>
            <p:nvPr/>
          </p:nvCxnSpPr>
          <p:spPr>
            <a:xfrm>
              <a:off x="4000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Rett linje 129">
              <a:extLst>
                <a:ext uri="{FF2B5EF4-FFF2-40B4-BE49-F238E27FC236}">
                  <a16:creationId xmlns:a16="http://schemas.microsoft.com/office/drawing/2014/main" id="{916C3980-C8A1-45C7-AA35-A88DD771F2A1}"/>
                </a:ext>
              </a:extLst>
            </p:cNvPr>
            <p:cNvCxnSpPr/>
            <p:nvPr/>
          </p:nvCxnSpPr>
          <p:spPr>
            <a:xfrm>
              <a:off x="2857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Rett linje 130">
              <a:extLst>
                <a:ext uri="{FF2B5EF4-FFF2-40B4-BE49-F238E27FC236}">
                  <a16:creationId xmlns:a16="http://schemas.microsoft.com/office/drawing/2014/main" id="{E99AC163-1D5E-4BFA-BE31-B64B3B6121BF}"/>
                </a:ext>
              </a:extLst>
            </p:cNvPr>
            <p:cNvCxnSpPr/>
            <p:nvPr/>
          </p:nvCxnSpPr>
          <p:spPr>
            <a:xfrm>
              <a:off x="1714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tt linje 131">
              <a:extLst>
                <a:ext uri="{FF2B5EF4-FFF2-40B4-BE49-F238E27FC236}">
                  <a16:creationId xmlns:a16="http://schemas.microsoft.com/office/drawing/2014/main" id="{E1A62F24-69EB-4117-B6FE-6407220526C9}"/>
                </a:ext>
              </a:extLst>
            </p:cNvPr>
            <p:cNvCxnSpPr/>
            <p:nvPr/>
          </p:nvCxnSpPr>
          <p:spPr>
            <a:xfrm>
              <a:off x="571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pe 132">
            <a:extLst>
              <a:ext uri="{FF2B5EF4-FFF2-40B4-BE49-F238E27FC236}">
                <a16:creationId xmlns:a16="http://schemas.microsoft.com/office/drawing/2014/main" id="{DD3A4283-61B4-4CE7-98B3-DD15277A1CA4}"/>
              </a:ext>
            </a:extLst>
          </p:cNvPr>
          <p:cNvGrpSpPr/>
          <p:nvPr/>
        </p:nvGrpSpPr>
        <p:grpSpPr>
          <a:xfrm>
            <a:off x="-339073" y="1"/>
            <a:ext cx="180000" cy="4246200"/>
            <a:chOff x="-583532" y="1"/>
            <a:chExt cx="372980" cy="4246200"/>
          </a:xfrm>
        </p:grpSpPr>
        <p:cxnSp>
          <p:nvCxnSpPr>
            <p:cNvPr id="166" name="Rett linje 165">
              <a:extLst>
                <a:ext uri="{FF2B5EF4-FFF2-40B4-BE49-F238E27FC236}">
                  <a16:creationId xmlns:a16="http://schemas.microsoft.com/office/drawing/2014/main" id="{AE79378C-6DE6-4A62-A57A-8ADA616F54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-186489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Rett linje 168">
              <a:extLst>
                <a:ext uri="{FF2B5EF4-FFF2-40B4-BE49-F238E27FC236}">
                  <a16:creationId xmlns:a16="http://schemas.microsoft.com/office/drawing/2014/main" id="{DA872C10-59C3-4434-A633-E66C99353B1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2239911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Rett linje 169">
              <a:extLst>
                <a:ext uri="{FF2B5EF4-FFF2-40B4-BE49-F238E27FC236}">
                  <a16:creationId xmlns:a16="http://schemas.microsoft.com/office/drawing/2014/main" id="{71B24215-F01A-485B-A939-3F00F3A22D3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11052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Rett linje 170">
              <a:extLst>
                <a:ext uri="{FF2B5EF4-FFF2-40B4-BE49-F238E27FC236}">
                  <a16:creationId xmlns:a16="http://schemas.microsoft.com/office/drawing/2014/main" id="{ADCFBA45-D34E-4289-B179-5626BD5E2E8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35316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Rett linje 171">
              <a:extLst>
                <a:ext uri="{FF2B5EF4-FFF2-40B4-BE49-F238E27FC236}">
                  <a16:creationId xmlns:a16="http://schemas.microsoft.com/office/drawing/2014/main" id="{C8991031-407D-4BDF-A817-F5AE7F4EAEA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3" y="5166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Rett linje 172">
              <a:extLst>
                <a:ext uri="{FF2B5EF4-FFF2-40B4-BE49-F238E27FC236}">
                  <a16:creationId xmlns:a16="http://schemas.microsoft.com/office/drawing/2014/main" id="{7610412E-A155-4674-8251-7706FBEE8D0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17298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Rett linje 173">
              <a:extLst>
                <a:ext uri="{FF2B5EF4-FFF2-40B4-BE49-F238E27FC236}">
                  <a16:creationId xmlns:a16="http://schemas.microsoft.com/office/drawing/2014/main" id="{B43C8BAA-7CFD-4FF4-A348-82C4B4D4433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29430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Rett linje 174">
              <a:extLst>
                <a:ext uri="{FF2B5EF4-FFF2-40B4-BE49-F238E27FC236}">
                  <a16:creationId xmlns:a16="http://schemas.microsoft.com/office/drawing/2014/main" id="{2223CED3-2D78-4D56-9B33-66CAD9F8948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41562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D9CC3CC4-9519-4F39-AF45-4B0686864F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5069" y="836502"/>
            <a:ext cx="4305600" cy="4306998"/>
          </a:xfrm>
          <a:prstGeom prst="ellipse">
            <a:avLst/>
          </a:prstGeom>
          <a:solidFill>
            <a:schemeClr val="accent2"/>
          </a:solidFill>
        </p:spPr>
        <p:txBody>
          <a:bodyPr lIns="180000" tIns="540000" rIns="180000" bIns="540000" anchor="t">
            <a:normAutofit/>
          </a:bodyPr>
          <a:lstStyle>
            <a:lvl1pPr algn="ctr">
              <a:lnSpc>
                <a:spcPct val="100000"/>
              </a:lnSpc>
              <a:defRPr sz="25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title</a:t>
            </a:r>
            <a:endParaRPr lang="nb-NO" noProof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CF5EDEC-7BE2-4E2E-A936-F04462A3D2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4930" y="4244315"/>
            <a:ext cx="2305878" cy="398195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subtitle</a:t>
            </a:r>
            <a:r>
              <a:rPr lang="nb-NO" noProof="0"/>
              <a:t>, date and presenter</a:t>
            </a:r>
          </a:p>
        </p:txBody>
      </p:sp>
      <p:pic>
        <p:nvPicPr>
          <p:cNvPr id="39" name="Picture 7">
            <a:extLst>
              <a:ext uri="{FF2B5EF4-FFF2-40B4-BE49-F238E27FC236}">
                <a16:creationId xmlns:a16="http://schemas.microsoft.com/office/drawing/2014/main" id="{0157A21E-843C-47D9-9FED-931B78DA68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21469"/>
            <a:ext cx="1645920" cy="239406"/>
          </a:xfrm>
          <a:prstGeom prst="rect">
            <a:avLst/>
          </a:prstGeom>
        </p:spPr>
      </p:pic>
      <p:sp>
        <p:nvSpPr>
          <p:cNvPr id="34" name="TextBox 7">
            <a:extLst>
              <a:ext uri="{FF2B5EF4-FFF2-40B4-BE49-F238E27FC236}">
                <a16:creationId xmlns:a16="http://schemas.microsoft.com/office/drawing/2014/main" id="{A19D8690-E397-46AC-809D-9330FAEE1E58}"/>
              </a:ext>
            </a:extLst>
          </p:cNvPr>
          <p:cNvSpPr txBox="1"/>
          <p:nvPr userDrawn="1"/>
        </p:nvSpPr>
        <p:spPr>
          <a:xfrm>
            <a:off x="0" y="-287722"/>
            <a:ext cx="1919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Front page - beige circle</a:t>
            </a:r>
            <a:endParaRPr lang="nb-NO" sz="800" b="1" noProof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86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606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0" y="1213201"/>
            <a:ext cx="8280400" cy="31587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aseline="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DD9A8B8-9E9C-9B4A-8337-0CBFBFC32B95}"/>
              </a:ext>
            </a:extLst>
          </p:cNvPr>
          <p:cNvSpPr txBox="1"/>
          <p:nvPr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Title and content – text only</a:t>
            </a:r>
          </a:p>
        </p:txBody>
      </p:sp>
      <p:sp>
        <p:nvSpPr>
          <p:cNvPr id="5" name="Plassholder for lysbildenummer 1">
            <a:extLst>
              <a:ext uri="{FF2B5EF4-FFF2-40B4-BE49-F238E27FC236}">
                <a16:creationId xmlns:a16="http://schemas.microsoft.com/office/drawing/2014/main" id="{40A53F90-98CF-49FD-B773-0DB06A17A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49361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>
            <a:extLst>
              <a:ext uri="{FF2B5EF4-FFF2-40B4-BE49-F238E27FC236}">
                <a16:creationId xmlns:a16="http://schemas.microsoft.com/office/drawing/2014/main" id="{EDD9A8B8-9E9C-9B4A-8337-0CBFBFC32B95}"/>
              </a:ext>
            </a:extLst>
          </p:cNvPr>
          <p:cNvSpPr txBox="1"/>
          <p:nvPr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Title and content – two columns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4DDC4F5-0B8F-4718-A964-553C1E697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606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title</a:t>
            </a:r>
            <a:r>
              <a:rPr lang="nb-NO" noProof="0"/>
              <a:t>, </a:t>
            </a:r>
            <a:r>
              <a:rPr lang="nb-NO" noProof="0" err="1"/>
              <a:t>max</a:t>
            </a:r>
            <a:r>
              <a:rPr lang="nb-NO" noProof="0"/>
              <a:t> 2 lines</a:t>
            </a:r>
            <a:endParaRPr lang="nb-NO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5F3FE96-4603-4A89-B94C-EEF8C60DC91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1800" y="1212849"/>
            <a:ext cx="4032250" cy="3159127"/>
          </a:xfrm>
          <a:prstGeom prst="rect">
            <a:avLst/>
          </a:prstGeom>
          <a:solidFill>
            <a:schemeClr val="bg1"/>
          </a:solidFill>
        </p:spPr>
        <p:txBody>
          <a:bodyPr lIns="0" tIns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0D08595-E5A3-46B1-A34E-F5D150C4015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79950" y="1212850"/>
            <a:ext cx="4032250" cy="3159126"/>
          </a:xfrm>
          <a:prstGeom prst="rect">
            <a:avLst/>
          </a:prstGeom>
          <a:solidFill>
            <a:schemeClr val="bg1"/>
          </a:solidFill>
        </p:spPr>
        <p:txBody>
          <a:bodyPr lIns="0" tIns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err="1"/>
              <a:t>Text</a:t>
            </a:r>
            <a:r>
              <a:rPr lang="nb-NO" noProof="0"/>
              <a:t> first </a:t>
            </a:r>
            <a:r>
              <a:rPr lang="nb-NO" noProof="0" err="1"/>
              <a:t>level</a:t>
            </a:r>
            <a:endParaRPr lang="nb-NO" noProof="0"/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en-US"/>
          </a:p>
        </p:txBody>
      </p:sp>
      <p:sp>
        <p:nvSpPr>
          <p:cNvPr id="6" name="Plassholder for lysbildenummer 1">
            <a:extLst>
              <a:ext uri="{FF2B5EF4-FFF2-40B4-BE49-F238E27FC236}">
                <a16:creationId xmlns:a16="http://schemas.microsoft.com/office/drawing/2014/main" id="{7377C77E-4698-4CFF-BC13-5C5EF21672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4763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quare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950" y="411163"/>
            <a:ext cx="4032250" cy="7107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F0900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9950" y="1212851"/>
            <a:ext cx="4032250" cy="31591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4DCB47A4-2EBA-204A-8E47-730228792A8E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Text square picture left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CFC0CC26-461A-4D86-A1D0-C6135173EF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5900" y="195263"/>
            <a:ext cx="4248150" cy="4392612"/>
          </a:xfrm>
          <a:prstGeom prst="rect">
            <a:avLst/>
          </a:prstGeom>
        </p:spPr>
        <p:txBody>
          <a:bodyPr lIns="180000" tIns="1080000" rIns="180000" bIns="180000">
            <a:normAutofit/>
          </a:bodyPr>
          <a:lstStyle>
            <a:lvl1pPr marL="0" indent="0" algn="ctr">
              <a:buFont typeface="+mj-lt"/>
              <a:buNone/>
              <a:defRPr sz="1000" baseline="0"/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6" name="Plassholder for lysbildenummer 1">
            <a:extLst>
              <a:ext uri="{FF2B5EF4-FFF2-40B4-BE49-F238E27FC236}">
                <a16:creationId xmlns:a16="http://schemas.microsoft.com/office/drawing/2014/main" id="{FC8A4966-C7A0-42CD-8A78-BB2158CEFE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16584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quare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1" y="411163"/>
            <a:ext cx="4032250" cy="7107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F0900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1" y="1212851"/>
            <a:ext cx="4032250" cy="31591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4DCB47A4-2EBA-204A-8E47-730228792A8E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Text square picture right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CFC0CC26-461A-4D86-A1D0-C6135173EF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9950" y="195263"/>
            <a:ext cx="4248150" cy="4392612"/>
          </a:xfrm>
          <a:prstGeom prst="rect">
            <a:avLst/>
          </a:prstGeom>
        </p:spPr>
        <p:txBody>
          <a:bodyPr lIns="180000" tIns="1080000" rIns="180000" bIns="180000">
            <a:normAutofit/>
          </a:bodyPr>
          <a:lstStyle>
            <a:lvl1pPr marL="0" indent="0" algn="ctr">
              <a:buFont typeface="+mj-lt"/>
              <a:buNone/>
              <a:defRPr sz="1000" baseline="0"/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6" name="Plassholder for lysbildenummer 1">
            <a:extLst>
              <a:ext uri="{FF2B5EF4-FFF2-40B4-BE49-F238E27FC236}">
                <a16:creationId xmlns:a16="http://schemas.microsoft.com/office/drawing/2014/main" id="{A17EB5D3-F905-4EE6-8D0E-F1174C13F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795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ounde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950" y="411163"/>
            <a:ext cx="4032251" cy="606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9952" y="1213201"/>
            <a:ext cx="4032250" cy="31587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4DCB47A4-2EBA-204A-8E47-730228792A8E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Text rounded picture left</a:t>
            </a:r>
          </a:p>
        </p:txBody>
      </p:sp>
      <p:sp>
        <p:nvSpPr>
          <p:cNvPr id="6" name="Plassholder for bilde 28">
            <a:extLst>
              <a:ext uri="{FF2B5EF4-FFF2-40B4-BE49-F238E27FC236}">
                <a16:creationId xmlns:a16="http://schemas.microsoft.com/office/drawing/2014/main" id="{C91B3EC3-ADCC-4A93-B3FE-A27F02E3F570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-105" y="-6331"/>
            <a:ext cx="4464158" cy="4811395"/>
          </a:xfrm>
          <a:custGeom>
            <a:avLst/>
            <a:gdLst>
              <a:gd name="connsiteX0" fmla="*/ 0 w 6394450"/>
              <a:gd name="connsiteY0" fmla="*/ 0 h 5975350"/>
              <a:gd name="connsiteX1" fmla="*/ 3403600 w 6394450"/>
              <a:gd name="connsiteY1" fmla="*/ 0 h 5975350"/>
              <a:gd name="connsiteX2" fmla="*/ 3406775 w 6394450"/>
              <a:gd name="connsiteY2" fmla="*/ 0 h 5975350"/>
              <a:gd name="connsiteX3" fmla="*/ 6394450 w 6394450"/>
              <a:gd name="connsiteY3" fmla="*/ 2987675 h 5975350"/>
              <a:gd name="connsiteX4" fmla="*/ 3406775 w 6394450"/>
              <a:gd name="connsiteY4" fmla="*/ 5975350 h 5975350"/>
              <a:gd name="connsiteX5" fmla="*/ 3403600 w 6394450"/>
              <a:gd name="connsiteY5" fmla="*/ 5975350 h 5975350"/>
              <a:gd name="connsiteX6" fmla="*/ 0 w 6394450"/>
              <a:gd name="connsiteY6" fmla="*/ 5975350 h 5975350"/>
              <a:gd name="connsiteX0" fmla="*/ 492259 w 6394450"/>
              <a:gd name="connsiteY0" fmla="*/ 11720 h 5975350"/>
              <a:gd name="connsiteX1" fmla="*/ 3403600 w 6394450"/>
              <a:gd name="connsiteY1" fmla="*/ 0 h 5975350"/>
              <a:gd name="connsiteX2" fmla="*/ 3406775 w 6394450"/>
              <a:gd name="connsiteY2" fmla="*/ 0 h 5975350"/>
              <a:gd name="connsiteX3" fmla="*/ 6394450 w 6394450"/>
              <a:gd name="connsiteY3" fmla="*/ 2987675 h 5975350"/>
              <a:gd name="connsiteX4" fmla="*/ 3406775 w 6394450"/>
              <a:gd name="connsiteY4" fmla="*/ 5975350 h 5975350"/>
              <a:gd name="connsiteX5" fmla="*/ 3403600 w 6394450"/>
              <a:gd name="connsiteY5" fmla="*/ 5975350 h 5975350"/>
              <a:gd name="connsiteX6" fmla="*/ 0 w 6394450"/>
              <a:gd name="connsiteY6" fmla="*/ 5975350 h 5975350"/>
              <a:gd name="connsiteX7" fmla="*/ 492259 w 6394450"/>
              <a:gd name="connsiteY7" fmla="*/ 11720 h 5975350"/>
              <a:gd name="connsiteX0" fmla="*/ 0 w 5902191"/>
              <a:gd name="connsiteY0" fmla="*/ 11720 h 5975350"/>
              <a:gd name="connsiteX1" fmla="*/ 2911341 w 5902191"/>
              <a:gd name="connsiteY1" fmla="*/ 0 h 5975350"/>
              <a:gd name="connsiteX2" fmla="*/ 2914516 w 5902191"/>
              <a:gd name="connsiteY2" fmla="*/ 0 h 5975350"/>
              <a:gd name="connsiteX3" fmla="*/ 5902191 w 5902191"/>
              <a:gd name="connsiteY3" fmla="*/ 2987675 h 5975350"/>
              <a:gd name="connsiteX4" fmla="*/ 2914516 w 5902191"/>
              <a:gd name="connsiteY4" fmla="*/ 5975350 h 5975350"/>
              <a:gd name="connsiteX5" fmla="*/ 2911341 w 5902191"/>
              <a:gd name="connsiteY5" fmla="*/ 5975350 h 5975350"/>
              <a:gd name="connsiteX6" fmla="*/ 0 w 5902191"/>
              <a:gd name="connsiteY6" fmla="*/ 5963630 h 5975350"/>
              <a:gd name="connsiteX7" fmla="*/ 0 w 5902191"/>
              <a:gd name="connsiteY7" fmla="*/ 11720 h 5975350"/>
              <a:gd name="connsiteX0" fmla="*/ 3052 w 5902191"/>
              <a:gd name="connsiteY0" fmla="*/ 5617 h 5975350"/>
              <a:gd name="connsiteX1" fmla="*/ 2911341 w 5902191"/>
              <a:gd name="connsiteY1" fmla="*/ 0 h 5975350"/>
              <a:gd name="connsiteX2" fmla="*/ 2914516 w 5902191"/>
              <a:gd name="connsiteY2" fmla="*/ 0 h 5975350"/>
              <a:gd name="connsiteX3" fmla="*/ 5902191 w 5902191"/>
              <a:gd name="connsiteY3" fmla="*/ 2987675 h 5975350"/>
              <a:gd name="connsiteX4" fmla="*/ 2914516 w 5902191"/>
              <a:gd name="connsiteY4" fmla="*/ 5975350 h 5975350"/>
              <a:gd name="connsiteX5" fmla="*/ 2911341 w 5902191"/>
              <a:gd name="connsiteY5" fmla="*/ 5975350 h 5975350"/>
              <a:gd name="connsiteX6" fmla="*/ 0 w 5902191"/>
              <a:gd name="connsiteY6" fmla="*/ 5963630 h 5975350"/>
              <a:gd name="connsiteX7" fmla="*/ 3052 w 5902191"/>
              <a:gd name="connsiteY7" fmla="*/ 5617 h 5975350"/>
              <a:gd name="connsiteX0" fmla="*/ 6104 w 5905243"/>
              <a:gd name="connsiteY0" fmla="*/ 5617 h 5981945"/>
              <a:gd name="connsiteX1" fmla="*/ 2914393 w 5905243"/>
              <a:gd name="connsiteY1" fmla="*/ 0 h 5981945"/>
              <a:gd name="connsiteX2" fmla="*/ 2917568 w 5905243"/>
              <a:gd name="connsiteY2" fmla="*/ 0 h 5981945"/>
              <a:gd name="connsiteX3" fmla="*/ 5905243 w 5905243"/>
              <a:gd name="connsiteY3" fmla="*/ 2987675 h 5981945"/>
              <a:gd name="connsiteX4" fmla="*/ 2917568 w 5905243"/>
              <a:gd name="connsiteY4" fmla="*/ 5975350 h 5981945"/>
              <a:gd name="connsiteX5" fmla="*/ 2914393 w 5905243"/>
              <a:gd name="connsiteY5" fmla="*/ 5975350 h 5981945"/>
              <a:gd name="connsiteX6" fmla="*/ 0 w 5905243"/>
              <a:gd name="connsiteY6" fmla="*/ 5981945 h 5981945"/>
              <a:gd name="connsiteX7" fmla="*/ 6104 w 5905243"/>
              <a:gd name="connsiteY7" fmla="*/ 5617 h 5981945"/>
              <a:gd name="connsiteX0" fmla="*/ 6104 w 5905243"/>
              <a:gd name="connsiteY0" fmla="*/ 0 h 5982433"/>
              <a:gd name="connsiteX1" fmla="*/ 2914393 w 5905243"/>
              <a:gd name="connsiteY1" fmla="*/ 488 h 5982433"/>
              <a:gd name="connsiteX2" fmla="*/ 2917568 w 5905243"/>
              <a:gd name="connsiteY2" fmla="*/ 488 h 5982433"/>
              <a:gd name="connsiteX3" fmla="*/ 5905243 w 5905243"/>
              <a:gd name="connsiteY3" fmla="*/ 2988163 h 5982433"/>
              <a:gd name="connsiteX4" fmla="*/ 2917568 w 5905243"/>
              <a:gd name="connsiteY4" fmla="*/ 5975838 h 5982433"/>
              <a:gd name="connsiteX5" fmla="*/ 2914393 w 5905243"/>
              <a:gd name="connsiteY5" fmla="*/ 5975838 h 5982433"/>
              <a:gd name="connsiteX6" fmla="*/ 0 w 5905243"/>
              <a:gd name="connsiteY6" fmla="*/ 5982433 h 5982433"/>
              <a:gd name="connsiteX7" fmla="*/ 6104 w 5905243"/>
              <a:gd name="connsiteY7" fmla="*/ 0 h 5982433"/>
              <a:gd name="connsiteX0" fmla="*/ 12209 w 5911348"/>
              <a:gd name="connsiteY0" fmla="*/ 0 h 5975838"/>
              <a:gd name="connsiteX1" fmla="*/ 2920498 w 5911348"/>
              <a:gd name="connsiteY1" fmla="*/ 488 h 5975838"/>
              <a:gd name="connsiteX2" fmla="*/ 2923673 w 5911348"/>
              <a:gd name="connsiteY2" fmla="*/ 488 h 5975838"/>
              <a:gd name="connsiteX3" fmla="*/ 5911348 w 5911348"/>
              <a:gd name="connsiteY3" fmla="*/ 2988163 h 5975838"/>
              <a:gd name="connsiteX4" fmla="*/ 2923673 w 5911348"/>
              <a:gd name="connsiteY4" fmla="*/ 5975838 h 5975838"/>
              <a:gd name="connsiteX5" fmla="*/ 2920498 w 5911348"/>
              <a:gd name="connsiteY5" fmla="*/ 5975838 h 5975838"/>
              <a:gd name="connsiteX6" fmla="*/ 0 w 5911348"/>
              <a:gd name="connsiteY6" fmla="*/ 5970236 h 5975838"/>
              <a:gd name="connsiteX7" fmla="*/ 12209 w 5911348"/>
              <a:gd name="connsiteY7" fmla="*/ 0 h 5975838"/>
              <a:gd name="connsiteX0" fmla="*/ 203 w 5912703"/>
              <a:gd name="connsiteY0" fmla="*/ 0 h 5975838"/>
              <a:gd name="connsiteX1" fmla="*/ 2921853 w 5912703"/>
              <a:gd name="connsiteY1" fmla="*/ 488 h 5975838"/>
              <a:gd name="connsiteX2" fmla="*/ 2925028 w 5912703"/>
              <a:gd name="connsiteY2" fmla="*/ 488 h 5975838"/>
              <a:gd name="connsiteX3" fmla="*/ 5912703 w 5912703"/>
              <a:gd name="connsiteY3" fmla="*/ 2988163 h 5975838"/>
              <a:gd name="connsiteX4" fmla="*/ 2925028 w 5912703"/>
              <a:gd name="connsiteY4" fmla="*/ 5975838 h 5975838"/>
              <a:gd name="connsiteX5" fmla="*/ 2921853 w 5912703"/>
              <a:gd name="connsiteY5" fmla="*/ 5975838 h 5975838"/>
              <a:gd name="connsiteX6" fmla="*/ 1355 w 5912703"/>
              <a:gd name="connsiteY6" fmla="*/ 5970236 h 5975838"/>
              <a:gd name="connsiteX7" fmla="*/ 203 w 5912703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64132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64132 h 5975838"/>
              <a:gd name="connsiteX7" fmla="*/ 11096 w 5923596"/>
              <a:gd name="connsiteY7" fmla="*/ 0 h 5975838"/>
              <a:gd name="connsiteX0" fmla="*/ 11096 w 5923596"/>
              <a:gd name="connsiteY0" fmla="*/ 0 h 5977156"/>
              <a:gd name="connsiteX1" fmla="*/ 2932746 w 5923596"/>
              <a:gd name="connsiteY1" fmla="*/ 488 h 5977156"/>
              <a:gd name="connsiteX2" fmla="*/ 2935921 w 5923596"/>
              <a:gd name="connsiteY2" fmla="*/ 488 h 5977156"/>
              <a:gd name="connsiteX3" fmla="*/ 5923596 w 5923596"/>
              <a:gd name="connsiteY3" fmla="*/ 2988163 h 5977156"/>
              <a:gd name="connsiteX4" fmla="*/ 2935921 w 5923596"/>
              <a:gd name="connsiteY4" fmla="*/ 5975838 h 5977156"/>
              <a:gd name="connsiteX5" fmla="*/ 2932746 w 5923596"/>
              <a:gd name="connsiteY5" fmla="*/ 5975838 h 5977156"/>
              <a:gd name="connsiteX6" fmla="*/ 0 w 5923596"/>
              <a:gd name="connsiteY6" fmla="*/ 5977156 h 5977156"/>
              <a:gd name="connsiteX7" fmla="*/ 11096 w 5923596"/>
              <a:gd name="connsiteY7" fmla="*/ 0 h 5977156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5 w 5912505"/>
              <a:gd name="connsiteY0" fmla="*/ 0 h 5975838"/>
              <a:gd name="connsiteX1" fmla="*/ 2921655 w 5912505"/>
              <a:gd name="connsiteY1" fmla="*/ 488 h 5975838"/>
              <a:gd name="connsiteX2" fmla="*/ 2924830 w 5912505"/>
              <a:gd name="connsiteY2" fmla="*/ 488 h 5975838"/>
              <a:gd name="connsiteX3" fmla="*/ 5912505 w 5912505"/>
              <a:gd name="connsiteY3" fmla="*/ 2988163 h 5975838"/>
              <a:gd name="connsiteX4" fmla="*/ 2924830 w 5912505"/>
              <a:gd name="connsiteY4" fmla="*/ 5975838 h 5975838"/>
              <a:gd name="connsiteX5" fmla="*/ 2921655 w 5912505"/>
              <a:gd name="connsiteY5" fmla="*/ 5975838 h 5975838"/>
              <a:gd name="connsiteX6" fmla="*/ 160707 w 5912505"/>
              <a:gd name="connsiteY6" fmla="*/ 5970645 h 5975838"/>
              <a:gd name="connsiteX7" fmla="*/ 5 w 5912505"/>
              <a:gd name="connsiteY7" fmla="*/ 0 h 5975838"/>
              <a:gd name="connsiteX0" fmla="*/ 97 w 5757161"/>
              <a:gd name="connsiteY0" fmla="*/ 0 h 5975838"/>
              <a:gd name="connsiteX1" fmla="*/ 2766311 w 5757161"/>
              <a:gd name="connsiteY1" fmla="*/ 488 h 5975838"/>
              <a:gd name="connsiteX2" fmla="*/ 2769486 w 5757161"/>
              <a:gd name="connsiteY2" fmla="*/ 488 h 5975838"/>
              <a:gd name="connsiteX3" fmla="*/ 5757161 w 5757161"/>
              <a:gd name="connsiteY3" fmla="*/ 2988163 h 5975838"/>
              <a:gd name="connsiteX4" fmla="*/ 2769486 w 5757161"/>
              <a:gd name="connsiteY4" fmla="*/ 5975838 h 5975838"/>
              <a:gd name="connsiteX5" fmla="*/ 2766311 w 5757161"/>
              <a:gd name="connsiteY5" fmla="*/ 5975838 h 5975838"/>
              <a:gd name="connsiteX6" fmla="*/ 5363 w 5757161"/>
              <a:gd name="connsiteY6" fmla="*/ 5970645 h 5975838"/>
              <a:gd name="connsiteX7" fmla="*/ 97 w 5757161"/>
              <a:gd name="connsiteY7" fmla="*/ 0 h 5975838"/>
              <a:gd name="connsiteX0" fmla="*/ 156530 w 5751798"/>
              <a:gd name="connsiteY0" fmla="*/ 22521 h 5975350"/>
              <a:gd name="connsiteX1" fmla="*/ 2760948 w 5751798"/>
              <a:gd name="connsiteY1" fmla="*/ 0 h 5975350"/>
              <a:gd name="connsiteX2" fmla="*/ 2764123 w 5751798"/>
              <a:gd name="connsiteY2" fmla="*/ 0 h 5975350"/>
              <a:gd name="connsiteX3" fmla="*/ 5751798 w 5751798"/>
              <a:gd name="connsiteY3" fmla="*/ 2987675 h 5975350"/>
              <a:gd name="connsiteX4" fmla="*/ 2764123 w 5751798"/>
              <a:gd name="connsiteY4" fmla="*/ 5975350 h 5975350"/>
              <a:gd name="connsiteX5" fmla="*/ 2760948 w 5751798"/>
              <a:gd name="connsiteY5" fmla="*/ 5975350 h 5975350"/>
              <a:gd name="connsiteX6" fmla="*/ 0 w 5751798"/>
              <a:gd name="connsiteY6" fmla="*/ 5970157 h 5975350"/>
              <a:gd name="connsiteX7" fmla="*/ 156530 w 5751798"/>
              <a:gd name="connsiteY7" fmla="*/ 22521 h 5975350"/>
              <a:gd name="connsiteX0" fmla="*/ 98 w 5595366"/>
              <a:gd name="connsiteY0" fmla="*/ 22521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0157 h 5975350"/>
              <a:gd name="connsiteX7" fmla="*/ 98 w 5595366"/>
              <a:gd name="connsiteY7" fmla="*/ 22521 h 5975350"/>
              <a:gd name="connsiteX0" fmla="*/ 98 w 5595366"/>
              <a:gd name="connsiteY0" fmla="*/ 9628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0157 h 5975350"/>
              <a:gd name="connsiteX7" fmla="*/ 98 w 5595366"/>
              <a:gd name="connsiteY7" fmla="*/ 9628 h 5975350"/>
              <a:gd name="connsiteX0" fmla="*/ 64 w 5595332"/>
              <a:gd name="connsiteY0" fmla="*/ 9628 h 5980900"/>
              <a:gd name="connsiteX1" fmla="*/ 2604482 w 5595332"/>
              <a:gd name="connsiteY1" fmla="*/ 0 h 5980900"/>
              <a:gd name="connsiteX2" fmla="*/ 2607657 w 5595332"/>
              <a:gd name="connsiteY2" fmla="*/ 0 h 5980900"/>
              <a:gd name="connsiteX3" fmla="*/ 5595332 w 5595332"/>
              <a:gd name="connsiteY3" fmla="*/ 2987675 h 5980900"/>
              <a:gd name="connsiteX4" fmla="*/ 2607657 w 5595332"/>
              <a:gd name="connsiteY4" fmla="*/ 5975350 h 5980900"/>
              <a:gd name="connsiteX5" fmla="*/ 2604482 w 5595332"/>
              <a:gd name="connsiteY5" fmla="*/ 5975350 h 5980900"/>
              <a:gd name="connsiteX6" fmla="*/ 9656 w 5595332"/>
              <a:gd name="connsiteY6" fmla="*/ 5980900 h 5980900"/>
              <a:gd name="connsiteX7" fmla="*/ 64 w 5595332"/>
              <a:gd name="connsiteY7" fmla="*/ 9628 h 5980900"/>
              <a:gd name="connsiteX0" fmla="*/ 215 w 5586832"/>
              <a:gd name="connsiteY0" fmla="*/ 11777 h 5980900"/>
              <a:gd name="connsiteX1" fmla="*/ 2595982 w 5586832"/>
              <a:gd name="connsiteY1" fmla="*/ 0 h 5980900"/>
              <a:gd name="connsiteX2" fmla="*/ 2599157 w 5586832"/>
              <a:gd name="connsiteY2" fmla="*/ 0 h 5980900"/>
              <a:gd name="connsiteX3" fmla="*/ 5586832 w 5586832"/>
              <a:gd name="connsiteY3" fmla="*/ 2987675 h 5980900"/>
              <a:gd name="connsiteX4" fmla="*/ 2599157 w 5586832"/>
              <a:gd name="connsiteY4" fmla="*/ 5975350 h 5980900"/>
              <a:gd name="connsiteX5" fmla="*/ 2595982 w 5586832"/>
              <a:gd name="connsiteY5" fmla="*/ 5975350 h 5980900"/>
              <a:gd name="connsiteX6" fmla="*/ 1156 w 5586832"/>
              <a:gd name="connsiteY6" fmla="*/ 5980900 h 5980900"/>
              <a:gd name="connsiteX7" fmla="*/ 215 w 5586832"/>
              <a:gd name="connsiteY7" fmla="*/ 11777 h 5980900"/>
              <a:gd name="connsiteX0" fmla="*/ 1453 w 5585676"/>
              <a:gd name="connsiteY0" fmla="*/ 9399 h 5980900"/>
              <a:gd name="connsiteX1" fmla="*/ 2594826 w 5585676"/>
              <a:gd name="connsiteY1" fmla="*/ 0 h 5980900"/>
              <a:gd name="connsiteX2" fmla="*/ 2598001 w 5585676"/>
              <a:gd name="connsiteY2" fmla="*/ 0 h 5980900"/>
              <a:gd name="connsiteX3" fmla="*/ 5585676 w 5585676"/>
              <a:gd name="connsiteY3" fmla="*/ 2987675 h 5980900"/>
              <a:gd name="connsiteX4" fmla="*/ 2598001 w 5585676"/>
              <a:gd name="connsiteY4" fmla="*/ 5975350 h 5980900"/>
              <a:gd name="connsiteX5" fmla="*/ 2594826 w 5585676"/>
              <a:gd name="connsiteY5" fmla="*/ 5975350 h 5980900"/>
              <a:gd name="connsiteX6" fmla="*/ 0 w 5585676"/>
              <a:gd name="connsiteY6" fmla="*/ 5980900 h 5980900"/>
              <a:gd name="connsiteX7" fmla="*/ 1453 w 5585676"/>
              <a:gd name="connsiteY7" fmla="*/ 9399 h 598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5676" h="5980900">
                <a:moveTo>
                  <a:pt x="1453" y="9399"/>
                </a:moveTo>
                <a:lnTo>
                  <a:pt x="2594826" y="0"/>
                </a:lnTo>
                <a:lnTo>
                  <a:pt x="2598001" y="0"/>
                </a:lnTo>
                <a:cubicBezTo>
                  <a:pt x="4247731" y="0"/>
                  <a:pt x="5585676" y="1337945"/>
                  <a:pt x="5585676" y="2987675"/>
                </a:cubicBezTo>
                <a:cubicBezTo>
                  <a:pt x="5585676" y="4637405"/>
                  <a:pt x="4247731" y="5975350"/>
                  <a:pt x="2598001" y="5975350"/>
                </a:cubicBezTo>
                <a:lnTo>
                  <a:pt x="2594826" y="5975350"/>
                </a:lnTo>
                <a:lnTo>
                  <a:pt x="0" y="5980900"/>
                </a:lnTo>
                <a:cubicBezTo>
                  <a:pt x="1017" y="3994896"/>
                  <a:pt x="436" y="1995403"/>
                  <a:pt x="1453" y="9399"/>
                </a:cubicBezTo>
                <a:close/>
              </a:path>
            </a:pathLst>
          </a:custGeom>
        </p:spPr>
        <p:txBody>
          <a:bodyPr wrap="square" lIns="720000" tIns="720000" rIns="720000" bIns="1800000" anchor="ctr" anchorCtr="1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9" name="Plassholder for lysbildenummer 1">
            <a:extLst>
              <a:ext uri="{FF2B5EF4-FFF2-40B4-BE49-F238E27FC236}">
                <a16:creationId xmlns:a16="http://schemas.microsoft.com/office/drawing/2014/main" id="{A117A76D-5C02-47DC-8E9C-B3571B0F16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C4E9CD80-B41C-43EE-A04E-38BF28F7F98D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402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ounde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>
            <a:extLst>
              <a:ext uri="{FF2B5EF4-FFF2-40B4-BE49-F238E27FC236}">
                <a16:creationId xmlns:a16="http://schemas.microsoft.com/office/drawing/2014/main" id="{4DCB47A4-2EBA-204A-8E47-730228792A8E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Text rounded picture right</a:t>
            </a:r>
          </a:p>
        </p:txBody>
      </p:sp>
      <p:sp>
        <p:nvSpPr>
          <p:cNvPr id="7" name="Plassholder for lysbildenummer 1">
            <a:extLst>
              <a:ext uri="{FF2B5EF4-FFF2-40B4-BE49-F238E27FC236}">
                <a16:creationId xmlns:a16="http://schemas.microsoft.com/office/drawing/2014/main" id="{8A423460-F7D8-44AB-A5CD-0A05A86C4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8C34D99F-5241-49E2-91AF-9426DF700E0F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38F0394C-0900-425C-A33E-68A17D66F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8" y="411163"/>
            <a:ext cx="4032251" cy="606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304565-36B8-4341-A497-A9E869E925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0" y="1213201"/>
            <a:ext cx="4032250" cy="31587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F7EA798C-1DD8-4DC0-988B-645354E41A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79952" y="4607"/>
            <a:ext cx="4470386" cy="4802941"/>
          </a:xfrm>
          <a:custGeom>
            <a:avLst/>
            <a:gdLst>
              <a:gd name="connsiteX0" fmla="*/ 2497138 w 5344567"/>
              <a:gd name="connsiteY0" fmla="*/ 0 h 4993958"/>
              <a:gd name="connsiteX1" fmla="*/ 2499792 w 5344567"/>
              <a:gd name="connsiteY1" fmla="*/ 0 h 4993958"/>
              <a:gd name="connsiteX2" fmla="*/ 5344567 w 5344567"/>
              <a:gd name="connsiteY2" fmla="*/ 0 h 4993958"/>
              <a:gd name="connsiteX3" fmla="*/ 5344567 w 5344567"/>
              <a:gd name="connsiteY3" fmla="*/ 4993958 h 4993958"/>
              <a:gd name="connsiteX4" fmla="*/ 2490823 w 5344567"/>
              <a:gd name="connsiteY4" fmla="*/ 4993958 h 4993958"/>
              <a:gd name="connsiteX5" fmla="*/ 2241864 w 5344567"/>
              <a:gd name="connsiteY5" fmla="*/ 4981382 h 4993958"/>
              <a:gd name="connsiteX6" fmla="*/ 0 w 5344567"/>
              <a:gd name="connsiteY6" fmla="*/ 2497138 h 4993958"/>
              <a:gd name="connsiteX7" fmla="*/ 2497138 w 5344567"/>
              <a:gd name="connsiteY7" fmla="*/ 0 h 4993958"/>
              <a:gd name="connsiteX0" fmla="*/ 2497138 w 5344567"/>
              <a:gd name="connsiteY0" fmla="*/ 0 h 4993958"/>
              <a:gd name="connsiteX1" fmla="*/ 2499792 w 5344567"/>
              <a:gd name="connsiteY1" fmla="*/ 0 h 4993958"/>
              <a:gd name="connsiteX2" fmla="*/ 4825407 w 5344567"/>
              <a:gd name="connsiteY2" fmla="*/ 0 h 4993958"/>
              <a:gd name="connsiteX3" fmla="*/ 5344567 w 5344567"/>
              <a:gd name="connsiteY3" fmla="*/ 4993958 h 4993958"/>
              <a:gd name="connsiteX4" fmla="*/ 2490823 w 5344567"/>
              <a:gd name="connsiteY4" fmla="*/ 4993958 h 4993958"/>
              <a:gd name="connsiteX5" fmla="*/ 2241864 w 5344567"/>
              <a:gd name="connsiteY5" fmla="*/ 4981382 h 4993958"/>
              <a:gd name="connsiteX6" fmla="*/ 0 w 5344567"/>
              <a:gd name="connsiteY6" fmla="*/ 2497138 h 4993958"/>
              <a:gd name="connsiteX7" fmla="*/ 2497138 w 5344567"/>
              <a:gd name="connsiteY7" fmla="*/ 0 h 4993958"/>
              <a:gd name="connsiteX0" fmla="*/ 2497138 w 4844997"/>
              <a:gd name="connsiteY0" fmla="*/ 0 h 4993958"/>
              <a:gd name="connsiteX1" fmla="*/ 2499792 w 4844997"/>
              <a:gd name="connsiteY1" fmla="*/ 0 h 4993958"/>
              <a:gd name="connsiteX2" fmla="*/ 4825407 w 4844997"/>
              <a:gd name="connsiteY2" fmla="*/ 0 h 4993958"/>
              <a:gd name="connsiteX3" fmla="*/ 4844997 w 4844997"/>
              <a:gd name="connsiteY3" fmla="*/ 4993958 h 4993958"/>
              <a:gd name="connsiteX4" fmla="*/ 2490823 w 4844997"/>
              <a:gd name="connsiteY4" fmla="*/ 4993958 h 4993958"/>
              <a:gd name="connsiteX5" fmla="*/ 2241864 w 4844997"/>
              <a:gd name="connsiteY5" fmla="*/ 4981382 h 4993958"/>
              <a:gd name="connsiteX6" fmla="*/ 0 w 4844997"/>
              <a:gd name="connsiteY6" fmla="*/ 2497138 h 4993958"/>
              <a:gd name="connsiteX7" fmla="*/ 2497138 w 4844997"/>
              <a:gd name="connsiteY7" fmla="*/ 0 h 4993958"/>
              <a:gd name="connsiteX0" fmla="*/ 2497138 w 4844997"/>
              <a:gd name="connsiteY0" fmla="*/ 0 h 4993958"/>
              <a:gd name="connsiteX1" fmla="*/ 2499792 w 4844997"/>
              <a:gd name="connsiteY1" fmla="*/ 0 h 4993958"/>
              <a:gd name="connsiteX2" fmla="*/ 4844454 w 4844997"/>
              <a:gd name="connsiteY2" fmla="*/ 2721 h 4993958"/>
              <a:gd name="connsiteX3" fmla="*/ 4844997 w 4844997"/>
              <a:gd name="connsiteY3" fmla="*/ 4993958 h 4993958"/>
              <a:gd name="connsiteX4" fmla="*/ 2490823 w 4844997"/>
              <a:gd name="connsiteY4" fmla="*/ 4993958 h 4993958"/>
              <a:gd name="connsiteX5" fmla="*/ 2241864 w 4844997"/>
              <a:gd name="connsiteY5" fmla="*/ 4981382 h 4993958"/>
              <a:gd name="connsiteX6" fmla="*/ 0 w 4844997"/>
              <a:gd name="connsiteY6" fmla="*/ 2497138 h 4993958"/>
              <a:gd name="connsiteX7" fmla="*/ 2497138 w 4844997"/>
              <a:gd name="connsiteY7" fmla="*/ 0 h 4993958"/>
              <a:gd name="connsiteX0" fmla="*/ 2497138 w 4844997"/>
              <a:gd name="connsiteY0" fmla="*/ 10884 h 5004842"/>
              <a:gd name="connsiteX1" fmla="*/ 2499792 w 4844997"/>
              <a:gd name="connsiteY1" fmla="*/ 10884 h 5004842"/>
              <a:gd name="connsiteX2" fmla="*/ 4844454 w 4844997"/>
              <a:gd name="connsiteY2" fmla="*/ 0 h 5004842"/>
              <a:gd name="connsiteX3" fmla="*/ 4844997 w 4844997"/>
              <a:gd name="connsiteY3" fmla="*/ 5004842 h 5004842"/>
              <a:gd name="connsiteX4" fmla="*/ 2490823 w 4844997"/>
              <a:gd name="connsiteY4" fmla="*/ 5004842 h 5004842"/>
              <a:gd name="connsiteX5" fmla="*/ 2241864 w 4844997"/>
              <a:gd name="connsiteY5" fmla="*/ 4992266 h 5004842"/>
              <a:gd name="connsiteX6" fmla="*/ 0 w 4844997"/>
              <a:gd name="connsiteY6" fmla="*/ 2508022 h 5004842"/>
              <a:gd name="connsiteX7" fmla="*/ 2497138 w 4844997"/>
              <a:gd name="connsiteY7" fmla="*/ 10884 h 5004842"/>
              <a:gd name="connsiteX0" fmla="*/ 2497138 w 4844997"/>
              <a:gd name="connsiteY0" fmla="*/ 19308 h 5013266"/>
              <a:gd name="connsiteX1" fmla="*/ 2499792 w 4844997"/>
              <a:gd name="connsiteY1" fmla="*/ 19308 h 5013266"/>
              <a:gd name="connsiteX2" fmla="*/ 4667642 w 4844997"/>
              <a:gd name="connsiteY2" fmla="*/ 0 h 5013266"/>
              <a:gd name="connsiteX3" fmla="*/ 4844997 w 4844997"/>
              <a:gd name="connsiteY3" fmla="*/ 5013266 h 5013266"/>
              <a:gd name="connsiteX4" fmla="*/ 2490823 w 4844997"/>
              <a:gd name="connsiteY4" fmla="*/ 5013266 h 5013266"/>
              <a:gd name="connsiteX5" fmla="*/ 2241864 w 4844997"/>
              <a:gd name="connsiteY5" fmla="*/ 5000690 h 5013266"/>
              <a:gd name="connsiteX6" fmla="*/ 0 w 4844997"/>
              <a:gd name="connsiteY6" fmla="*/ 2516446 h 5013266"/>
              <a:gd name="connsiteX7" fmla="*/ 2497138 w 4844997"/>
              <a:gd name="connsiteY7" fmla="*/ 19308 h 5013266"/>
              <a:gd name="connsiteX0" fmla="*/ 2497138 w 4667642"/>
              <a:gd name="connsiteY0" fmla="*/ 19308 h 5013266"/>
              <a:gd name="connsiteX1" fmla="*/ 2499792 w 4667642"/>
              <a:gd name="connsiteY1" fmla="*/ 19308 h 5013266"/>
              <a:gd name="connsiteX2" fmla="*/ 4667642 w 4667642"/>
              <a:gd name="connsiteY2" fmla="*/ 0 h 5013266"/>
              <a:gd name="connsiteX3" fmla="*/ 4651346 w 4667642"/>
              <a:gd name="connsiteY3" fmla="*/ 5004842 h 5013266"/>
              <a:gd name="connsiteX4" fmla="*/ 2490823 w 4667642"/>
              <a:gd name="connsiteY4" fmla="*/ 5013266 h 5013266"/>
              <a:gd name="connsiteX5" fmla="*/ 2241864 w 4667642"/>
              <a:gd name="connsiteY5" fmla="*/ 5000690 h 5013266"/>
              <a:gd name="connsiteX6" fmla="*/ 0 w 4667642"/>
              <a:gd name="connsiteY6" fmla="*/ 2516446 h 5013266"/>
              <a:gd name="connsiteX7" fmla="*/ 2497138 w 4667642"/>
              <a:gd name="connsiteY7" fmla="*/ 19308 h 5013266"/>
              <a:gd name="connsiteX0" fmla="*/ 2497138 w 4651346"/>
              <a:gd name="connsiteY0" fmla="*/ 25919 h 5019877"/>
              <a:gd name="connsiteX1" fmla="*/ 2499792 w 4651346"/>
              <a:gd name="connsiteY1" fmla="*/ 25919 h 5019877"/>
              <a:gd name="connsiteX2" fmla="*/ 4628000 w 4651346"/>
              <a:gd name="connsiteY2" fmla="*/ 0 h 5019877"/>
              <a:gd name="connsiteX3" fmla="*/ 4651346 w 4651346"/>
              <a:gd name="connsiteY3" fmla="*/ 5011453 h 5019877"/>
              <a:gd name="connsiteX4" fmla="*/ 2490823 w 4651346"/>
              <a:gd name="connsiteY4" fmla="*/ 5019877 h 5019877"/>
              <a:gd name="connsiteX5" fmla="*/ 2241864 w 4651346"/>
              <a:gd name="connsiteY5" fmla="*/ 5007301 h 5019877"/>
              <a:gd name="connsiteX6" fmla="*/ 0 w 4651346"/>
              <a:gd name="connsiteY6" fmla="*/ 2523057 h 5019877"/>
              <a:gd name="connsiteX7" fmla="*/ 2497138 w 4651346"/>
              <a:gd name="connsiteY7" fmla="*/ 25919 h 5019877"/>
              <a:gd name="connsiteX0" fmla="*/ 2497138 w 4651346"/>
              <a:gd name="connsiteY0" fmla="*/ 6087 h 5000045"/>
              <a:gd name="connsiteX1" fmla="*/ 2499792 w 4651346"/>
              <a:gd name="connsiteY1" fmla="*/ 6087 h 5000045"/>
              <a:gd name="connsiteX2" fmla="*/ 4641215 w 4651346"/>
              <a:gd name="connsiteY2" fmla="*/ 0 h 5000045"/>
              <a:gd name="connsiteX3" fmla="*/ 4651346 w 4651346"/>
              <a:gd name="connsiteY3" fmla="*/ 4991621 h 5000045"/>
              <a:gd name="connsiteX4" fmla="*/ 2490823 w 4651346"/>
              <a:gd name="connsiteY4" fmla="*/ 5000045 h 5000045"/>
              <a:gd name="connsiteX5" fmla="*/ 2241864 w 4651346"/>
              <a:gd name="connsiteY5" fmla="*/ 4987469 h 5000045"/>
              <a:gd name="connsiteX6" fmla="*/ 0 w 4651346"/>
              <a:gd name="connsiteY6" fmla="*/ 2503225 h 5000045"/>
              <a:gd name="connsiteX7" fmla="*/ 2497138 w 4651346"/>
              <a:gd name="connsiteY7" fmla="*/ 6087 h 5000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51346" h="5000045">
                <a:moveTo>
                  <a:pt x="2497138" y="6087"/>
                </a:moveTo>
                <a:lnTo>
                  <a:pt x="2499792" y="6087"/>
                </a:lnTo>
                <a:lnTo>
                  <a:pt x="4641215" y="0"/>
                </a:lnTo>
                <a:lnTo>
                  <a:pt x="4651346" y="4991621"/>
                </a:lnTo>
                <a:lnTo>
                  <a:pt x="2490823" y="5000045"/>
                </a:lnTo>
                <a:lnTo>
                  <a:pt x="2241864" y="4987469"/>
                </a:lnTo>
                <a:cubicBezTo>
                  <a:pt x="982857" y="4859562"/>
                  <a:pt x="0" y="3795912"/>
                  <a:pt x="0" y="2503225"/>
                </a:cubicBezTo>
                <a:cubicBezTo>
                  <a:pt x="0" y="1124360"/>
                  <a:pt x="1118272" y="6087"/>
                  <a:pt x="2497138" y="6087"/>
                </a:cubicBezTo>
                <a:close/>
              </a:path>
            </a:pathLst>
          </a:custGeom>
        </p:spPr>
        <p:txBody>
          <a:bodyPr wrap="square" lIns="720000" rIns="720000" bIns="1800000" anchor="ctr" anchorCtr="0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1000" u="none"/>
            </a:lvl1pPr>
          </a:lstStyle>
          <a:p>
            <a:r>
              <a:rPr lang="nb-NO" sz="1050" dirty="0" err="1"/>
              <a:t>Click</a:t>
            </a:r>
            <a:r>
              <a:rPr lang="nb-NO" sz="1050" dirty="0"/>
              <a:t> to </a:t>
            </a:r>
            <a:r>
              <a:rPr lang="nb-NO" sz="1050" dirty="0" err="1"/>
              <a:t>add</a:t>
            </a:r>
            <a:r>
              <a:rPr lang="nb-NO" sz="1050" dirty="0"/>
              <a:t> image</a:t>
            </a:r>
            <a:endParaRPr lang="nb-NO" sz="1050" noProof="1"/>
          </a:p>
        </p:txBody>
      </p:sp>
    </p:spTree>
    <p:extLst>
      <p:ext uri="{BB962C8B-B14F-4D97-AF65-F5344CB8AC3E}">
        <p14:creationId xmlns:p14="http://schemas.microsoft.com/office/powerpoint/2010/main" val="3089624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1/3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61E617-C2A2-46DE-B3FA-922895EFE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9602" y="410763"/>
            <a:ext cx="5132598" cy="606600"/>
          </a:xfrm>
        </p:spPr>
        <p:txBody>
          <a:bodyPr/>
          <a:lstStyle/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endParaRPr lang="nb-NO" dirty="0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E6B1C067-05B9-4B79-AEF3-4E7B33DEF2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900" y="195263"/>
            <a:ext cx="3095625" cy="4392612"/>
          </a:xfrm>
        </p:spPr>
        <p:txBody>
          <a:bodyPr lIns="720000" rIns="720000" bIns="1800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b-NO" sz="1050" dirty="0" err="1"/>
              <a:t>Click</a:t>
            </a:r>
            <a:r>
              <a:rPr lang="nb-NO" sz="1050" dirty="0"/>
              <a:t> </a:t>
            </a:r>
            <a:r>
              <a:rPr lang="nb-NO" sz="1050" dirty="0" err="1"/>
              <a:t>the</a:t>
            </a:r>
            <a:r>
              <a:rPr lang="nb-NO" sz="1050" dirty="0"/>
              <a:t> placeholder and </a:t>
            </a:r>
            <a:r>
              <a:rPr lang="nb-NO" sz="1050" dirty="0" err="1"/>
              <a:t>use</a:t>
            </a:r>
            <a:r>
              <a:rPr lang="nb-NO" sz="1050" dirty="0"/>
              <a:t> </a:t>
            </a:r>
            <a:r>
              <a:rPr lang="nb-NO" sz="1050" dirty="0" err="1"/>
              <a:t>button</a:t>
            </a:r>
            <a:r>
              <a:rPr lang="nb-NO" sz="1050" dirty="0"/>
              <a:t> "</a:t>
            </a:r>
            <a:r>
              <a:rPr lang="nb-NO" sz="1050" dirty="0" err="1"/>
              <a:t>Insert</a:t>
            </a:r>
            <a:r>
              <a:rPr lang="nb-NO" sz="1050" dirty="0"/>
              <a:t> image BrandMaster" to </a:t>
            </a:r>
            <a:r>
              <a:rPr lang="nb-NO" sz="1050" dirty="0" err="1"/>
              <a:t>the</a:t>
            </a:r>
            <a:r>
              <a:rPr lang="nb-NO" sz="1050" dirty="0"/>
              <a:t> far right </a:t>
            </a:r>
            <a:r>
              <a:rPr lang="nb-NO" sz="1050" dirty="0" err="1"/>
              <a:t>on</a:t>
            </a:r>
            <a:r>
              <a:rPr lang="nb-NO" sz="1050" dirty="0"/>
              <a:t> </a:t>
            </a:r>
            <a:r>
              <a:rPr lang="nb-NO" sz="1050" dirty="0" err="1"/>
              <a:t>the</a:t>
            </a:r>
            <a:r>
              <a:rPr lang="nb-NO" sz="1050" dirty="0"/>
              <a:t> </a:t>
            </a:r>
            <a:r>
              <a:rPr lang="nb-NO" sz="1050" dirty="0" err="1"/>
              <a:t>menu</a:t>
            </a:r>
            <a:r>
              <a:rPr lang="nb-NO" sz="1050" dirty="0"/>
              <a:t> "Sett inn/</a:t>
            </a:r>
            <a:r>
              <a:rPr lang="nb-NO" sz="1050" dirty="0" err="1"/>
              <a:t>Insert</a:t>
            </a:r>
            <a:r>
              <a:rPr lang="nb-NO" sz="1050" dirty="0"/>
              <a:t>/</a:t>
            </a:r>
            <a:r>
              <a:rPr lang="nb-NO" sz="1050" dirty="0" err="1"/>
              <a:t>Infoga</a:t>
            </a:r>
            <a:r>
              <a:rPr lang="nb-NO" sz="1050" dirty="0"/>
              <a:t>". </a:t>
            </a:r>
            <a:endParaRPr lang="nb-NO" sz="1050" noProof="1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AB1163-6B86-472C-9B8F-22943C8A8EE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79602" y="1213201"/>
            <a:ext cx="5132598" cy="31587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B89145A-3A7E-4585-8C75-FD50BC120F5F}"/>
              </a:ext>
            </a:extLst>
          </p:cNvPr>
          <p:cNvSpPr txBox="1"/>
          <p:nvPr userDrawn="1"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Text and picture 1/3 left</a:t>
            </a:r>
          </a:p>
        </p:txBody>
      </p:sp>
      <p:sp>
        <p:nvSpPr>
          <p:cNvPr id="8" name="Plassholder for lysbildenummer 1">
            <a:extLst>
              <a:ext uri="{FF2B5EF4-FFF2-40B4-BE49-F238E27FC236}">
                <a16:creationId xmlns:a16="http://schemas.microsoft.com/office/drawing/2014/main" id="{9606BE06-8980-4E4C-B103-F2035AF09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105440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08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s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5563"/>
            <a:ext cx="8280400" cy="606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CA8F7157-E8B4-474C-8D57-99BB9FD43947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Two-columns comparison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2A1B737-3F65-D345-BE96-164FDAC030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1212850"/>
            <a:ext cx="403225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500"/>
            </a:lvl1pPr>
            <a:lvl2pPr marL="4763" indent="0">
              <a:buNone/>
              <a:tabLst/>
              <a:defRPr sz="1500" b="1"/>
            </a:lvl2pPr>
            <a:lvl3pPr marL="222250" indent="-217488">
              <a:tabLst/>
              <a:defRPr sz="15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3" name="Plassholder for tekst 7">
            <a:extLst>
              <a:ext uri="{FF2B5EF4-FFF2-40B4-BE49-F238E27FC236}">
                <a16:creationId xmlns:a16="http://schemas.microsoft.com/office/drawing/2014/main" id="{60EBD655-1984-954F-986F-72C85D829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212850"/>
            <a:ext cx="403225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500"/>
            </a:lvl1pPr>
            <a:lvl2pPr marL="4763" indent="0">
              <a:buNone/>
              <a:tabLst/>
              <a:defRPr sz="1500" b="1"/>
            </a:lvl2pPr>
            <a:lvl3pPr marL="222250" indent="-217488">
              <a:tabLst/>
              <a:defRPr sz="15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6" name="Plassholder for lysbildenummer 1">
            <a:extLst>
              <a:ext uri="{FF2B5EF4-FFF2-40B4-BE49-F238E27FC236}">
                <a16:creationId xmlns:a16="http://schemas.microsoft.com/office/drawing/2014/main" id="{8DFAD86D-5AF0-47A7-BA41-C222DBCB8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87316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606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nb-NO" dirty="0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C1E7DB7-7266-3C41-97CE-B836463FDC42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Three columns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67F07CC3-2627-0044-A0E1-8402BC248D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1212850"/>
            <a:ext cx="262890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500"/>
            </a:lvl1pPr>
            <a:lvl2pPr marL="4763" indent="0">
              <a:buNone/>
              <a:tabLst/>
              <a:defRPr sz="1500" b="1"/>
            </a:lvl2pPr>
            <a:lvl3pPr marL="222250" indent="-217488">
              <a:tabLst/>
              <a:defRPr sz="15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7" name="Plassholder for tekst 7">
            <a:extLst>
              <a:ext uri="{FF2B5EF4-FFF2-40B4-BE49-F238E27FC236}">
                <a16:creationId xmlns:a16="http://schemas.microsoft.com/office/drawing/2014/main" id="{18A1728C-9522-4626-A7CE-E74A845ABD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57550" y="1212850"/>
            <a:ext cx="262890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500"/>
            </a:lvl1pPr>
            <a:lvl2pPr marL="4763" indent="0">
              <a:buNone/>
              <a:tabLst/>
              <a:defRPr sz="1500" b="1"/>
            </a:lvl2pPr>
            <a:lvl3pPr marL="222250" indent="-217488">
              <a:tabLst/>
              <a:defRPr sz="15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8" name="Plassholder for tekst 7">
            <a:extLst>
              <a:ext uri="{FF2B5EF4-FFF2-40B4-BE49-F238E27FC236}">
                <a16:creationId xmlns:a16="http://schemas.microsoft.com/office/drawing/2014/main" id="{EC613140-D87D-4DD9-B501-0C7D380084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83300" y="1212850"/>
            <a:ext cx="262890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500"/>
            </a:lvl1pPr>
            <a:lvl2pPr marL="4763" indent="0">
              <a:buNone/>
              <a:tabLst/>
              <a:defRPr sz="1500" b="1"/>
            </a:lvl2pPr>
            <a:lvl3pPr marL="222250" indent="-217488">
              <a:tabLst/>
              <a:defRPr sz="15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7" name="Plassholder for lysbildenummer 1">
            <a:extLst>
              <a:ext uri="{FF2B5EF4-FFF2-40B4-BE49-F238E27FC236}">
                <a16:creationId xmlns:a16="http://schemas.microsoft.com/office/drawing/2014/main" id="{D6B3A6C6-4BF5-474B-AA99-F2207A6A4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3599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3D668621-7CFC-1B46-9E33-33B4E7B100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212850"/>
            <a:ext cx="196850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400"/>
            </a:lvl1pPr>
            <a:lvl2pPr marL="4763" indent="0">
              <a:buNone/>
              <a:tabLst/>
              <a:defRPr sz="1400" b="1"/>
            </a:lvl2pPr>
            <a:lvl3pPr marL="222250" indent="-217488">
              <a:tabLst/>
              <a:defRPr sz="14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DD9A8B8-9E9C-9B4A-8337-0CBFBFC32B95}"/>
              </a:ext>
            </a:extLst>
          </p:cNvPr>
          <p:cNvSpPr txBox="1"/>
          <p:nvPr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Four columns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6066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13" name="Plassholder for tekst 7">
            <a:extLst>
              <a:ext uri="{FF2B5EF4-FFF2-40B4-BE49-F238E27FC236}">
                <a16:creationId xmlns:a16="http://schemas.microsoft.com/office/drawing/2014/main" id="{BC08ADEA-C3BD-44F7-AB5F-962C1B9FF5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3175" y="1212850"/>
            <a:ext cx="196850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400"/>
            </a:lvl1pPr>
            <a:lvl2pPr marL="4763" indent="0">
              <a:buNone/>
              <a:tabLst/>
              <a:defRPr sz="1400" b="1"/>
            </a:lvl2pPr>
            <a:lvl3pPr marL="222250" indent="-217488">
              <a:tabLst/>
              <a:defRPr sz="14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8" name="Plassholder for tekst 7">
            <a:extLst>
              <a:ext uri="{FF2B5EF4-FFF2-40B4-BE49-F238E27FC236}">
                <a16:creationId xmlns:a16="http://schemas.microsoft.com/office/drawing/2014/main" id="{B257CB65-85D8-42AB-BFEB-B9FC45812D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43437" y="1212850"/>
            <a:ext cx="1968500" cy="3159126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400"/>
            </a:lvl1pPr>
            <a:lvl2pPr marL="4763" indent="0">
              <a:buNone/>
              <a:tabLst/>
              <a:defRPr sz="1400" b="1"/>
            </a:lvl2pPr>
            <a:lvl3pPr marL="222250" indent="-217488">
              <a:tabLst/>
              <a:defRPr sz="14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9" name="Plassholder for tekst 7">
            <a:extLst>
              <a:ext uri="{FF2B5EF4-FFF2-40B4-BE49-F238E27FC236}">
                <a16:creationId xmlns:a16="http://schemas.microsoft.com/office/drawing/2014/main" id="{94F1FA59-856C-45D2-BB5C-3EE8E83BA5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43700" y="1212850"/>
            <a:ext cx="196850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400"/>
            </a:lvl1pPr>
            <a:lvl2pPr marL="4763" indent="0">
              <a:buNone/>
              <a:tabLst/>
              <a:defRPr sz="1400" b="1"/>
            </a:lvl2pPr>
            <a:lvl3pPr marL="222250" indent="-217488">
              <a:tabLst/>
              <a:defRPr sz="14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8" name="Plassholder for lysbildenummer 1">
            <a:extLst>
              <a:ext uri="{FF2B5EF4-FFF2-40B4-BE49-F238E27FC236}">
                <a16:creationId xmlns:a16="http://schemas.microsoft.com/office/drawing/2014/main" id="{165FB570-A32C-4250-8D97-A234097CF8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4546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page_red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897F539-4998-4F3A-974F-8971EA9C9D05}"/>
              </a:ext>
            </a:extLst>
          </p:cNvPr>
          <p:cNvSpPr/>
          <p:nvPr/>
        </p:nvSpPr>
        <p:spPr>
          <a:xfrm>
            <a:off x="0" y="836501"/>
            <a:ext cx="9143999" cy="430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15" name="Gruppe 114">
            <a:extLst>
              <a:ext uri="{FF2B5EF4-FFF2-40B4-BE49-F238E27FC236}">
                <a16:creationId xmlns:a16="http://schemas.microsoft.com/office/drawing/2014/main" id="{41E97E57-5157-4765-A889-FD768F44AD8B}"/>
              </a:ext>
            </a:extLst>
          </p:cNvPr>
          <p:cNvGrpSpPr/>
          <p:nvPr/>
        </p:nvGrpSpPr>
        <p:grpSpPr>
          <a:xfrm>
            <a:off x="0" y="5297788"/>
            <a:ext cx="9144000" cy="180000"/>
            <a:chOff x="0" y="5297788"/>
            <a:chExt cx="9144000" cy="372979"/>
          </a:xfrm>
        </p:grpSpPr>
        <p:cxnSp>
          <p:nvCxnSpPr>
            <p:cNvPr id="116" name="Rett linje 115">
              <a:extLst>
                <a:ext uri="{FF2B5EF4-FFF2-40B4-BE49-F238E27FC236}">
                  <a16:creationId xmlns:a16="http://schemas.microsoft.com/office/drawing/2014/main" id="{CB4EC828-AA64-4B3B-BA7F-3939F0DDCC1D}"/>
                </a:ext>
              </a:extLst>
            </p:cNvPr>
            <p:cNvCxnSpPr/>
            <p:nvPr/>
          </p:nvCxnSpPr>
          <p:spPr>
            <a:xfrm>
              <a:off x="9144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Rett linje 116">
              <a:extLst>
                <a:ext uri="{FF2B5EF4-FFF2-40B4-BE49-F238E27FC236}">
                  <a16:creationId xmlns:a16="http://schemas.microsoft.com/office/drawing/2014/main" id="{FC708BC3-AF6A-4C2A-A040-E7D2584F5679}"/>
                </a:ext>
              </a:extLst>
            </p:cNvPr>
            <p:cNvCxnSpPr/>
            <p:nvPr/>
          </p:nvCxnSpPr>
          <p:spPr>
            <a:xfrm>
              <a:off x="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Rett linje 117">
              <a:extLst>
                <a:ext uri="{FF2B5EF4-FFF2-40B4-BE49-F238E27FC236}">
                  <a16:creationId xmlns:a16="http://schemas.microsoft.com/office/drawing/2014/main" id="{6116CDD8-8FA0-499C-8024-98736A2A45BE}"/>
                </a:ext>
              </a:extLst>
            </p:cNvPr>
            <p:cNvCxnSpPr/>
            <p:nvPr/>
          </p:nvCxnSpPr>
          <p:spPr>
            <a:xfrm>
              <a:off x="4572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tt linje 118">
              <a:extLst>
                <a:ext uri="{FF2B5EF4-FFF2-40B4-BE49-F238E27FC236}">
                  <a16:creationId xmlns:a16="http://schemas.microsoft.com/office/drawing/2014/main" id="{F87D2C52-DF01-487F-94E1-3B4808498D4C}"/>
                </a:ext>
              </a:extLst>
            </p:cNvPr>
            <p:cNvCxnSpPr/>
            <p:nvPr/>
          </p:nvCxnSpPr>
          <p:spPr>
            <a:xfrm>
              <a:off x="6858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Rett linje 119">
              <a:extLst>
                <a:ext uri="{FF2B5EF4-FFF2-40B4-BE49-F238E27FC236}">
                  <a16:creationId xmlns:a16="http://schemas.microsoft.com/office/drawing/2014/main" id="{D23653C0-3C9E-4DC9-9B20-7CB67F5F9553}"/>
                </a:ext>
              </a:extLst>
            </p:cNvPr>
            <p:cNvCxnSpPr/>
            <p:nvPr/>
          </p:nvCxnSpPr>
          <p:spPr>
            <a:xfrm>
              <a:off x="2286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Rett linje 120">
              <a:extLst>
                <a:ext uri="{FF2B5EF4-FFF2-40B4-BE49-F238E27FC236}">
                  <a16:creationId xmlns:a16="http://schemas.microsoft.com/office/drawing/2014/main" id="{2BD9608F-579A-4E69-946E-738146576D95}"/>
                </a:ext>
              </a:extLst>
            </p:cNvPr>
            <p:cNvCxnSpPr/>
            <p:nvPr/>
          </p:nvCxnSpPr>
          <p:spPr>
            <a:xfrm>
              <a:off x="8001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Rett linje 121">
              <a:extLst>
                <a:ext uri="{FF2B5EF4-FFF2-40B4-BE49-F238E27FC236}">
                  <a16:creationId xmlns:a16="http://schemas.microsoft.com/office/drawing/2014/main" id="{7C61F4DE-2E50-462D-A392-B853CA21D799}"/>
                </a:ext>
              </a:extLst>
            </p:cNvPr>
            <p:cNvCxnSpPr/>
            <p:nvPr/>
          </p:nvCxnSpPr>
          <p:spPr>
            <a:xfrm>
              <a:off x="5715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ett linje 122">
              <a:extLst>
                <a:ext uri="{FF2B5EF4-FFF2-40B4-BE49-F238E27FC236}">
                  <a16:creationId xmlns:a16="http://schemas.microsoft.com/office/drawing/2014/main" id="{C04DF60F-3682-4D29-A6CE-7D6AAA8FA5CC}"/>
                </a:ext>
              </a:extLst>
            </p:cNvPr>
            <p:cNvCxnSpPr/>
            <p:nvPr/>
          </p:nvCxnSpPr>
          <p:spPr>
            <a:xfrm>
              <a:off x="3429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ett linje 123">
              <a:extLst>
                <a:ext uri="{FF2B5EF4-FFF2-40B4-BE49-F238E27FC236}">
                  <a16:creationId xmlns:a16="http://schemas.microsoft.com/office/drawing/2014/main" id="{E042CA0E-47DC-47FC-897F-70F70BFB366F}"/>
                </a:ext>
              </a:extLst>
            </p:cNvPr>
            <p:cNvCxnSpPr/>
            <p:nvPr/>
          </p:nvCxnSpPr>
          <p:spPr>
            <a:xfrm>
              <a:off x="1143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tt linje 124">
              <a:extLst>
                <a:ext uri="{FF2B5EF4-FFF2-40B4-BE49-F238E27FC236}">
                  <a16:creationId xmlns:a16="http://schemas.microsoft.com/office/drawing/2014/main" id="{3863232C-D53F-48D6-A0E7-CC9B4C60E264}"/>
                </a:ext>
              </a:extLst>
            </p:cNvPr>
            <p:cNvCxnSpPr/>
            <p:nvPr/>
          </p:nvCxnSpPr>
          <p:spPr>
            <a:xfrm>
              <a:off x="8572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tt linje 125">
              <a:extLst>
                <a:ext uri="{FF2B5EF4-FFF2-40B4-BE49-F238E27FC236}">
                  <a16:creationId xmlns:a16="http://schemas.microsoft.com/office/drawing/2014/main" id="{6275ADF1-B804-49A7-96BE-70D8AFECB88C}"/>
                </a:ext>
              </a:extLst>
            </p:cNvPr>
            <p:cNvCxnSpPr/>
            <p:nvPr/>
          </p:nvCxnSpPr>
          <p:spPr>
            <a:xfrm>
              <a:off x="7429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126">
              <a:extLst>
                <a:ext uri="{FF2B5EF4-FFF2-40B4-BE49-F238E27FC236}">
                  <a16:creationId xmlns:a16="http://schemas.microsoft.com/office/drawing/2014/main" id="{6A12681A-6F23-4F31-ACA4-1A2E0006D537}"/>
                </a:ext>
              </a:extLst>
            </p:cNvPr>
            <p:cNvCxnSpPr/>
            <p:nvPr/>
          </p:nvCxnSpPr>
          <p:spPr>
            <a:xfrm>
              <a:off x="6286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Rett linje 127">
              <a:extLst>
                <a:ext uri="{FF2B5EF4-FFF2-40B4-BE49-F238E27FC236}">
                  <a16:creationId xmlns:a16="http://schemas.microsoft.com/office/drawing/2014/main" id="{6CC3DE73-64F8-4D3E-B3A9-935C5F8AA878}"/>
                </a:ext>
              </a:extLst>
            </p:cNvPr>
            <p:cNvCxnSpPr/>
            <p:nvPr/>
          </p:nvCxnSpPr>
          <p:spPr>
            <a:xfrm>
              <a:off x="5143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Rett linje 128">
              <a:extLst>
                <a:ext uri="{FF2B5EF4-FFF2-40B4-BE49-F238E27FC236}">
                  <a16:creationId xmlns:a16="http://schemas.microsoft.com/office/drawing/2014/main" id="{FAC273D9-8153-4188-B7CA-F30670E78B13}"/>
                </a:ext>
              </a:extLst>
            </p:cNvPr>
            <p:cNvCxnSpPr/>
            <p:nvPr/>
          </p:nvCxnSpPr>
          <p:spPr>
            <a:xfrm>
              <a:off x="4000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Rett linje 129">
              <a:extLst>
                <a:ext uri="{FF2B5EF4-FFF2-40B4-BE49-F238E27FC236}">
                  <a16:creationId xmlns:a16="http://schemas.microsoft.com/office/drawing/2014/main" id="{916C3980-C8A1-45C7-AA35-A88DD771F2A1}"/>
                </a:ext>
              </a:extLst>
            </p:cNvPr>
            <p:cNvCxnSpPr/>
            <p:nvPr/>
          </p:nvCxnSpPr>
          <p:spPr>
            <a:xfrm>
              <a:off x="2857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Rett linje 130">
              <a:extLst>
                <a:ext uri="{FF2B5EF4-FFF2-40B4-BE49-F238E27FC236}">
                  <a16:creationId xmlns:a16="http://schemas.microsoft.com/office/drawing/2014/main" id="{E99AC163-1D5E-4BFA-BE31-B64B3B6121BF}"/>
                </a:ext>
              </a:extLst>
            </p:cNvPr>
            <p:cNvCxnSpPr/>
            <p:nvPr/>
          </p:nvCxnSpPr>
          <p:spPr>
            <a:xfrm>
              <a:off x="1714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tt linje 131">
              <a:extLst>
                <a:ext uri="{FF2B5EF4-FFF2-40B4-BE49-F238E27FC236}">
                  <a16:creationId xmlns:a16="http://schemas.microsoft.com/office/drawing/2014/main" id="{E1A62F24-69EB-4117-B6FE-6407220526C9}"/>
                </a:ext>
              </a:extLst>
            </p:cNvPr>
            <p:cNvCxnSpPr/>
            <p:nvPr/>
          </p:nvCxnSpPr>
          <p:spPr>
            <a:xfrm>
              <a:off x="571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pe 132">
            <a:extLst>
              <a:ext uri="{FF2B5EF4-FFF2-40B4-BE49-F238E27FC236}">
                <a16:creationId xmlns:a16="http://schemas.microsoft.com/office/drawing/2014/main" id="{DD3A4283-61B4-4CE7-98B3-DD15277A1CA4}"/>
              </a:ext>
            </a:extLst>
          </p:cNvPr>
          <p:cNvGrpSpPr/>
          <p:nvPr/>
        </p:nvGrpSpPr>
        <p:grpSpPr>
          <a:xfrm>
            <a:off x="-339073" y="1"/>
            <a:ext cx="180000" cy="4246200"/>
            <a:chOff x="-583532" y="1"/>
            <a:chExt cx="372980" cy="4246200"/>
          </a:xfrm>
        </p:grpSpPr>
        <p:cxnSp>
          <p:nvCxnSpPr>
            <p:cNvPr id="166" name="Rett linje 165">
              <a:extLst>
                <a:ext uri="{FF2B5EF4-FFF2-40B4-BE49-F238E27FC236}">
                  <a16:creationId xmlns:a16="http://schemas.microsoft.com/office/drawing/2014/main" id="{AE79378C-6DE6-4A62-A57A-8ADA616F54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-186489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Rett linje 168">
              <a:extLst>
                <a:ext uri="{FF2B5EF4-FFF2-40B4-BE49-F238E27FC236}">
                  <a16:creationId xmlns:a16="http://schemas.microsoft.com/office/drawing/2014/main" id="{DA872C10-59C3-4434-A633-E66C99353B1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2239911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Rett linje 169">
              <a:extLst>
                <a:ext uri="{FF2B5EF4-FFF2-40B4-BE49-F238E27FC236}">
                  <a16:creationId xmlns:a16="http://schemas.microsoft.com/office/drawing/2014/main" id="{71B24215-F01A-485B-A939-3F00F3A22D3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11052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Rett linje 170">
              <a:extLst>
                <a:ext uri="{FF2B5EF4-FFF2-40B4-BE49-F238E27FC236}">
                  <a16:creationId xmlns:a16="http://schemas.microsoft.com/office/drawing/2014/main" id="{ADCFBA45-D34E-4289-B179-5626BD5E2E8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35316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Rett linje 171">
              <a:extLst>
                <a:ext uri="{FF2B5EF4-FFF2-40B4-BE49-F238E27FC236}">
                  <a16:creationId xmlns:a16="http://schemas.microsoft.com/office/drawing/2014/main" id="{C8991031-407D-4BDF-A817-F5AE7F4EAEA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3" y="5166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Rett linje 172">
              <a:extLst>
                <a:ext uri="{FF2B5EF4-FFF2-40B4-BE49-F238E27FC236}">
                  <a16:creationId xmlns:a16="http://schemas.microsoft.com/office/drawing/2014/main" id="{7610412E-A155-4674-8251-7706FBEE8D0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17298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Rett linje 173">
              <a:extLst>
                <a:ext uri="{FF2B5EF4-FFF2-40B4-BE49-F238E27FC236}">
                  <a16:creationId xmlns:a16="http://schemas.microsoft.com/office/drawing/2014/main" id="{B43C8BAA-7CFD-4FF4-A348-82C4B4D4433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29430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Rett linje 174">
              <a:extLst>
                <a:ext uri="{FF2B5EF4-FFF2-40B4-BE49-F238E27FC236}">
                  <a16:creationId xmlns:a16="http://schemas.microsoft.com/office/drawing/2014/main" id="{2223CED3-2D78-4D56-9B33-66CAD9F8948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41562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D9CC3CC4-9519-4F39-AF45-4B0686864F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9133" y="837900"/>
            <a:ext cx="4306172" cy="4305600"/>
          </a:xfrm>
          <a:prstGeom prst="ellipse">
            <a:avLst/>
          </a:prstGeom>
          <a:solidFill>
            <a:schemeClr val="accent5"/>
          </a:solidFill>
        </p:spPr>
        <p:txBody>
          <a:bodyPr lIns="180000" tIns="540000" rIns="180000" bIns="540000" anchor="t">
            <a:normAutofit/>
          </a:bodyPr>
          <a:lstStyle>
            <a:lvl1pPr algn="ctr">
              <a:lnSpc>
                <a:spcPct val="100000"/>
              </a:lnSpc>
              <a:defRPr sz="25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endParaRPr lang="nb-NO" noProof="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CF5EDEC-7BE2-4E2E-A936-F04462A3D2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4930" y="4244315"/>
            <a:ext cx="2305878" cy="398195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subtitle</a:t>
            </a:r>
            <a:r>
              <a:rPr lang="nb-NO" noProof="0"/>
              <a:t>, date and presenter</a:t>
            </a:r>
          </a:p>
        </p:txBody>
      </p:sp>
      <p:sp>
        <p:nvSpPr>
          <p:cNvPr id="39" name="Friform 38">
            <a:extLst>
              <a:ext uri="{FF2B5EF4-FFF2-40B4-BE49-F238E27FC236}">
                <a16:creationId xmlns:a16="http://schemas.microsoft.com/office/drawing/2014/main" id="{04DD660F-55F5-D349-B4A8-09F41F30CC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79964" y="837900"/>
            <a:ext cx="5864036" cy="4305600"/>
          </a:xfrm>
          <a:custGeom>
            <a:avLst/>
            <a:gdLst>
              <a:gd name="connsiteX0" fmla="*/ 0 w 5870536"/>
              <a:gd name="connsiteY0" fmla="*/ 0 h 4305600"/>
              <a:gd name="connsiteX1" fmla="*/ 5870536 w 5870536"/>
              <a:gd name="connsiteY1" fmla="*/ 0 h 4305600"/>
              <a:gd name="connsiteX2" fmla="*/ 5870536 w 5870536"/>
              <a:gd name="connsiteY2" fmla="*/ 4305600 h 4305600"/>
              <a:gd name="connsiteX3" fmla="*/ 0 w 5870536"/>
              <a:gd name="connsiteY3" fmla="*/ 4305600 h 4305600"/>
              <a:gd name="connsiteX4" fmla="*/ 0 w 5870536"/>
              <a:gd name="connsiteY4" fmla="*/ 4299135 h 4305600"/>
              <a:gd name="connsiteX5" fmla="*/ 92081 w 5870536"/>
              <a:gd name="connsiteY5" fmla="*/ 4294486 h 4305600"/>
              <a:gd name="connsiteX6" fmla="*/ 2024769 w 5870536"/>
              <a:gd name="connsiteY6" fmla="*/ 2152800 h 4305600"/>
              <a:gd name="connsiteX7" fmla="*/ 92081 w 5870536"/>
              <a:gd name="connsiteY7" fmla="*/ 11115 h 4305600"/>
              <a:gd name="connsiteX8" fmla="*/ 0 w 5870536"/>
              <a:gd name="connsiteY8" fmla="*/ 6465 h 43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0536" h="4305600">
                <a:moveTo>
                  <a:pt x="0" y="0"/>
                </a:moveTo>
                <a:lnTo>
                  <a:pt x="5870536" y="0"/>
                </a:lnTo>
                <a:lnTo>
                  <a:pt x="5870536" y="4305600"/>
                </a:lnTo>
                <a:lnTo>
                  <a:pt x="0" y="4305600"/>
                </a:lnTo>
                <a:lnTo>
                  <a:pt x="0" y="4299135"/>
                </a:lnTo>
                <a:lnTo>
                  <a:pt x="92081" y="4294486"/>
                </a:lnTo>
                <a:cubicBezTo>
                  <a:pt x="1177643" y="4184241"/>
                  <a:pt x="2024769" y="3267449"/>
                  <a:pt x="2024769" y="2152800"/>
                </a:cubicBezTo>
                <a:cubicBezTo>
                  <a:pt x="2024769" y="1038151"/>
                  <a:pt x="1177643" y="121360"/>
                  <a:pt x="92081" y="11115"/>
                </a:cubicBezTo>
                <a:lnTo>
                  <a:pt x="0" y="646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2160000" tIns="360000" rIns="720000" anchor="t" anchorCtr="1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nb-NO" sz="900" dirty="0" err="1"/>
              <a:t>Click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placeholder and </a:t>
            </a:r>
            <a:r>
              <a:rPr lang="nb-NO" sz="900" dirty="0" err="1"/>
              <a:t>use</a:t>
            </a:r>
            <a:r>
              <a:rPr lang="nb-NO" sz="900" dirty="0"/>
              <a:t> </a:t>
            </a:r>
            <a:r>
              <a:rPr lang="nb-NO" sz="900" dirty="0" err="1"/>
              <a:t>button</a:t>
            </a:r>
            <a:r>
              <a:rPr lang="nb-NO" sz="900" dirty="0"/>
              <a:t> "</a:t>
            </a:r>
            <a:r>
              <a:rPr lang="nb-NO" sz="900" dirty="0" err="1"/>
              <a:t>Insert</a:t>
            </a:r>
            <a:r>
              <a:rPr lang="nb-NO" sz="900" dirty="0"/>
              <a:t> image BrandMaster" to </a:t>
            </a:r>
            <a:r>
              <a:rPr lang="nb-NO" sz="900" dirty="0" err="1"/>
              <a:t>the</a:t>
            </a:r>
            <a:r>
              <a:rPr lang="nb-NO" sz="900" dirty="0"/>
              <a:t> far right </a:t>
            </a:r>
            <a:r>
              <a:rPr lang="nb-NO" sz="900" dirty="0" err="1"/>
              <a:t>on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menu</a:t>
            </a:r>
            <a:r>
              <a:rPr lang="nb-NO" sz="900" dirty="0"/>
              <a:t> </a:t>
            </a:r>
            <a:br>
              <a:rPr lang="nb-NO" sz="900" dirty="0"/>
            </a:br>
            <a:r>
              <a:rPr lang="nb-NO" sz="900" dirty="0"/>
              <a:t>"Sett inn/</a:t>
            </a:r>
            <a:r>
              <a:rPr lang="nb-NO" sz="900" dirty="0" err="1"/>
              <a:t>Insert</a:t>
            </a:r>
            <a:r>
              <a:rPr lang="nb-NO" sz="900" dirty="0"/>
              <a:t>/</a:t>
            </a:r>
            <a:r>
              <a:rPr lang="nb-NO" sz="900" dirty="0" err="1"/>
              <a:t>Infoga</a:t>
            </a:r>
            <a:r>
              <a:rPr lang="nb-NO" sz="900" dirty="0"/>
              <a:t>". </a:t>
            </a:r>
            <a:endParaRPr lang="nb-NO" sz="900" noProof="1"/>
          </a:p>
        </p:txBody>
      </p:sp>
      <p:pic>
        <p:nvPicPr>
          <p:cNvPr id="41" name="Picture 7">
            <a:extLst>
              <a:ext uri="{FF2B5EF4-FFF2-40B4-BE49-F238E27FC236}">
                <a16:creationId xmlns:a16="http://schemas.microsoft.com/office/drawing/2014/main" id="{7134585D-7D89-499D-AE4A-08D66B6839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21469"/>
            <a:ext cx="1645920" cy="239406"/>
          </a:xfrm>
          <a:prstGeom prst="rect">
            <a:avLst/>
          </a:prstGeom>
        </p:spPr>
      </p:pic>
      <p:sp>
        <p:nvSpPr>
          <p:cNvPr id="34" name="TextBox 7">
            <a:extLst>
              <a:ext uri="{FF2B5EF4-FFF2-40B4-BE49-F238E27FC236}">
                <a16:creationId xmlns:a16="http://schemas.microsoft.com/office/drawing/2014/main" id="{450DCE6E-580F-4439-AA6B-2CA90BC4998A}"/>
              </a:ext>
            </a:extLst>
          </p:cNvPr>
          <p:cNvSpPr txBox="1"/>
          <p:nvPr userDrawn="1"/>
        </p:nvSpPr>
        <p:spPr>
          <a:xfrm>
            <a:off x="0" y="-287722"/>
            <a:ext cx="1919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Front page - red circle</a:t>
            </a:r>
            <a:endParaRPr lang="nb-NO" sz="800" b="1" noProof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49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 with icon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AA4743-4A79-4507-89C1-9C095A7D97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nb-NO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24621AD-F7D7-46BB-86F6-CB1F0DDA9BEE}"/>
              </a:ext>
            </a:extLst>
          </p:cNvPr>
          <p:cNvSpPr/>
          <p:nvPr userDrawn="1"/>
        </p:nvSpPr>
        <p:spPr>
          <a:xfrm>
            <a:off x="431800" y="1212851"/>
            <a:ext cx="4032250" cy="1465036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2E6CEB5-5F8F-41F4-8440-2821B5147513}"/>
              </a:ext>
            </a:extLst>
          </p:cNvPr>
          <p:cNvSpPr/>
          <p:nvPr userDrawn="1"/>
        </p:nvSpPr>
        <p:spPr>
          <a:xfrm>
            <a:off x="4679952" y="1212850"/>
            <a:ext cx="4032250" cy="1465037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3" name="Plassholder for bilde 11">
            <a:extLst>
              <a:ext uri="{FF2B5EF4-FFF2-40B4-BE49-F238E27FC236}">
                <a16:creationId xmlns:a16="http://schemas.microsoft.com/office/drawing/2014/main" id="{4B8CBA88-BB36-456E-8EF4-757C37280C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0063" y="1501017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14" name="Plassholder for tekst 16">
            <a:extLst>
              <a:ext uri="{FF2B5EF4-FFF2-40B4-BE49-F238E27FC236}">
                <a16:creationId xmlns:a16="http://schemas.microsoft.com/office/drawing/2014/main" id="{8F8CAB98-8B6F-4334-9F9E-82F04B751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4375" y="1440318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15" name="Plassholder for tekst 16">
            <a:extLst>
              <a:ext uri="{FF2B5EF4-FFF2-40B4-BE49-F238E27FC236}">
                <a16:creationId xmlns:a16="http://schemas.microsoft.com/office/drawing/2014/main" id="{80705CD0-FAA1-414C-BB01-2DFEE841CE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2054" y="1440318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16" name="Plassholder for bilde 11">
            <a:extLst>
              <a:ext uri="{FF2B5EF4-FFF2-40B4-BE49-F238E27FC236}">
                <a16:creationId xmlns:a16="http://schemas.microsoft.com/office/drawing/2014/main" id="{8DABA7E5-1EC3-4958-B4A7-ED5CCE8422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24173" y="1501017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66EC4880-BF9B-43DE-AE1F-9B902C488928}"/>
              </a:ext>
            </a:extLst>
          </p:cNvPr>
          <p:cNvSpPr/>
          <p:nvPr userDrawn="1"/>
        </p:nvSpPr>
        <p:spPr>
          <a:xfrm>
            <a:off x="429983" y="2905354"/>
            <a:ext cx="4032250" cy="1465036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027931D-A958-4684-B486-7A5C658721E1}"/>
              </a:ext>
            </a:extLst>
          </p:cNvPr>
          <p:cNvSpPr/>
          <p:nvPr userDrawn="1"/>
        </p:nvSpPr>
        <p:spPr>
          <a:xfrm>
            <a:off x="4678135" y="2905353"/>
            <a:ext cx="4032250" cy="1465037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9" name="Plassholder for bilde 11">
            <a:extLst>
              <a:ext uri="{FF2B5EF4-FFF2-40B4-BE49-F238E27FC236}">
                <a16:creationId xmlns:a16="http://schemas.microsoft.com/office/drawing/2014/main" id="{711D8455-889E-4B83-BC8A-AB53FF2AE8E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8246" y="3193520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20" name="Plassholder for tekst 16">
            <a:extLst>
              <a:ext uri="{FF2B5EF4-FFF2-40B4-BE49-F238E27FC236}">
                <a16:creationId xmlns:a16="http://schemas.microsoft.com/office/drawing/2014/main" id="{D6D6C47F-0E92-4C79-847E-3EA1BF4DC4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82558" y="3132821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1" name="Plassholder for tekst 16">
            <a:extLst>
              <a:ext uri="{FF2B5EF4-FFF2-40B4-BE49-F238E27FC236}">
                <a16:creationId xmlns:a16="http://schemas.microsoft.com/office/drawing/2014/main" id="{6C544775-12F6-4075-98E9-242F1E4409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80237" y="3132821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2" name="Plassholder for bilde 11">
            <a:extLst>
              <a:ext uri="{FF2B5EF4-FFF2-40B4-BE49-F238E27FC236}">
                <a16:creationId xmlns:a16="http://schemas.microsoft.com/office/drawing/2014/main" id="{41E826F1-3605-41F7-B5AF-932B02E4BB3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22356" y="3193520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664B9941-9C8E-4679-919E-35F528399117}"/>
              </a:ext>
            </a:extLst>
          </p:cNvPr>
          <p:cNvSpPr txBox="1"/>
          <p:nvPr userDrawn="1"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Four boxes with icon - beige</a:t>
            </a:r>
          </a:p>
        </p:txBody>
      </p:sp>
      <p:sp>
        <p:nvSpPr>
          <p:cNvPr id="24" name="Plassholder for lysbildenummer 1">
            <a:extLst>
              <a:ext uri="{FF2B5EF4-FFF2-40B4-BE49-F238E27FC236}">
                <a16:creationId xmlns:a16="http://schemas.microsoft.com/office/drawing/2014/main" id="{A340464E-3CAF-444F-9054-38B24D495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9231289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 with ic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AA4743-4A79-4507-89C1-9C095A7D97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nb-NO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24621AD-F7D7-46BB-86F6-CB1F0DDA9BEE}"/>
              </a:ext>
            </a:extLst>
          </p:cNvPr>
          <p:cNvSpPr/>
          <p:nvPr userDrawn="1"/>
        </p:nvSpPr>
        <p:spPr>
          <a:xfrm>
            <a:off x="431800" y="1212851"/>
            <a:ext cx="4032250" cy="1465036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2E6CEB5-5F8F-41F4-8440-2821B5147513}"/>
              </a:ext>
            </a:extLst>
          </p:cNvPr>
          <p:cNvSpPr/>
          <p:nvPr userDrawn="1"/>
        </p:nvSpPr>
        <p:spPr>
          <a:xfrm>
            <a:off x="4679952" y="1212850"/>
            <a:ext cx="4032250" cy="1465037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3" name="Plassholder for bilde 11">
            <a:extLst>
              <a:ext uri="{FF2B5EF4-FFF2-40B4-BE49-F238E27FC236}">
                <a16:creationId xmlns:a16="http://schemas.microsoft.com/office/drawing/2014/main" id="{4B8CBA88-BB36-456E-8EF4-757C37280C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0063" y="1501017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14" name="Plassholder for tekst 16">
            <a:extLst>
              <a:ext uri="{FF2B5EF4-FFF2-40B4-BE49-F238E27FC236}">
                <a16:creationId xmlns:a16="http://schemas.microsoft.com/office/drawing/2014/main" id="{8F8CAB98-8B6F-4334-9F9E-82F04B751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4375" y="1440318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15" name="Plassholder for tekst 16">
            <a:extLst>
              <a:ext uri="{FF2B5EF4-FFF2-40B4-BE49-F238E27FC236}">
                <a16:creationId xmlns:a16="http://schemas.microsoft.com/office/drawing/2014/main" id="{80705CD0-FAA1-414C-BB01-2DFEE841CE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2054" y="1440318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16" name="Plassholder for bilde 11">
            <a:extLst>
              <a:ext uri="{FF2B5EF4-FFF2-40B4-BE49-F238E27FC236}">
                <a16:creationId xmlns:a16="http://schemas.microsoft.com/office/drawing/2014/main" id="{8DABA7E5-1EC3-4958-B4A7-ED5CCE8422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24173" y="1501017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66EC4880-BF9B-43DE-AE1F-9B902C488928}"/>
              </a:ext>
            </a:extLst>
          </p:cNvPr>
          <p:cNvSpPr/>
          <p:nvPr userDrawn="1"/>
        </p:nvSpPr>
        <p:spPr>
          <a:xfrm>
            <a:off x="429983" y="2905354"/>
            <a:ext cx="4032250" cy="1465036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027931D-A958-4684-B486-7A5C658721E1}"/>
              </a:ext>
            </a:extLst>
          </p:cNvPr>
          <p:cNvSpPr/>
          <p:nvPr userDrawn="1"/>
        </p:nvSpPr>
        <p:spPr>
          <a:xfrm>
            <a:off x="4678135" y="2905353"/>
            <a:ext cx="4032250" cy="1465037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9" name="Plassholder for bilde 11">
            <a:extLst>
              <a:ext uri="{FF2B5EF4-FFF2-40B4-BE49-F238E27FC236}">
                <a16:creationId xmlns:a16="http://schemas.microsoft.com/office/drawing/2014/main" id="{711D8455-889E-4B83-BC8A-AB53FF2AE8E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8246" y="3193520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20" name="Plassholder for tekst 16">
            <a:extLst>
              <a:ext uri="{FF2B5EF4-FFF2-40B4-BE49-F238E27FC236}">
                <a16:creationId xmlns:a16="http://schemas.microsoft.com/office/drawing/2014/main" id="{D6D6C47F-0E92-4C79-847E-3EA1BF4DC4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82558" y="3132821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1" name="Plassholder for tekst 16">
            <a:extLst>
              <a:ext uri="{FF2B5EF4-FFF2-40B4-BE49-F238E27FC236}">
                <a16:creationId xmlns:a16="http://schemas.microsoft.com/office/drawing/2014/main" id="{6C544775-12F6-4075-98E9-242F1E4409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80237" y="3132821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2" name="Plassholder for bilde 11">
            <a:extLst>
              <a:ext uri="{FF2B5EF4-FFF2-40B4-BE49-F238E27FC236}">
                <a16:creationId xmlns:a16="http://schemas.microsoft.com/office/drawing/2014/main" id="{41E826F1-3605-41F7-B5AF-932B02E4BB3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22356" y="3193520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6A3B5894-6ED0-4649-90E1-104C1A305843}"/>
              </a:ext>
            </a:extLst>
          </p:cNvPr>
          <p:cNvSpPr txBox="1"/>
          <p:nvPr userDrawn="1"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Four boxes with icon - green</a:t>
            </a:r>
          </a:p>
        </p:txBody>
      </p:sp>
      <p:sp>
        <p:nvSpPr>
          <p:cNvPr id="24" name="Plassholder for lysbildenummer 1">
            <a:extLst>
              <a:ext uri="{FF2B5EF4-FFF2-40B4-BE49-F238E27FC236}">
                <a16:creationId xmlns:a16="http://schemas.microsoft.com/office/drawing/2014/main" id="{17A43174-42AA-4168-BC91-810C5AD9F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064982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am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7578"/>
            <a:ext cx="8280400" cy="6066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DD9A8B8-9E9C-9B4A-8337-0CBFBFC32B95}"/>
              </a:ext>
            </a:extLst>
          </p:cNvPr>
          <p:cNvSpPr txBox="1"/>
          <p:nvPr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Title and team presentation</a:t>
            </a:r>
          </a:p>
        </p:txBody>
      </p:sp>
      <p:sp>
        <p:nvSpPr>
          <p:cNvPr id="47" name="Plassholder for bilde 14">
            <a:extLst>
              <a:ext uri="{FF2B5EF4-FFF2-40B4-BE49-F238E27FC236}">
                <a16:creationId xmlns:a16="http://schemas.microsoft.com/office/drawing/2014/main" id="{12AB5CF8-7129-478C-885D-AE4D02F6E3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2041" y="1259544"/>
            <a:ext cx="1063429" cy="1062414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 dirty="0" err="1"/>
              <a:t>Insert</a:t>
            </a:r>
            <a:r>
              <a:rPr lang="nb-NO" dirty="0"/>
              <a:t> image</a:t>
            </a:r>
          </a:p>
        </p:txBody>
      </p:sp>
      <p:sp>
        <p:nvSpPr>
          <p:cNvPr id="48" name="Plassholder for bilde 16">
            <a:extLst>
              <a:ext uri="{FF2B5EF4-FFF2-40B4-BE49-F238E27FC236}">
                <a16:creationId xmlns:a16="http://schemas.microsoft.com/office/drawing/2014/main" id="{330099D6-2560-428C-9912-D91D84708BC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85809" y="1259544"/>
            <a:ext cx="1063429" cy="1062414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 dirty="0" err="1"/>
              <a:t>Insert</a:t>
            </a:r>
            <a:r>
              <a:rPr lang="nb-NO" dirty="0"/>
              <a:t> image</a:t>
            </a:r>
          </a:p>
        </p:txBody>
      </p:sp>
      <p:sp>
        <p:nvSpPr>
          <p:cNvPr id="49" name="Plassholder for bilde 18">
            <a:extLst>
              <a:ext uri="{FF2B5EF4-FFF2-40B4-BE49-F238E27FC236}">
                <a16:creationId xmlns:a16="http://schemas.microsoft.com/office/drawing/2014/main" id="{B1DC65BC-775F-4981-B78A-EBA2671DD98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6547" y="1259544"/>
            <a:ext cx="1063429" cy="1062414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 dirty="0" err="1"/>
              <a:t>Insert</a:t>
            </a:r>
            <a:r>
              <a:rPr lang="nb-NO" dirty="0"/>
              <a:t> image</a:t>
            </a:r>
          </a:p>
        </p:txBody>
      </p:sp>
      <p:sp>
        <p:nvSpPr>
          <p:cNvPr id="50" name="Plassholder for tekst 3">
            <a:extLst>
              <a:ext uri="{FF2B5EF4-FFF2-40B4-BE49-F238E27FC236}">
                <a16:creationId xmlns:a16="http://schemas.microsoft.com/office/drawing/2014/main" id="{9EFAE50D-B78C-440B-829D-ADD0300614A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22056" y="1212850"/>
            <a:ext cx="1333869" cy="361478"/>
          </a:xfrm>
        </p:spPr>
        <p:txBody>
          <a:bodyPr anchor="b">
            <a:noAutofit/>
          </a:bodyPr>
          <a:lstStyle>
            <a:lvl1pPr marL="0" indent="0">
              <a:buNone/>
              <a:defRPr sz="1000" b="1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name</a:t>
            </a:r>
            <a:endParaRPr lang="nb-NO" dirty="0"/>
          </a:p>
        </p:txBody>
      </p:sp>
      <p:sp>
        <p:nvSpPr>
          <p:cNvPr id="51" name="Plassholder for tekst 5">
            <a:extLst>
              <a:ext uri="{FF2B5EF4-FFF2-40B4-BE49-F238E27FC236}">
                <a16:creationId xmlns:a16="http://schemas.microsoft.com/office/drawing/2014/main" id="{B12F6E99-96F6-4F12-995E-C27E168973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22666" y="1658852"/>
            <a:ext cx="1333500" cy="761360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tittle</a:t>
            </a:r>
            <a:r>
              <a:rPr lang="nb-NO" dirty="0"/>
              <a:t> and </a:t>
            </a:r>
            <a:r>
              <a:rPr lang="nb-NO" dirty="0" err="1"/>
              <a:t>information</a:t>
            </a:r>
            <a:endParaRPr lang="nb-NO" dirty="0"/>
          </a:p>
        </p:txBody>
      </p:sp>
      <p:sp>
        <p:nvSpPr>
          <p:cNvPr id="52" name="Plassholder for tekst 3">
            <a:extLst>
              <a:ext uri="{FF2B5EF4-FFF2-40B4-BE49-F238E27FC236}">
                <a16:creationId xmlns:a16="http://schemas.microsoft.com/office/drawing/2014/main" id="{9292159D-A239-427B-9C9D-3DA70F8998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91588" y="1212850"/>
            <a:ext cx="1333869" cy="361478"/>
          </a:xfrm>
        </p:spPr>
        <p:txBody>
          <a:bodyPr anchor="b">
            <a:noAutofit/>
          </a:bodyPr>
          <a:lstStyle>
            <a:lvl1pPr marL="0" indent="0">
              <a:buNone/>
              <a:defRPr sz="1000" b="1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53" name="Plassholder for tekst 5">
            <a:extLst>
              <a:ext uri="{FF2B5EF4-FFF2-40B4-BE49-F238E27FC236}">
                <a16:creationId xmlns:a16="http://schemas.microsoft.com/office/drawing/2014/main" id="{070CF4F3-3986-49FB-98F1-457933BBCE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92198" y="1658852"/>
            <a:ext cx="1333500" cy="761360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54" name="Plassholder for tekst 3">
            <a:extLst>
              <a:ext uri="{FF2B5EF4-FFF2-40B4-BE49-F238E27FC236}">
                <a16:creationId xmlns:a16="http://schemas.microsoft.com/office/drawing/2014/main" id="{9A939696-8DE8-4A64-8BE1-29257614CC9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77849" y="1212850"/>
            <a:ext cx="1333869" cy="361478"/>
          </a:xfrm>
        </p:spPr>
        <p:txBody>
          <a:bodyPr anchor="b">
            <a:noAutofit/>
          </a:bodyPr>
          <a:lstStyle>
            <a:lvl1pPr marL="0" indent="0">
              <a:buNone/>
              <a:defRPr sz="1000" b="1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55" name="Plassholder for tekst 5">
            <a:extLst>
              <a:ext uri="{FF2B5EF4-FFF2-40B4-BE49-F238E27FC236}">
                <a16:creationId xmlns:a16="http://schemas.microsoft.com/office/drawing/2014/main" id="{EA7C6B97-E847-4CC9-8D9A-B7F90BE570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78459" y="1658852"/>
            <a:ext cx="1333500" cy="761360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56" name="Plassholder for bilde 14">
            <a:extLst>
              <a:ext uri="{FF2B5EF4-FFF2-40B4-BE49-F238E27FC236}">
                <a16:creationId xmlns:a16="http://schemas.microsoft.com/office/drawing/2014/main" id="{89E24870-5F9F-4684-860E-648C088D536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1800" y="2788468"/>
            <a:ext cx="1063429" cy="1062414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 dirty="0" err="1"/>
              <a:t>Insert</a:t>
            </a:r>
            <a:r>
              <a:rPr lang="nb-NO" dirty="0"/>
              <a:t> image</a:t>
            </a:r>
          </a:p>
        </p:txBody>
      </p:sp>
      <p:sp>
        <p:nvSpPr>
          <p:cNvPr id="57" name="Plassholder for bilde 16">
            <a:extLst>
              <a:ext uri="{FF2B5EF4-FFF2-40B4-BE49-F238E27FC236}">
                <a16:creationId xmlns:a16="http://schemas.microsoft.com/office/drawing/2014/main" id="{7EA246E5-5B1D-48D5-BED7-4D5BA8C70E8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285568" y="2788468"/>
            <a:ext cx="1063429" cy="1062414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 dirty="0" err="1"/>
              <a:t>Insert</a:t>
            </a:r>
            <a:r>
              <a:rPr lang="nb-NO" dirty="0"/>
              <a:t> image</a:t>
            </a:r>
          </a:p>
        </p:txBody>
      </p:sp>
      <p:sp>
        <p:nvSpPr>
          <p:cNvPr id="58" name="Plassholder for bilde 18">
            <a:extLst>
              <a:ext uri="{FF2B5EF4-FFF2-40B4-BE49-F238E27FC236}">
                <a16:creationId xmlns:a16="http://schemas.microsoft.com/office/drawing/2014/main" id="{7F0D1F2D-5251-4151-947B-EE0C97101EE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156306" y="2788468"/>
            <a:ext cx="1063429" cy="1062414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 dirty="0" err="1"/>
              <a:t>Insert</a:t>
            </a:r>
            <a:r>
              <a:rPr lang="nb-NO" dirty="0"/>
              <a:t> image</a:t>
            </a:r>
          </a:p>
        </p:txBody>
      </p:sp>
      <p:sp>
        <p:nvSpPr>
          <p:cNvPr id="59" name="Plassholder for tekst 3">
            <a:extLst>
              <a:ext uri="{FF2B5EF4-FFF2-40B4-BE49-F238E27FC236}">
                <a16:creationId xmlns:a16="http://schemas.microsoft.com/office/drawing/2014/main" id="{8E57CF47-BD3D-427A-9D30-ADAC119151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21815" y="2741774"/>
            <a:ext cx="1333869" cy="361478"/>
          </a:xfrm>
        </p:spPr>
        <p:txBody>
          <a:bodyPr anchor="b">
            <a:noAutofit/>
          </a:bodyPr>
          <a:lstStyle>
            <a:lvl1pPr marL="0" indent="0">
              <a:buNone/>
              <a:defRPr sz="1000" b="1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60" name="Plassholder for tekst 5">
            <a:extLst>
              <a:ext uri="{FF2B5EF4-FFF2-40B4-BE49-F238E27FC236}">
                <a16:creationId xmlns:a16="http://schemas.microsoft.com/office/drawing/2014/main" id="{D4D5925C-D0AF-4F60-AC6A-7C6322551E1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622425" y="3187776"/>
            <a:ext cx="1333500" cy="761360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61" name="Plassholder for tekst 3">
            <a:extLst>
              <a:ext uri="{FF2B5EF4-FFF2-40B4-BE49-F238E27FC236}">
                <a16:creationId xmlns:a16="http://schemas.microsoft.com/office/drawing/2014/main" id="{8024A119-F365-4FFE-9B32-A6CDC29C3C5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91347" y="2741774"/>
            <a:ext cx="1333869" cy="361478"/>
          </a:xfrm>
        </p:spPr>
        <p:txBody>
          <a:bodyPr anchor="b">
            <a:noAutofit/>
          </a:bodyPr>
          <a:lstStyle>
            <a:lvl1pPr marL="0" indent="0">
              <a:buNone/>
              <a:defRPr sz="1000" b="1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62" name="Plassholder for tekst 5">
            <a:extLst>
              <a:ext uri="{FF2B5EF4-FFF2-40B4-BE49-F238E27FC236}">
                <a16:creationId xmlns:a16="http://schemas.microsoft.com/office/drawing/2014/main" id="{5400F042-8A97-457D-B494-10D6D55F60F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91957" y="3187776"/>
            <a:ext cx="1333500" cy="761360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63" name="Plassholder for tekst 3">
            <a:extLst>
              <a:ext uri="{FF2B5EF4-FFF2-40B4-BE49-F238E27FC236}">
                <a16:creationId xmlns:a16="http://schemas.microsoft.com/office/drawing/2014/main" id="{4C2D684F-AA58-4266-BE8F-9D039F826CC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77608" y="2741774"/>
            <a:ext cx="1333869" cy="361478"/>
          </a:xfrm>
        </p:spPr>
        <p:txBody>
          <a:bodyPr anchor="b">
            <a:noAutofit/>
          </a:bodyPr>
          <a:lstStyle>
            <a:lvl1pPr marL="0" indent="0">
              <a:buNone/>
              <a:defRPr sz="1000" b="1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64" name="Plassholder for tekst 5">
            <a:extLst>
              <a:ext uri="{FF2B5EF4-FFF2-40B4-BE49-F238E27FC236}">
                <a16:creationId xmlns:a16="http://schemas.microsoft.com/office/drawing/2014/main" id="{EA439540-9F4A-4C90-A0E3-A24A710D32B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78218" y="3187776"/>
            <a:ext cx="1333500" cy="761360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22" name="Plassholder for lysbildenummer 1">
            <a:extLst>
              <a:ext uri="{FF2B5EF4-FFF2-40B4-BE49-F238E27FC236}">
                <a16:creationId xmlns:a16="http://schemas.microsoft.com/office/drawing/2014/main" id="{EC2F55FA-6D31-458B-B1BD-393F0AC5E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54932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pictur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A9C0C1D0-481B-4F32-AFB2-D7876FDD8901}"/>
              </a:ext>
            </a:extLst>
          </p:cNvPr>
          <p:cNvSpPr/>
          <p:nvPr/>
        </p:nvSpPr>
        <p:spPr>
          <a:xfrm>
            <a:off x="0" y="-8965"/>
            <a:ext cx="9144000" cy="4809565"/>
          </a:xfrm>
          <a:prstGeom prst="rect">
            <a:avLst/>
          </a:prstGeom>
          <a:solidFill>
            <a:srgbClr val="FDF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id="{A71209F6-E47F-3046-BE0F-1D488045D6DB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Quote and picture beige</a:t>
            </a:r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21A6F0F6-8E22-4AD7-9A79-2867004F5B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0150" y="963320"/>
            <a:ext cx="3702050" cy="2447391"/>
          </a:xfrm>
        </p:spPr>
        <p:txBody>
          <a:bodyPr tIns="180000" anchor="t" anchorCtr="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350" indent="0">
              <a:buNone/>
              <a:tabLst/>
              <a:defRPr b="1">
                <a:solidFill>
                  <a:schemeClr val="tx2"/>
                </a:solidFill>
              </a:defRPr>
            </a:lvl2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quote</a:t>
            </a:r>
            <a:endParaRPr lang="sv-SE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E6BDF90-8A9E-B940-93A1-B935261D17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8460" y="3696890"/>
            <a:ext cx="3702049" cy="599379"/>
          </a:xfrm>
        </p:spPr>
        <p:txBody>
          <a:bodyPr tIns="18000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  <a:lvl2pPr marL="6350" indent="0">
              <a:buNone/>
              <a:tabLst/>
              <a:defRPr b="1">
                <a:solidFill>
                  <a:schemeClr val="tx2"/>
                </a:solidFill>
              </a:defRPr>
            </a:lvl2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name</a:t>
            </a:r>
            <a:r>
              <a:rPr lang="sv-SE"/>
              <a:t> and </a:t>
            </a:r>
            <a:r>
              <a:rPr lang="sv-SE" err="1"/>
              <a:t>title</a:t>
            </a:r>
            <a:endParaRPr lang="sv-SE"/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00F34B74-6779-439B-8FCD-D8669485F9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010150" y="615778"/>
            <a:ext cx="501667" cy="347541"/>
          </a:xfrm>
          <a:prstGeom prst="rect">
            <a:avLst/>
          </a:prstGeom>
        </p:spPr>
      </p:pic>
      <p:sp>
        <p:nvSpPr>
          <p:cNvPr id="9" name="Plassholder for lysbildenummer 1">
            <a:extLst>
              <a:ext uri="{FF2B5EF4-FFF2-40B4-BE49-F238E27FC236}">
                <a16:creationId xmlns:a16="http://schemas.microsoft.com/office/drawing/2014/main" id="{BA66708F-D6F8-4876-A3B1-D69265B75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Plassholder for bilde 28">
            <a:extLst>
              <a:ext uri="{FF2B5EF4-FFF2-40B4-BE49-F238E27FC236}">
                <a16:creationId xmlns:a16="http://schemas.microsoft.com/office/drawing/2014/main" id="{651CF724-D3BD-4AF5-B4D5-8D03CE9F2C6C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-7850" y="-9151"/>
            <a:ext cx="4471902" cy="4809749"/>
          </a:xfrm>
          <a:custGeom>
            <a:avLst/>
            <a:gdLst>
              <a:gd name="connsiteX0" fmla="*/ 0 w 6394450"/>
              <a:gd name="connsiteY0" fmla="*/ 0 h 5975350"/>
              <a:gd name="connsiteX1" fmla="*/ 3403600 w 6394450"/>
              <a:gd name="connsiteY1" fmla="*/ 0 h 5975350"/>
              <a:gd name="connsiteX2" fmla="*/ 3406775 w 6394450"/>
              <a:gd name="connsiteY2" fmla="*/ 0 h 5975350"/>
              <a:gd name="connsiteX3" fmla="*/ 6394450 w 6394450"/>
              <a:gd name="connsiteY3" fmla="*/ 2987675 h 5975350"/>
              <a:gd name="connsiteX4" fmla="*/ 3406775 w 6394450"/>
              <a:gd name="connsiteY4" fmla="*/ 5975350 h 5975350"/>
              <a:gd name="connsiteX5" fmla="*/ 3403600 w 6394450"/>
              <a:gd name="connsiteY5" fmla="*/ 5975350 h 5975350"/>
              <a:gd name="connsiteX6" fmla="*/ 0 w 6394450"/>
              <a:gd name="connsiteY6" fmla="*/ 5975350 h 5975350"/>
              <a:gd name="connsiteX0" fmla="*/ 492259 w 6394450"/>
              <a:gd name="connsiteY0" fmla="*/ 11720 h 5975350"/>
              <a:gd name="connsiteX1" fmla="*/ 3403600 w 6394450"/>
              <a:gd name="connsiteY1" fmla="*/ 0 h 5975350"/>
              <a:gd name="connsiteX2" fmla="*/ 3406775 w 6394450"/>
              <a:gd name="connsiteY2" fmla="*/ 0 h 5975350"/>
              <a:gd name="connsiteX3" fmla="*/ 6394450 w 6394450"/>
              <a:gd name="connsiteY3" fmla="*/ 2987675 h 5975350"/>
              <a:gd name="connsiteX4" fmla="*/ 3406775 w 6394450"/>
              <a:gd name="connsiteY4" fmla="*/ 5975350 h 5975350"/>
              <a:gd name="connsiteX5" fmla="*/ 3403600 w 6394450"/>
              <a:gd name="connsiteY5" fmla="*/ 5975350 h 5975350"/>
              <a:gd name="connsiteX6" fmla="*/ 0 w 6394450"/>
              <a:gd name="connsiteY6" fmla="*/ 5975350 h 5975350"/>
              <a:gd name="connsiteX7" fmla="*/ 492259 w 6394450"/>
              <a:gd name="connsiteY7" fmla="*/ 11720 h 5975350"/>
              <a:gd name="connsiteX0" fmla="*/ 0 w 5902191"/>
              <a:gd name="connsiteY0" fmla="*/ 11720 h 5975350"/>
              <a:gd name="connsiteX1" fmla="*/ 2911341 w 5902191"/>
              <a:gd name="connsiteY1" fmla="*/ 0 h 5975350"/>
              <a:gd name="connsiteX2" fmla="*/ 2914516 w 5902191"/>
              <a:gd name="connsiteY2" fmla="*/ 0 h 5975350"/>
              <a:gd name="connsiteX3" fmla="*/ 5902191 w 5902191"/>
              <a:gd name="connsiteY3" fmla="*/ 2987675 h 5975350"/>
              <a:gd name="connsiteX4" fmla="*/ 2914516 w 5902191"/>
              <a:gd name="connsiteY4" fmla="*/ 5975350 h 5975350"/>
              <a:gd name="connsiteX5" fmla="*/ 2911341 w 5902191"/>
              <a:gd name="connsiteY5" fmla="*/ 5975350 h 5975350"/>
              <a:gd name="connsiteX6" fmla="*/ 0 w 5902191"/>
              <a:gd name="connsiteY6" fmla="*/ 5963630 h 5975350"/>
              <a:gd name="connsiteX7" fmla="*/ 0 w 5902191"/>
              <a:gd name="connsiteY7" fmla="*/ 11720 h 5975350"/>
              <a:gd name="connsiteX0" fmla="*/ 3052 w 5902191"/>
              <a:gd name="connsiteY0" fmla="*/ 5617 h 5975350"/>
              <a:gd name="connsiteX1" fmla="*/ 2911341 w 5902191"/>
              <a:gd name="connsiteY1" fmla="*/ 0 h 5975350"/>
              <a:gd name="connsiteX2" fmla="*/ 2914516 w 5902191"/>
              <a:gd name="connsiteY2" fmla="*/ 0 h 5975350"/>
              <a:gd name="connsiteX3" fmla="*/ 5902191 w 5902191"/>
              <a:gd name="connsiteY3" fmla="*/ 2987675 h 5975350"/>
              <a:gd name="connsiteX4" fmla="*/ 2914516 w 5902191"/>
              <a:gd name="connsiteY4" fmla="*/ 5975350 h 5975350"/>
              <a:gd name="connsiteX5" fmla="*/ 2911341 w 5902191"/>
              <a:gd name="connsiteY5" fmla="*/ 5975350 h 5975350"/>
              <a:gd name="connsiteX6" fmla="*/ 0 w 5902191"/>
              <a:gd name="connsiteY6" fmla="*/ 5963630 h 5975350"/>
              <a:gd name="connsiteX7" fmla="*/ 3052 w 5902191"/>
              <a:gd name="connsiteY7" fmla="*/ 5617 h 5975350"/>
              <a:gd name="connsiteX0" fmla="*/ 6104 w 5905243"/>
              <a:gd name="connsiteY0" fmla="*/ 5617 h 5981945"/>
              <a:gd name="connsiteX1" fmla="*/ 2914393 w 5905243"/>
              <a:gd name="connsiteY1" fmla="*/ 0 h 5981945"/>
              <a:gd name="connsiteX2" fmla="*/ 2917568 w 5905243"/>
              <a:gd name="connsiteY2" fmla="*/ 0 h 5981945"/>
              <a:gd name="connsiteX3" fmla="*/ 5905243 w 5905243"/>
              <a:gd name="connsiteY3" fmla="*/ 2987675 h 5981945"/>
              <a:gd name="connsiteX4" fmla="*/ 2917568 w 5905243"/>
              <a:gd name="connsiteY4" fmla="*/ 5975350 h 5981945"/>
              <a:gd name="connsiteX5" fmla="*/ 2914393 w 5905243"/>
              <a:gd name="connsiteY5" fmla="*/ 5975350 h 5981945"/>
              <a:gd name="connsiteX6" fmla="*/ 0 w 5905243"/>
              <a:gd name="connsiteY6" fmla="*/ 5981945 h 5981945"/>
              <a:gd name="connsiteX7" fmla="*/ 6104 w 5905243"/>
              <a:gd name="connsiteY7" fmla="*/ 5617 h 5981945"/>
              <a:gd name="connsiteX0" fmla="*/ 6104 w 5905243"/>
              <a:gd name="connsiteY0" fmla="*/ 0 h 5982433"/>
              <a:gd name="connsiteX1" fmla="*/ 2914393 w 5905243"/>
              <a:gd name="connsiteY1" fmla="*/ 488 h 5982433"/>
              <a:gd name="connsiteX2" fmla="*/ 2917568 w 5905243"/>
              <a:gd name="connsiteY2" fmla="*/ 488 h 5982433"/>
              <a:gd name="connsiteX3" fmla="*/ 5905243 w 5905243"/>
              <a:gd name="connsiteY3" fmla="*/ 2988163 h 5982433"/>
              <a:gd name="connsiteX4" fmla="*/ 2917568 w 5905243"/>
              <a:gd name="connsiteY4" fmla="*/ 5975838 h 5982433"/>
              <a:gd name="connsiteX5" fmla="*/ 2914393 w 5905243"/>
              <a:gd name="connsiteY5" fmla="*/ 5975838 h 5982433"/>
              <a:gd name="connsiteX6" fmla="*/ 0 w 5905243"/>
              <a:gd name="connsiteY6" fmla="*/ 5982433 h 5982433"/>
              <a:gd name="connsiteX7" fmla="*/ 6104 w 5905243"/>
              <a:gd name="connsiteY7" fmla="*/ 0 h 5982433"/>
              <a:gd name="connsiteX0" fmla="*/ 12209 w 5911348"/>
              <a:gd name="connsiteY0" fmla="*/ 0 h 5975838"/>
              <a:gd name="connsiteX1" fmla="*/ 2920498 w 5911348"/>
              <a:gd name="connsiteY1" fmla="*/ 488 h 5975838"/>
              <a:gd name="connsiteX2" fmla="*/ 2923673 w 5911348"/>
              <a:gd name="connsiteY2" fmla="*/ 488 h 5975838"/>
              <a:gd name="connsiteX3" fmla="*/ 5911348 w 5911348"/>
              <a:gd name="connsiteY3" fmla="*/ 2988163 h 5975838"/>
              <a:gd name="connsiteX4" fmla="*/ 2923673 w 5911348"/>
              <a:gd name="connsiteY4" fmla="*/ 5975838 h 5975838"/>
              <a:gd name="connsiteX5" fmla="*/ 2920498 w 5911348"/>
              <a:gd name="connsiteY5" fmla="*/ 5975838 h 5975838"/>
              <a:gd name="connsiteX6" fmla="*/ 0 w 5911348"/>
              <a:gd name="connsiteY6" fmla="*/ 5970236 h 5975838"/>
              <a:gd name="connsiteX7" fmla="*/ 12209 w 5911348"/>
              <a:gd name="connsiteY7" fmla="*/ 0 h 5975838"/>
              <a:gd name="connsiteX0" fmla="*/ 203 w 5912703"/>
              <a:gd name="connsiteY0" fmla="*/ 0 h 5975838"/>
              <a:gd name="connsiteX1" fmla="*/ 2921853 w 5912703"/>
              <a:gd name="connsiteY1" fmla="*/ 488 h 5975838"/>
              <a:gd name="connsiteX2" fmla="*/ 2925028 w 5912703"/>
              <a:gd name="connsiteY2" fmla="*/ 488 h 5975838"/>
              <a:gd name="connsiteX3" fmla="*/ 5912703 w 5912703"/>
              <a:gd name="connsiteY3" fmla="*/ 2988163 h 5975838"/>
              <a:gd name="connsiteX4" fmla="*/ 2925028 w 5912703"/>
              <a:gd name="connsiteY4" fmla="*/ 5975838 h 5975838"/>
              <a:gd name="connsiteX5" fmla="*/ 2921853 w 5912703"/>
              <a:gd name="connsiteY5" fmla="*/ 5975838 h 5975838"/>
              <a:gd name="connsiteX6" fmla="*/ 1355 w 5912703"/>
              <a:gd name="connsiteY6" fmla="*/ 5970236 h 5975838"/>
              <a:gd name="connsiteX7" fmla="*/ 203 w 5912703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64132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64132 h 5975838"/>
              <a:gd name="connsiteX7" fmla="*/ 11096 w 5923596"/>
              <a:gd name="connsiteY7" fmla="*/ 0 h 5975838"/>
              <a:gd name="connsiteX0" fmla="*/ 11096 w 5923596"/>
              <a:gd name="connsiteY0" fmla="*/ 0 h 5977156"/>
              <a:gd name="connsiteX1" fmla="*/ 2932746 w 5923596"/>
              <a:gd name="connsiteY1" fmla="*/ 488 h 5977156"/>
              <a:gd name="connsiteX2" fmla="*/ 2935921 w 5923596"/>
              <a:gd name="connsiteY2" fmla="*/ 488 h 5977156"/>
              <a:gd name="connsiteX3" fmla="*/ 5923596 w 5923596"/>
              <a:gd name="connsiteY3" fmla="*/ 2988163 h 5977156"/>
              <a:gd name="connsiteX4" fmla="*/ 2935921 w 5923596"/>
              <a:gd name="connsiteY4" fmla="*/ 5975838 h 5977156"/>
              <a:gd name="connsiteX5" fmla="*/ 2932746 w 5923596"/>
              <a:gd name="connsiteY5" fmla="*/ 5975838 h 5977156"/>
              <a:gd name="connsiteX6" fmla="*/ 0 w 5923596"/>
              <a:gd name="connsiteY6" fmla="*/ 5977156 h 5977156"/>
              <a:gd name="connsiteX7" fmla="*/ 11096 w 5923596"/>
              <a:gd name="connsiteY7" fmla="*/ 0 h 5977156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5 w 5912505"/>
              <a:gd name="connsiteY0" fmla="*/ 0 h 5975838"/>
              <a:gd name="connsiteX1" fmla="*/ 2921655 w 5912505"/>
              <a:gd name="connsiteY1" fmla="*/ 488 h 5975838"/>
              <a:gd name="connsiteX2" fmla="*/ 2924830 w 5912505"/>
              <a:gd name="connsiteY2" fmla="*/ 488 h 5975838"/>
              <a:gd name="connsiteX3" fmla="*/ 5912505 w 5912505"/>
              <a:gd name="connsiteY3" fmla="*/ 2988163 h 5975838"/>
              <a:gd name="connsiteX4" fmla="*/ 2924830 w 5912505"/>
              <a:gd name="connsiteY4" fmla="*/ 5975838 h 5975838"/>
              <a:gd name="connsiteX5" fmla="*/ 2921655 w 5912505"/>
              <a:gd name="connsiteY5" fmla="*/ 5975838 h 5975838"/>
              <a:gd name="connsiteX6" fmla="*/ 160707 w 5912505"/>
              <a:gd name="connsiteY6" fmla="*/ 5970645 h 5975838"/>
              <a:gd name="connsiteX7" fmla="*/ 5 w 5912505"/>
              <a:gd name="connsiteY7" fmla="*/ 0 h 5975838"/>
              <a:gd name="connsiteX0" fmla="*/ 97 w 5757161"/>
              <a:gd name="connsiteY0" fmla="*/ 0 h 5975838"/>
              <a:gd name="connsiteX1" fmla="*/ 2766311 w 5757161"/>
              <a:gd name="connsiteY1" fmla="*/ 488 h 5975838"/>
              <a:gd name="connsiteX2" fmla="*/ 2769486 w 5757161"/>
              <a:gd name="connsiteY2" fmla="*/ 488 h 5975838"/>
              <a:gd name="connsiteX3" fmla="*/ 5757161 w 5757161"/>
              <a:gd name="connsiteY3" fmla="*/ 2988163 h 5975838"/>
              <a:gd name="connsiteX4" fmla="*/ 2769486 w 5757161"/>
              <a:gd name="connsiteY4" fmla="*/ 5975838 h 5975838"/>
              <a:gd name="connsiteX5" fmla="*/ 2766311 w 5757161"/>
              <a:gd name="connsiteY5" fmla="*/ 5975838 h 5975838"/>
              <a:gd name="connsiteX6" fmla="*/ 5363 w 5757161"/>
              <a:gd name="connsiteY6" fmla="*/ 5970645 h 5975838"/>
              <a:gd name="connsiteX7" fmla="*/ 97 w 5757161"/>
              <a:gd name="connsiteY7" fmla="*/ 0 h 5975838"/>
              <a:gd name="connsiteX0" fmla="*/ 156530 w 5751798"/>
              <a:gd name="connsiteY0" fmla="*/ 22521 h 5975350"/>
              <a:gd name="connsiteX1" fmla="*/ 2760948 w 5751798"/>
              <a:gd name="connsiteY1" fmla="*/ 0 h 5975350"/>
              <a:gd name="connsiteX2" fmla="*/ 2764123 w 5751798"/>
              <a:gd name="connsiteY2" fmla="*/ 0 h 5975350"/>
              <a:gd name="connsiteX3" fmla="*/ 5751798 w 5751798"/>
              <a:gd name="connsiteY3" fmla="*/ 2987675 h 5975350"/>
              <a:gd name="connsiteX4" fmla="*/ 2764123 w 5751798"/>
              <a:gd name="connsiteY4" fmla="*/ 5975350 h 5975350"/>
              <a:gd name="connsiteX5" fmla="*/ 2760948 w 5751798"/>
              <a:gd name="connsiteY5" fmla="*/ 5975350 h 5975350"/>
              <a:gd name="connsiteX6" fmla="*/ 0 w 5751798"/>
              <a:gd name="connsiteY6" fmla="*/ 5970157 h 5975350"/>
              <a:gd name="connsiteX7" fmla="*/ 156530 w 5751798"/>
              <a:gd name="connsiteY7" fmla="*/ 22521 h 5975350"/>
              <a:gd name="connsiteX0" fmla="*/ 98 w 5595366"/>
              <a:gd name="connsiteY0" fmla="*/ 22521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0157 h 5975350"/>
              <a:gd name="connsiteX7" fmla="*/ 98 w 5595366"/>
              <a:gd name="connsiteY7" fmla="*/ 22521 h 5975350"/>
              <a:gd name="connsiteX0" fmla="*/ 98 w 5595366"/>
              <a:gd name="connsiteY0" fmla="*/ 22521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4751 h 5975350"/>
              <a:gd name="connsiteX7" fmla="*/ 98 w 5595366"/>
              <a:gd name="connsiteY7" fmla="*/ 22521 h 5975350"/>
              <a:gd name="connsiteX0" fmla="*/ 98 w 5595366"/>
              <a:gd name="connsiteY0" fmla="*/ 11210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4751 h 5975350"/>
              <a:gd name="connsiteX7" fmla="*/ 98 w 5595366"/>
              <a:gd name="connsiteY7" fmla="*/ 11210 h 5975350"/>
              <a:gd name="connsiteX0" fmla="*/ 98 w 5595366"/>
              <a:gd name="connsiteY0" fmla="*/ 0 h 5978854"/>
              <a:gd name="connsiteX1" fmla="*/ 2604516 w 5595366"/>
              <a:gd name="connsiteY1" fmla="*/ 3504 h 5978854"/>
              <a:gd name="connsiteX2" fmla="*/ 2607691 w 5595366"/>
              <a:gd name="connsiteY2" fmla="*/ 3504 h 5978854"/>
              <a:gd name="connsiteX3" fmla="*/ 5595366 w 5595366"/>
              <a:gd name="connsiteY3" fmla="*/ 2991179 h 5978854"/>
              <a:gd name="connsiteX4" fmla="*/ 2607691 w 5595366"/>
              <a:gd name="connsiteY4" fmla="*/ 5978854 h 5978854"/>
              <a:gd name="connsiteX5" fmla="*/ 2604516 w 5595366"/>
              <a:gd name="connsiteY5" fmla="*/ 5978854 h 5978854"/>
              <a:gd name="connsiteX6" fmla="*/ 5363 w 5595366"/>
              <a:gd name="connsiteY6" fmla="*/ 5978255 h 5978854"/>
              <a:gd name="connsiteX7" fmla="*/ 98 w 5595366"/>
              <a:gd name="connsiteY7" fmla="*/ 0 h 5978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95366" h="5978854">
                <a:moveTo>
                  <a:pt x="98" y="0"/>
                </a:moveTo>
                <a:lnTo>
                  <a:pt x="2604516" y="3504"/>
                </a:lnTo>
                <a:lnTo>
                  <a:pt x="2607691" y="3504"/>
                </a:lnTo>
                <a:cubicBezTo>
                  <a:pt x="4257421" y="3504"/>
                  <a:pt x="5595366" y="1341449"/>
                  <a:pt x="5595366" y="2991179"/>
                </a:cubicBezTo>
                <a:cubicBezTo>
                  <a:pt x="5595366" y="4640909"/>
                  <a:pt x="4257421" y="5978854"/>
                  <a:pt x="2607691" y="5978854"/>
                </a:cubicBezTo>
                <a:lnTo>
                  <a:pt x="2604516" y="5978854"/>
                </a:lnTo>
                <a:lnTo>
                  <a:pt x="5363" y="5978255"/>
                </a:lnTo>
                <a:cubicBezTo>
                  <a:pt x="6380" y="3992251"/>
                  <a:pt x="-919" y="1986004"/>
                  <a:pt x="98" y="0"/>
                </a:cubicBezTo>
                <a:close/>
              </a:path>
            </a:pathLst>
          </a:custGeom>
        </p:spPr>
        <p:txBody>
          <a:bodyPr wrap="square" lIns="720000" tIns="720000" rIns="720000" bIns="1800000" anchor="ctr" anchorCtr="1"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565AF124-2033-486E-9A6D-5D017093A0D5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224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and pictur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C2FE6D7B-BD37-42F6-AC2D-2476B179B91C}"/>
              </a:ext>
            </a:extLst>
          </p:cNvPr>
          <p:cNvSpPr/>
          <p:nvPr/>
        </p:nvSpPr>
        <p:spPr>
          <a:xfrm>
            <a:off x="-6068" y="-6724"/>
            <a:ext cx="9144000" cy="4807323"/>
          </a:xfrm>
          <a:prstGeom prst="rect">
            <a:avLst/>
          </a:prstGeom>
          <a:solidFill>
            <a:srgbClr val="E8F3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id="{A71209F6-E47F-3046-BE0F-1D488045D6DB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Quote and picture green</a:t>
            </a:r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21A6F0F6-8E22-4AD7-9A79-2867004F5B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0150" y="963320"/>
            <a:ext cx="3702050" cy="2447391"/>
          </a:xfrm>
        </p:spPr>
        <p:txBody>
          <a:bodyPr tIns="180000" anchor="t" anchorCtr="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350" indent="0">
              <a:buNone/>
              <a:tabLst/>
              <a:defRPr b="1">
                <a:solidFill>
                  <a:schemeClr val="tx2"/>
                </a:solidFill>
              </a:defRPr>
            </a:lvl2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quote</a:t>
            </a:r>
            <a:endParaRPr lang="sv-SE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E6BDF90-8A9E-B940-93A1-B935261D17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8460" y="3690167"/>
            <a:ext cx="3702049" cy="599379"/>
          </a:xfrm>
        </p:spPr>
        <p:txBody>
          <a:bodyPr tIns="18000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  <a:lvl2pPr marL="6350" indent="0">
              <a:buNone/>
              <a:tabLst/>
              <a:defRPr b="1">
                <a:solidFill>
                  <a:schemeClr val="tx2"/>
                </a:solidFill>
              </a:defRPr>
            </a:lvl2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name</a:t>
            </a:r>
            <a:r>
              <a:rPr lang="sv-SE" dirty="0"/>
              <a:t> and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16" name="Plassholder for bilde 28">
            <a:extLst>
              <a:ext uri="{FF2B5EF4-FFF2-40B4-BE49-F238E27FC236}">
                <a16:creationId xmlns:a16="http://schemas.microsoft.com/office/drawing/2014/main" id="{0003430E-8D4D-44BB-BE0E-8436F53C852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-7850" y="-6331"/>
            <a:ext cx="4471902" cy="4806930"/>
          </a:xfrm>
          <a:custGeom>
            <a:avLst/>
            <a:gdLst>
              <a:gd name="connsiteX0" fmla="*/ 0 w 6394450"/>
              <a:gd name="connsiteY0" fmla="*/ 0 h 5975350"/>
              <a:gd name="connsiteX1" fmla="*/ 3403600 w 6394450"/>
              <a:gd name="connsiteY1" fmla="*/ 0 h 5975350"/>
              <a:gd name="connsiteX2" fmla="*/ 3406775 w 6394450"/>
              <a:gd name="connsiteY2" fmla="*/ 0 h 5975350"/>
              <a:gd name="connsiteX3" fmla="*/ 6394450 w 6394450"/>
              <a:gd name="connsiteY3" fmla="*/ 2987675 h 5975350"/>
              <a:gd name="connsiteX4" fmla="*/ 3406775 w 6394450"/>
              <a:gd name="connsiteY4" fmla="*/ 5975350 h 5975350"/>
              <a:gd name="connsiteX5" fmla="*/ 3403600 w 6394450"/>
              <a:gd name="connsiteY5" fmla="*/ 5975350 h 5975350"/>
              <a:gd name="connsiteX6" fmla="*/ 0 w 6394450"/>
              <a:gd name="connsiteY6" fmla="*/ 5975350 h 5975350"/>
              <a:gd name="connsiteX0" fmla="*/ 492259 w 6394450"/>
              <a:gd name="connsiteY0" fmla="*/ 11720 h 5975350"/>
              <a:gd name="connsiteX1" fmla="*/ 3403600 w 6394450"/>
              <a:gd name="connsiteY1" fmla="*/ 0 h 5975350"/>
              <a:gd name="connsiteX2" fmla="*/ 3406775 w 6394450"/>
              <a:gd name="connsiteY2" fmla="*/ 0 h 5975350"/>
              <a:gd name="connsiteX3" fmla="*/ 6394450 w 6394450"/>
              <a:gd name="connsiteY3" fmla="*/ 2987675 h 5975350"/>
              <a:gd name="connsiteX4" fmla="*/ 3406775 w 6394450"/>
              <a:gd name="connsiteY4" fmla="*/ 5975350 h 5975350"/>
              <a:gd name="connsiteX5" fmla="*/ 3403600 w 6394450"/>
              <a:gd name="connsiteY5" fmla="*/ 5975350 h 5975350"/>
              <a:gd name="connsiteX6" fmla="*/ 0 w 6394450"/>
              <a:gd name="connsiteY6" fmla="*/ 5975350 h 5975350"/>
              <a:gd name="connsiteX7" fmla="*/ 492259 w 6394450"/>
              <a:gd name="connsiteY7" fmla="*/ 11720 h 5975350"/>
              <a:gd name="connsiteX0" fmla="*/ 0 w 5902191"/>
              <a:gd name="connsiteY0" fmla="*/ 11720 h 5975350"/>
              <a:gd name="connsiteX1" fmla="*/ 2911341 w 5902191"/>
              <a:gd name="connsiteY1" fmla="*/ 0 h 5975350"/>
              <a:gd name="connsiteX2" fmla="*/ 2914516 w 5902191"/>
              <a:gd name="connsiteY2" fmla="*/ 0 h 5975350"/>
              <a:gd name="connsiteX3" fmla="*/ 5902191 w 5902191"/>
              <a:gd name="connsiteY3" fmla="*/ 2987675 h 5975350"/>
              <a:gd name="connsiteX4" fmla="*/ 2914516 w 5902191"/>
              <a:gd name="connsiteY4" fmla="*/ 5975350 h 5975350"/>
              <a:gd name="connsiteX5" fmla="*/ 2911341 w 5902191"/>
              <a:gd name="connsiteY5" fmla="*/ 5975350 h 5975350"/>
              <a:gd name="connsiteX6" fmla="*/ 0 w 5902191"/>
              <a:gd name="connsiteY6" fmla="*/ 5963630 h 5975350"/>
              <a:gd name="connsiteX7" fmla="*/ 0 w 5902191"/>
              <a:gd name="connsiteY7" fmla="*/ 11720 h 5975350"/>
              <a:gd name="connsiteX0" fmla="*/ 3052 w 5902191"/>
              <a:gd name="connsiteY0" fmla="*/ 5617 h 5975350"/>
              <a:gd name="connsiteX1" fmla="*/ 2911341 w 5902191"/>
              <a:gd name="connsiteY1" fmla="*/ 0 h 5975350"/>
              <a:gd name="connsiteX2" fmla="*/ 2914516 w 5902191"/>
              <a:gd name="connsiteY2" fmla="*/ 0 h 5975350"/>
              <a:gd name="connsiteX3" fmla="*/ 5902191 w 5902191"/>
              <a:gd name="connsiteY3" fmla="*/ 2987675 h 5975350"/>
              <a:gd name="connsiteX4" fmla="*/ 2914516 w 5902191"/>
              <a:gd name="connsiteY4" fmla="*/ 5975350 h 5975350"/>
              <a:gd name="connsiteX5" fmla="*/ 2911341 w 5902191"/>
              <a:gd name="connsiteY5" fmla="*/ 5975350 h 5975350"/>
              <a:gd name="connsiteX6" fmla="*/ 0 w 5902191"/>
              <a:gd name="connsiteY6" fmla="*/ 5963630 h 5975350"/>
              <a:gd name="connsiteX7" fmla="*/ 3052 w 5902191"/>
              <a:gd name="connsiteY7" fmla="*/ 5617 h 5975350"/>
              <a:gd name="connsiteX0" fmla="*/ 6104 w 5905243"/>
              <a:gd name="connsiteY0" fmla="*/ 5617 h 5981945"/>
              <a:gd name="connsiteX1" fmla="*/ 2914393 w 5905243"/>
              <a:gd name="connsiteY1" fmla="*/ 0 h 5981945"/>
              <a:gd name="connsiteX2" fmla="*/ 2917568 w 5905243"/>
              <a:gd name="connsiteY2" fmla="*/ 0 h 5981945"/>
              <a:gd name="connsiteX3" fmla="*/ 5905243 w 5905243"/>
              <a:gd name="connsiteY3" fmla="*/ 2987675 h 5981945"/>
              <a:gd name="connsiteX4" fmla="*/ 2917568 w 5905243"/>
              <a:gd name="connsiteY4" fmla="*/ 5975350 h 5981945"/>
              <a:gd name="connsiteX5" fmla="*/ 2914393 w 5905243"/>
              <a:gd name="connsiteY5" fmla="*/ 5975350 h 5981945"/>
              <a:gd name="connsiteX6" fmla="*/ 0 w 5905243"/>
              <a:gd name="connsiteY6" fmla="*/ 5981945 h 5981945"/>
              <a:gd name="connsiteX7" fmla="*/ 6104 w 5905243"/>
              <a:gd name="connsiteY7" fmla="*/ 5617 h 5981945"/>
              <a:gd name="connsiteX0" fmla="*/ 6104 w 5905243"/>
              <a:gd name="connsiteY0" fmla="*/ 0 h 5982433"/>
              <a:gd name="connsiteX1" fmla="*/ 2914393 w 5905243"/>
              <a:gd name="connsiteY1" fmla="*/ 488 h 5982433"/>
              <a:gd name="connsiteX2" fmla="*/ 2917568 w 5905243"/>
              <a:gd name="connsiteY2" fmla="*/ 488 h 5982433"/>
              <a:gd name="connsiteX3" fmla="*/ 5905243 w 5905243"/>
              <a:gd name="connsiteY3" fmla="*/ 2988163 h 5982433"/>
              <a:gd name="connsiteX4" fmla="*/ 2917568 w 5905243"/>
              <a:gd name="connsiteY4" fmla="*/ 5975838 h 5982433"/>
              <a:gd name="connsiteX5" fmla="*/ 2914393 w 5905243"/>
              <a:gd name="connsiteY5" fmla="*/ 5975838 h 5982433"/>
              <a:gd name="connsiteX6" fmla="*/ 0 w 5905243"/>
              <a:gd name="connsiteY6" fmla="*/ 5982433 h 5982433"/>
              <a:gd name="connsiteX7" fmla="*/ 6104 w 5905243"/>
              <a:gd name="connsiteY7" fmla="*/ 0 h 5982433"/>
              <a:gd name="connsiteX0" fmla="*/ 12209 w 5911348"/>
              <a:gd name="connsiteY0" fmla="*/ 0 h 5975838"/>
              <a:gd name="connsiteX1" fmla="*/ 2920498 w 5911348"/>
              <a:gd name="connsiteY1" fmla="*/ 488 h 5975838"/>
              <a:gd name="connsiteX2" fmla="*/ 2923673 w 5911348"/>
              <a:gd name="connsiteY2" fmla="*/ 488 h 5975838"/>
              <a:gd name="connsiteX3" fmla="*/ 5911348 w 5911348"/>
              <a:gd name="connsiteY3" fmla="*/ 2988163 h 5975838"/>
              <a:gd name="connsiteX4" fmla="*/ 2923673 w 5911348"/>
              <a:gd name="connsiteY4" fmla="*/ 5975838 h 5975838"/>
              <a:gd name="connsiteX5" fmla="*/ 2920498 w 5911348"/>
              <a:gd name="connsiteY5" fmla="*/ 5975838 h 5975838"/>
              <a:gd name="connsiteX6" fmla="*/ 0 w 5911348"/>
              <a:gd name="connsiteY6" fmla="*/ 5970236 h 5975838"/>
              <a:gd name="connsiteX7" fmla="*/ 12209 w 5911348"/>
              <a:gd name="connsiteY7" fmla="*/ 0 h 5975838"/>
              <a:gd name="connsiteX0" fmla="*/ 203 w 5912703"/>
              <a:gd name="connsiteY0" fmla="*/ 0 h 5975838"/>
              <a:gd name="connsiteX1" fmla="*/ 2921853 w 5912703"/>
              <a:gd name="connsiteY1" fmla="*/ 488 h 5975838"/>
              <a:gd name="connsiteX2" fmla="*/ 2925028 w 5912703"/>
              <a:gd name="connsiteY2" fmla="*/ 488 h 5975838"/>
              <a:gd name="connsiteX3" fmla="*/ 5912703 w 5912703"/>
              <a:gd name="connsiteY3" fmla="*/ 2988163 h 5975838"/>
              <a:gd name="connsiteX4" fmla="*/ 2925028 w 5912703"/>
              <a:gd name="connsiteY4" fmla="*/ 5975838 h 5975838"/>
              <a:gd name="connsiteX5" fmla="*/ 2921853 w 5912703"/>
              <a:gd name="connsiteY5" fmla="*/ 5975838 h 5975838"/>
              <a:gd name="connsiteX6" fmla="*/ 1355 w 5912703"/>
              <a:gd name="connsiteY6" fmla="*/ 5970236 h 5975838"/>
              <a:gd name="connsiteX7" fmla="*/ 203 w 5912703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64132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64132 h 5975838"/>
              <a:gd name="connsiteX7" fmla="*/ 11096 w 5923596"/>
              <a:gd name="connsiteY7" fmla="*/ 0 h 5975838"/>
              <a:gd name="connsiteX0" fmla="*/ 11096 w 5923596"/>
              <a:gd name="connsiteY0" fmla="*/ 0 h 5977156"/>
              <a:gd name="connsiteX1" fmla="*/ 2932746 w 5923596"/>
              <a:gd name="connsiteY1" fmla="*/ 488 h 5977156"/>
              <a:gd name="connsiteX2" fmla="*/ 2935921 w 5923596"/>
              <a:gd name="connsiteY2" fmla="*/ 488 h 5977156"/>
              <a:gd name="connsiteX3" fmla="*/ 5923596 w 5923596"/>
              <a:gd name="connsiteY3" fmla="*/ 2988163 h 5977156"/>
              <a:gd name="connsiteX4" fmla="*/ 2935921 w 5923596"/>
              <a:gd name="connsiteY4" fmla="*/ 5975838 h 5977156"/>
              <a:gd name="connsiteX5" fmla="*/ 2932746 w 5923596"/>
              <a:gd name="connsiteY5" fmla="*/ 5975838 h 5977156"/>
              <a:gd name="connsiteX6" fmla="*/ 0 w 5923596"/>
              <a:gd name="connsiteY6" fmla="*/ 5977156 h 5977156"/>
              <a:gd name="connsiteX7" fmla="*/ 11096 w 5923596"/>
              <a:gd name="connsiteY7" fmla="*/ 0 h 5977156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5 w 5912505"/>
              <a:gd name="connsiteY0" fmla="*/ 0 h 5975838"/>
              <a:gd name="connsiteX1" fmla="*/ 2921655 w 5912505"/>
              <a:gd name="connsiteY1" fmla="*/ 488 h 5975838"/>
              <a:gd name="connsiteX2" fmla="*/ 2924830 w 5912505"/>
              <a:gd name="connsiteY2" fmla="*/ 488 h 5975838"/>
              <a:gd name="connsiteX3" fmla="*/ 5912505 w 5912505"/>
              <a:gd name="connsiteY3" fmla="*/ 2988163 h 5975838"/>
              <a:gd name="connsiteX4" fmla="*/ 2924830 w 5912505"/>
              <a:gd name="connsiteY4" fmla="*/ 5975838 h 5975838"/>
              <a:gd name="connsiteX5" fmla="*/ 2921655 w 5912505"/>
              <a:gd name="connsiteY5" fmla="*/ 5975838 h 5975838"/>
              <a:gd name="connsiteX6" fmla="*/ 160707 w 5912505"/>
              <a:gd name="connsiteY6" fmla="*/ 5970645 h 5975838"/>
              <a:gd name="connsiteX7" fmla="*/ 5 w 5912505"/>
              <a:gd name="connsiteY7" fmla="*/ 0 h 5975838"/>
              <a:gd name="connsiteX0" fmla="*/ 97 w 5757161"/>
              <a:gd name="connsiteY0" fmla="*/ 0 h 5975838"/>
              <a:gd name="connsiteX1" fmla="*/ 2766311 w 5757161"/>
              <a:gd name="connsiteY1" fmla="*/ 488 h 5975838"/>
              <a:gd name="connsiteX2" fmla="*/ 2769486 w 5757161"/>
              <a:gd name="connsiteY2" fmla="*/ 488 h 5975838"/>
              <a:gd name="connsiteX3" fmla="*/ 5757161 w 5757161"/>
              <a:gd name="connsiteY3" fmla="*/ 2988163 h 5975838"/>
              <a:gd name="connsiteX4" fmla="*/ 2769486 w 5757161"/>
              <a:gd name="connsiteY4" fmla="*/ 5975838 h 5975838"/>
              <a:gd name="connsiteX5" fmla="*/ 2766311 w 5757161"/>
              <a:gd name="connsiteY5" fmla="*/ 5975838 h 5975838"/>
              <a:gd name="connsiteX6" fmla="*/ 5363 w 5757161"/>
              <a:gd name="connsiteY6" fmla="*/ 5970645 h 5975838"/>
              <a:gd name="connsiteX7" fmla="*/ 97 w 5757161"/>
              <a:gd name="connsiteY7" fmla="*/ 0 h 5975838"/>
              <a:gd name="connsiteX0" fmla="*/ 156530 w 5751798"/>
              <a:gd name="connsiteY0" fmla="*/ 22521 h 5975350"/>
              <a:gd name="connsiteX1" fmla="*/ 2760948 w 5751798"/>
              <a:gd name="connsiteY1" fmla="*/ 0 h 5975350"/>
              <a:gd name="connsiteX2" fmla="*/ 2764123 w 5751798"/>
              <a:gd name="connsiteY2" fmla="*/ 0 h 5975350"/>
              <a:gd name="connsiteX3" fmla="*/ 5751798 w 5751798"/>
              <a:gd name="connsiteY3" fmla="*/ 2987675 h 5975350"/>
              <a:gd name="connsiteX4" fmla="*/ 2764123 w 5751798"/>
              <a:gd name="connsiteY4" fmla="*/ 5975350 h 5975350"/>
              <a:gd name="connsiteX5" fmla="*/ 2760948 w 5751798"/>
              <a:gd name="connsiteY5" fmla="*/ 5975350 h 5975350"/>
              <a:gd name="connsiteX6" fmla="*/ 0 w 5751798"/>
              <a:gd name="connsiteY6" fmla="*/ 5970157 h 5975350"/>
              <a:gd name="connsiteX7" fmla="*/ 156530 w 5751798"/>
              <a:gd name="connsiteY7" fmla="*/ 22521 h 5975350"/>
              <a:gd name="connsiteX0" fmla="*/ 98 w 5595366"/>
              <a:gd name="connsiteY0" fmla="*/ 22521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0157 h 5975350"/>
              <a:gd name="connsiteX7" fmla="*/ 98 w 5595366"/>
              <a:gd name="connsiteY7" fmla="*/ 22521 h 5975350"/>
              <a:gd name="connsiteX0" fmla="*/ 98 w 5595366"/>
              <a:gd name="connsiteY0" fmla="*/ 22521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4751 h 5975350"/>
              <a:gd name="connsiteX7" fmla="*/ 98 w 5595366"/>
              <a:gd name="connsiteY7" fmla="*/ 22521 h 5975350"/>
              <a:gd name="connsiteX0" fmla="*/ 98 w 5595366"/>
              <a:gd name="connsiteY0" fmla="*/ 11211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4751 h 5975350"/>
              <a:gd name="connsiteX7" fmla="*/ 98 w 5595366"/>
              <a:gd name="connsiteY7" fmla="*/ 11211 h 5975350"/>
              <a:gd name="connsiteX0" fmla="*/ 98 w 5595366"/>
              <a:gd name="connsiteY0" fmla="*/ 3855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4751 h 5975350"/>
              <a:gd name="connsiteX7" fmla="*/ 98 w 5595366"/>
              <a:gd name="connsiteY7" fmla="*/ 3855 h 597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95366" h="5975350">
                <a:moveTo>
                  <a:pt x="98" y="3855"/>
                </a:moveTo>
                <a:lnTo>
                  <a:pt x="2604516" y="0"/>
                </a:lnTo>
                <a:lnTo>
                  <a:pt x="2607691" y="0"/>
                </a:lnTo>
                <a:cubicBezTo>
                  <a:pt x="4257421" y="0"/>
                  <a:pt x="5595366" y="1337945"/>
                  <a:pt x="5595366" y="2987675"/>
                </a:cubicBezTo>
                <a:cubicBezTo>
                  <a:pt x="5595366" y="4637405"/>
                  <a:pt x="4257421" y="5975350"/>
                  <a:pt x="2607691" y="5975350"/>
                </a:cubicBezTo>
                <a:lnTo>
                  <a:pt x="2604516" y="5975350"/>
                </a:lnTo>
                <a:lnTo>
                  <a:pt x="5363" y="5974751"/>
                </a:lnTo>
                <a:cubicBezTo>
                  <a:pt x="6380" y="3988747"/>
                  <a:pt x="-919" y="1989859"/>
                  <a:pt x="98" y="3855"/>
                </a:cubicBezTo>
                <a:close/>
              </a:path>
            </a:pathLst>
          </a:custGeom>
        </p:spPr>
        <p:txBody>
          <a:bodyPr wrap="square" lIns="720000" tIns="720000" rIns="720000" bIns="1800000" anchor="ctr" anchorCtr="1"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1F55EB93-A5DC-440E-A47D-9DF0BC1215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>
            <a:off x="5010150" y="615778"/>
            <a:ext cx="501667" cy="347540"/>
          </a:xfrm>
          <a:prstGeom prst="rect">
            <a:avLst/>
          </a:prstGeom>
        </p:spPr>
      </p:pic>
      <p:sp>
        <p:nvSpPr>
          <p:cNvPr id="9" name="Plassholder for lysbildenummer 1">
            <a:extLst>
              <a:ext uri="{FF2B5EF4-FFF2-40B4-BE49-F238E27FC236}">
                <a16:creationId xmlns:a16="http://schemas.microsoft.com/office/drawing/2014/main" id="{3702AAFE-C619-4C2E-80DF-548879305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6D864409-CB50-464A-B35C-B70CE846937B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142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5900" y="1212850"/>
            <a:ext cx="8712200" cy="3375025"/>
          </a:xfrm>
          <a:prstGeom prst="rect">
            <a:avLst/>
          </a:prstGeom>
        </p:spPr>
        <p:txBody>
          <a:bodyPr lIns="2520000" tIns="720000" rIns="2520000" bIns="720000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4187952"/>
            <a:ext cx="5562600" cy="255461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caption</a:t>
            </a:r>
            <a:r>
              <a:rPr lang="nb-NO" dirty="0"/>
              <a:t>/</a:t>
            </a:r>
            <a:r>
              <a:rPr lang="nb-NO" dirty="0" err="1"/>
              <a:t>reference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4188"/>
            <a:ext cx="8280400" cy="606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F0900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title</a:t>
            </a:r>
            <a:r>
              <a:rPr lang="nb-NO" noProof="0"/>
              <a:t>, </a:t>
            </a:r>
            <a:r>
              <a:rPr lang="nb-NO" noProof="0" err="1"/>
              <a:t>max</a:t>
            </a:r>
            <a:r>
              <a:rPr lang="nb-NO" noProof="0"/>
              <a:t> 2 lines</a:t>
            </a:r>
            <a:endParaRPr lang="nb-NO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6C135EF7-BEFE-F641-B9CE-854C4939675C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Title and picture</a:t>
            </a:r>
          </a:p>
        </p:txBody>
      </p:sp>
      <p:sp>
        <p:nvSpPr>
          <p:cNvPr id="6" name="Plassholder for lysbildenummer 1">
            <a:extLst>
              <a:ext uri="{FF2B5EF4-FFF2-40B4-BE49-F238E27FC236}">
                <a16:creationId xmlns:a16="http://schemas.microsoft.com/office/drawing/2014/main" id="{40FFDB94-94C5-41A6-930F-F7A2EF21D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1266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5900" y="195263"/>
            <a:ext cx="8712200" cy="4392612"/>
          </a:xfrm>
          <a:prstGeom prst="rect">
            <a:avLst/>
          </a:prstGeom>
        </p:spPr>
        <p:txBody>
          <a:bodyPr lIns="2520000" tIns="1080000" rIns="2520000">
            <a:normAutofit/>
          </a:bodyPr>
          <a:lstStyle>
            <a:lvl1pPr marL="0" indent="0" algn="ctr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43" name="TextBox 7">
            <a:extLst>
              <a:ext uri="{FF2B5EF4-FFF2-40B4-BE49-F238E27FC236}">
                <a16:creationId xmlns:a16="http://schemas.microsoft.com/office/drawing/2014/main" id="{86A55290-BA34-574B-88BB-9F743262227F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Picture only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81570DFC-BEFD-40A0-BC05-3CBC7E0BC6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4187952"/>
            <a:ext cx="5562600" cy="255461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caption</a:t>
            </a:r>
            <a:r>
              <a:rPr lang="nb-NO" dirty="0"/>
              <a:t>/</a:t>
            </a:r>
            <a:r>
              <a:rPr lang="nb-NO" dirty="0" err="1"/>
              <a:t>reference</a:t>
            </a:r>
            <a:endParaRPr lang="nb-NO" dirty="0"/>
          </a:p>
        </p:txBody>
      </p:sp>
      <p:sp>
        <p:nvSpPr>
          <p:cNvPr id="5" name="Plassholder for lysbildenummer 1">
            <a:extLst>
              <a:ext uri="{FF2B5EF4-FFF2-40B4-BE49-F238E27FC236}">
                <a16:creationId xmlns:a16="http://schemas.microsoft.com/office/drawing/2014/main" id="{9C630393-BF2F-4110-8A20-FD794BA81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56962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and circles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8">
            <a:extLst>
              <a:ext uri="{FF2B5EF4-FFF2-40B4-BE49-F238E27FC236}">
                <a16:creationId xmlns:a16="http://schemas.microsoft.com/office/drawing/2014/main" id="{2A64645C-DFF2-486F-A191-8B8B2B864F6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19456" y="195263"/>
            <a:ext cx="2750107" cy="4392611"/>
          </a:xfrm>
        </p:spPr>
        <p:txBody>
          <a:bodyPr lIns="180000" tIns="180000" rIns="180000" bIns="180000">
            <a:normAutofit/>
          </a:bodyPr>
          <a:lstStyle>
            <a:lvl1pPr marL="0" indent="0" algn="ctr">
              <a:buFont typeface="+mj-lt"/>
              <a:buNone/>
              <a:defRPr sz="1000" baseline="0"/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15" name="Plassholder for bilde 8">
            <a:extLst>
              <a:ext uri="{FF2B5EF4-FFF2-40B4-BE49-F238E27FC236}">
                <a16:creationId xmlns:a16="http://schemas.microsoft.com/office/drawing/2014/main" id="{59621879-604F-446E-BB74-3CB05E07592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197938" y="195263"/>
            <a:ext cx="2750107" cy="4392610"/>
          </a:xfrm>
        </p:spPr>
        <p:txBody>
          <a:bodyPr lIns="180000" tIns="180000" rIns="180000" bIns="180000">
            <a:normAutofit/>
          </a:bodyPr>
          <a:lstStyle>
            <a:lvl1pPr marL="0" indent="0" algn="ctr">
              <a:buFont typeface="+mj-lt"/>
              <a:buNone/>
              <a:defRPr sz="1000" baseline="0"/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18" name="Plassholder for bilde 8">
            <a:extLst>
              <a:ext uri="{FF2B5EF4-FFF2-40B4-BE49-F238E27FC236}">
                <a16:creationId xmlns:a16="http://schemas.microsoft.com/office/drawing/2014/main" id="{9F097B6C-AC51-4541-9377-FB743A643B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69807" y="195262"/>
            <a:ext cx="2750107" cy="4392609"/>
          </a:xfrm>
        </p:spPr>
        <p:txBody>
          <a:bodyPr lIns="180000" tIns="180000" rIns="180000" bIns="180000">
            <a:normAutofit/>
          </a:bodyPr>
          <a:lstStyle>
            <a:lvl1pPr marL="0" indent="0" algn="ctr">
              <a:buFont typeface="+mj-lt"/>
              <a:buNone/>
              <a:defRPr sz="1000" baseline="0"/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4DCB47A4-2EBA-204A-8E47-730228792A8E}"/>
              </a:ext>
            </a:extLst>
          </p:cNvPr>
          <p:cNvSpPr txBox="1"/>
          <p:nvPr/>
        </p:nvSpPr>
        <p:spPr>
          <a:xfrm>
            <a:off x="0" y="-287722"/>
            <a:ext cx="266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Three pictures and circles beige</a:t>
            </a:r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5BF8E78C-6A84-46EB-815B-DFF55FDCC084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633416" y="1438200"/>
            <a:ext cx="1980000" cy="1980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text</a:t>
            </a:r>
            <a:endParaRPr lang="nb-NO"/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ECEB7A8C-A655-47D7-8114-68DEC70EC4FE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3574900" y="1433200"/>
            <a:ext cx="1980000" cy="1980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text</a:t>
            </a:r>
            <a:endParaRPr lang="nb-NO"/>
          </a:p>
        </p:txBody>
      </p:sp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id="{6B8CCD4A-5A7F-4199-8471-AE333441B908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6530584" y="1433200"/>
            <a:ext cx="1980000" cy="1980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text</a:t>
            </a:r>
            <a:endParaRPr lang="nb-NO"/>
          </a:p>
        </p:txBody>
      </p:sp>
      <p:sp>
        <p:nvSpPr>
          <p:cNvPr id="9" name="Plassholder for lysbildenummer 1">
            <a:extLst>
              <a:ext uri="{FF2B5EF4-FFF2-40B4-BE49-F238E27FC236}">
                <a16:creationId xmlns:a16="http://schemas.microsoft.com/office/drawing/2014/main" id="{0463CBA3-8620-4FAA-9876-C4FB2ABB2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165493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. Picture wth red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>
            <a:extLst>
              <a:ext uri="{FF2B5EF4-FFF2-40B4-BE49-F238E27FC236}">
                <a16:creationId xmlns:a16="http://schemas.microsoft.com/office/drawing/2014/main" id="{66EA2944-5508-E64E-A2C4-C13CBDF1C3E2}"/>
              </a:ext>
            </a:extLst>
          </p:cNvPr>
          <p:cNvSpPr txBox="1"/>
          <p:nvPr/>
        </p:nvSpPr>
        <p:spPr>
          <a:xfrm>
            <a:off x="-1" y="-287722"/>
            <a:ext cx="34344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Title and content. Picture wth red circle</a:t>
            </a:r>
            <a:endParaRPr lang="nb-NO" sz="800" b="1" noProof="1">
              <a:solidFill>
                <a:schemeClr val="tx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8DBC67-DA29-47E1-849F-BE5D8A25F5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1" y="1212850"/>
            <a:ext cx="4248149" cy="3159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925D57F-C110-4515-BC2E-7220D5F9E2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411163"/>
            <a:ext cx="4248149" cy="606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F0900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15" name="Plassholder for bilde 3">
            <a:extLst>
              <a:ext uri="{FF2B5EF4-FFF2-40B4-BE49-F238E27FC236}">
                <a16:creationId xmlns:a16="http://schemas.microsoft.com/office/drawing/2014/main" id="{2AA5FBEF-5FB6-4730-9221-81030DC088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32475" y="195263"/>
            <a:ext cx="3095625" cy="4392612"/>
          </a:xfrm>
        </p:spPr>
        <p:txBody>
          <a:bodyPr lIns="720000" rIns="720000" bIns="1800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b-NO" sz="1050" dirty="0" err="1"/>
              <a:t>Click</a:t>
            </a:r>
            <a:r>
              <a:rPr lang="nb-NO" sz="1050" dirty="0"/>
              <a:t> </a:t>
            </a:r>
            <a:r>
              <a:rPr lang="nb-NO" sz="1050" dirty="0" err="1"/>
              <a:t>the</a:t>
            </a:r>
            <a:r>
              <a:rPr lang="nb-NO" sz="1050" dirty="0"/>
              <a:t> placeholder and </a:t>
            </a:r>
            <a:r>
              <a:rPr lang="nb-NO" sz="1050" dirty="0" err="1"/>
              <a:t>use</a:t>
            </a:r>
            <a:r>
              <a:rPr lang="nb-NO" sz="1050" dirty="0"/>
              <a:t> </a:t>
            </a:r>
            <a:r>
              <a:rPr lang="nb-NO" sz="1050" dirty="0" err="1"/>
              <a:t>button</a:t>
            </a:r>
            <a:r>
              <a:rPr lang="nb-NO" sz="1050" dirty="0"/>
              <a:t> "</a:t>
            </a:r>
            <a:r>
              <a:rPr lang="nb-NO" sz="1050" dirty="0" err="1"/>
              <a:t>Insert</a:t>
            </a:r>
            <a:r>
              <a:rPr lang="nb-NO" sz="1050" dirty="0"/>
              <a:t> image BrandMaster" to </a:t>
            </a:r>
            <a:r>
              <a:rPr lang="nb-NO" sz="1050" dirty="0" err="1"/>
              <a:t>the</a:t>
            </a:r>
            <a:r>
              <a:rPr lang="nb-NO" sz="1050" dirty="0"/>
              <a:t> far right </a:t>
            </a:r>
            <a:r>
              <a:rPr lang="nb-NO" sz="1050" dirty="0" err="1"/>
              <a:t>on</a:t>
            </a:r>
            <a:r>
              <a:rPr lang="nb-NO" sz="1050" dirty="0"/>
              <a:t> </a:t>
            </a:r>
            <a:r>
              <a:rPr lang="nb-NO" sz="1050" dirty="0" err="1"/>
              <a:t>the</a:t>
            </a:r>
            <a:r>
              <a:rPr lang="nb-NO" sz="1050" dirty="0"/>
              <a:t> </a:t>
            </a:r>
            <a:r>
              <a:rPr lang="nb-NO" sz="1050" dirty="0" err="1"/>
              <a:t>menu</a:t>
            </a:r>
            <a:r>
              <a:rPr lang="nb-NO" sz="1050" dirty="0"/>
              <a:t> "Sett inn/</a:t>
            </a:r>
            <a:r>
              <a:rPr lang="nb-NO" sz="1050" dirty="0" err="1"/>
              <a:t>Insert</a:t>
            </a:r>
            <a:r>
              <a:rPr lang="nb-NO" sz="1050" dirty="0"/>
              <a:t>/</a:t>
            </a:r>
            <a:r>
              <a:rPr lang="nb-NO" sz="1050" dirty="0" err="1"/>
              <a:t>Infoga</a:t>
            </a:r>
            <a:r>
              <a:rPr lang="nb-NO" sz="1050" dirty="0"/>
              <a:t>". </a:t>
            </a:r>
            <a:endParaRPr lang="nb-NO" sz="1050" noProof="1"/>
          </a:p>
        </p:txBody>
      </p:sp>
      <p:sp>
        <p:nvSpPr>
          <p:cNvPr id="16" name="Plassholder for tekst 2">
            <a:extLst>
              <a:ext uri="{FF2B5EF4-FFF2-40B4-BE49-F238E27FC236}">
                <a16:creationId xmlns:a16="http://schemas.microsoft.com/office/drawing/2014/main" id="{96DDB101-C03F-4452-BFE3-1EFC19136C6C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4842475" y="1401569"/>
            <a:ext cx="1980000" cy="1980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144000" indent="0">
              <a:buNone/>
              <a:defRPr/>
            </a:lvl2pPr>
            <a:lvl3pPr marL="277787" indent="0">
              <a:buNone/>
              <a:defRPr/>
            </a:lvl3pPr>
            <a:lvl4pPr marL="414337" indent="0">
              <a:buNone/>
              <a:defRPr/>
            </a:lvl4pPr>
            <a:lvl5pPr marL="539750" indent="0">
              <a:buNone/>
              <a:defRPr/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dirty="0"/>
          </a:p>
        </p:txBody>
      </p:sp>
      <p:sp>
        <p:nvSpPr>
          <p:cNvPr id="17" name="Plassholder for lysbildenummer 1">
            <a:extLst>
              <a:ext uri="{FF2B5EF4-FFF2-40B4-BE49-F238E27FC236}">
                <a16:creationId xmlns:a16="http://schemas.microsoft.com/office/drawing/2014/main" id="{63973E3B-AD14-42FA-9266-694AA9A8A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060210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BC38899F-3D8D-4985-B48B-19DAEB65F106}"/>
              </a:ext>
            </a:extLst>
          </p:cNvPr>
          <p:cNvSpPr/>
          <p:nvPr/>
        </p:nvSpPr>
        <p:spPr>
          <a:xfrm>
            <a:off x="0" y="-10585"/>
            <a:ext cx="9144000" cy="48048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6858000" cy="396081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ct val="120000"/>
              </a:lnSpc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EDD10C5-14CC-734B-ACA7-7066DDE299D8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Large text beige</a:t>
            </a:r>
          </a:p>
        </p:txBody>
      </p:sp>
      <p:sp>
        <p:nvSpPr>
          <p:cNvPr id="6" name="Plassholder for lysbildenummer 1">
            <a:extLst>
              <a:ext uri="{FF2B5EF4-FFF2-40B4-BE49-F238E27FC236}">
                <a16:creationId xmlns:a16="http://schemas.microsoft.com/office/drawing/2014/main" id="{E2A7D0CC-9C24-46D6-9CD9-EBC4EC55B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5" name="Rett linje 4">
            <a:extLst>
              <a:ext uri="{FF2B5EF4-FFF2-40B4-BE49-F238E27FC236}">
                <a16:creationId xmlns:a16="http://schemas.microsoft.com/office/drawing/2014/main" id="{4B93E631-3F0A-475E-BEAB-735210E2C541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32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page - transparent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ssholder for bilde 68">
            <a:extLst>
              <a:ext uri="{FF2B5EF4-FFF2-40B4-BE49-F238E27FC236}">
                <a16:creationId xmlns:a16="http://schemas.microsoft.com/office/drawing/2014/main" id="{2D72BCA1-2054-40FB-9E68-F6EC5885D03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843207"/>
            <a:ext cx="9143998" cy="4300289"/>
          </a:xfrm>
          <a:prstGeom prst="rect">
            <a:avLst/>
          </a:prstGeom>
          <a:solidFill>
            <a:schemeClr val="accent1"/>
          </a:solidFill>
        </p:spPr>
        <p:txBody>
          <a:bodyPr wrap="square" lIns="5760000" tIns="360000" rIns="360000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nb-NO" sz="900" dirty="0" err="1"/>
              <a:t>Click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placeholder and </a:t>
            </a:r>
            <a:r>
              <a:rPr lang="nb-NO" sz="900" dirty="0" err="1"/>
              <a:t>use</a:t>
            </a:r>
            <a:r>
              <a:rPr lang="nb-NO" sz="900" dirty="0"/>
              <a:t> </a:t>
            </a:r>
            <a:r>
              <a:rPr lang="nb-NO" sz="900" dirty="0" err="1"/>
              <a:t>button</a:t>
            </a:r>
            <a:r>
              <a:rPr lang="nb-NO" sz="900" dirty="0"/>
              <a:t> "</a:t>
            </a:r>
            <a:r>
              <a:rPr lang="nb-NO" sz="900" dirty="0" err="1"/>
              <a:t>Insert</a:t>
            </a:r>
            <a:r>
              <a:rPr lang="nb-NO" sz="900" dirty="0"/>
              <a:t> image BrandMaster" to </a:t>
            </a:r>
            <a:r>
              <a:rPr lang="nb-NO" sz="900" dirty="0" err="1"/>
              <a:t>the</a:t>
            </a:r>
            <a:r>
              <a:rPr lang="nb-NO" sz="900" dirty="0"/>
              <a:t> far right </a:t>
            </a:r>
            <a:r>
              <a:rPr lang="nb-NO" sz="900" dirty="0" err="1"/>
              <a:t>on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menu</a:t>
            </a:r>
            <a:r>
              <a:rPr lang="nb-NO" sz="900" dirty="0"/>
              <a:t> </a:t>
            </a:r>
            <a:br>
              <a:rPr lang="nb-NO" sz="900" dirty="0"/>
            </a:br>
            <a:r>
              <a:rPr lang="nb-NO" sz="900" dirty="0"/>
              <a:t>"Sett inn/</a:t>
            </a:r>
            <a:r>
              <a:rPr lang="nb-NO" sz="900" dirty="0" err="1"/>
              <a:t>Insert</a:t>
            </a:r>
            <a:r>
              <a:rPr lang="nb-NO" sz="900" dirty="0"/>
              <a:t>/</a:t>
            </a:r>
            <a:r>
              <a:rPr lang="nb-NO" sz="900" dirty="0" err="1"/>
              <a:t>Infoga</a:t>
            </a:r>
            <a:r>
              <a:rPr lang="nb-NO" sz="900" dirty="0"/>
              <a:t>". </a:t>
            </a:r>
            <a:endParaRPr lang="nb-NO" sz="900" noProof="1"/>
          </a:p>
        </p:txBody>
      </p:sp>
      <p:grpSp>
        <p:nvGrpSpPr>
          <p:cNvPr id="110" name="Gruppe 109">
            <a:extLst>
              <a:ext uri="{FF2B5EF4-FFF2-40B4-BE49-F238E27FC236}">
                <a16:creationId xmlns:a16="http://schemas.microsoft.com/office/drawing/2014/main" id="{1B3532F1-75B2-4B89-8D54-B558D3A0381A}"/>
              </a:ext>
            </a:extLst>
          </p:cNvPr>
          <p:cNvGrpSpPr/>
          <p:nvPr/>
        </p:nvGrpSpPr>
        <p:grpSpPr>
          <a:xfrm>
            <a:off x="0" y="5297788"/>
            <a:ext cx="9144000" cy="180000"/>
            <a:chOff x="0" y="5297788"/>
            <a:chExt cx="9144000" cy="372979"/>
          </a:xfrm>
        </p:grpSpPr>
        <p:cxnSp>
          <p:nvCxnSpPr>
            <p:cNvPr id="111" name="Rett linje 110">
              <a:extLst>
                <a:ext uri="{FF2B5EF4-FFF2-40B4-BE49-F238E27FC236}">
                  <a16:creationId xmlns:a16="http://schemas.microsoft.com/office/drawing/2014/main" id="{527937BC-D6B0-49F0-86F5-A93DE3740C8B}"/>
                </a:ext>
              </a:extLst>
            </p:cNvPr>
            <p:cNvCxnSpPr/>
            <p:nvPr/>
          </p:nvCxnSpPr>
          <p:spPr>
            <a:xfrm>
              <a:off x="9144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ett linje 111">
              <a:extLst>
                <a:ext uri="{FF2B5EF4-FFF2-40B4-BE49-F238E27FC236}">
                  <a16:creationId xmlns:a16="http://schemas.microsoft.com/office/drawing/2014/main" id="{91E1C51D-B6BE-4B47-B10A-B03BCDA0AABA}"/>
                </a:ext>
              </a:extLst>
            </p:cNvPr>
            <p:cNvCxnSpPr/>
            <p:nvPr/>
          </p:nvCxnSpPr>
          <p:spPr>
            <a:xfrm>
              <a:off x="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tt linje 112">
              <a:extLst>
                <a:ext uri="{FF2B5EF4-FFF2-40B4-BE49-F238E27FC236}">
                  <a16:creationId xmlns:a16="http://schemas.microsoft.com/office/drawing/2014/main" id="{967F5C84-191E-457D-A864-B29EC08F0B6F}"/>
                </a:ext>
              </a:extLst>
            </p:cNvPr>
            <p:cNvCxnSpPr/>
            <p:nvPr/>
          </p:nvCxnSpPr>
          <p:spPr>
            <a:xfrm>
              <a:off x="4572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Rett linje 113">
              <a:extLst>
                <a:ext uri="{FF2B5EF4-FFF2-40B4-BE49-F238E27FC236}">
                  <a16:creationId xmlns:a16="http://schemas.microsoft.com/office/drawing/2014/main" id="{DE4F3DC6-A2E4-4567-8252-264776AF36CF}"/>
                </a:ext>
              </a:extLst>
            </p:cNvPr>
            <p:cNvCxnSpPr/>
            <p:nvPr/>
          </p:nvCxnSpPr>
          <p:spPr>
            <a:xfrm>
              <a:off x="6858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Rett linje 114">
              <a:extLst>
                <a:ext uri="{FF2B5EF4-FFF2-40B4-BE49-F238E27FC236}">
                  <a16:creationId xmlns:a16="http://schemas.microsoft.com/office/drawing/2014/main" id="{D621A3D7-7C09-4DE4-93E0-8866786801E2}"/>
                </a:ext>
              </a:extLst>
            </p:cNvPr>
            <p:cNvCxnSpPr/>
            <p:nvPr/>
          </p:nvCxnSpPr>
          <p:spPr>
            <a:xfrm>
              <a:off x="2286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Rett linje 115">
              <a:extLst>
                <a:ext uri="{FF2B5EF4-FFF2-40B4-BE49-F238E27FC236}">
                  <a16:creationId xmlns:a16="http://schemas.microsoft.com/office/drawing/2014/main" id="{A2D3573C-C4BE-4A7C-8A65-ECC0A791F821}"/>
                </a:ext>
              </a:extLst>
            </p:cNvPr>
            <p:cNvCxnSpPr/>
            <p:nvPr/>
          </p:nvCxnSpPr>
          <p:spPr>
            <a:xfrm>
              <a:off x="8001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Rett linje 116">
              <a:extLst>
                <a:ext uri="{FF2B5EF4-FFF2-40B4-BE49-F238E27FC236}">
                  <a16:creationId xmlns:a16="http://schemas.microsoft.com/office/drawing/2014/main" id="{52FB9399-120E-4F03-993D-B32CD505FC90}"/>
                </a:ext>
              </a:extLst>
            </p:cNvPr>
            <p:cNvCxnSpPr/>
            <p:nvPr/>
          </p:nvCxnSpPr>
          <p:spPr>
            <a:xfrm>
              <a:off x="5715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Rett linje 117">
              <a:extLst>
                <a:ext uri="{FF2B5EF4-FFF2-40B4-BE49-F238E27FC236}">
                  <a16:creationId xmlns:a16="http://schemas.microsoft.com/office/drawing/2014/main" id="{7E898101-6865-407F-AAA6-5CABDB47FDF2}"/>
                </a:ext>
              </a:extLst>
            </p:cNvPr>
            <p:cNvCxnSpPr/>
            <p:nvPr/>
          </p:nvCxnSpPr>
          <p:spPr>
            <a:xfrm>
              <a:off x="3429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tt linje 118">
              <a:extLst>
                <a:ext uri="{FF2B5EF4-FFF2-40B4-BE49-F238E27FC236}">
                  <a16:creationId xmlns:a16="http://schemas.microsoft.com/office/drawing/2014/main" id="{ABB597C0-915A-4164-8A8F-11634CA3BDDD}"/>
                </a:ext>
              </a:extLst>
            </p:cNvPr>
            <p:cNvCxnSpPr/>
            <p:nvPr/>
          </p:nvCxnSpPr>
          <p:spPr>
            <a:xfrm>
              <a:off x="1143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Rett linje 119">
              <a:extLst>
                <a:ext uri="{FF2B5EF4-FFF2-40B4-BE49-F238E27FC236}">
                  <a16:creationId xmlns:a16="http://schemas.microsoft.com/office/drawing/2014/main" id="{8F63A98A-1D73-4A0C-BE12-77B597748CB4}"/>
                </a:ext>
              </a:extLst>
            </p:cNvPr>
            <p:cNvCxnSpPr/>
            <p:nvPr/>
          </p:nvCxnSpPr>
          <p:spPr>
            <a:xfrm>
              <a:off x="8572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Rett linje 120">
              <a:extLst>
                <a:ext uri="{FF2B5EF4-FFF2-40B4-BE49-F238E27FC236}">
                  <a16:creationId xmlns:a16="http://schemas.microsoft.com/office/drawing/2014/main" id="{9900E21B-838D-4A29-9FC9-6A9F8F0BF0E8}"/>
                </a:ext>
              </a:extLst>
            </p:cNvPr>
            <p:cNvCxnSpPr/>
            <p:nvPr/>
          </p:nvCxnSpPr>
          <p:spPr>
            <a:xfrm>
              <a:off x="7429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Rett linje 121">
              <a:extLst>
                <a:ext uri="{FF2B5EF4-FFF2-40B4-BE49-F238E27FC236}">
                  <a16:creationId xmlns:a16="http://schemas.microsoft.com/office/drawing/2014/main" id="{385C1CEC-E3FB-444C-B81F-AD20A2AC6ED8}"/>
                </a:ext>
              </a:extLst>
            </p:cNvPr>
            <p:cNvCxnSpPr/>
            <p:nvPr/>
          </p:nvCxnSpPr>
          <p:spPr>
            <a:xfrm>
              <a:off x="6286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ett linje 122">
              <a:extLst>
                <a:ext uri="{FF2B5EF4-FFF2-40B4-BE49-F238E27FC236}">
                  <a16:creationId xmlns:a16="http://schemas.microsoft.com/office/drawing/2014/main" id="{83E866E0-84AB-43E4-B18A-E8C67B02D1D0}"/>
                </a:ext>
              </a:extLst>
            </p:cNvPr>
            <p:cNvCxnSpPr/>
            <p:nvPr/>
          </p:nvCxnSpPr>
          <p:spPr>
            <a:xfrm>
              <a:off x="5143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ett linje 123">
              <a:extLst>
                <a:ext uri="{FF2B5EF4-FFF2-40B4-BE49-F238E27FC236}">
                  <a16:creationId xmlns:a16="http://schemas.microsoft.com/office/drawing/2014/main" id="{03345610-7724-433B-A6E6-E952730169C8}"/>
                </a:ext>
              </a:extLst>
            </p:cNvPr>
            <p:cNvCxnSpPr/>
            <p:nvPr/>
          </p:nvCxnSpPr>
          <p:spPr>
            <a:xfrm>
              <a:off x="4000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tt linje 124">
              <a:extLst>
                <a:ext uri="{FF2B5EF4-FFF2-40B4-BE49-F238E27FC236}">
                  <a16:creationId xmlns:a16="http://schemas.microsoft.com/office/drawing/2014/main" id="{21E8E08D-4961-41A3-BA37-C4A85E58CB3B}"/>
                </a:ext>
              </a:extLst>
            </p:cNvPr>
            <p:cNvCxnSpPr/>
            <p:nvPr/>
          </p:nvCxnSpPr>
          <p:spPr>
            <a:xfrm>
              <a:off x="2857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tt linje 125">
              <a:extLst>
                <a:ext uri="{FF2B5EF4-FFF2-40B4-BE49-F238E27FC236}">
                  <a16:creationId xmlns:a16="http://schemas.microsoft.com/office/drawing/2014/main" id="{42CEEA11-3C6F-419B-9A41-D98FC00664C8}"/>
                </a:ext>
              </a:extLst>
            </p:cNvPr>
            <p:cNvCxnSpPr/>
            <p:nvPr/>
          </p:nvCxnSpPr>
          <p:spPr>
            <a:xfrm>
              <a:off x="1714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126">
              <a:extLst>
                <a:ext uri="{FF2B5EF4-FFF2-40B4-BE49-F238E27FC236}">
                  <a16:creationId xmlns:a16="http://schemas.microsoft.com/office/drawing/2014/main" id="{3FCFEB0B-4112-4FFA-BF3C-F51CA53ED454}"/>
                </a:ext>
              </a:extLst>
            </p:cNvPr>
            <p:cNvCxnSpPr/>
            <p:nvPr/>
          </p:nvCxnSpPr>
          <p:spPr>
            <a:xfrm>
              <a:off x="571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uppe 127">
            <a:extLst>
              <a:ext uri="{FF2B5EF4-FFF2-40B4-BE49-F238E27FC236}">
                <a16:creationId xmlns:a16="http://schemas.microsoft.com/office/drawing/2014/main" id="{3694025E-2D26-460A-8C04-2695F577ED1A}"/>
              </a:ext>
            </a:extLst>
          </p:cNvPr>
          <p:cNvGrpSpPr/>
          <p:nvPr/>
        </p:nvGrpSpPr>
        <p:grpSpPr>
          <a:xfrm>
            <a:off x="-339073" y="1"/>
            <a:ext cx="180000" cy="4246200"/>
            <a:chOff x="-583532" y="1"/>
            <a:chExt cx="372980" cy="4246200"/>
          </a:xfrm>
        </p:grpSpPr>
        <p:cxnSp>
          <p:nvCxnSpPr>
            <p:cNvPr id="129" name="Rett linje 128">
              <a:extLst>
                <a:ext uri="{FF2B5EF4-FFF2-40B4-BE49-F238E27FC236}">
                  <a16:creationId xmlns:a16="http://schemas.microsoft.com/office/drawing/2014/main" id="{09420FB4-778D-47AD-B4F6-F02261DAE97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-186489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Rett linje 129">
              <a:extLst>
                <a:ext uri="{FF2B5EF4-FFF2-40B4-BE49-F238E27FC236}">
                  <a16:creationId xmlns:a16="http://schemas.microsoft.com/office/drawing/2014/main" id="{0E64E137-181E-4F59-BFC0-26B0D4553D0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2239911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Rett linje 130">
              <a:extLst>
                <a:ext uri="{FF2B5EF4-FFF2-40B4-BE49-F238E27FC236}">
                  <a16:creationId xmlns:a16="http://schemas.microsoft.com/office/drawing/2014/main" id="{F2CCD71F-364D-4FCA-9957-C2AB2849C7F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11052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tt linje 131">
              <a:extLst>
                <a:ext uri="{FF2B5EF4-FFF2-40B4-BE49-F238E27FC236}">
                  <a16:creationId xmlns:a16="http://schemas.microsoft.com/office/drawing/2014/main" id="{81327B8B-BB12-4BD4-9C1F-887ED48A558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35316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Rett linje 132">
              <a:extLst>
                <a:ext uri="{FF2B5EF4-FFF2-40B4-BE49-F238E27FC236}">
                  <a16:creationId xmlns:a16="http://schemas.microsoft.com/office/drawing/2014/main" id="{D80CC957-8B3D-4BDD-9CE5-BAB79B93112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3" y="5166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Rett linje 133">
              <a:extLst>
                <a:ext uri="{FF2B5EF4-FFF2-40B4-BE49-F238E27FC236}">
                  <a16:creationId xmlns:a16="http://schemas.microsoft.com/office/drawing/2014/main" id="{1AFE4748-6AE4-4A10-A07A-5D7E444BFA4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17298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ett linje 134">
              <a:extLst>
                <a:ext uri="{FF2B5EF4-FFF2-40B4-BE49-F238E27FC236}">
                  <a16:creationId xmlns:a16="http://schemas.microsoft.com/office/drawing/2014/main" id="{5478521E-9441-4E47-9364-2EC7B381944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29430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Rett linje 135">
              <a:extLst>
                <a:ext uri="{FF2B5EF4-FFF2-40B4-BE49-F238E27FC236}">
                  <a16:creationId xmlns:a16="http://schemas.microsoft.com/office/drawing/2014/main" id="{2CDCF340-1AF5-4414-BFB0-1764E129FF3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41562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9" name="Title 1">
            <a:extLst>
              <a:ext uri="{FF2B5EF4-FFF2-40B4-BE49-F238E27FC236}">
                <a16:creationId xmlns:a16="http://schemas.microsoft.com/office/drawing/2014/main" id="{6A11A90F-BED1-423B-A488-9D1A82039A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9133" y="837900"/>
            <a:ext cx="4306172" cy="4305600"/>
          </a:xfrm>
          <a:prstGeom prst="ellipse">
            <a:avLst/>
          </a:prstGeom>
          <a:solidFill>
            <a:schemeClr val="bg1">
              <a:alpha val="60000"/>
            </a:schemeClr>
          </a:solidFill>
        </p:spPr>
        <p:txBody>
          <a:bodyPr lIns="180000" tIns="540000" rIns="180000" bIns="540000" anchor="t">
            <a:normAutofit/>
          </a:bodyPr>
          <a:lstStyle>
            <a:lvl1pPr algn="ctr">
              <a:lnSpc>
                <a:spcPct val="100000"/>
              </a:lnSpc>
              <a:defRPr sz="2500">
                <a:solidFill>
                  <a:schemeClr val="tx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endParaRPr lang="nb-NO" noProof="0" dirty="0"/>
          </a:p>
        </p:txBody>
      </p:sp>
      <p:sp>
        <p:nvSpPr>
          <p:cNvPr id="140" name="Plassholder for tekst 3">
            <a:extLst>
              <a:ext uri="{FF2B5EF4-FFF2-40B4-BE49-F238E27FC236}">
                <a16:creationId xmlns:a16="http://schemas.microsoft.com/office/drawing/2014/main" id="{0F64306D-751C-4500-887B-BA4C098C02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4930" y="4244315"/>
            <a:ext cx="2305878" cy="398195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subtitle</a:t>
            </a:r>
            <a:r>
              <a:rPr lang="nb-NO" noProof="0" dirty="0"/>
              <a:t>, date and presenter</a:t>
            </a:r>
          </a:p>
        </p:txBody>
      </p:sp>
      <p:pic>
        <p:nvPicPr>
          <p:cNvPr id="39" name="Picture 7">
            <a:extLst>
              <a:ext uri="{FF2B5EF4-FFF2-40B4-BE49-F238E27FC236}">
                <a16:creationId xmlns:a16="http://schemas.microsoft.com/office/drawing/2014/main" id="{D495E331-F42F-4B80-A97B-F35B5AC2F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21469"/>
            <a:ext cx="1645920" cy="239406"/>
          </a:xfrm>
          <a:prstGeom prst="rect">
            <a:avLst/>
          </a:prstGeom>
        </p:spPr>
      </p:pic>
      <p:sp>
        <p:nvSpPr>
          <p:cNvPr id="33" name="TextBox 7">
            <a:extLst>
              <a:ext uri="{FF2B5EF4-FFF2-40B4-BE49-F238E27FC236}">
                <a16:creationId xmlns:a16="http://schemas.microsoft.com/office/drawing/2014/main" id="{DEF1E5AC-2ECA-4E30-BE08-A7DFB0D98921}"/>
              </a:ext>
            </a:extLst>
          </p:cNvPr>
          <p:cNvSpPr txBox="1"/>
          <p:nvPr userDrawn="1"/>
        </p:nvSpPr>
        <p:spPr>
          <a:xfrm>
            <a:off x="0" y="-287722"/>
            <a:ext cx="1919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Front page - beige circle</a:t>
            </a:r>
            <a:endParaRPr lang="nb-NO" sz="800" b="1" noProof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298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ing Content bottom pictur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E9D7CBBC-66CC-C041-A07C-EB28B53B2F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5900" y="195263"/>
            <a:ext cx="8712199" cy="2232025"/>
          </a:xfrm>
          <a:solidFill>
            <a:schemeClr val="accent1"/>
          </a:solidFill>
        </p:spPr>
        <p:txBody>
          <a:bodyPr lIns="540000" tIns="360000" rIns="180000" bIns="360000" anchor="t" anchorCtr="0">
            <a:normAutofit/>
          </a:bodyPr>
          <a:lstStyle>
            <a:lvl1pPr marL="0" indent="0" algn="ctr">
              <a:buFont typeface="+mj-lt"/>
              <a:buNone/>
              <a:defRPr sz="1000"/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B5BDACB-17B3-D546-AB1B-3202000D4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27288"/>
            <a:ext cx="9144000" cy="2360843"/>
          </a:xfrm>
          <a:solidFill>
            <a:schemeClr val="bg1">
              <a:alpha val="70000"/>
            </a:schemeClr>
          </a:solidFill>
        </p:spPr>
        <p:txBody>
          <a:bodyPr vert="horz" lIns="432000" tIns="360000" rIns="180000" bIns="360000" rtlCol="0" anchor="ctr" anchorCtr="0">
            <a:normAutofit/>
          </a:bodyPr>
          <a:lstStyle>
            <a:lvl1pPr>
              <a:defRPr lang="en-GB"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en-GB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5CA6841-6EC4-9841-80AD-32DCCADC08C7}"/>
              </a:ext>
            </a:extLst>
          </p:cNvPr>
          <p:cNvSpPr txBox="1"/>
          <p:nvPr/>
        </p:nvSpPr>
        <p:spPr>
          <a:xfrm>
            <a:off x="0" y="-287722"/>
            <a:ext cx="3695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Subheading Content bottom picture top</a:t>
            </a:r>
          </a:p>
        </p:txBody>
      </p:sp>
      <p:sp>
        <p:nvSpPr>
          <p:cNvPr id="5" name="Plassholder for lysbildenummer 1">
            <a:extLst>
              <a:ext uri="{FF2B5EF4-FFF2-40B4-BE49-F238E27FC236}">
                <a16:creationId xmlns:a16="http://schemas.microsoft.com/office/drawing/2014/main" id="{E458FF50-7BE4-447C-9AB0-E242A051C4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3962636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ing #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5BDACB-17B3-D546-AB1B-3202000D4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7674" y="-15875"/>
            <a:ext cx="7426325" cy="4819650"/>
          </a:xfrm>
          <a:prstGeom prst="rect">
            <a:avLst/>
          </a:prstGeom>
          <a:solidFill>
            <a:schemeClr val="accent1"/>
          </a:solidFill>
        </p:spPr>
        <p:txBody>
          <a:bodyPr vert="horz" lIns="1152000" tIns="360000" rIns="2160000" bIns="360000" rtlCol="0" anchor="ctr" anchorCtr="0">
            <a:normAutofit/>
          </a:bodyPr>
          <a:lstStyle>
            <a:lvl1pPr>
              <a:defRPr lang="en-GB"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en-GB" dirty="0"/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4955FCFE-EAEC-4B81-9113-27F7BE7762BF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892791" y="1508825"/>
            <a:ext cx="1649766" cy="1649766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chemeClr val="tx1"/>
                </a:solidFill>
              </a:defRPr>
            </a:lvl1pPr>
            <a:lvl2pPr marL="144000" indent="0">
              <a:buNone/>
              <a:defRPr/>
            </a:lvl2pPr>
            <a:lvl3pPr marL="277787" indent="0">
              <a:buNone/>
              <a:defRPr/>
            </a:lvl3pPr>
            <a:lvl4pPr marL="414337" indent="0">
              <a:buNone/>
              <a:defRPr/>
            </a:lvl4pPr>
            <a:lvl5pPr marL="539750" indent="0">
              <a:buNone/>
              <a:defRPr/>
            </a:lvl5pPr>
          </a:lstStyle>
          <a:p>
            <a:r>
              <a:rPr lang="en-GB"/>
              <a:t>#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13469861-FD48-0348-8AD0-80DA0115921F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Subheading # beige</a:t>
            </a:r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8B2FDD79-031F-43B7-8E76-EFC554C37898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assholder for lysbildenummer 1">
            <a:extLst>
              <a:ext uri="{FF2B5EF4-FFF2-40B4-BE49-F238E27FC236}">
                <a16:creationId xmlns:a16="http://schemas.microsoft.com/office/drawing/2014/main" id="{A8C5D530-873A-40F7-8D61-9D49CBAE6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6944476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ing #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5BDACB-17B3-D546-AB1B-3202000D4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7675" y="-13728"/>
            <a:ext cx="7426325" cy="4819883"/>
          </a:xfrm>
          <a:prstGeom prst="rect">
            <a:avLst/>
          </a:prstGeom>
          <a:solidFill>
            <a:srgbClr val="E8F3E1"/>
          </a:solidFill>
        </p:spPr>
        <p:txBody>
          <a:bodyPr vert="horz" lIns="1152000" tIns="360000" rIns="2160000" bIns="360000" rtlCol="0" anchor="ctr" anchorCtr="0">
            <a:normAutofit/>
          </a:bodyPr>
          <a:lstStyle>
            <a:lvl1pPr>
              <a:defRPr lang="en-GB"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en-GB" dirty="0"/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4955FCFE-EAEC-4B81-9113-27F7BE7762BF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892791" y="1508084"/>
            <a:ext cx="1649766" cy="1649766"/>
          </a:xfrm>
          <a:prstGeom prst="ellipse">
            <a:avLst/>
          </a:prstGeom>
          <a:solidFill>
            <a:srgbClr val="C6E7C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chemeClr val="tx1"/>
                </a:solidFill>
              </a:defRPr>
            </a:lvl1pPr>
            <a:lvl2pPr marL="144000" indent="0">
              <a:buNone/>
              <a:defRPr/>
            </a:lvl2pPr>
            <a:lvl3pPr marL="277787" indent="0">
              <a:buNone/>
              <a:defRPr/>
            </a:lvl3pPr>
            <a:lvl4pPr marL="414337" indent="0">
              <a:buNone/>
              <a:defRPr/>
            </a:lvl4pPr>
            <a:lvl5pPr marL="539750" indent="0">
              <a:buNone/>
              <a:defRPr/>
            </a:lvl5pPr>
          </a:lstStyle>
          <a:p>
            <a:r>
              <a:rPr lang="en-GB"/>
              <a:t>#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13469861-FD48-0348-8AD0-80DA0115921F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Subheading # green</a:t>
            </a:r>
          </a:p>
        </p:txBody>
      </p:sp>
      <p:sp>
        <p:nvSpPr>
          <p:cNvPr id="9" name="Plassholder for lysbildenummer 1">
            <a:extLst>
              <a:ext uri="{FF2B5EF4-FFF2-40B4-BE49-F238E27FC236}">
                <a16:creationId xmlns:a16="http://schemas.microsoft.com/office/drawing/2014/main" id="{24B43283-04C9-4A8A-991A-901E9B495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3BB02164-EEDF-406D-A8C4-FD5DEB78A573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65899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text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7C3646D-3806-4646-A77B-08B9AFDCBB1F}"/>
              </a:ext>
            </a:extLst>
          </p:cNvPr>
          <p:cNvSpPr/>
          <p:nvPr/>
        </p:nvSpPr>
        <p:spPr>
          <a:xfrm>
            <a:off x="2520563" y="0"/>
            <a:ext cx="6623437" cy="480405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Grafikk 6">
            <a:extLst>
              <a:ext uri="{FF2B5EF4-FFF2-40B4-BE49-F238E27FC236}">
                <a16:creationId xmlns:a16="http://schemas.microsoft.com/office/drawing/2014/main" id="{EAB5DFC6-1C98-48D1-9037-870B5F1C3141}"/>
              </a:ext>
            </a:extLst>
          </p:cNvPr>
          <p:cNvSpPr/>
          <p:nvPr userDrawn="1"/>
        </p:nvSpPr>
        <p:spPr>
          <a:xfrm>
            <a:off x="0" y="-6658"/>
            <a:ext cx="5614147" cy="4826470"/>
          </a:xfrm>
          <a:custGeom>
            <a:avLst/>
            <a:gdLst>
              <a:gd name="connsiteX0" fmla="*/ 2555081 w 4795837"/>
              <a:gd name="connsiteY0" fmla="*/ 0 h 4481512"/>
              <a:gd name="connsiteX1" fmla="*/ 2552700 w 4795837"/>
              <a:gd name="connsiteY1" fmla="*/ 0 h 4481512"/>
              <a:gd name="connsiteX2" fmla="*/ 2552700 w 4795837"/>
              <a:gd name="connsiteY2" fmla="*/ 0 h 4481512"/>
              <a:gd name="connsiteX3" fmla="*/ 0 w 4795837"/>
              <a:gd name="connsiteY3" fmla="*/ 0 h 4481512"/>
              <a:gd name="connsiteX4" fmla="*/ 0 w 4795837"/>
              <a:gd name="connsiteY4" fmla="*/ 4481513 h 4481512"/>
              <a:gd name="connsiteX5" fmla="*/ 2552700 w 4795837"/>
              <a:gd name="connsiteY5" fmla="*/ 4481513 h 4481512"/>
              <a:gd name="connsiteX6" fmla="*/ 2552700 w 4795837"/>
              <a:gd name="connsiteY6" fmla="*/ 4481513 h 4481512"/>
              <a:gd name="connsiteX7" fmla="*/ 2555081 w 4795837"/>
              <a:gd name="connsiteY7" fmla="*/ 4481513 h 4481512"/>
              <a:gd name="connsiteX8" fmla="*/ 4795838 w 4795837"/>
              <a:gd name="connsiteY8" fmla="*/ 2240756 h 4481512"/>
              <a:gd name="connsiteX9" fmla="*/ 2555081 w 4795837"/>
              <a:gd name="connsiteY9" fmla="*/ 0 h 4481512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442334 w 5238172"/>
              <a:gd name="connsiteY4" fmla="*/ 4497033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0 w 5238172"/>
              <a:gd name="connsiteY4" fmla="*/ 4481513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0 w 5238172"/>
              <a:gd name="connsiteY4" fmla="*/ 4481513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0 w 5238172"/>
              <a:gd name="connsiteY4" fmla="*/ 4496316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2744639 w 5238172"/>
              <a:gd name="connsiteY3" fmla="*/ 6204 h 4497033"/>
              <a:gd name="connsiteX4" fmla="*/ 0 w 5238172"/>
              <a:gd name="connsiteY4" fmla="*/ 0 h 4497033"/>
              <a:gd name="connsiteX5" fmla="*/ 0 w 5238172"/>
              <a:gd name="connsiteY5" fmla="*/ 4496316 h 4497033"/>
              <a:gd name="connsiteX6" fmla="*/ 2995034 w 5238172"/>
              <a:gd name="connsiteY6" fmla="*/ 4497033 h 4497033"/>
              <a:gd name="connsiteX7" fmla="*/ 2995034 w 5238172"/>
              <a:gd name="connsiteY7" fmla="*/ 4497033 h 4497033"/>
              <a:gd name="connsiteX8" fmla="*/ 2997415 w 5238172"/>
              <a:gd name="connsiteY8" fmla="*/ 4497033 h 4497033"/>
              <a:gd name="connsiteX9" fmla="*/ 5238172 w 5238172"/>
              <a:gd name="connsiteY9" fmla="*/ 2256276 h 4497033"/>
              <a:gd name="connsiteX10" fmla="*/ 2997415 w 5238172"/>
              <a:gd name="connsiteY10" fmla="*/ 15520 h 449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172" h="4497033">
                <a:moveTo>
                  <a:pt x="2997415" y="15520"/>
                </a:moveTo>
                <a:lnTo>
                  <a:pt x="2995034" y="15520"/>
                </a:lnTo>
                <a:lnTo>
                  <a:pt x="2995034" y="15520"/>
                </a:lnTo>
                <a:cubicBezTo>
                  <a:pt x="2911569" y="14880"/>
                  <a:pt x="2828104" y="6844"/>
                  <a:pt x="2744639" y="6204"/>
                </a:cubicBezTo>
                <a:lnTo>
                  <a:pt x="0" y="0"/>
                </a:lnTo>
                <a:lnTo>
                  <a:pt x="0" y="4496316"/>
                </a:lnTo>
                <a:lnTo>
                  <a:pt x="2995034" y="4497033"/>
                </a:lnTo>
                <a:lnTo>
                  <a:pt x="2995034" y="4497033"/>
                </a:lnTo>
                <a:lnTo>
                  <a:pt x="2997415" y="4497033"/>
                </a:lnTo>
                <a:cubicBezTo>
                  <a:pt x="4234713" y="4497033"/>
                  <a:pt x="5238172" y="3493574"/>
                  <a:pt x="5238172" y="2256276"/>
                </a:cubicBezTo>
                <a:cubicBezTo>
                  <a:pt x="5238172" y="1018979"/>
                  <a:pt x="4234713" y="15520"/>
                  <a:pt x="2997415" y="15520"/>
                </a:cubicBez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nb-NO" dirty="0"/>
          </a:p>
        </p:txBody>
      </p:sp>
      <p:sp>
        <p:nvSpPr>
          <p:cNvPr id="43" name="TextBox 7">
            <a:extLst>
              <a:ext uri="{FF2B5EF4-FFF2-40B4-BE49-F238E27FC236}">
                <a16:creationId xmlns:a16="http://schemas.microsoft.com/office/drawing/2014/main" id="{86A55290-BA34-574B-88BB-9F743262227F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Subheading text beige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B97C50C-AD9F-4084-A912-4C6B175378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300" y="411163"/>
            <a:ext cx="4032250" cy="3960811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dirty="0"/>
          </a:p>
        </p:txBody>
      </p:sp>
      <p:sp>
        <p:nvSpPr>
          <p:cNvPr id="9" name="Plassholder for lysbildenummer 1">
            <a:extLst>
              <a:ext uri="{FF2B5EF4-FFF2-40B4-BE49-F238E27FC236}">
                <a16:creationId xmlns:a16="http://schemas.microsoft.com/office/drawing/2014/main" id="{BEC88C45-747D-4307-AB72-447435E33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400B6F61-1077-4452-AA6B-A9516B72FD24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2231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tex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7">
            <a:extLst>
              <a:ext uri="{FF2B5EF4-FFF2-40B4-BE49-F238E27FC236}">
                <a16:creationId xmlns:a16="http://schemas.microsoft.com/office/drawing/2014/main" id="{86A55290-BA34-574B-88BB-9F743262227F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Subheading text green</a:t>
            </a:r>
          </a:p>
        </p:txBody>
      </p:sp>
      <p:sp>
        <p:nvSpPr>
          <p:cNvPr id="12" name="Plassholder for tekst 4">
            <a:extLst>
              <a:ext uri="{FF2B5EF4-FFF2-40B4-BE49-F238E27FC236}">
                <a16:creationId xmlns:a16="http://schemas.microsoft.com/office/drawing/2014/main" id="{FC0851CD-6B62-47C0-BE5E-3CBEC5C84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411163"/>
            <a:ext cx="4032250" cy="3960811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784FCABB-F986-47B6-9DD0-03F3103F6FEB}"/>
              </a:ext>
            </a:extLst>
          </p:cNvPr>
          <p:cNvSpPr/>
          <p:nvPr userDrawn="1"/>
        </p:nvSpPr>
        <p:spPr>
          <a:xfrm>
            <a:off x="2520564" y="0"/>
            <a:ext cx="6623437" cy="481981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6">
            <a:extLst>
              <a:ext uri="{FF2B5EF4-FFF2-40B4-BE49-F238E27FC236}">
                <a16:creationId xmlns:a16="http://schemas.microsoft.com/office/drawing/2014/main" id="{EB99E279-655A-4476-AFB2-32C0AFDE5D41}"/>
              </a:ext>
            </a:extLst>
          </p:cNvPr>
          <p:cNvSpPr/>
          <p:nvPr userDrawn="1"/>
        </p:nvSpPr>
        <p:spPr>
          <a:xfrm>
            <a:off x="0" y="-6658"/>
            <a:ext cx="5614147" cy="4826470"/>
          </a:xfrm>
          <a:custGeom>
            <a:avLst/>
            <a:gdLst>
              <a:gd name="connsiteX0" fmla="*/ 2555081 w 4795837"/>
              <a:gd name="connsiteY0" fmla="*/ 0 h 4481512"/>
              <a:gd name="connsiteX1" fmla="*/ 2552700 w 4795837"/>
              <a:gd name="connsiteY1" fmla="*/ 0 h 4481512"/>
              <a:gd name="connsiteX2" fmla="*/ 2552700 w 4795837"/>
              <a:gd name="connsiteY2" fmla="*/ 0 h 4481512"/>
              <a:gd name="connsiteX3" fmla="*/ 0 w 4795837"/>
              <a:gd name="connsiteY3" fmla="*/ 0 h 4481512"/>
              <a:gd name="connsiteX4" fmla="*/ 0 w 4795837"/>
              <a:gd name="connsiteY4" fmla="*/ 4481513 h 4481512"/>
              <a:gd name="connsiteX5" fmla="*/ 2552700 w 4795837"/>
              <a:gd name="connsiteY5" fmla="*/ 4481513 h 4481512"/>
              <a:gd name="connsiteX6" fmla="*/ 2552700 w 4795837"/>
              <a:gd name="connsiteY6" fmla="*/ 4481513 h 4481512"/>
              <a:gd name="connsiteX7" fmla="*/ 2555081 w 4795837"/>
              <a:gd name="connsiteY7" fmla="*/ 4481513 h 4481512"/>
              <a:gd name="connsiteX8" fmla="*/ 4795838 w 4795837"/>
              <a:gd name="connsiteY8" fmla="*/ 2240756 h 4481512"/>
              <a:gd name="connsiteX9" fmla="*/ 2555081 w 4795837"/>
              <a:gd name="connsiteY9" fmla="*/ 0 h 4481512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442334 w 5238172"/>
              <a:gd name="connsiteY4" fmla="*/ 4497033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0 w 5238172"/>
              <a:gd name="connsiteY4" fmla="*/ 4481513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0 w 5238172"/>
              <a:gd name="connsiteY4" fmla="*/ 4481513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0 w 5238172"/>
              <a:gd name="connsiteY4" fmla="*/ 4496316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2744639 w 5238172"/>
              <a:gd name="connsiteY3" fmla="*/ 6204 h 4497033"/>
              <a:gd name="connsiteX4" fmla="*/ 0 w 5238172"/>
              <a:gd name="connsiteY4" fmla="*/ 0 h 4497033"/>
              <a:gd name="connsiteX5" fmla="*/ 0 w 5238172"/>
              <a:gd name="connsiteY5" fmla="*/ 4496316 h 4497033"/>
              <a:gd name="connsiteX6" fmla="*/ 2995034 w 5238172"/>
              <a:gd name="connsiteY6" fmla="*/ 4497033 h 4497033"/>
              <a:gd name="connsiteX7" fmla="*/ 2995034 w 5238172"/>
              <a:gd name="connsiteY7" fmla="*/ 4497033 h 4497033"/>
              <a:gd name="connsiteX8" fmla="*/ 2997415 w 5238172"/>
              <a:gd name="connsiteY8" fmla="*/ 4497033 h 4497033"/>
              <a:gd name="connsiteX9" fmla="*/ 5238172 w 5238172"/>
              <a:gd name="connsiteY9" fmla="*/ 2256276 h 4497033"/>
              <a:gd name="connsiteX10" fmla="*/ 2997415 w 5238172"/>
              <a:gd name="connsiteY10" fmla="*/ 15520 h 449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172" h="4497033">
                <a:moveTo>
                  <a:pt x="2997415" y="15520"/>
                </a:moveTo>
                <a:lnTo>
                  <a:pt x="2995034" y="15520"/>
                </a:lnTo>
                <a:lnTo>
                  <a:pt x="2995034" y="15520"/>
                </a:lnTo>
                <a:cubicBezTo>
                  <a:pt x="2911569" y="14880"/>
                  <a:pt x="2828104" y="6844"/>
                  <a:pt x="2744639" y="6204"/>
                </a:cubicBezTo>
                <a:lnTo>
                  <a:pt x="0" y="0"/>
                </a:lnTo>
                <a:lnTo>
                  <a:pt x="0" y="4496316"/>
                </a:lnTo>
                <a:lnTo>
                  <a:pt x="2995034" y="4497033"/>
                </a:lnTo>
                <a:lnTo>
                  <a:pt x="2995034" y="4497033"/>
                </a:lnTo>
                <a:lnTo>
                  <a:pt x="2997415" y="4497033"/>
                </a:lnTo>
                <a:cubicBezTo>
                  <a:pt x="4234713" y="4497033"/>
                  <a:pt x="5238172" y="3493574"/>
                  <a:pt x="5238172" y="2256276"/>
                </a:cubicBezTo>
                <a:cubicBezTo>
                  <a:pt x="5238172" y="1018979"/>
                  <a:pt x="4234713" y="15520"/>
                  <a:pt x="2997415" y="15520"/>
                </a:cubicBez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nb-NO" dirty="0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D5651846-A59A-42C7-AACB-68E8AD132A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300" y="411163"/>
            <a:ext cx="4032250" cy="3960811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dirty="0"/>
          </a:p>
        </p:txBody>
      </p:sp>
      <p:sp>
        <p:nvSpPr>
          <p:cNvPr id="18" name="Plassholder for lysbildenummer 1">
            <a:extLst>
              <a:ext uri="{FF2B5EF4-FFF2-40B4-BE49-F238E27FC236}">
                <a16:creationId xmlns:a16="http://schemas.microsoft.com/office/drawing/2014/main" id="{40368013-0CE2-43A7-B723-1A47ABAF14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BC1BDFEA-F4A8-4E5D-98F4-A1CFD5EEE7A1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82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page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>
            <a:extLst>
              <a:ext uri="{FF2B5EF4-FFF2-40B4-BE49-F238E27FC236}">
                <a16:creationId xmlns:a16="http://schemas.microsoft.com/office/drawing/2014/main" id="{0FDB234A-25BE-4ED9-8E5C-E01BC39A9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3" y="843208"/>
            <a:ext cx="4003199" cy="4317664"/>
          </a:xfrm>
          <a:prstGeom prst="rect">
            <a:avLst/>
          </a:prstGeom>
          <a:solidFill>
            <a:schemeClr val="accent1"/>
          </a:solidFill>
        </p:spPr>
        <p:txBody>
          <a:bodyPr lIns="396000" tIns="720000" rIns="540000" anchor="t">
            <a:normAutofit/>
          </a:bodyPr>
          <a:lstStyle>
            <a:lvl1pPr algn="l">
              <a:lnSpc>
                <a:spcPct val="100000"/>
              </a:lnSpc>
              <a:defRPr sz="25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endParaRPr lang="nb-NO" noProof="0" dirty="0"/>
          </a:p>
        </p:txBody>
      </p:sp>
      <p:sp>
        <p:nvSpPr>
          <p:cNvPr id="107" name="Plassholder for bilde 68">
            <a:extLst>
              <a:ext uri="{FF2B5EF4-FFF2-40B4-BE49-F238E27FC236}">
                <a16:creationId xmlns:a16="http://schemas.microsoft.com/office/drawing/2014/main" id="{5F9EABFC-F39B-42BE-AB00-4A4216279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06999" y="843207"/>
            <a:ext cx="5143501" cy="4300289"/>
          </a:xfrm>
          <a:prstGeom prst="rect">
            <a:avLst/>
          </a:prstGeom>
          <a:solidFill>
            <a:schemeClr val="accent1"/>
          </a:solidFill>
        </p:spPr>
        <p:txBody>
          <a:bodyPr wrap="square" lIns="360000" tIns="360000" rIns="360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nb-NO" sz="900" dirty="0" err="1"/>
              <a:t>Click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placeholder and </a:t>
            </a:r>
            <a:r>
              <a:rPr lang="nb-NO" sz="900" dirty="0" err="1"/>
              <a:t>use</a:t>
            </a:r>
            <a:r>
              <a:rPr lang="nb-NO" sz="900" dirty="0"/>
              <a:t> </a:t>
            </a:r>
            <a:r>
              <a:rPr lang="nb-NO" sz="900" dirty="0" err="1"/>
              <a:t>button</a:t>
            </a:r>
            <a:r>
              <a:rPr lang="nb-NO" sz="900" dirty="0"/>
              <a:t> "</a:t>
            </a:r>
            <a:r>
              <a:rPr lang="nb-NO" sz="900" dirty="0" err="1"/>
              <a:t>Insert</a:t>
            </a:r>
            <a:r>
              <a:rPr lang="nb-NO" sz="900" dirty="0"/>
              <a:t> image BrandMaster" to </a:t>
            </a:r>
            <a:r>
              <a:rPr lang="nb-NO" sz="900" dirty="0" err="1"/>
              <a:t>the</a:t>
            </a:r>
            <a:r>
              <a:rPr lang="nb-NO" sz="900" dirty="0"/>
              <a:t> far right </a:t>
            </a:r>
            <a:r>
              <a:rPr lang="nb-NO" sz="900" dirty="0" err="1"/>
              <a:t>on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menu</a:t>
            </a:r>
            <a:r>
              <a:rPr lang="nb-NO" sz="900" dirty="0"/>
              <a:t> "Sett inn/</a:t>
            </a:r>
            <a:r>
              <a:rPr lang="nb-NO" sz="900" dirty="0" err="1"/>
              <a:t>Insert</a:t>
            </a:r>
            <a:r>
              <a:rPr lang="nb-NO" sz="900" dirty="0"/>
              <a:t>/</a:t>
            </a:r>
            <a:r>
              <a:rPr lang="nb-NO" sz="900" dirty="0" err="1"/>
              <a:t>Infoga</a:t>
            </a:r>
            <a:r>
              <a:rPr lang="nb-NO" sz="900" dirty="0"/>
              <a:t>". </a:t>
            </a:r>
            <a:endParaRPr lang="nb-NO" sz="900" noProof="1"/>
          </a:p>
        </p:txBody>
      </p:sp>
      <p:sp>
        <p:nvSpPr>
          <p:cNvPr id="110" name="Subtitle 2">
            <a:extLst>
              <a:ext uri="{FF2B5EF4-FFF2-40B4-BE49-F238E27FC236}">
                <a16:creationId xmlns:a16="http://schemas.microsoft.com/office/drawing/2014/main" id="{E1B6D29B-6F5E-44C0-911C-6F4BB653BB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339830"/>
            <a:ext cx="4002301" cy="1821041"/>
          </a:xfrm>
          <a:prstGeom prst="rect">
            <a:avLst/>
          </a:prstGeom>
        </p:spPr>
        <p:txBody>
          <a:bodyPr lIns="396000" tIns="0" rIns="540000" bIns="54000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subtitle</a:t>
            </a:r>
            <a:r>
              <a:rPr lang="nb-NO" noProof="0" dirty="0"/>
              <a:t>, date and presenter</a:t>
            </a:r>
          </a:p>
        </p:txBody>
      </p:sp>
      <p:grpSp>
        <p:nvGrpSpPr>
          <p:cNvPr id="111" name="Gruppe 110">
            <a:extLst>
              <a:ext uri="{FF2B5EF4-FFF2-40B4-BE49-F238E27FC236}">
                <a16:creationId xmlns:a16="http://schemas.microsoft.com/office/drawing/2014/main" id="{65D51732-CDC3-4788-B527-FA9742D603EB}"/>
              </a:ext>
            </a:extLst>
          </p:cNvPr>
          <p:cNvGrpSpPr/>
          <p:nvPr/>
        </p:nvGrpSpPr>
        <p:grpSpPr>
          <a:xfrm>
            <a:off x="-1143002" y="0"/>
            <a:ext cx="372980" cy="1213200"/>
            <a:chOff x="-431132" y="152401"/>
            <a:chExt cx="372980" cy="1213200"/>
          </a:xfrm>
        </p:grpSpPr>
        <p:cxnSp>
          <p:nvCxnSpPr>
            <p:cNvPr id="112" name="Rett linje 111">
              <a:extLst>
                <a:ext uri="{FF2B5EF4-FFF2-40B4-BE49-F238E27FC236}">
                  <a16:creationId xmlns:a16="http://schemas.microsoft.com/office/drawing/2014/main" id="{A35DAAA4-97FE-4121-AEC7-1A262BE3877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44642" y="-34089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tt linje 112">
              <a:extLst>
                <a:ext uri="{FF2B5EF4-FFF2-40B4-BE49-F238E27FC236}">
                  <a16:creationId xmlns:a16="http://schemas.microsoft.com/office/drawing/2014/main" id="{CCF048B8-0393-43A7-9D28-82086BCAE8F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66152" y="12576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uppe 114">
            <a:extLst>
              <a:ext uri="{FF2B5EF4-FFF2-40B4-BE49-F238E27FC236}">
                <a16:creationId xmlns:a16="http://schemas.microsoft.com/office/drawing/2014/main" id="{41E97E57-5157-4765-A889-FD768F44AD8B}"/>
              </a:ext>
            </a:extLst>
          </p:cNvPr>
          <p:cNvGrpSpPr/>
          <p:nvPr/>
        </p:nvGrpSpPr>
        <p:grpSpPr>
          <a:xfrm>
            <a:off x="0" y="5297788"/>
            <a:ext cx="9144000" cy="180000"/>
            <a:chOff x="0" y="5297788"/>
            <a:chExt cx="9144000" cy="372979"/>
          </a:xfrm>
        </p:grpSpPr>
        <p:cxnSp>
          <p:nvCxnSpPr>
            <p:cNvPr id="116" name="Rett linje 115">
              <a:extLst>
                <a:ext uri="{FF2B5EF4-FFF2-40B4-BE49-F238E27FC236}">
                  <a16:creationId xmlns:a16="http://schemas.microsoft.com/office/drawing/2014/main" id="{CB4EC828-AA64-4B3B-BA7F-3939F0DDCC1D}"/>
                </a:ext>
              </a:extLst>
            </p:cNvPr>
            <p:cNvCxnSpPr/>
            <p:nvPr/>
          </p:nvCxnSpPr>
          <p:spPr>
            <a:xfrm>
              <a:off x="9144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Rett linje 116">
              <a:extLst>
                <a:ext uri="{FF2B5EF4-FFF2-40B4-BE49-F238E27FC236}">
                  <a16:creationId xmlns:a16="http://schemas.microsoft.com/office/drawing/2014/main" id="{FC708BC3-AF6A-4C2A-A040-E7D2584F5679}"/>
                </a:ext>
              </a:extLst>
            </p:cNvPr>
            <p:cNvCxnSpPr/>
            <p:nvPr/>
          </p:nvCxnSpPr>
          <p:spPr>
            <a:xfrm>
              <a:off x="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Rett linje 117">
              <a:extLst>
                <a:ext uri="{FF2B5EF4-FFF2-40B4-BE49-F238E27FC236}">
                  <a16:creationId xmlns:a16="http://schemas.microsoft.com/office/drawing/2014/main" id="{6116CDD8-8FA0-499C-8024-98736A2A45BE}"/>
                </a:ext>
              </a:extLst>
            </p:cNvPr>
            <p:cNvCxnSpPr/>
            <p:nvPr/>
          </p:nvCxnSpPr>
          <p:spPr>
            <a:xfrm>
              <a:off x="4572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tt linje 118">
              <a:extLst>
                <a:ext uri="{FF2B5EF4-FFF2-40B4-BE49-F238E27FC236}">
                  <a16:creationId xmlns:a16="http://schemas.microsoft.com/office/drawing/2014/main" id="{F87D2C52-DF01-487F-94E1-3B4808498D4C}"/>
                </a:ext>
              </a:extLst>
            </p:cNvPr>
            <p:cNvCxnSpPr/>
            <p:nvPr/>
          </p:nvCxnSpPr>
          <p:spPr>
            <a:xfrm>
              <a:off x="6858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Rett linje 119">
              <a:extLst>
                <a:ext uri="{FF2B5EF4-FFF2-40B4-BE49-F238E27FC236}">
                  <a16:creationId xmlns:a16="http://schemas.microsoft.com/office/drawing/2014/main" id="{D23653C0-3C9E-4DC9-9B20-7CB67F5F9553}"/>
                </a:ext>
              </a:extLst>
            </p:cNvPr>
            <p:cNvCxnSpPr/>
            <p:nvPr/>
          </p:nvCxnSpPr>
          <p:spPr>
            <a:xfrm>
              <a:off x="2286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Rett linje 120">
              <a:extLst>
                <a:ext uri="{FF2B5EF4-FFF2-40B4-BE49-F238E27FC236}">
                  <a16:creationId xmlns:a16="http://schemas.microsoft.com/office/drawing/2014/main" id="{2BD9608F-579A-4E69-946E-738146576D95}"/>
                </a:ext>
              </a:extLst>
            </p:cNvPr>
            <p:cNvCxnSpPr/>
            <p:nvPr/>
          </p:nvCxnSpPr>
          <p:spPr>
            <a:xfrm>
              <a:off x="8001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Rett linje 121">
              <a:extLst>
                <a:ext uri="{FF2B5EF4-FFF2-40B4-BE49-F238E27FC236}">
                  <a16:creationId xmlns:a16="http://schemas.microsoft.com/office/drawing/2014/main" id="{7C61F4DE-2E50-462D-A392-B853CA21D799}"/>
                </a:ext>
              </a:extLst>
            </p:cNvPr>
            <p:cNvCxnSpPr/>
            <p:nvPr/>
          </p:nvCxnSpPr>
          <p:spPr>
            <a:xfrm>
              <a:off x="5715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ett linje 122">
              <a:extLst>
                <a:ext uri="{FF2B5EF4-FFF2-40B4-BE49-F238E27FC236}">
                  <a16:creationId xmlns:a16="http://schemas.microsoft.com/office/drawing/2014/main" id="{C04DF60F-3682-4D29-A6CE-7D6AAA8FA5CC}"/>
                </a:ext>
              </a:extLst>
            </p:cNvPr>
            <p:cNvCxnSpPr/>
            <p:nvPr/>
          </p:nvCxnSpPr>
          <p:spPr>
            <a:xfrm>
              <a:off x="3429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ett linje 123">
              <a:extLst>
                <a:ext uri="{FF2B5EF4-FFF2-40B4-BE49-F238E27FC236}">
                  <a16:creationId xmlns:a16="http://schemas.microsoft.com/office/drawing/2014/main" id="{E042CA0E-47DC-47FC-897F-70F70BFB366F}"/>
                </a:ext>
              </a:extLst>
            </p:cNvPr>
            <p:cNvCxnSpPr/>
            <p:nvPr/>
          </p:nvCxnSpPr>
          <p:spPr>
            <a:xfrm>
              <a:off x="1143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tt linje 124">
              <a:extLst>
                <a:ext uri="{FF2B5EF4-FFF2-40B4-BE49-F238E27FC236}">
                  <a16:creationId xmlns:a16="http://schemas.microsoft.com/office/drawing/2014/main" id="{3863232C-D53F-48D6-A0E7-CC9B4C60E264}"/>
                </a:ext>
              </a:extLst>
            </p:cNvPr>
            <p:cNvCxnSpPr/>
            <p:nvPr/>
          </p:nvCxnSpPr>
          <p:spPr>
            <a:xfrm>
              <a:off x="8572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tt linje 125">
              <a:extLst>
                <a:ext uri="{FF2B5EF4-FFF2-40B4-BE49-F238E27FC236}">
                  <a16:creationId xmlns:a16="http://schemas.microsoft.com/office/drawing/2014/main" id="{6275ADF1-B804-49A7-96BE-70D8AFECB88C}"/>
                </a:ext>
              </a:extLst>
            </p:cNvPr>
            <p:cNvCxnSpPr/>
            <p:nvPr/>
          </p:nvCxnSpPr>
          <p:spPr>
            <a:xfrm>
              <a:off x="7429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126">
              <a:extLst>
                <a:ext uri="{FF2B5EF4-FFF2-40B4-BE49-F238E27FC236}">
                  <a16:creationId xmlns:a16="http://schemas.microsoft.com/office/drawing/2014/main" id="{6A12681A-6F23-4F31-ACA4-1A2E0006D537}"/>
                </a:ext>
              </a:extLst>
            </p:cNvPr>
            <p:cNvCxnSpPr/>
            <p:nvPr/>
          </p:nvCxnSpPr>
          <p:spPr>
            <a:xfrm>
              <a:off x="6286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Rett linje 127">
              <a:extLst>
                <a:ext uri="{FF2B5EF4-FFF2-40B4-BE49-F238E27FC236}">
                  <a16:creationId xmlns:a16="http://schemas.microsoft.com/office/drawing/2014/main" id="{6CC3DE73-64F8-4D3E-B3A9-935C5F8AA878}"/>
                </a:ext>
              </a:extLst>
            </p:cNvPr>
            <p:cNvCxnSpPr/>
            <p:nvPr/>
          </p:nvCxnSpPr>
          <p:spPr>
            <a:xfrm>
              <a:off x="5143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Rett linje 128">
              <a:extLst>
                <a:ext uri="{FF2B5EF4-FFF2-40B4-BE49-F238E27FC236}">
                  <a16:creationId xmlns:a16="http://schemas.microsoft.com/office/drawing/2014/main" id="{FAC273D9-8153-4188-B7CA-F30670E78B13}"/>
                </a:ext>
              </a:extLst>
            </p:cNvPr>
            <p:cNvCxnSpPr/>
            <p:nvPr/>
          </p:nvCxnSpPr>
          <p:spPr>
            <a:xfrm>
              <a:off x="4000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Rett linje 129">
              <a:extLst>
                <a:ext uri="{FF2B5EF4-FFF2-40B4-BE49-F238E27FC236}">
                  <a16:creationId xmlns:a16="http://schemas.microsoft.com/office/drawing/2014/main" id="{916C3980-C8A1-45C7-AA35-A88DD771F2A1}"/>
                </a:ext>
              </a:extLst>
            </p:cNvPr>
            <p:cNvCxnSpPr/>
            <p:nvPr/>
          </p:nvCxnSpPr>
          <p:spPr>
            <a:xfrm>
              <a:off x="2857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Rett linje 130">
              <a:extLst>
                <a:ext uri="{FF2B5EF4-FFF2-40B4-BE49-F238E27FC236}">
                  <a16:creationId xmlns:a16="http://schemas.microsoft.com/office/drawing/2014/main" id="{E99AC163-1D5E-4BFA-BE31-B64B3B6121BF}"/>
                </a:ext>
              </a:extLst>
            </p:cNvPr>
            <p:cNvCxnSpPr/>
            <p:nvPr/>
          </p:nvCxnSpPr>
          <p:spPr>
            <a:xfrm>
              <a:off x="1714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tt linje 131">
              <a:extLst>
                <a:ext uri="{FF2B5EF4-FFF2-40B4-BE49-F238E27FC236}">
                  <a16:creationId xmlns:a16="http://schemas.microsoft.com/office/drawing/2014/main" id="{E1A62F24-69EB-4117-B6FE-6407220526C9}"/>
                </a:ext>
              </a:extLst>
            </p:cNvPr>
            <p:cNvCxnSpPr/>
            <p:nvPr/>
          </p:nvCxnSpPr>
          <p:spPr>
            <a:xfrm>
              <a:off x="571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7">
            <a:extLst>
              <a:ext uri="{FF2B5EF4-FFF2-40B4-BE49-F238E27FC236}">
                <a16:creationId xmlns:a16="http://schemas.microsoft.com/office/drawing/2014/main" id="{2720D104-076B-4179-BA3D-5C2CC88821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21469"/>
            <a:ext cx="1645920" cy="239406"/>
          </a:xfrm>
          <a:prstGeom prst="rect">
            <a:avLst/>
          </a:prstGeom>
        </p:spPr>
      </p:pic>
      <p:sp>
        <p:nvSpPr>
          <p:cNvPr id="27" name="TextBox 7">
            <a:extLst>
              <a:ext uri="{FF2B5EF4-FFF2-40B4-BE49-F238E27FC236}">
                <a16:creationId xmlns:a16="http://schemas.microsoft.com/office/drawing/2014/main" id="{D3BACD19-54AB-4A02-98B7-DEE274900E4B}"/>
              </a:ext>
            </a:extLst>
          </p:cNvPr>
          <p:cNvSpPr txBox="1"/>
          <p:nvPr userDrawn="1"/>
        </p:nvSpPr>
        <p:spPr>
          <a:xfrm>
            <a:off x="0" y="-287722"/>
            <a:ext cx="1919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Front page - imagee right</a:t>
            </a:r>
            <a:endParaRPr lang="nb-NO" sz="800" b="1" noProof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41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- setup 1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bilde 37">
            <a:extLst>
              <a:ext uri="{FF2B5EF4-FFF2-40B4-BE49-F238E27FC236}">
                <a16:creationId xmlns:a16="http://schemas.microsoft.com/office/drawing/2014/main" id="{F730DD19-D147-8749-9D91-DD7544913B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5900" y="195263"/>
            <a:ext cx="8712199" cy="2232025"/>
          </a:xfrm>
          <a:prstGeom prst="rect">
            <a:avLst/>
          </a:prstGeom>
          <a:solidFill>
            <a:schemeClr val="accent1"/>
          </a:solidFill>
        </p:spPr>
        <p:txBody>
          <a:bodyPr wrap="square" lIns="1800000" tIns="1080000" rIns="1800000" bIns="360000" anchor="ctr" anchorCtr="0">
            <a:noAutofit/>
          </a:bodyPr>
          <a:lstStyle>
            <a:lvl1pPr marL="0" indent="0" algn="ctr">
              <a:buNone/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nb-NO" sz="900" dirty="0" err="1"/>
              <a:t>Click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placeholder and </a:t>
            </a:r>
            <a:r>
              <a:rPr lang="nb-NO" sz="900" dirty="0" err="1"/>
              <a:t>use</a:t>
            </a:r>
            <a:r>
              <a:rPr lang="nb-NO" sz="900" dirty="0"/>
              <a:t> </a:t>
            </a:r>
            <a:r>
              <a:rPr lang="nb-NO" sz="900" dirty="0" err="1"/>
              <a:t>button</a:t>
            </a:r>
            <a:r>
              <a:rPr lang="nb-NO" sz="900" dirty="0"/>
              <a:t> "</a:t>
            </a:r>
            <a:r>
              <a:rPr lang="nb-NO" sz="900" dirty="0" err="1"/>
              <a:t>Insert</a:t>
            </a:r>
            <a:r>
              <a:rPr lang="nb-NO" sz="900" dirty="0"/>
              <a:t> image BrandMaster" to </a:t>
            </a:r>
            <a:r>
              <a:rPr lang="nb-NO" sz="900" dirty="0" err="1"/>
              <a:t>the</a:t>
            </a:r>
            <a:r>
              <a:rPr lang="nb-NO" sz="900" dirty="0"/>
              <a:t> far right </a:t>
            </a:r>
            <a:r>
              <a:rPr lang="nb-NO" sz="900" dirty="0" err="1"/>
              <a:t>on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menu</a:t>
            </a:r>
            <a:r>
              <a:rPr lang="nb-NO" sz="900" dirty="0"/>
              <a:t> "Sett inn/</a:t>
            </a:r>
            <a:r>
              <a:rPr lang="nb-NO" sz="900" dirty="0" err="1"/>
              <a:t>Insert</a:t>
            </a:r>
            <a:r>
              <a:rPr lang="nb-NO" sz="900" dirty="0"/>
              <a:t>/</a:t>
            </a:r>
            <a:r>
              <a:rPr lang="nb-NO" sz="900" dirty="0" err="1"/>
              <a:t>Infoga</a:t>
            </a:r>
            <a:r>
              <a:rPr lang="nb-NO" sz="900" dirty="0"/>
              <a:t>". </a:t>
            </a:r>
            <a:endParaRPr lang="nb-NO" sz="900" noProof="1"/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6AB49929-9299-194A-9BE2-7462CE651148}"/>
              </a:ext>
            </a:extLst>
          </p:cNvPr>
          <p:cNvSpPr txBox="1"/>
          <p:nvPr/>
        </p:nvSpPr>
        <p:spPr>
          <a:xfrm>
            <a:off x="0" y="-287722"/>
            <a:ext cx="1919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Agendaslide – setup 1 beige</a:t>
            </a:r>
            <a:endParaRPr lang="nb-NO" sz="800" b="1" noProof="1">
              <a:solidFill>
                <a:schemeClr val="tx1"/>
              </a:solidFill>
            </a:endParaRPr>
          </a:p>
        </p:txBody>
      </p:sp>
      <p:sp>
        <p:nvSpPr>
          <p:cNvPr id="19" name="Punkt 3">
            <a:extLst>
              <a:ext uri="{FF2B5EF4-FFF2-40B4-BE49-F238E27FC236}">
                <a16:creationId xmlns:a16="http://schemas.microsoft.com/office/drawing/2014/main" id="{0BDDDD5F-B39B-44CB-8590-41061AF520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364" y="3200401"/>
            <a:ext cx="2382128" cy="969350"/>
          </a:xfrm>
          <a:solidFill>
            <a:schemeClr val="bg1"/>
          </a:solidFill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err="1"/>
              <a:t>Add</a:t>
            </a:r>
            <a:r>
              <a:rPr lang="sv-SE"/>
              <a:t> text</a:t>
            </a:r>
          </a:p>
        </p:txBody>
      </p:sp>
      <p:sp>
        <p:nvSpPr>
          <p:cNvPr id="18" name="Punkt 2">
            <a:extLst>
              <a:ext uri="{FF2B5EF4-FFF2-40B4-BE49-F238E27FC236}">
                <a16:creationId xmlns:a16="http://schemas.microsoft.com/office/drawing/2014/main" id="{BE7EBC6D-0869-4A2B-A2B3-92895F79D3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1969" y="3200401"/>
            <a:ext cx="2382128" cy="969350"/>
          </a:xfrm>
          <a:solidFill>
            <a:schemeClr val="bg1"/>
          </a:solidFill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err="1"/>
              <a:t>Add</a:t>
            </a:r>
            <a:r>
              <a:rPr lang="sv-SE"/>
              <a:t> text</a:t>
            </a:r>
          </a:p>
        </p:txBody>
      </p:sp>
      <p:sp>
        <p:nvSpPr>
          <p:cNvPr id="6" name="Punkt 1">
            <a:extLst>
              <a:ext uri="{FF2B5EF4-FFF2-40B4-BE49-F238E27FC236}">
                <a16:creationId xmlns:a16="http://schemas.microsoft.com/office/drawing/2014/main" id="{71A44963-E7DC-42AE-B07F-24E15E6631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1800" y="3200400"/>
            <a:ext cx="2382838" cy="96996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15" name="Sirkel 3">
            <a:extLst>
              <a:ext uri="{FF2B5EF4-FFF2-40B4-BE49-F238E27FC236}">
                <a16:creationId xmlns:a16="http://schemas.microsoft.com/office/drawing/2014/main" id="{BC59C7B9-8BC7-46C7-8E41-F2EEB96BED55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7031488" y="1886515"/>
            <a:ext cx="1112223" cy="1112223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12" name="Sirkel 2">
            <a:extLst>
              <a:ext uri="{FF2B5EF4-FFF2-40B4-BE49-F238E27FC236}">
                <a16:creationId xmlns:a16="http://schemas.microsoft.com/office/drawing/2014/main" id="{94559044-034B-48A0-940E-492DC3DB6505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4061637" y="1896040"/>
            <a:ext cx="1112223" cy="1112223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13" name="Sirkel 1">
            <a:extLst>
              <a:ext uri="{FF2B5EF4-FFF2-40B4-BE49-F238E27FC236}">
                <a16:creationId xmlns:a16="http://schemas.microsoft.com/office/drawing/2014/main" id="{C710D693-00AD-4A48-AC9C-A2CF013D61EC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1082356" y="1886515"/>
            <a:ext cx="1112223" cy="1112223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B7A2D2C-059E-4DDE-AEC4-04F5E238E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202" y="411163"/>
            <a:ext cx="8261593" cy="606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agenda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r>
              <a:rPr lang="nb-NO" noProof="0" dirty="0"/>
              <a:t> to </a:t>
            </a:r>
            <a:r>
              <a:rPr lang="nb-NO" noProof="0" dirty="0" err="1"/>
              <a:t>white</a:t>
            </a:r>
            <a:r>
              <a:rPr lang="nb-NO" noProof="0" dirty="0"/>
              <a:t> </a:t>
            </a:r>
            <a:r>
              <a:rPr lang="nb-NO" noProof="0" dirty="0" err="1"/>
              <a:t>if</a:t>
            </a:r>
            <a:r>
              <a:rPr lang="nb-NO" noProof="0" dirty="0"/>
              <a:t> </a:t>
            </a:r>
            <a:r>
              <a:rPr lang="nb-NO" noProof="0" dirty="0" err="1"/>
              <a:t>the</a:t>
            </a:r>
            <a:r>
              <a:rPr lang="nb-NO" noProof="0" dirty="0"/>
              <a:t> image is </a:t>
            </a:r>
            <a:r>
              <a:rPr lang="nb-NO" noProof="0" dirty="0" err="1"/>
              <a:t>dark</a:t>
            </a:r>
            <a:endParaRPr lang="en-US" dirty="0"/>
          </a:p>
        </p:txBody>
      </p:sp>
      <p:sp>
        <p:nvSpPr>
          <p:cNvPr id="16" name="Plassholder for lysbildenummer 1">
            <a:extLst>
              <a:ext uri="{FF2B5EF4-FFF2-40B4-BE49-F238E27FC236}">
                <a16:creationId xmlns:a16="http://schemas.microsoft.com/office/drawing/2014/main" id="{702F1174-99B9-488E-B546-102871566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57787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36" userDrawn="1">
          <p15:clr>
            <a:srgbClr val="FBAE40"/>
          </p15:clr>
        </p15:guide>
        <p15:guide id="3" pos="562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– setup 2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7">
            <a:extLst>
              <a:ext uri="{FF2B5EF4-FFF2-40B4-BE49-F238E27FC236}">
                <a16:creationId xmlns:a16="http://schemas.microsoft.com/office/drawing/2014/main" id="{6AB49929-9299-194A-9BE2-7462CE651148}"/>
              </a:ext>
            </a:extLst>
          </p:cNvPr>
          <p:cNvSpPr txBox="1"/>
          <p:nvPr/>
        </p:nvSpPr>
        <p:spPr>
          <a:xfrm>
            <a:off x="0" y="-287722"/>
            <a:ext cx="1919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Agendaslide – setup 2 green</a:t>
            </a:r>
            <a:endParaRPr lang="nb-NO" sz="800" b="1" noProof="1">
              <a:solidFill>
                <a:schemeClr val="tx1"/>
              </a:solidFill>
            </a:endParaRPr>
          </a:p>
        </p:txBody>
      </p:sp>
      <p:sp>
        <p:nvSpPr>
          <p:cNvPr id="14" name="Plassholder for bilde 37">
            <a:extLst>
              <a:ext uri="{FF2B5EF4-FFF2-40B4-BE49-F238E27FC236}">
                <a16:creationId xmlns:a16="http://schemas.microsoft.com/office/drawing/2014/main" id="{F37B8D1F-4F30-4044-9F7F-D2A3F0DC2A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5900" y="195263"/>
            <a:ext cx="8712199" cy="2232025"/>
          </a:xfrm>
          <a:prstGeom prst="rect">
            <a:avLst/>
          </a:prstGeom>
          <a:solidFill>
            <a:schemeClr val="accent3"/>
          </a:solidFill>
        </p:spPr>
        <p:txBody>
          <a:bodyPr wrap="square" lIns="1800000" tIns="1080000" rIns="1800000" bIns="360000" anchor="ctr" anchorCtr="0">
            <a:noAutofit/>
          </a:bodyPr>
          <a:lstStyle>
            <a:lvl1pPr marL="0" indent="0" algn="ctr">
              <a:buNone/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nb-NO" sz="900" dirty="0" err="1"/>
              <a:t>Click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placeholder and </a:t>
            </a:r>
            <a:r>
              <a:rPr lang="nb-NO" sz="900" dirty="0" err="1"/>
              <a:t>use</a:t>
            </a:r>
            <a:r>
              <a:rPr lang="nb-NO" sz="900" dirty="0"/>
              <a:t> </a:t>
            </a:r>
            <a:r>
              <a:rPr lang="nb-NO" sz="900" dirty="0" err="1"/>
              <a:t>button</a:t>
            </a:r>
            <a:r>
              <a:rPr lang="nb-NO" sz="900" dirty="0"/>
              <a:t> "</a:t>
            </a:r>
            <a:r>
              <a:rPr lang="nb-NO" sz="900" dirty="0" err="1"/>
              <a:t>Insert</a:t>
            </a:r>
            <a:r>
              <a:rPr lang="nb-NO" sz="900" dirty="0"/>
              <a:t> image BrandMaster" to </a:t>
            </a:r>
            <a:r>
              <a:rPr lang="nb-NO" sz="900" dirty="0" err="1"/>
              <a:t>the</a:t>
            </a:r>
            <a:r>
              <a:rPr lang="nb-NO" sz="900" dirty="0"/>
              <a:t> far right </a:t>
            </a:r>
            <a:r>
              <a:rPr lang="nb-NO" sz="900" dirty="0" err="1"/>
              <a:t>on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menu</a:t>
            </a:r>
            <a:r>
              <a:rPr lang="nb-NO" sz="900" dirty="0"/>
              <a:t> "Sett inn/</a:t>
            </a:r>
            <a:r>
              <a:rPr lang="nb-NO" sz="900" dirty="0" err="1"/>
              <a:t>Insert</a:t>
            </a:r>
            <a:r>
              <a:rPr lang="nb-NO" sz="900" dirty="0"/>
              <a:t>/</a:t>
            </a:r>
            <a:r>
              <a:rPr lang="nb-NO" sz="900" dirty="0" err="1"/>
              <a:t>Infoga</a:t>
            </a:r>
            <a:r>
              <a:rPr lang="nb-NO" sz="900" dirty="0"/>
              <a:t>". </a:t>
            </a:r>
            <a:endParaRPr lang="nb-NO" sz="900" noProof="1"/>
          </a:p>
        </p:txBody>
      </p:sp>
      <p:sp>
        <p:nvSpPr>
          <p:cNvPr id="16" name="Punkt 3">
            <a:extLst>
              <a:ext uri="{FF2B5EF4-FFF2-40B4-BE49-F238E27FC236}">
                <a16:creationId xmlns:a16="http://schemas.microsoft.com/office/drawing/2014/main" id="{F1F8823C-93FF-4758-BB96-24DE181303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364" y="3200401"/>
            <a:ext cx="2382128" cy="969350"/>
          </a:xfrm>
          <a:solidFill>
            <a:schemeClr val="bg1"/>
          </a:solidFill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err="1"/>
              <a:t>Add</a:t>
            </a:r>
            <a:r>
              <a:rPr lang="sv-SE"/>
              <a:t> text</a:t>
            </a:r>
          </a:p>
        </p:txBody>
      </p:sp>
      <p:sp>
        <p:nvSpPr>
          <p:cNvPr id="17" name="Punkt 2">
            <a:extLst>
              <a:ext uri="{FF2B5EF4-FFF2-40B4-BE49-F238E27FC236}">
                <a16:creationId xmlns:a16="http://schemas.microsoft.com/office/drawing/2014/main" id="{F7B2E6F3-64B2-4274-92F9-1280211972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1969" y="3200401"/>
            <a:ext cx="2382128" cy="969350"/>
          </a:xfrm>
          <a:solidFill>
            <a:schemeClr val="bg1"/>
          </a:solidFill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err="1"/>
              <a:t>Add</a:t>
            </a:r>
            <a:r>
              <a:rPr lang="sv-SE"/>
              <a:t> text</a:t>
            </a:r>
          </a:p>
        </p:txBody>
      </p:sp>
      <p:sp>
        <p:nvSpPr>
          <p:cNvPr id="18" name="Punkt 1">
            <a:extLst>
              <a:ext uri="{FF2B5EF4-FFF2-40B4-BE49-F238E27FC236}">
                <a16:creationId xmlns:a16="http://schemas.microsoft.com/office/drawing/2014/main" id="{A9B588D6-7239-4D48-9CB4-6C168D8855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1800" y="3200400"/>
            <a:ext cx="2382838" cy="96996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3" name="Sirkel 3">
            <a:extLst>
              <a:ext uri="{FF2B5EF4-FFF2-40B4-BE49-F238E27FC236}">
                <a16:creationId xmlns:a16="http://schemas.microsoft.com/office/drawing/2014/main" id="{32213BE4-A660-4383-920D-8F64F2293BC3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7031488" y="1886515"/>
            <a:ext cx="1112223" cy="1112223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24" name="Sirkel 2">
            <a:extLst>
              <a:ext uri="{FF2B5EF4-FFF2-40B4-BE49-F238E27FC236}">
                <a16:creationId xmlns:a16="http://schemas.microsoft.com/office/drawing/2014/main" id="{B826BDE6-30A9-4A1F-89A7-5527F1D9616F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4061637" y="1896040"/>
            <a:ext cx="1112223" cy="1112223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26" name="Sirkel 1">
            <a:extLst>
              <a:ext uri="{FF2B5EF4-FFF2-40B4-BE49-F238E27FC236}">
                <a16:creationId xmlns:a16="http://schemas.microsoft.com/office/drawing/2014/main" id="{AAD1D55E-971F-458E-8748-DA975481DD31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1082356" y="1886515"/>
            <a:ext cx="1112223" cy="1112223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92E4814-A0C2-4143-ABAA-2EF79D250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202" y="411163"/>
            <a:ext cx="8261593" cy="606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agenda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r>
              <a:rPr lang="nb-NO" noProof="0" dirty="0"/>
              <a:t> to </a:t>
            </a:r>
            <a:r>
              <a:rPr lang="nb-NO" noProof="0" dirty="0" err="1"/>
              <a:t>white</a:t>
            </a:r>
            <a:r>
              <a:rPr lang="nb-NO" noProof="0" dirty="0"/>
              <a:t> </a:t>
            </a:r>
            <a:r>
              <a:rPr lang="nb-NO" noProof="0" dirty="0" err="1"/>
              <a:t>if</a:t>
            </a:r>
            <a:r>
              <a:rPr lang="nb-NO" noProof="0" dirty="0"/>
              <a:t> </a:t>
            </a:r>
            <a:r>
              <a:rPr lang="nb-NO" noProof="0" dirty="0" err="1"/>
              <a:t>the</a:t>
            </a:r>
            <a:r>
              <a:rPr lang="nb-NO" noProof="0" dirty="0"/>
              <a:t> image is </a:t>
            </a:r>
            <a:r>
              <a:rPr lang="nb-NO" noProof="0" dirty="0" err="1"/>
              <a:t>dark</a:t>
            </a:r>
            <a:endParaRPr lang="en-US" dirty="0"/>
          </a:p>
        </p:txBody>
      </p:sp>
      <p:sp>
        <p:nvSpPr>
          <p:cNvPr id="29" name="Plassholder for lysbildenummer 1">
            <a:extLst>
              <a:ext uri="{FF2B5EF4-FFF2-40B4-BE49-F238E27FC236}">
                <a16:creationId xmlns:a16="http://schemas.microsoft.com/office/drawing/2014/main" id="{8227EE1D-0697-46D1-9BF6-7D14D015BC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37227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– setup 3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unkt 1">
            <a:extLst>
              <a:ext uri="{FF2B5EF4-FFF2-40B4-BE49-F238E27FC236}">
                <a16:creationId xmlns:a16="http://schemas.microsoft.com/office/drawing/2014/main" id="{43E5F044-9FEE-41D9-9EF6-8445F363E46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32765" y="2486415"/>
            <a:ext cx="3567073" cy="928800"/>
          </a:xfrm>
          <a:solidFill>
            <a:schemeClr val="accent1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62D837F8-1F4F-6E4E-90FD-997685D05A81}"/>
              </a:ext>
            </a:extLst>
          </p:cNvPr>
          <p:cNvSpPr txBox="1"/>
          <p:nvPr/>
        </p:nvSpPr>
        <p:spPr>
          <a:xfrm>
            <a:off x="0" y="-287722"/>
            <a:ext cx="18621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Agendaslide – setup 3 beige</a:t>
            </a:r>
            <a:endParaRPr lang="nb-NO" sz="800" b="1" noProof="1">
              <a:solidFill>
                <a:schemeClr val="tx1"/>
              </a:solidFill>
            </a:endParaRPr>
          </a:p>
        </p:txBody>
      </p:sp>
      <p:sp>
        <p:nvSpPr>
          <p:cNvPr id="13" name="Punkt 4">
            <a:extLst>
              <a:ext uri="{FF2B5EF4-FFF2-40B4-BE49-F238E27FC236}">
                <a16:creationId xmlns:a16="http://schemas.microsoft.com/office/drawing/2014/main" id="{AA74F258-F8C7-4A52-9BB5-7431DB4DEA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4570" y="1214323"/>
            <a:ext cx="3519955" cy="928800"/>
          </a:xfrm>
          <a:solidFill>
            <a:schemeClr val="accent1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6" name="Sirkel 4">
            <a:extLst>
              <a:ext uri="{FF2B5EF4-FFF2-40B4-BE49-F238E27FC236}">
                <a16:creationId xmlns:a16="http://schemas.microsoft.com/office/drawing/2014/main" id="{C2B2FC8F-D3D9-4FD8-BAAF-C0BFF22E6932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4679951" y="2486415"/>
            <a:ext cx="928800" cy="9288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39" name="Punkt 2">
            <a:extLst>
              <a:ext uri="{FF2B5EF4-FFF2-40B4-BE49-F238E27FC236}">
                <a16:creationId xmlns:a16="http://schemas.microsoft.com/office/drawing/2014/main" id="{D22A9800-9791-6B4F-88E0-3B2645E92D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2765" y="1214323"/>
            <a:ext cx="3564037" cy="928800"/>
          </a:xfrm>
          <a:solidFill>
            <a:schemeClr val="accent1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45" name="Punkt 3">
            <a:extLst>
              <a:ext uri="{FF2B5EF4-FFF2-40B4-BE49-F238E27FC236}">
                <a16:creationId xmlns:a16="http://schemas.microsoft.com/office/drawing/2014/main" id="{80BBA60E-4A74-334A-AE74-3581A72383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4570" y="2490673"/>
            <a:ext cx="3529481" cy="928800"/>
          </a:xfrm>
          <a:solidFill>
            <a:schemeClr val="accent1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8" name="Sirkel 3">
            <a:extLst>
              <a:ext uri="{FF2B5EF4-FFF2-40B4-BE49-F238E27FC236}">
                <a16:creationId xmlns:a16="http://schemas.microsoft.com/office/drawing/2014/main" id="{AE867430-55E1-42F5-BA77-8049FA7359BD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441325" y="2490673"/>
            <a:ext cx="928800" cy="9288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14" name="Sirkel 2">
            <a:extLst>
              <a:ext uri="{FF2B5EF4-FFF2-40B4-BE49-F238E27FC236}">
                <a16:creationId xmlns:a16="http://schemas.microsoft.com/office/drawing/2014/main" id="{673884C8-07EC-449C-BD35-0D20232E69E3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4689475" y="1214323"/>
            <a:ext cx="928800" cy="9288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17" name="Sirkel 1">
            <a:extLst>
              <a:ext uri="{FF2B5EF4-FFF2-40B4-BE49-F238E27FC236}">
                <a16:creationId xmlns:a16="http://schemas.microsoft.com/office/drawing/2014/main" id="{29449F7D-8B18-4021-949D-82256DF018AD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447198" y="1214323"/>
            <a:ext cx="928800" cy="9288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1" y="416286"/>
            <a:ext cx="8280400" cy="606600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agenda </a:t>
            </a:r>
            <a:r>
              <a:rPr lang="nb-NO" noProof="0" dirty="0" err="1"/>
              <a:t>title</a:t>
            </a:r>
            <a:endParaRPr lang="en-US" dirty="0"/>
          </a:p>
        </p:txBody>
      </p:sp>
      <p:sp>
        <p:nvSpPr>
          <p:cNvPr id="22" name="Plassholder for lysbildenummer 1">
            <a:extLst>
              <a:ext uri="{FF2B5EF4-FFF2-40B4-BE49-F238E27FC236}">
                <a16:creationId xmlns:a16="http://schemas.microsoft.com/office/drawing/2014/main" id="{924DC4B7-5963-40AD-AF86-5B68CE8A3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0598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– setup 4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1" y="416286"/>
            <a:ext cx="8280400" cy="606600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agenda </a:t>
            </a:r>
            <a:r>
              <a:rPr lang="nb-NO" noProof="0" dirty="0" err="1"/>
              <a:t>title</a:t>
            </a:r>
            <a:endParaRPr lang="en-US" dirty="0"/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62D837F8-1F4F-6E4E-90FD-997685D05A81}"/>
              </a:ext>
            </a:extLst>
          </p:cNvPr>
          <p:cNvSpPr txBox="1"/>
          <p:nvPr/>
        </p:nvSpPr>
        <p:spPr>
          <a:xfrm>
            <a:off x="-1" y="-287722"/>
            <a:ext cx="27940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Agendaslide – setup 4 green</a:t>
            </a:r>
            <a:endParaRPr lang="nb-NO" sz="800" b="1" noProof="1">
              <a:solidFill>
                <a:schemeClr val="tx1"/>
              </a:solidFill>
            </a:endParaRPr>
          </a:p>
        </p:txBody>
      </p:sp>
      <p:sp>
        <p:nvSpPr>
          <p:cNvPr id="32" name="Plassholder for lysbildenummer 1">
            <a:extLst>
              <a:ext uri="{FF2B5EF4-FFF2-40B4-BE49-F238E27FC236}">
                <a16:creationId xmlns:a16="http://schemas.microsoft.com/office/drawing/2014/main" id="{ACC391BC-E2F6-4B4F-ADA2-A727BAA91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Punkt 1">
            <a:extLst>
              <a:ext uri="{FF2B5EF4-FFF2-40B4-BE49-F238E27FC236}">
                <a16:creationId xmlns:a16="http://schemas.microsoft.com/office/drawing/2014/main" id="{D730352F-2802-4889-A634-1D30F97D822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32765" y="2486415"/>
            <a:ext cx="3567073" cy="928800"/>
          </a:xfrm>
          <a:solidFill>
            <a:schemeClr val="accent3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4" name="Punkt 4">
            <a:extLst>
              <a:ext uri="{FF2B5EF4-FFF2-40B4-BE49-F238E27FC236}">
                <a16:creationId xmlns:a16="http://schemas.microsoft.com/office/drawing/2014/main" id="{DCA91BBF-9BBD-49DD-88D3-398386F260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4570" y="1214323"/>
            <a:ext cx="3519955" cy="928800"/>
          </a:xfrm>
          <a:solidFill>
            <a:schemeClr val="accent3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5" name="Sirkel 4">
            <a:extLst>
              <a:ext uri="{FF2B5EF4-FFF2-40B4-BE49-F238E27FC236}">
                <a16:creationId xmlns:a16="http://schemas.microsoft.com/office/drawing/2014/main" id="{701DD511-D945-435A-AA75-995E7668358E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4679951" y="2486415"/>
            <a:ext cx="928800" cy="9288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16" name="Punkt 2">
            <a:extLst>
              <a:ext uri="{FF2B5EF4-FFF2-40B4-BE49-F238E27FC236}">
                <a16:creationId xmlns:a16="http://schemas.microsoft.com/office/drawing/2014/main" id="{1E3C9422-A7A2-4F6F-80A3-81E668EA8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2765" y="1214323"/>
            <a:ext cx="3564037" cy="928800"/>
          </a:xfrm>
          <a:solidFill>
            <a:schemeClr val="accent3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7" name="Punkt 3">
            <a:extLst>
              <a:ext uri="{FF2B5EF4-FFF2-40B4-BE49-F238E27FC236}">
                <a16:creationId xmlns:a16="http://schemas.microsoft.com/office/drawing/2014/main" id="{F994A1BB-885A-41EC-9610-C09D5AFFC4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4570" y="2490673"/>
            <a:ext cx="3529481" cy="928800"/>
          </a:xfrm>
          <a:solidFill>
            <a:schemeClr val="accent3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8" name="Sirkel 3">
            <a:extLst>
              <a:ext uri="{FF2B5EF4-FFF2-40B4-BE49-F238E27FC236}">
                <a16:creationId xmlns:a16="http://schemas.microsoft.com/office/drawing/2014/main" id="{13269FBF-1CF2-49EB-9656-12C11210CD3F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441325" y="2490673"/>
            <a:ext cx="928800" cy="9288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19" name="Sirkel 2">
            <a:extLst>
              <a:ext uri="{FF2B5EF4-FFF2-40B4-BE49-F238E27FC236}">
                <a16:creationId xmlns:a16="http://schemas.microsoft.com/office/drawing/2014/main" id="{3E6C6E48-8EC4-4DEF-AD00-C4BA698E808A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4689475" y="1214323"/>
            <a:ext cx="928800" cy="9288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20" name="Sirkel 1">
            <a:extLst>
              <a:ext uri="{FF2B5EF4-FFF2-40B4-BE49-F238E27FC236}">
                <a16:creationId xmlns:a16="http://schemas.microsoft.com/office/drawing/2014/main" id="{5E8FD88B-8D8F-4918-8D15-697601A28E2A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447198" y="1214323"/>
            <a:ext cx="928800" cy="9288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134430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slide - setup 5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5481CE-1CC2-41E7-813C-320202B878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agenda </a:t>
            </a:r>
            <a:r>
              <a:rPr lang="nb-NO" noProof="0" dirty="0" err="1"/>
              <a:t>title</a:t>
            </a:r>
            <a:endParaRPr lang="nb-NO" dirty="0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DDB8CF1-8C48-4FB0-A7BA-48E7CA8E56C9}"/>
              </a:ext>
            </a:extLst>
          </p:cNvPr>
          <p:cNvSpPr txBox="1"/>
          <p:nvPr/>
        </p:nvSpPr>
        <p:spPr>
          <a:xfrm>
            <a:off x="0" y="-287722"/>
            <a:ext cx="20939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Agendaslide - setup 5 text only</a:t>
            </a:r>
            <a:endParaRPr lang="nb-NO" sz="800" b="1" noProof="1">
              <a:solidFill>
                <a:schemeClr val="tx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90C39F-69DB-4675-9202-04968B5509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0" y="1213201"/>
            <a:ext cx="8280400" cy="3158774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342900" indent="-342900">
              <a:buClr>
                <a:srgbClr val="C00000"/>
              </a:buClr>
              <a:buFont typeface="+mj-lt"/>
              <a:buAutoNum type="arabicPeriod"/>
              <a:defRPr sz="1800"/>
            </a:lvl1pPr>
            <a:lvl2pPr marL="372600" indent="-228600">
              <a:buClr>
                <a:schemeClr val="tx1"/>
              </a:buClr>
              <a:buFont typeface="Arial" panose="020B0604020202020204" pitchFamily="34" charset="0"/>
              <a:buChar char="•"/>
              <a:defRPr sz="1600"/>
            </a:lvl2pPr>
            <a:lvl3pPr marL="506387" indent="-228600">
              <a:buClr>
                <a:schemeClr val="tx1"/>
              </a:buClr>
              <a:buFont typeface="Arial" panose="020B0604020202020204" pitchFamily="34" charset="0"/>
              <a:buChar char="•"/>
              <a:defRPr sz="1600"/>
            </a:lvl3pPr>
            <a:lvl4pPr marL="642937" indent="-228600"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4pPr>
            <a:lvl5pPr marL="768350" indent="-228600"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5" name="Plassholder for lysbildenummer 1">
            <a:extLst>
              <a:ext uri="{FF2B5EF4-FFF2-40B4-BE49-F238E27FC236}">
                <a16:creationId xmlns:a16="http://schemas.microsoft.com/office/drawing/2014/main" id="{B7284E1F-6A6C-4484-8115-E000386D7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951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7743822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4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Placeholder 1">
            <a:extLst>
              <a:ext uri="{FF2B5EF4-FFF2-40B4-BE49-F238E27FC236}">
                <a16:creationId xmlns:a16="http://schemas.microsoft.com/office/drawing/2014/main" id="{B515287C-9FCD-48FF-B633-2553214F1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0763"/>
            <a:ext cx="8280400" cy="606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    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DA051152-7541-47A2-BDD1-0188DE7B0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1" y="1212849"/>
            <a:ext cx="8280400" cy="3159126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/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Level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15" name="TextBox 49">
            <a:extLst>
              <a:ext uri="{FF2B5EF4-FFF2-40B4-BE49-F238E27FC236}">
                <a16:creationId xmlns:a16="http://schemas.microsoft.com/office/drawing/2014/main" id="{76E39AC8-80BF-4DA6-9719-ACC923A292D1}"/>
              </a:ext>
            </a:extLst>
          </p:cNvPr>
          <p:cNvSpPr txBox="1"/>
          <p:nvPr/>
        </p:nvSpPr>
        <p:spPr>
          <a:xfrm>
            <a:off x="0" y="-472822"/>
            <a:ext cx="1809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STB/SPP </a:t>
            </a:r>
            <a:r>
              <a:rPr lang="nb-NO" sz="800" b="0" noProof="0" dirty="0" err="1">
                <a:latin typeface="+mn-lt"/>
              </a:rPr>
              <a:t>white</a:t>
            </a:r>
            <a:r>
              <a:rPr lang="nb-NO" sz="800" b="0" noProof="0" dirty="0">
                <a:latin typeface="+mn-lt"/>
              </a:rPr>
              <a:t> 2022 – 16:9</a:t>
            </a:r>
          </a:p>
        </p:txBody>
      </p:sp>
      <p:cxnSp>
        <p:nvCxnSpPr>
          <p:cNvPr id="119" name="Rett linje 118">
            <a:extLst>
              <a:ext uri="{FF2B5EF4-FFF2-40B4-BE49-F238E27FC236}">
                <a16:creationId xmlns:a16="http://schemas.microsoft.com/office/drawing/2014/main" id="{E94F13EF-795D-4F02-9127-9151AA428E5B}"/>
              </a:ext>
            </a:extLst>
          </p:cNvPr>
          <p:cNvCxnSpPr/>
          <p:nvPr/>
        </p:nvCxnSpPr>
        <p:spPr>
          <a:xfrm>
            <a:off x="4572000" y="5297788"/>
            <a:ext cx="0" cy="180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Rett linje 128">
            <a:extLst>
              <a:ext uri="{FF2B5EF4-FFF2-40B4-BE49-F238E27FC236}">
                <a16:creationId xmlns:a16="http://schemas.microsoft.com/office/drawing/2014/main" id="{A5F4C838-F500-4B90-B27E-F38CFC5301EA}"/>
              </a:ext>
            </a:extLst>
          </p:cNvPr>
          <p:cNvCxnSpPr/>
          <p:nvPr/>
        </p:nvCxnSpPr>
        <p:spPr>
          <a:xfrm>
            <a:off x="8704036" y="5297788"/>
            <a:ext cx="0" cy="86868"/>
          </a:xfrm>
          <a:prstGeom prst="line">
            <a:avLst/>
          </a:prstGeom>
          <a:ln w="3175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Rett linje 146">
            <a:extLst>
              <a:ext uri="{FF2B5EF4-FFF2-40B4-BE49-F238E27FC236}">
                <a16:creationId xmlns:a16="http://schemas.microsoft.com/office/drawing/2014/main" id="{914B6012-7EA6-451C-A791-EFDCB183B2E1}"/>
              </a:ext>
            </a:extLst>
          </p:cNvPr>
          <p:cNvCxnSpPr/>
          <p:nvPr/>
        </p:nvCxnSpPr>
        <p:spPr>
          <a:xfrm>
            <a:off x="423637" y="5297788"/>
            <a:ext cx="0" cy="86868"/>
          </a:xfrm>
          <a:prstGeom prst="line">
            <a:avLst/>
          </a:prstGeom>
          <a:ln w="3175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Rett linje 150">
            <a:extLst>
              <a:ext uri="{FF2B5EF4-FFF2-40B4-BE49-F238E27FC236}">
                <a16:creationId xmlns:a16="http://schemas.microsoft.com/office/drawing/2014/main" id="{B6D3796B-AF60-4E7C-A44A-1313D9D81D84}"/>
              </a:ext>
            </a:extLst>
          </p:cNvPr>
          <p:cNvCxnSpPr>
            <a:cxnSpLocks/>
          </p:cNvCxnSpPr>
          <p:nvPr/>
        </p:nvCxnSpPr>
        <p:spPr>
          <a:xfrm rot="16200000">
            <a:off x="-220207" y="-108978"/>
            <a:ext cx="0" cy="217955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Rett linje 152">
            <a:extLst>
              <a:ext uri="{FF2B5EF4-FFF2-40B4-BE49-F238E27FC236}">
                <a16:creationId xmlns:a16="http://schemas.microsoft.com/office/drawing/2014/main" id="{CE0E1848-CF8F-4E26-BCE4-4E91193136C9}"/>
              </a:ext>
            </a:extLst>
          </p:cNvPr>
          <p:cNvCxnSpPr>
            <a:cxnSpLocks/>
          </p:cNvCxnSpPr>
          <p:nvPr/>
        </p:nvCxnSpPr>
        <p:spPr>
          <a:xfrm rot="16200000">
            <a:off x="-220207" y="2629003"/>
            <a:ext cx="0" cy="217955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Rett linje 153">
            <a:extLst>
              <a:ext uri="{FF2B5EF4-FFF2-40B4-BE49-F238E27FC236}">
                <a16:creationId xmlns:a16="http://schemas.microsoft.com/office/drawing/2014/main" id="{177243C6-47FB-4E23-BFEC-BA87D645D0A6}"/>
              </a:ext>
            </a:extLst>
          </p:cNvPr>
          <p:cNvCxnSpPr>
            <a:cxnSpLocks/>
          </p:cNvCxnSpPr>
          <p:nvPr/>
        </p:nvCxnSpPr>
        <p:spPr>
          <a:xfrm rot="16200000">
            <a:off x="-174340" y="1149739"/>
            <a:ext cx="0" cy="126223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Rett linje 157">
            <a:extLst>
              <a:ext uri="{FF2B5EF4-FFF2-40B4-BE49-F238E27FC236}">
                <a16:creationId xmlns:a16="http://schemas.microsoft.com/office/drawing/2014/main" id="{42BB593A-1B86-4DC0-BB2F-F706FF9637D6}"/>
              </a:ext>
            </a:extLst>
          </p:cNvPr>
          <p:cNvCxnSpPr>
            <a:cxnSpLocks/>
          </p:cNvCxnSpPr>
          <p:nvPr/>
        </p:nvCxnSpPr>
        <p:spPr>
          <a:xfrm rot="16200000">
            <a:off x="-163822" y="4313261"/>
            <a:ext cx="0" cy="105185"/>
          </a:xfrm>
          <a:prstGeom prst="line">
            <a:avLst/>
          </a:prstGeom>
          <a:ln w="3175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" name="TekstSylinder 224">
            <a:extLst>
              <a:ext uri="{FF2B5EF4-FFF2-40B4-BE49-F238E27FC236}">
                <a16:creationId xmlns:a16="http://schemas.microsoft.com/office/drawing/2014/main" id="{6494639C-40E1-4987-A007-AA176ACAB69F}"/>
              </a:ext>
            </a:extLst>
          </p:cNvPr>
          <p:cNvSpPr txBox="1"/>
          <p:nvPr/>
        </p:nvSpPr>
        <p:spPr>
          <a:xfrm>
            <a:off x="-111229" y="5250802"/>
            <a:ext cx="9154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dirty="0"/>
              <a:t>Photo </a:t>
            </a:r>
            <a:r>
              <a:rPr lang="nb-NO" sz="800" b="1" dirty="0" err="1"/>
              <a:t>rights</a:t>
            </a:r>
            <a:r>
              <a:rPr lang="nb-NO" sz="800" b="1" dirty="0"/>
              <a:t>: </a:t>
            </a:r>
            <a:r>
              <a:rPr lang="nb-NO" sz="800" b="0" dirty="0"/>
              <a:t>It's not </a:t>
            </a:r>
            <a:r>
              <a:rPr lang="nb-NO" sz="800" b="0" dirty="0" err="1"/>
              <a:t>allowed</a:t>
            </a:r>
            <a:r>
              <a:rPr lang="nb-NO" sz="800" b="0" dirty="0"/>
              <a:t> to </a:t>
            </a:r>
            <a:r>
              <a:rPr lang="nb-NO" sz="800" b="0" dirty="0" err="1"/>
              <a:t>copy</a:t>
            </a:r>
            <a:r>
              <a:rPr lang="nb-NO" sz="800" b="0" dirty="0"/>
              <a:t>/</a:t>
            </a:r>
            <a:r>
              <a:rPr lang="nb-NO" sz="800" b="0" dirty="0" err="1"/>
              <a:t>use</a:t>
            </a:r>
            <a:r>
              <a:rPr lang="nb-NO" sz="800" b="0" dirty="0"/>
              <a:t> </a:t>
            </a:r>
            <a:r>
              <a:rPr lang="nb-NO" sz="800" b="0" dirty="0" err="1"/>
              <a:t>pictures</a:t>
            </a:r>
            <a:r>
              <a:rPr lang="nb-NO" sz="800" b="0" dirty="0"/>
              <a:t> </a:t>
            </a:r>
            <a:r>
              <a:rPr lang="nb-NO" sz="800" b="0" dirty="0" err="1"/>
              <a:t>without</a:t>
            </a:r>
            <a:r>
              <a:rPr lang="nb-NO" sz="800" b="0" dirty="0"/>
              <a:t> </a:t>
            </a:r>
            <a:r>
              <a:rPr lang="nb-NO" sz="800" b="0" dirty="0" err="1"/>
              <a:t>the</a:t>
            </a:r>
            <a:r>
              <a:rPr lang="nb-NO" sz="800" b="0" dirty="0"/>
              <a:t> </a:t>
            </a:r>
            <a:r>
              <a:rPr lang="nb-NO" sz="800" b="0" dirty="0" err="1"/>
              <a:t>rights</a:t>
            </a:r>
            <a:r>
              <a:rPr lang="nb-NO" sz="800" b="0" dirty="0"/>
              <a:t> </a:t>
            </a:r>
            <a:r>
              <a:rPr lang="nb-NO" sz="800" b="0" dirty="0" err="1"/>
              <a:t>being</a:t>
            </a:r>
            <a:r>
              <a:rPr lang="nb-NO" sz="800" b="0" dirty="0"/>
              <a:t> </a:t>
            </a:r>
            <a:r>
              <a:rPr lang="nb-NO" sz="800" b="0" dirty="0" err="1"/>
              <a:t>clarified</a:t>
            </a:r>
            <a:r>
              <a:rPr lang="nb-NO" sz="800" b="0" dirty="0"/>
              <a:t> </a:t>
            </a:r>
            <a:r>
              <a:rPr lang="nb-NO" sz="800" b="0" dirty="0" err="1"/>
              <a:t>with</a:t>
            </a:r>
            <a:r>
              <a:rPr lang="nb-NO" sz="800" b="0" dirty="0"/>
              <a:t> </a:t>
            </a:r>
            <a:r>
              <a:rPr lang="nb-NO" sz="800" b="0" dirty="0" err="1"/>
              <a:t>the</a:t>
            </a:r>
            <a:r>
              <a:rPr lang="nb-NO" sz="800" b="0" dirty="0"/>
              <a:t> </a:t>
            </a:r>
            <a:r>
              <a:rPr lang="nb-NO" sz="800" b="0" dirty="0" err="1"/>
              <a:t>photographer</a:t>
            </a:r>
            <a:r>
              <a:rPr lang="nb-NO" sz="800" b="0" dirty="0"/>
              <a:t>/</a:t>
            </a:r>
            <a:r>
              <a:rPr lang="nb-NO" sz="800" b="0" dirty="0" err="1"/>
              <a:t>photo</a:t>
            </a:r>
            <a:r>
              <a:rPr lang="nb-NO" sz="800" b="0" dirty="0"/>
              <a:t> </a:t>
            </a:r>
            <a:r>
              <a:rPr lang="nb-NO" sz="800" b="0" dirty="0" err="1"/>
              <a:t>agency</a:t>
            </a:r>
            <a:r>
              <a:rPr lang="nb-NO" sz="800" b="0" dirty="0"/>
              <a:t>. </a:t>
            </a:r>
            <a:r>
              <a:rPr lang="nb-NO" sz="800" b="0" dirty="0" err="1"/>
              <a:t>Use</a:t>
            </a:r>
            <a:r>
              <a:rPr lang="nb-NO" sz="800" b="0" dirty="0"/>
              <a:t> </a:t>
            </a:r>
            <a:r>
              <a:rPr lang="nb-NO" sz="800" b="0" dirty="0" err="1"/>
              <a:t>pictures</a:t>
            </a:r>
            <a:r>
              <a:rPr lang="nb-NO" sz="800" b="0" dirty="0"/>
              <a:t> from Storebrand/SPP image bank. </a:t>
            </a:r>
            <a:r>
              <a:rPr lang="nb-NO" sz="800" b="0" dirty="0" err="1"/>
              <a:t>You</a:t>
            </a:r>
            <a:r>
              <a:rPr lang="nb-NO" sz="800" b="0" dirty="0"/>
              <a:t> </a:t>
            </a:r>
            <a:r>
              <a:rPr lang="nb-NO" sz="800" b="0" dirty="0" err="1"/>
              <a:t>can</a:t>
            </a:r>
            <a:r>
              <a:rPr lang="nb-NO" sz="800" b="0" dirty="0"/>
              <a:t> </a:t>
            </a:r>
            <a:r>
              <a:rPr lang="nb-NO" sz="800" b="0" dirty="0" err="1"/>
              <a:t>find</a:t>
            </a:r>
            <a:r>
              <a:rPr lang="nb-NO" sz="800" b="0" dirty="0"/>
              <a:t> a </a:t>
            </a:r>
            <a:r>
              <a:rPr lang="nb-NO" sz="800" b="0" dirty="0" err="1"/>
              <a:t>button</a:t>
            </a:r>
            <a:r>
              <a:rPr lang="nb-NO" sz="800" b="0" dirty="0"/>
              <a:t> to </a:t>
            </a:r>
            <a:r>
              <a:rPr lang="nb-NO" sz="800" b="0" dirty="0" err="1"/>
              <a:t>the</a:t>
            </a:r>
            <a:r>
              <a:rPr lang="nb-NO" sz="800" b="0" dirty="0"/>
              <a:t> far right </a:t>
            </a:r>
            <a:r>
              <a:rPr lang="nb-NO" sz="800" b="0" dirty="0" err="1"/>
              <a:t>of</a:t>
            </a:r>
            <a:r>
              <a:rPr lang="nb-NO" sz="800" b="0" dirty="0"/>
              <a:t> </a:t>
            </a:r>
            <a:r>
              <a:rPr lang="nb-NO" sz="800" b="0" dirty="0" err="1"/>
              <a:t>the</a:t>
            </a:r>
            <a:r>
              <a:rPr lang="nb-NO" sz="800" b="0" dirty="0"/>
              <a:t> </a:t>
            </a:r>
            <a:r>
              <a:rPr lang="nb-NO" sz="800" b="0" dirty="0" err="1"/>
              <a:t>menu</a:t>
            </a:r>
            <a:r>
              <a:rPr lang="nb-NO" sz="800" b="0" dirty="0"/>
              <a:t> "sett inn" </a:t>
            </a:r>
            <a:r>
              <a:rPr lang="nb-NO" sz="800" b="0" dirty="0" err="1"/>
              <a:t>that</a:t>
            </a:r>
            <a:r>
              <a:rPr lang="nb-NO" sz="800" b="0" dirty="0"/>
              <a:t> </a:t>
            </a:r>
            <a:r>
              <a:rPr lang="nb-NO" sz="800" b="0" dirty="0" err="1"/>
              <a:t>connects</a:t>
            </a:r>
            <a:r>
              <a:rPr lang="nb-NO" sz="800" b="0" dirty="0"/>
              <a:t> </a:t>
            </a:r>
            <a:r>
              <a:rPr lang="nb-NO" sz="800" b="0" dirty="0" err="1"/>
              <a:t>you</a:t>
            </a:r>
            <a:r>
              <a:rPr lang="nb-NO" sz="800" b="0" dirty="0"/>
              <a:t> </a:t>
            </a:r>
            <a:r>
              <a:rPr lang="nb-NO" sz="800" b="0" dirty="0" err="1"/>
              <a:t>directly</a:t>
            </a:r>
            <a:r>
              <a:rPr lang="nb-NO" sz="800" b="0" dirty="0"/>
              <a:t> to </a:t>
            </a:r>
            <a:r>
              <a:rPr lang="nb-NO" sz="800" b="0" dirty="0" err="1"/>
              <a:t>the</a:t>
            </a:r>
            <a:r>
              <a:rPr lang="nb-NO" sz="800" b="0" dirty="0"/>
              <a:t> image bank. </a:t>
            </a:r>
            <a:endParaRPr lang="en-GB" sz="800" b="1" dirty="0"/>
          </a:p>
        </p:txBody>
      </p:sp>
      <p:pic>
        <p:nvPicPr>
          <p:cNvPr id="229" name="Bilde 228">
            <a:extLst>
              <a:ext uri="{FF2B5EF4-FFF2-40B4-BE49-F238E27FC236}">
                <a16:creationId xmlns:a16="http://schemas.microsoft.com/office/drawing/2014/main" id="{3F28F2BB-B866-4210-A769-D15E27438100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849946" y="-1121307"/>
            <a:ext cx="2304484" cy="958215"/>
          </a:xfrm>
          <a:prstGeom prst="rect">
            <a:avLst/>
          </a:prstGeom>
        </p:spPr>
      </p:pic>
      <p:cxnSp>
        <p:nvCxnSpPr>
          <p:cNvPr id="228" name="Rett linje 227">
            <a:extLst>
              <a:ext uri="{FF2B5EF4-FFF2-40B4-BE49-F238E27FC236}">
                <a16:creationId xmlns:a16="http://schemas.microsoft.com/office/drawing/2014/main" id="{A0B380D3-2591-4F53-9759-6BC4B71689ED}"/>
              </a:ext>
            </a:extLst>
          </p:cNvPr>
          <p:cNvCxnSpPr>
            <a:cxnSpLocks/>
          </p:cNvCxnSpPr>
          <p:nvPr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38">
            <a:extLst>
              <a:ext uri="{FF2B5EF4-FFF2-40B4-BE49-F238E27FC236}">
                <a16:creationId xmlns:a16="http://schemas.microsoft.com/office/drawing/2014/main" id="{A155B4D4-632D-41E5-85D9-AC4806339D08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546" y="4907675"/>
            <a:ext cx="1021554" cy="146913"/>
          </a:xfrm>
          <a:prstGeom prst="rect">
            <a:avLst/>
          </a:prstGeom>
        </p:spPr>
      </p:pic>
      <p:cxnSp>
        <p:nvCxnSpPr>
          <p:cNvPr id="44" name="Rett linje 43">
            <a:extLst>
              <a:ext uri="{FF2B5EF4-FFF2-40B4-BE49-F238E27FC236}">
                <a16:creationId xmlns:a16="http://schemas.microsoft.com/office/drawing/2014/main" id="{9A1AF5C9-5511-4180-93B0-7178DE5473D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-174340" y="348051"/>
            <a:ext cx="0" cy="126223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Bilde 6">
            <a:extLst>
              <a:ext uri="{FF2B5EF4-FFF2-40B4-BE49-F238E27FC236}">
                <a16:creationId xmlns:a16="http://schemas.microsoft.com/office/drawing/2014/main" id="{605F7CE3-3415-44B6-AD55-288D970A48D3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3654593" y="-762264"/>
            <a:ext cx="3019825" cy="599172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5A085C77-2CB8-4F87-9057-0098763E9EE8}"/>
              </a:ext>
            </a:extLst>
          </p:cNvPr>
          <p:cNvSpPr txBox="1"/>
          <p:nvPr userDrawn="1"/>
        </p:nvSpPr>
        <p:spPr>
          <a:xfrm>
            <a:off x="3594622" y="-1169796"/>
            <a:ext cx="2452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/>
              <a:t>Graph </a:t>
            </a:r>
            <a:r>
              <a:rPr lang="nb-NO" sz="800" dirty="0" err="1"/>
              <a:t>colors</a:t>
            </a:r>
            <a:r>
              <a:rPr lang="nb-NO" sz="800" dirty="0"/>
              <a:t> – </a:t>
            </a:r>
            <a:r>
              <a:rPr lang="nb-NO" sz="800" dirty="0" err="1"/>
              <a:t>use</a:t>
            </a:r>
            <a:r>
              <a:rPr lang="nb-NO" sz="800" dirty="0"/>
              <a:t> </a:t>
            </a:r>
            <a:r>
              <a:rPr lang="nb-NO" sz="800" dirty="0" err="1"/>
              <a:t>eyedropper</a:t>
            </a:r>
            <a:r>
              <a:rPr lang="nb-NO" sz="800" dirty="0"/>
              <a:t>/pipette </a:t>
            </a:r>
            <a:r>
              <a:rPr lang="nb-NO" sz="800" dirty="0" err="1"/>
              <a:t>tool</a:t>
            </a:r>
            <a:r>
              <a:rPr lang="nb-NO" sz="800" dirty="0"/>
              <a:t> </a:t>
            </a:r>
            <a:br>
              <a:rPr lang="nb-NO" sz="800" dirty="0"/>
            </a:br>
            <a:r>
              <a:rPr lang="nb-NO" sz="800" dirty="0"/>
              <a:t>to </a:t>
            </a:r>
            <a:r>
              <a:rPr lang="nb-NO" sz="800" dirty="0" err="1"/>
              <a:t>add</a:t>
            </a:r>
            <a:r>
              <a:rPr lang="nb-NO" sz="800" dirty="0"/>
              <a:t> </a:t>
            </a:r>
            <a:r>
              <a:rPr lang="nb-NO" sz="800" dirty="0" err="1"/>
              <a:t>color</a:t>
            </a:r>
            <a:r>
              <a:rPr lang="nb-NO" sz="800" dirty="0"/>
              <a:t> to </a:t>
            </a:r>
            <a:r>
              <a:rPr lang="nb-NO" sz="800" dirty="0" err="1"/>
              <a:t>your</a:t>
            </a:r>
            <a:r>
              <a:rPr lang="nb-NO" sz="800" dirty="0"/>
              <a:t> </a:t>
            </a:r>
            <a:r>
              <a:rPr lang="nb-NO" sz="800" dirty="0" err="1"/>
              <a:t>graph</a:t>
            </a:r>
            <a:r>
              <a:rPr lang="nb-NO" sz="800" dirty="0"/>
              <a:t>/</a:t>
            </a:r>
            <a:r>
              <a:rPr lang="nb-NO" sz="800" dirty="0" err="1"/>
              <a:t>chart</a:t>
            </a:r>
            <a:r>
              <a:rPr lang="nb-NO" sz="800" dirty="0"/>
              <a:t>. 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999C6FA-61F6-47D3-AC91-7F79C63D6ACB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6039854" y="-1118409"/>
            <a:ext cx="254013" cy="285765"/>
          </a:xfrm>
          <a:prstGeom prst="rect">
            <a:avLst/>
          </a:prstGeom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8180B099-C899-49D4-AF57-4593AD629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6100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38" r:id="rId2"/>
    <p:sldLayoutId id="2147484227" r:id="rId3"/>
    <p:sldLayoutId id="2147484144" r:id="rId4"/>
    <p:sldLayoutId id="2147484228" r:id="rId5"/>
    <p:sldLayoutId id="2147484229" r:id="rId6"/>
    <p:sldLayoutId id="2147484200" r:id="rId7"/>
    <p:sldLayoutId id="2147484202" r:id="rId8"/>
    <p:sldLayoutId id="2147484207" r:id="rId9"/>
    <p:sldLayoutId id="2147484149" r:id="rId10"/>
    <p:sldLayoutId id="2147484240" r:id="rId11"/>
    <p:sldLayoutId id="2147484218" r:id="rId12"/>
    <p:sldLayoutId id="2147484321" r:id="rId13"/>
    <p:sldLayoutId id="2147484215" r:id="rId14"/>
    <p:sldLayoutId id="2147484322" r:id="rId15"/>
    <p:sldLayoutId id="2147484323" r:id="rId16"/>
    <p:sldLayoutId id="2147484169" r:id="rId17"/>
    <p:sldLayoutId id="2147484153" r:id="rId18"/>
    <p:sldLayoutId id="2147484184" r:id="rId19"/>
    <p:sldLayoutId id="2147484241" r:id="rId20"/>
    <p:sldLayoutId id="2147484242" r:id="rId21"/>
    <p:sldLayoutId id="2147484237" r:id="rId22"/>
    <p:sldLayoutId id="2147484233" r:id="rId23"/>
    <p:sldLayoutId id="2147484204" r:id="rId24"/>
    <p:sldLayoutId id="2147484171" r:id="rId25"/>
    <p:sldLayoutId id="2147484172" r:id="rId26"/>
    <p:sldLayoutId id="2147484234" r:id="rId27"/>
    <p:sldLayoutId id="2147484220" r:id="rId28"/>
    <p:sldLayoutId id="2147484154" r:id="rId29"/>
    <p:sldLayoutId id="2147484226" r:id="rId30"/>
    <p:sldLayoutId id="2147484221" r:id="rId31"/>
    <p:sldLayoutId id="2147484196" r:id="rId32"/>
    <p:sldLayoutId id="2147484222" r:id="rId33"/>
    <p:sldLayoutId id="2147484217" r:id="rId34"/>
  </p:sldLayoutIdLst>
  <p:transition>
    <p:fade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200" kern="1200" baseline="0">
          <a:solidFill>
            <a:srgbClr val="BF0900"/>
          </a:solidFill>
          <a:latin typeface="Verdana"/>
          <a:ea typeface="+mj-ea"/>
          <a:cs typeface="Verdana"/>
        </a:defRPr>
      </a:lvl1pPr>
    </p:titleStyle>
    <p:bodyStyle>
      <a:lvl1pPr marL="126000" indent="-126000" algn="l" defTabSz="457200" rtl="0" eaLnBrk="1" latinLnBrk="0" hangingPunct="1">
        <a:spcBef>
          <a:spcPts val="1200"/>
        </a:spcBef>
        <a:buClr>
          <a:schemeClr val="tx2"/>
        </a:buClr>
        <a:buFont typeface="Arial"/>
        <a:buChar char="•"/>
        <a:defRPr sz="1800" kern="1200" baseline="0">
          <a:solidFill>
            <a:schemeClr val="tx1"/>
          </a:solidFill>
          <a:latin typeface="Verdana"/>
          <a:ea typeface="+mn-ea"/>
          <a:cs typeface="Verdana"/>
        </a:defRPr>
      </a:lvl1pPr>
      <a:lvl2pPr marL="270000" indent="-126000" algn="l" defTabSz="457200" rtl="0" eaLnBrk="1" latinLnBrk="0" hangingPunct="1">
        <a:spcBef>
          <a:spcPts val="300"/>
        </a:spcBef>
        <a:buClr>
          <a:schemeClr val="tx2"/>
        </a:buClr>
        <a:buFont typeface="Lucida Grande"/>
        <a:buChar char="-"/>
        <a:defRPr sz="1600" kern="1200">
          <a:solidFill>
            <a:schemeClr val="tx1"/>
          </a:solidFill>
          <a:latin typeface="Verdana"/>
          <a:ea typeface="+mn-ea"/>
          <a:cs typeface="Verdana"/>
        </a:defRPr>
      </a:lvl2pPr>
      <a:lvl3pPr marL="403200" indent="-125413" algn="l" defTabSz="457200" rtl="0" eaLnBrk="1" latinLnBrk="0" hangingPunct="1">
        <a:spcBef>
          <a:spcPct val="20000"/>
        </a:spcBef>
        <a:buFont typeface="Lucida Grande"/>
        <a:buChar char="-"/>
        <a:defRPr sz="1600" kern="1200">
          <a:solidFill>
            <a:schemeClr val="tx1"/>
          </a:solidFill>
          <a:latin typeface="Verdana"/>
          <a:ea typeface="+mn-ea"/>
          <a:cs typeface="Verdana"/>
        </a:defRPr>
      </a:lvl3pPr>
      <a:lvl4pPr marL="539750" indent="-125413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Verdana"/>
          <a:ea typeface="+mn-ea"/>
          <a:cs typeface="Verdana"/>
        </a:defRPr>
      </a:lvl4pPr>
      <a:lvl5pPr marL="717550" indent="-1778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12" userDrawn="1">
          <p15:clr>
            <a:srgbClr val="F26B43"/>
          </p15:clr>
        </p15:guide>
        <p15:guide id="3" orient="horz" pos="123" userDrawn="1">
          <p15:clr>
            <a:srgbClr val="F26B43"/>
          </p15:clr>
        </p15:guide>
        <p15:guide id="4" pos="5488" userDrawn="1">
          <p15:clr>
            <a:srgbClr val="F26B43"/>
          </p15:clr>
        </p15:guide>
        <p15:guide id="6" orient="horz" pos="764">
          <p15:clr>
            <a:srgbClr val="F26B43"/>
          </p15:clr>
        </p15:guide>
        <p15:guide id="7" pos="272" userDrawn="1">
          <p15:clr>
            <a:srgbClr val="F26B43"/>
          </p15:clr>
        </p15:guide>
        <p15:guide id="8" orient="horz" pos="259" userDrawn="1">
          <p15:clr>
            <a:srgbClr val="F26B43"/>
          </p15:clr>
        </p15:guide>
        <p15:guide id="9" pos="2948" userDrawn="1">
          <p15:clr>
            <a:srgbClr val="F26B43"/>
          </p15:clr>
        </p15:guide>
        <p15:guide id="10" orient="horz" pos="2754" userDrawn="1">
          <p15:clr>
            <a:srgbClr val="F26B43"/>
          </p15:clr>
        </p15:guide>
        <p15:guide id="11" pos="136" userDrawn="1">
          <p15:clr>
            <a:srgbClr val="F26B43"/>
          </p15:clr>
        </p15:guide>
        <p15:guide id="12" pos="5624" userDrawn="1">
          <p15:clr>
            <a:srgbClr val="F26B43"/>
          </p15:clr>
        </p15:guide>
        <p15:guide id="13" orient="horz" pos="2890" userDrawn="1">
          <p15:clr>
            <a:srgbClr val="F26B43"/>
          </p15:clr>
        </p15:guide>
        <p15:guide id="14" orient="horz" pos="17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tags" Target="../tags/tag20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25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24.png"/><Relationship Id="rId5" Type="http://schemas.openxmlformats.org/officeDocument/2006/relationships/tags" Target="../tags/tag22.xml"/><Relationship Id="rId10" Type="http://schemas.openxmlformats.org/officeDocument/2006/relationships/image" Target="../media/image23.png"/><Relationship Id="rId4" Type="http://schemas.openxmlformats.org/officeDocument/2006/relationships/tags" Target="../tags/tag21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22.png"/><Relationship Id="rId18" Type="http://schemas.openxmlformats.org/officeDocument/2006/relationships/image" Target="../media/image10.png"/><Relationship Id="rId3" Type="http://schemas.openxmlformats.org/officeDocument/2006/relationships/tags" Target="../tags/tag26.xml"/><Relationship Id="rId21" Type="http://schemas.openxmlformats.org/officeDocument/2006/relationships/image" Target="../media/image29.png"/><Relationship Id="rId7" Type="http://schemas.openxmlformats.org/officeDocument/2006/relationships/tags" Target="../tags/tag30.xml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tags" Target="../tags/tag25.xml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slideLayout" Target="../slideLayouts/slideLayout9.xml"/><Relationship Id="rId5" Type="http://schemas.openxmlformats.org/officeDocument/2006/relationships/tags" Target="../tags/tag28.xml"/><Relationship Id="rId15" Type="http://schemas.openxmlformats.org/officeDocument/2006/relationships/image" Target="../media/image24.png"/><Relationship Id="rId10" Type="http://schemas.openxmlformats.org/officeDocument/2006/relationships/tags" Target="../tags/tag33.xml"/><Relationship Id="rId19" Type="http://schemas.openxmlformats.org/officeDocument/2006/relationships/image" Target="../media/image27.png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image" Target="../media/image22.png"/><Relationship Id="rId18" Type="http://schemas.openxmlformats.org/officeDocument/2006/relationships/image" Target="../media/image10.png"/><Relationship Id="rId3" Type="http://schemas.openxmlformats.org/officeDocument/2006/relationships/tags" Target="../tags/tag36.xml"/><Relationship Id="rId21" Type="http://schemas.openxmlformats.org/officeDocument/2006/relationships/image" Target="../media/image29.png"/><Relationship Id="rId7" Type="http://schemas.openxmlformats.org/officeDocument/2006/relationships/tags" Target="../tags/tag40.xml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tags" Target="../tags/tag35.xml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slideLayout" Target="../slideLayouts/slideLayout9.xml"/><Relationship Id="rId5" Type="http://schemas.openxmlformats.org/officeDocument/2006/relationships/tags" Target="../tags/tag38.xml"/><Relationship Id="rId15" Type="http://schemas.openxmlformats.org/officeDocument/2006/relationships/image" Target="../media/image24.png"/><Relationship Id="rId10" Type="http://schemas.openxmlformats.org/officeDocument/2006/relationships/tags" Target="../tags/tag43.xml"/><Relationship Id="rId19" Type="http://schemas.openxmlformats.org/officeDocument/2006/relationships/image" Target="../media/image27.png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5.png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image" Target="../media/image24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image" Target="../media/image23.png"/><Relationship Id="rId5" Type="http://schemas.openxmlformats.org/officeDocument/2006/relationships/tags" Target="../tags/tag48.xml"/><Relationship Id="rId1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tags" Target="../tags/tag47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53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10" Type="http://schemas.openxmlformats.org/officeDocument/2006/relationships/image" Target="../media/image30.png"/><Relationship Id="rId4" Type="http://schemas.openxmlformats.org/officeDocument/2006/relationships/tags" Target="../tags/tag54.xml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59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10" Type="http://schemas.openxmlformats.org/officeDocument/2006/relationships/image" Target="../media/image30.png"/><Relationship Id="rId4" Type="http://schemas.openxmlformats.org/officeDocument/2006/relationships/tags" Target="../tags/tag60.xml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slideLayout" Target="../slideLayouts/slideLayout9.xml"/><Relationship Id="rId17" Type="http://schemas.openxmlformats.org/officeDocument/2006/relationships/image" Target="../media/image26.png"/><Relationship Id="rId2" Type="http://schemas.openxmlformats.org/officeDocument/2006/relationships/tags" Target="../tags/tag64.xml"/><Relationship Id="rId16" Type="http://schemas.openxmlformats.org/officeDocument/2006/relationships/image" Target="../media/image24.pn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5" Type="http://schemas.openxmlformats.org/officeDocument/2006/relationships/tags" Target="../tags/tag67.xml"/><Relationship Id="rId15" Type="http://schemas.openxmlformats.org/officeDocument/2006/relationships/image" Target="../media/image30.png"/><Relationship Id="rId10" Type="http://schemas.openxmlformats.org/officeDocument/2006/relationships/tags" Target="../tags/tag72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image" Target="../media/image23.png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tags" Target="../tags/tag75.xml"/><Relationship Id="rId16" Type="http://schemas.openxmlformats.org/officeDocument/2006/relationships/image" Target="../media/image26.pn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slideLayout" Target="../slideLayouts/slideLayout9.xml"/><Relationship Id="rId5" Type="http://schemas.openxmlformats.org/officeDocument/2006/relationships/tags" Target="../tags/tag78.xml"/><Relationship Id="rId15" Type="http://schemas.openxmlformats.org/officeDocument/2006/relationships/image" Target="../media/image24.png"/><Relationship Id="rId10" Type="http://schemas.openxmlformats.org/officeDocument/2006/relationships/tags" Target="../tags/tag83.xml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edin.com/in/okazymyrov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13" Type="http://schemas.openxmlformats.org/officeDocument/2006/relationships/image" Target="../media/image23.png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tags" Target="../tags/tag85.xml"/><Relationship Id="rId16" Type="http://schemas.openxmlformats.org/officeDocument/2006/relationships/image" Target="../media/image26.png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slideLayout" Target="../slideLayouts/slideLayout9.xml"/><Relationship Id="rId5" Type="http://schemas.openxmlformats.org/officeDocument/2006/relationships/tags" Target="../tags/tag88.xml"/><Relationship Id="rId15" Type="http://schemas.openxmlformats.org/officeDocument/2006/relationships/image" Target="../media/image24.png"/><Relationship Id="rId10" Type="http://schemas.openxmlformats.org/officeDocument/2006/relationships/tags" Target="../tags/tag93.xml"/><Relationship Id="rId4" Type="http://schemas.openxmlformats.org/officeDocument/2006/relationships/tags" Target="../tags/tag87.xml"/><Relationship Id="rId9" Type="http://schemas.openxmlformats.org/officeDocument/2006/relationships/tags" Target="../tags/tag92.xml"/><Relationship Id="rId1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2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group-ib.com/0ktapus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4.xml"/><Relationship Id="rId7" Type="http://schemas.openxmlformats.org/officeDocument/2006/relationships/image" Target="../media/image2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25.png"/><Relationship Id="rId5" Type="http://schemas.openxmlformats.org/officeDocument/2006/relationships/tags" Target="../tags/tag6.xml"/><Relationship Id="rId10" Type="http://schemas.openxmlformats.org/officeDocument/2006/relationships/image" Target="../media/image24.png"/><Relationship Id="rId4" Type="http://schemas.openxmlformats.org/officeDocument/2006/relationships/tags" Target="../tags/tag5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9.xml"/><Relationship Id="rId7" Type="http://schemas.openxmlformats.org/officeDocument/2006/relationships/image" Target="../media/image2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25.png"/><Relationship Id="rId5" Type="http://schemas.openxmlformats.org/officeDocument/2006/relationships/tags" Target="../tags/tag11.xml"/><Relationship Id="rId10" Type="http://schemas.openxmlformats.org/officeDocument/2006/relationships/image" Target="../media/image24.png"/><Relationship Id="rId4" Type="http://schemas.openxmlformats.org/officeDocument/2006/relationships/tags" Target="../tags/tag10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25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24.png"/><Relationship Id="rId5" Type="http://schemas.openxmlformats.org/officeDocument/2006/relationships/tags" Target="../tags/tag16.xml"/><Relationship Id="rId10" Type="http://schemas.openxmlformats.org/officeDocument/2006/relationships/image" Target="../media/image23.png"/><Relationship Id="rId4" Type="http://schemas.openxmlformats.org/officeDocument/2006/relationships/tags" Target="../tags/tag15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A3E257-F722-FD15-D80A-21976FFF17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Data </a:t>
            </a:r>
            <a:r>
              <a:rPr lang="nb-NO" dirty="0" err="1"/>
              <a:t>Exfiltration</a:t>
            </a:r>
            <a:r>
              <a:rPr lang="nb-NO" dirty="0"/>
              <a:t> and </a:t>
            </a:r>
            <a:r>
              <a:rPr lang="nb-NO" dirty="0" err="1"/>
              <a:t>Prevention</a:t>
            </a:r>
            <a:r>
              <a:rPr lang="nb-NO" dirty="0"/>
              <a:t> </a:t>
            </a:r>
            <a:r>
              <a:rPr lang="nb-NO" dirty="0" err="1"/>
              <a:t>Techniques</a:t>
            </a:r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CB5359-5B33-FB1B-DB12-4144AFBDE7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Oleksandr Kazymyrov</a:t>
            </a:r>
            <a:br>
              <a:rPr lang="en-US" dirty="0"/>
            </a:br>
            <a:r>
              <a:rPr lang="en-US" dirty="0"/>
              <a:t>26.08.22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D76DD7D-D22C-A4C8-E1F2-29CB2BA979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7D4DCF-3EDD-6C87-EF23-02307B1416A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862084" y="1712912"/>
            <a:ext cx="27305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77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F0386C-148A-FFAA-336C-B3F2F3871200}"/>
              </a:ext>
            </a:extLst>
          </p:cNvPr>
          <p:cNvCxnSpPr>
            <a:cxnSpLocks/>
            <a:endCxn id="15" idx="3"/>
          </p:cNvCxnSpPr>
          <p:nvPr/>
        </p:nvCxnSpPr>
        <p:spPr>
          <a:xfrm flipH="1" flipV="1">
            <a:off x="2746783" y="2571750"/>
            <a:ext cx="4354408" cy="215315"/>
          </a:xfrm>
          <a:prstGeom prst="straightConnector1">
            <a:avLst/>
          </a:prstGeom>
          <a:ln w="38100">
            <a:solidFill>
              <a:schemeClr val="accent5"/>
            </a:solidFill>
            <a:round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C8C1044-AF4A-B855-F453-DC882B93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Database dump: </a:t>
            </a:r>
            <a:r>
              <a:rPr lang="nb-NO" dirty="0" err="1"/>
              <a:t>mitigations</a:t>
            </a:r>
            <a:r>
              <a:rPr lang="nb-NO" dirty="0"/>
              <a:t> #2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FA9809-962B-1E7C-BC20-BB702C70E94B}"/>
              </a:ext>
            </a:extLst>
          </p:cNvPr>
          <p:cNvSpPr/>
          <p:nvPr/>
        </p:nvSpPr>
        <p:spPr>
          <a:xfrm>
            <a:off x="4291619" y="2121918"/>
            <a:ext cx="914189" cy="6651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81DA83-46E8-1AE0-5C12-47D84EF4A8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284282" y="1844936"/>
            <a:ext cx="953088" cy="9530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F6649C-3493-03BC-90E7-4F93A51C72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228863" y="1228399"/>
            <a:ext cx="2686702" cy="2686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516877-729D-E0F1-3B7B-F9993527B42A}"/>
              </a:ext>
            </a:extLst>
          </p:cNvPr>
          <p:cNvSpPr txBox="1"/>
          <p:nvPr/>
        </p:nvSpPr>
        <p:spPr>
          <a:xfrm>
            <a:off x="1083976" y="3237380"/>
            <a:ext cx="94577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Internet</a:t>
            </a:r>
            <a:endParaRPr lang="nb-NO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74701F-A887-7A7D-4523-DDBA59FC32F8}"/>
              </a:ext>
            </a:extLst>
          </p:cNvPr>
          <p:cNvSpPr txBox="1"/>
          <p:nvPr/>
        </p:nvSpPr>
        <p:spPr>
          <a:xfrm>
            <a:off x="4333314" y="2848778"/>
            <a:ext cx="78669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Firewall</a:t>
            </a:r>
            <a:endParaRPr lang="nb-NO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8A967-4F3B-AB57-B105-9CDB7F50E64A}"/>
              </a:ext>
            </a:extLst>
          </p:cNvPr>
          <p:cNvSpPr txBox="1"/>
          <p:nvPr/>
        </p:nvSpPr>
        <p:spPr>
          <a:xfrm>
            <a:off x="6165476" y="1777063"/>
            <a:ext cx="108523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Database</a:t>
            </a:r>
            <a:endParaRPr lang="nb-NO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E61AA-4175-5BBE-9D3C-53E653DAD463}"/>
              </a:ext>
            </a:extLst>
          </p:cNvPr>
          <p:cNvSpPr txBox="1"/>
          <p:nvPr/>
        </p:nvSpPr>
        <p:spPr>
          <a:xfrm>
            <a:off x="6708092" y="4092637"/>
            <a:ext cx="16053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Infrastructure</a:t>
            </a:r>
            <a:endParaRPr lang="nb-NO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92A3F4-2831-FBE9-4126-F2BBA76BDF4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0"/>
          <a:srcRect b="58053"/>
          <a:stretch/>
        </p:blipFill>
        <p:spPr>
          <a:xfrm>
            <a:off x="158511" y="2028886"/>
            <a:ext cx="2588272" cy="1085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94BA3C-C4E4-2C0D-47E1-FF0C991643C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250405" y="2602399"/>
            <a:ext cx="475427" cy="4754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C81DC6-C262-36F5-6125-093A3E79377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866793" y="1740790"/>
            <a:ext cx="349544" cy="3495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07ECD0-C41F-ED77-2AE1-6A03810F453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3"/>
          <a:srcRect t="23559"/>
          <a:stretch/>
        </p:blipFill>
        <p:spPr>
          <a:xfrm>
            <a:off x="1112780" y="2344961"/>
            <a:ext cx="890103" cy="6804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075B70A-5CDE-BC36-2C8B-6F5429E4C1ED}"/>
              </a:ext>
            </a:extLst>
          </p:cNvPr>
          <p:cNvSpPr/>
          <p:nvPr/>
        </p:nvSpPr>
        <p:spPr>
          <a:xfrm>
            <a:off x="2435909" y="3501030"/>
            <a:ext cx="1529677" cy="7190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Network Intrusion Prevention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54A785C-F485-EAEC-8731-3A4D2F7039CE}"/>
              </a:ext>
            </a:extLst>
          </p:cNvPr>
          <p:cNvSpPr/>
          <p:nvPr/>
        </p:nvSpPr>
        <p:spPr>
          <a:xfrm>
            <a:off x="1772393" y="991688"/>
            <a:ext cx="1571275" cy="75720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Data Loss Prevention (DLP)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267315C-9356-9F84-6A2E-8C863B1AB6A5}"/>
              </a:ext>
            </a:extLst>
          </p:cNvPr>
          <p:cNvSpPr/>
          <p:nvPr/>
        </p:nvSpPr>
        <p:spPr>
          <a:xfrm>
            <a:off x="4335573" y="3714035"/>
            <a:ext cx="1571275" cy="75720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User Account Management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404C572-A5B6-E449-D9F3-A011A1487FE5}"/>
              </a:ext>
            </a:extLst>
          </p:cNvPr>
          <p:cNvSpPr/>
          <p:nvPr/>
        </p:nvSpPr>
        <p:spPr>
          <a:xfrm>
            <a:off x="4006039" y="820416"/>
            <a:ext cx="1571275" cy="75720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Filter Network Traffic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518C8D-48C5-213D-D5F8-11DBC3DAFE96}"/>
              </a:ext>
            </a:extLst>
          </p:cNvPr>
          <p:cNvSpPr txBox="1"/>
          <p:nvPr/>
        </p:nvSpPr>
        <p:spPr>
          <a:xfrm>
            <a:off x="5280451" y="2370235"/>
            <a:ext cx="132991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Trusted protocols</a:t>
            </a:r>
            <a:endParaRPr lang="nb-NO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17B754-D243-029D-C0D5-927100395C3D}"/>
              </a:ext>
            </a:extLst>
          </p:cNvPr>
          <p:cNvSpPr txBox="1"/>
          <p:nvPr/>
        </p:nvSpPr>
        <p:spPr>
          <a:xfrm>
            <a:off x="5280451" y="2872870"/>
            <a:ext cx="88325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C2 protocol</a:t>
            </a:r>
            <a:endParaRPr lang="nb-NO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59642D-1B49-5643-6012-FE7246626858}"/>
              </a:ext>
            </a:extLst>
          </p:cNvPr>
          <p:cNvSpPr txBox="1"/>
          <p:nvPr/>
        </p:nvSpPr>
        <p:spPr>
          <a:xfrm>
            <a:off x="2871557" y="2777493"/>
            <a:ext cx="134331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Code repositories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19CF74-A5D7-4021-9454-F838ADAE9669}"/>
              </a:ext>
            </a:extLst>
          </p:cNvPr>
          <p:cNvSpPr txBox="1"/>
          <p:nvPr/>
        </p:nvSpPr>
        <p:spPr>
          <a:xfrm>
            <a:off x="2889939" y="2136814"/>
            <a:ext cx="1273297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Cloud storages</a:t>
            </a:r>
            <a:r>
              <a:rPr lang="nb-NO" sz="1200" dirty="0">
                <a:solidFill>
                  <a:schemeClr val="accent1">
                    <a:lumMod val="50000"/>
                  </a:schemeClr>
                </a:solidFill>
              </a:rPr>
              <a:t> /</a:t>
            </a:r>
          </a:p>
          <a:p>
            <a:pPr algn="ctr"/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accounts</a:t>
            </a:r>
            <a:endParaRPr lang="nb-NO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1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F0386C-148A-FFAA-336C-B3F2F3871200}"/>
              </a:ext>
            </a:extLst>
          </p:cNvPr>
          <p:cNvCxnSpPr>
            <a:cxnSpLocks/>
            <a:endCxn id="15" idx="3"/>
          </p:cNvCxnSpPr>
          <p:nvPr/>
        </p:nvCxnSpPr>
        <p:spPr>
          <a:xfrm flipH="1" flipV="1">
            <a:off x="2746783" y="2571750"/>
            <a:ext cx="4354408" cy="215315"/>
          </a:xfrm>
          <a:prstGeom prst="straightConnector1">
            <a:avLst/>
          </a:prstGeom>
          <a:ln w="38100">
            <a:solidFill>
              <a:schemeClr val="accent5"/>
            </a:solidFill>
            <a:round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C8C1044-AF4A-B855-F453-DC882B93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Database dump: </a:t>
            </a:r>
            <a:r>
              <a:rPr lang="nb-NO" dirty="0" err="1"/>
              <a:t>attack</a:t>
            </a:r>
            <a:r>
              <a:rPr lang="nb-NO" dirty="0"/>
              <a:t> #3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FA9809-962B-1E7C-BC20-BB702C70E94B}"/>
              </a:ext>
            </a:extLst>
          </p:cNvPr>
          <p:cNvSpPr/>
          <p:nvPr/>
        </p:nvSpPr>
        <p:spPr>
          <a:xfrm>
            <a:off x="4291619" y="2121918"/>
            <a:ext cx="914189" cy="6651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81DA83-46E8-1AE0-5C12-47D84EF4A8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284282" y="1844936"/>
            <a:ext cx="953088" cy="9530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F6649C-3493-03BC-90E7-4F93A51C72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228863" y="1228399"/>
            <a:ext cx="2686702" cy="2686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516877-729D-E0F1-3B7B-F9993527B42A}"/>
              </a:ext>
            </a:extLst>
          </p:cNvPr>
          <p:cNvSpPr txBox="1"/>
          <p:nvPr/>
        </p:nvSpPr>
        <p:spPr>
          <a:xfrm>
            <a:off x="1083976" y="3237380"/>
            <a:ext cx="94577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Internet</a:t>
            </a:r>
            <a:endParaRPr lang="nb-NO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74701F-A887-7A7D-4523-DDBA59FC32F8}"/>
              </a:ext>
            </a:extLst>
          </p:cNvPr>
          <p:cNvSpPr txBox="1"/>
          <p:nvPr/>
        </p:nvSpPr>
        <p:spPr>
          <a:xfrm>
            <a:off x="3862765" y="2876587"/>
            <a:ext cx="177189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Security Controls</a:t>
            </a:r>
            <a:endParaRPr lang="nb-NO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8A967-4F3B-AB57-B105-9CDB7F50E64A}"/>
              </a:ext>
            </a:extLst>
          </p:cNvPr>
          <p:cNvSpPr txBox="1"/>
          <p:nvPr/>
        </p:nvSpPr>
        <p:spPr>
          <a:xfrm>
            <a:off x="6165476" y="1777063"/>
            <a:ext cx="108523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Database</a:t>
            </a:r>
            <a:endParaRPr lang="nb-NO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E61AA-4175-5BBE-9D3C-53E653DAD463}"/>
              </a:ext>
            </a:extLst>
          </p:cNvPr>
          <p:cNvSpPr txBox="1"/>
          <p:nvPr/>
        </p:nvSpPr>
        <p:spPr>
          <a:xfrm>
            <a:off x="6708092" y="4092637"/>
            <a:ext cx="16053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Infrastructure</a:t>
            </a:r>
            <a:endParaRPr lang="nb-NO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92A3F4-2831-FBE9-4126-F2BBA76BDF4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4"/>
          <a:srcRect b="58053"/>
          <a:stretch/>
        </p:blipFill>
        <p:spPr>
          <a:xfrm>
            <a:off x="158511" y="2028886"/>
            <a:ext cx="2588272" cy="1085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94BA3C-C4E4-2C0D-47E1-FF0C991643C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250405" y="2602399"/>
            <a:ext cx="475427" cy="4754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C81DC6-C262-36F5-6125-093A3E79377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866793" y="1740790"/>
            <a:ext cx="349544" cy="3495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07ECD0-C41F-ED77-2AE1-6A03810F453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7"/>
          <a:srcRect t="23559"/>
          <a:stretch/>
        </p:blipFill>
        <p:spPr>
          <a:xfrm>
            <a:off x="1112780" y="2344961"/>
            <a:ext cx="890103" cy="680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838FA0-AE0B-0A6D-4DF8-59CA2DF0CB7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307055" y="1638843"/>
            <a:ext cx="484487" cy="48448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A9768FE-0A57-818F-9496-B9098402DAE3}"/>
              </a:ext>
            </a:extLst>
          </p:cNvPr>
          <p:cNvSpPr txBox="1"/>
          <p:nvPr/>
        </p:nvSpPr>
        <p:spPr>
          <a:xfrm>
            <a:off x="5261595" y="2392619"/>
            <a:ext cx="147309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Transfer in </a:t>
            </a:r>
            <a:r>
              <a:rPr lang="nb-NO" sz="1200" dirty="0" err="1">
                <a:solidFill>
                  <a:schemeClr val="accent1">
                    <a:lumMod val="50000"/>
                  </a:schemeClr>
                </a:solidFill>
              </a:rPr>
              <a:t>chunks</a:t>
            </a:r>
            <a:r>
              <a:rPr lang="nb-NO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</p:txBody>
      </p:sp>
      <p:pic>
        <p:nvPicPr>
          <p:cNvPr id="13" name="bottom">
            <a:extLst>
              <a:ext uri="{FF2B5EF4-FFF2-40B4-BE49-F238E27FC236}">
                <a16:creationId xmlns:a16="http://schemas.microsoft.com/office/drawing/2014/main" id="{02881D30-EDDA-1145-93ED-1DE33310B7C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735671" y="782731"/>
            <a:ext cx="720000" cy="720000"/>
          </a:xfrm>
          <a:prstGeom prst="rect">
            <a:avLst/>
          </a:prstGeom>
        </p:spPr>
      </p:pic>
      <p:pic>
        <p:nvPicPr>
          <p:cNvPr id="29" name="middle">
            <a:extLst>
              <a:ext uri="{FF2B5EF4-FFF2-40B4-BE49-F238E27FC236}">
                <a16:creationId xmlns:a16="http://schemas.microsoft.com/office/drawing/2014/main" id="{B18EFD41-83D0-051F-A15E-BFEF83E6D8A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735671" y="782731"/>
            <a:ext cx="720000" cy="720000"/>
          </a:xfrm>
          <a:prstGeom prst="rect">
            <a:avLst/>
          </a:prstGeom>
        </p:spPr>
      </p:pic>
      <p:pic>
        <p:nvPicPr>
          <p:cNvPr id="31" name="up">
            <a:extLst>
              <a:ext uri="{FF2B5EF4-FFF2-40B4-BE49-F238E27FC236}">
                <a16:creationId xmlns:a16="http://schemas.microsoft.com/office/drawing/2014/main" id="{E6D622F8-AB7D-FEE2-0FEE-0F167A1B4F4A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5735671" y="782731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31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06979 -0.0009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-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06841 -0.000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0062 L -0.00157 -0.00062 C -0.00122 0.00216 -0.00035 0.00525 -0.00035 0.00834 C -0.00018 0.01297 -0.00035 0.0179 -0.0007 0.02284 C -0.00087 0.02438 -0.00122 0.02624 -0.00157 0.02809 C -0.00295 0.0355 -0.00052 0.02006 -0.00365 0.03797 C -0.00417 0.04013 -0.00417 0.04259 -0.00452 0.04476 C -0.00591 0.05062 -0.00764 0.05618 -0.00886 0.06204 L -0.01094 0.07346 C -0.01129 0.075 -0.01146 0.07655 -0.01181 0.07778 C -0.01233 0.07994 -0.01302 0.08179 -0.01354 0.08395 C -0.01441 0.08766 -0.01476 0.09198 -0.01528 0.09599 C -0.01598 0.10432 -0.01511 0.09846 -0.0165 0.10679 C -0.01667 0.10741 -0.01667 0.10834 -0.01684 0.10895 C -0.01719 0.11019 -0.01771 0.11111 -0.01823 0.11204 C -0.02014 0.11636 -0.0217 0.11945 -0.02414 0.12253 C -0.025 0.12377 -0.02622 0.12469 -0.02709 0.12562 C -0.02865 0.12901 -0.03091 0.1321 -0.03177 0.13611 C -0.03473 0.14877 -0.03473 0.15031 -0.03907 0.16204 C -0.04045 0.16574 -0.0415 0.17006 -0.04323 0.17315 C -0.04653 0.17871 -0.0507 0.18272 -0.05434 0.18766 C -0.05747 0.19167 -0.0599 0.19722 -0.06337 0.20062 C -0.07014 0.2071 -0.07795 0.20926 -0.08455 0.21636 C -0.08733 0.21945 -0.09827 0.23272 -0.1033 0.23519 C -0.10486 0.23611 -0.10677 0.2358 -0.10834 0.23611 C -0.1092 0.23611 -0.11007 0.23673 -0.11094 0.23673 C -0.11181 0.23735 -0.11268 0.23766 -0.11354 0.23827 C -0.11493 0.23951 -0.11615 0.24198 -0.11771 0.24229 L -0.14236 0.24074 C -0.14601 0.2392 -0.14948 0.23735 -0.15313 0.23611 C -0.17639 0.22871 -0.17934 0.22901 -0.20295 0.22469 L -0.2224 0.22099 C -0.23438 0.22408 -0.25 0.22963 -0.2625 0.22932 C -0.26893 0.22901 -0.27275 0.22716 -0.27813 0.22469 C -0.27969 0.22346 -0.28108 0.22222 -0.28247 0.22099 C -0.28802 0.21574 -0.28993 0.21266 -0.29601 0.20803 C -0.30521 0.20124 -0.30018 0.2071 -0.31094 0.20124 C -0.33125 0.19043 -0.31598 0.19352 -0.33438 0.19229 C -0.34028 0.18858 -0.3467 0.18673 -0.35226 0.18148 C -0.36025 0.17438 -0.3566 0.17655 -0.36285 0.17408 C -0.36424 0.17253 -0.37049 0.16636 -0.37223 0.16574 C -0.37535 0.16451 -0.37848 0.16451 -0.3816 0.1642 C -0.39514 0.16327 -0.40851 0.16266 -0.42205 0.16204 C -0.42344 0.16111 -0.42483 0.1605 -0.42622 0.15957 C -0.42795 0.15864 -0.42934 0.15741 -0.43091 0.15648 C -0.43299 0.15587 -0.4349 0.15556 -0.43698 0.15525 C -0.44063 0.15525 -0.44427 0.15556 -0.44792 0.15587 C -0.45 0.15618 -0.44948 0.1571 -0.45139 0.15803 C -0.45209 0.15864 -0.45278 0.15895 -0.45348 0.15895 C -0.45955 0.15926 -0.46545 0.15926 -0.47136 0.15957 L -0.53229 0.15895 C -0.53386 0.15895 -0.53542 0.1571 -0.53698 0.15648 C -0.53837 0.15618 -0.53976 0.15618 -0.54115 0.15587 C -0.54445 0.15525 -0.54462 0.15494 -0.54792 0.15371 C -0.56632 0.15432 -0.55903 0.15432 -0.56962 0.15432 " pathEditMode="relative" ptsTypes="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185 L -0.00122 0.00185 C -0.00625 0.02346 -0.00747 0.02685 -0.01059 0.04784 C -0.01389 0.06914 -0.01094 0.0534 -0.01372 0.07438 C -0.01459 0.08087 -0.01563 0.08735 -0.01667 0.09383 C -0.01702 0.10062 -0.01736 0.1071 -0.01789 0.11358 C -0.01823 0.11698 -0.01823 0.12037 -0.01875 0.12346 C -0.01927 0.12624 -0.01997 0.12901 -0.02084 0.13179 C -0.02726 0.15 -0.02917 0.15618 -0.03611 0.16883 C -0.03768 0.1713 -0.03907 0.17438 -0.0408 0.17624 C -0.04184 0.17747 -0.04323 0.17747 -0.04427 0.17871 C -0.04584 0.18025 -0.0474 0.1821 -0.04896 0.18395 C -0.05087 0.18611 -0.05313 0.18735 -0.05486 0.18982 C -0.05608 0.19167 -0.05712 0.19352 -0.05834 0.19537 C -0.05868 0.19568 -0.0592 0.1963 -0.05955 0.19692 C -0.06979 0.21142 -0.06858 0.21142 -0.08299 0.22716 C -0.08525 0.22963 -0.08872 0.23087 -0.0915 0.23241 C -0.09236 0.23272 -0.09323 0.23303 -0.0941 0.23395 C -0.09514 0.23457 -0.09601 0.23611 -0.09705 0.23673 C -0.09896 0.23797 -0.10104 0.23858 -0.10295 0.2392 C -0.11077 0.24136 -0.11302 0.24136 -0.11997 0.24229 C -0.13941 0.24136 -0.15886 0.24167 -0.1783 0.23982 C -0.18611 0.2392 -0.18716 0.2355 -0.19323 0.23087 C -0.1967 0.22809 -0.20157 0.22593 -0.20504 0.22408 C -0.20903 0.22531 -0.21302 0.22624 -0.21702 0.22778 C -0.21893 0.2284 -0.22066 0.22963 -0.22257 0.23087 C -0.22466 0.2321 -0.22674 0.23426 -0.22882 0.23519 C -0.23091 0.23611 -0.23282 0.2358 -0.2349 0.23611 C -0.26164 0.23364 -0.24236 0.23797 -0.27188 0.22253 C -0.27414 0.2213 -0.27639 0.22099 -0.27865 0.22006 C -0.28039 0.21945 -0.28212 0.21852 -0.28386 0.2179 C -0.29132 0.21513 -0.29896 0.21358 -0.30625 0.2105 C -0.3507 0.19074 -0.30226 0.20648 -0.34028 0.19537 C -0.3441 0.1929 -0.34792 0.19136 -0.35139 0.18858 C -0.35417 0.18611 -0.35695 0.18334 -0.3599 0.18179 C -0.3625 0.17994 -0.36893 0.17963 -0.37136 0.17932 C -0.37795 0.17716 -0.38438 0.17222 -0.39098 0.17253 L -0.42292 0.17408 C -0.42934 0.17222 -0.43594 0.1713 -0.44254 0.16883 C -0.46528 0.1605 -0.44584 0.16389 -0.45903 0.16204 C -0.46858 0.15772 -0.45973 0.16266 -0.47101 0.15278 C -0.4724 0.15155 -0.47414 0.15093 -0.4757 0.15 C -0.47709 0.14877 -0.47848 0.14722 -0.47986 0.14599 C -0.48091 0.14537 -0.48195 0.14476 -0.48282 0.14383 C -0.48664 0.14043 -0.47986 0.14321 -0.48924 0.1392 C -0.49063 0.13889 -0.49202 0.13889 -0.49358 0.13858 C -0.50226 0.13426 -0.49757 0.1358 -0.51181 0.13704 C -0.51389 0.13735 -0.51511 0.13889 -0.51736 0.14013 C -0.51823 0.14043 -0.51979 0.14074 -0.51979 0.14074 " pathEditMode="relative" ptsTypes="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185 L -0.00157 0.00185 C -0.00261 0.0355 -0.00122 -0.00802 -0.00382 0.03951 C -0.004 0.04445 -0.004 0.04969 -0.00417 0.05463 C -0.00434 0.0608 -0.004 0.06667 -0.00469 0.07284 C -0.00486 0.07562 -0.00591 0.0784 -0.00677 0.08118 C -0.0125 0.10062 -0.01007 0.09136 -0.0191 0.11204 C -0.02066 0.11543 -0.02205 0.11883 -0.02344 0.12253 C -0.02604 0.13087 -0.02813 0.14074 -0.02969 0.14969 C -0.03125 0.15864 -0.03594 0.20216 -0.04462 0.21173 C -0.05539 0.22377 -0.06754 0.22593 -0.07917 0.23303 C -0.08438 0.23611 -0.08959 0.24013 -0.09479 0.24352 C -0.1 0.24692 -0.10539 0.24969 -0.11059 0.25278 L -0.14757 0.24969 L -0.17691 0.24661 L -0.22118 0.24352 C -0.2474 0.22809 -0.21858 0.24352 -0.26806 0.23056 C -0.34306 0.21142 -0.24983 0.22809 -0.31789 0.21698 C -0.32101 0.21574 -0.32414 0.21389 -0.32726 0.21266 C -0.33334 0.20988 -0.33941 0.20772 -0.34549 0.20494 C -0.35816 0.19908 -0.37153 0.19599 -0.38334 0.18611 C -0.38611 0.18395 -0.38872 0.18118 -0.3915 0.17932 C -0.41945 0.16204 -0.39462 0.18303 -0.41997 0.15957 C -0.4217 0.15525 -0.42292 0.15 -0.425 0.14599 C -0.42639 0.14383 -0.42813 0.1429 -0.42969 0.14167 C -0.43021 0.14105 -0.43056 0.14074 -0.43108 0.14074 C -0.43264 0.14043 -0.4342 0.14013 -0.43577 0.14013 C -0.43802 0.13982 -0.44028 0.1392 -0.44254 0.1392 C -0.45243 0.1392 -0.46233 0.1392 -0.47223 0.1392 " pathEditMode="relative" ptsTypes="AAAAAAAAAAAAAAAAAAAAAAAAAAA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F0386C-148A-FFAA-336C-B3F2F3871200}"/>
              </a:ext>
            </a:extLst>
          </p:cNvPr>
          <p:cNvCxnSpPr>
            <a:cxnSpLocks/>
            <a:endCxn id="15" idx="3"/>
          </p:cNvCxnSpPr>
          <p:nvPr/>
        </p:nvCxnSpPr>
        <p:spPr>
          <a:xfrm flipH="1" flipV="1">
            <a:off x="2746783" y="2571750"/>
            <a:ext cx="4354408" cy="215315"/>
          </a:xfrm>
          <a:prstGeom prst="straightConnector1">
            <a:avLst/>
          </a:prstGeom>
          <a:ln w="38100">
            <a:solidFill>
              <a:schemeClr val="accent5"/>
            </a:solidFill>
            <a:round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C8C1044-AF4A-B855-F453-DC882B93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Database dump: </a:t>
            </a:r>
            <a:r>
              <a:rPr lang="nb-NO" dirty="0" err="1"/>
              <a:t>attack</a:t>
            </a:r>
            <a:r>
              <a:rPr lang="nb-NO" dirty="0"/>
              <a:t> #3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FA9809-962B-1E7C-BC20-BB702C70E94B}"/>
              </a:ext>
            </a:extLst>
          </p:cNvPr>
          <p:cNvSpPr/>
          <p:nvPr/>
        </p:nvSpPr>
        <p:spPr>
          <a:xfrm>
            <a:off x="4291619" y="2121918"/>
            <a:ext cx="914189" cy="6651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81DA83-46E8-1AE0-5C12-47D84EF4A8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284282" y="1844936"/>
            <a:ext cx="953088" cy="9530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F6649C-3493-03BC-90E7-4F93A51C72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228863" y="1228399"/>
            <a:ext cx="2686702" cy="2686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516877-729D-E0F1-3B7B-F9993527B42A}"/>
              </a:ext>
            </a:extLst>
          </p:cNvPr>
          <p:cNvSpPr txBox="1"/>
          <p:nvPr/>
        </p:nvSpPr>
        <p:spPr>
          <a:xfrm>
            <a:off x="1083976" y="3237380"/>
            <a:ext cx="94577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Internet</a:t>
            </a:r>
            <a:endParaRPr lang="nb-NO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74701F-A887-7A7D-4523-DDBA59FC32F8}"/>
              </a:ext>
            </a:extLst>
          </p:cNvPr>
          <p:cNvSpPr txBox="1"/>
          <p:nvPr/>
        </p:nvSpPr>
        <p:spPr>
          <a:xfrm>
            <a:off x="3862765" y="2876587"/>
            <a:ext cx="177189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Security Controls</a:t>
            </a:r>
            <a:endParaRPr lang="nb-NO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8A967-4F3B-AB57-B105-9CDB7F50E64A}"/>
              </a:ext>
            </a:extLst>
          </p:cNvPr>
          <p:cNvSpPr txBox="1"/>
          <p:nvPr/>
        </p:nvSpPr>
        <p:spPr>
          <a:xfrm>
            <a:off x="6165476" y="1777063"/>
            <a:ext cx="108523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Database</a:t>
            </a:r>
            <a:endParaRPr lang="nb-NO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E61AA-4175-5BBE-9D3C-53E653DAD463}"/>
              </a:ext>
            </a:extLst>
          </p:cNvPr>
          <p:cNvSpPr txBox="1"/>
          <p:nvPr/>
        </p:nvSpPr>
        <p:spPr>
          <a:xfrm>
            <a:off x="6708092" y="4092637"/>
            <a:ext cx="16053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Infrastructure</a:t>
            </a:r>
            <a:endParaRPr lang="nb-NO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92A3F4-2831-FBE9-4126-F2BBA76BDF4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4"/>
          <a:srcRect b="58053"/>
          <a:stretch/>
        </p:blipFill>
        <p:spPr>
          <a:xfrm>
            <a:off x="158511" y="2028886"/>
            <a:ext cx="2588272" cy="1085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94BA3C-C4E4-2C0D-47E1-FF0C991643C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250405" y="2602399"/>
            <a:ext cx="475427" cy="4754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C81DC6-C262-36F5-6125-093A3E79377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866793" y="1740790"/>
            <a:ext cx="349544" cy="3495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07ECD0-C41F-ED77-2AE1-6A03810F453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7"/>
          <a:srcRect t="23559"/>
          <a:stretch/>
        </p:blipFill>
        <p:spPr>
          <a:xfrm>
            <a:off x="1112780" y="2344961"/>
            <a:ext cx="890103" cy="680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838FA0-AE0B-0A6D-4DF8-59CA2DF0CB7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307055" y="1638843"/>
            <a:ext cx="484487" cy="4844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F6C3F30-977D-0FA7-91F1-5AAC43A34C3A}"/>
              </a:ext>
            </a:extLst>
          </p:cNvPr>
          <p:cNvSpPr txBox="1"/>
          <p:nvPr/>
        </p:nvSpPr>
        <p:spPr>
          <a:xfrm>
            <a:off x="2786961" y="2182799"/>
            <a:ext cx="145924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Scheduled transfer</a:t>
            </a:r>
            <a:endParaRPr lang="nb-NO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9768FE-0A57-818F-9496-B9098402DAE3}"/>
              </a:ext>
            </a:extLst>
          </p:cNvPr>
          <p:cNvSpPr txBox="1"/>
          <p:nvPr/>
        </p:nvSpPr>
        <p:spPr>
          <a:xfrm>
            <a:off x="5261595" y="2392619"/>
            <a:ext cx="147309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Transfer in </a:t>
            </a:r>
            <a:r>
              <a:rPr lang="nb-NO" sz="1200" dirty="0" err="1">
                <a:solidFill>
                  <a:schemeClr val="accent1">
                    <a:lumMod val="50000"/>
                  </a:schemeClr>
                </a:solidFill>
              </a:rPr>
              <a:t>chunks</a:t>
            </a:r>
            <a:r>
              <a:rPr lang="nb-NO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7E80B2-0AD8-DFE3-39E2-8856B7DADB22}"/>
              </a:ext>
            </a:extLst>
          </p:cNvPr>
          <p:cNvSpPr txBox="1"/>
          <p:nvPr/>
        </p:nvSpPr>
        <p:spPr>
          <a:xfrm>
            <a:off x="2803391" y="2723552"/>
            <a:ext cx="148181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Layered encryption</a:t>
            </a:r>
            <a:endParaRPr lang="nb-NO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bottom">
            <a:extLst>
              <a:ext uri="{FF2B5EF4-FFF2-40B4-BE49-F238E27FC236}">
                <a16:creationId xmlns:a16="http://schemas.microsoft.com/office/drawing/2014/main" id="{02881D30-EDDA-1145-93ED-1DE33310B7C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44992" y="1535708"/>
            <a:ext cx="720000" cy="720000"/>
          </a:xfrm>
          <a:prstGeom prst="rect">
            <a:avLst/>
          </a:prstGeom>
        </p:spPr>
      </p:pic>
      <p:pic>
        <p:nvPicPr>
          <p:cNvPr id="29" name="middle">
            <a:extLst>
              <a:ext uri="{FF2B5EF4-FFF2-40B4-BE49-F238E27FC236}">
                <a16:creationId xmlns:a16="http://schemas.microsoft.com/office/drawing/2014/main" id="{B18EFD41-83D0-051F-A15E-BFEF83E6D8A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44992" y="1535708"/>
            <a:ext cx="720000" cy="720000"/>
          </a:xfrm>
          <a:prstGeom prst="rect">
            <a:avLst/>
          </a:prstGeom>
        </p:spPr>
      </p:pic>
      <p:pic>
        <p:nvPicPr>
          <p:cNvPr id="31" name="up">
            <a:extLst>
              <a:ext uri="{FF2B5EF4-FFF2-40B4-BE49-F238E27FC236}">
                <a16:creationId xmlns:a16="http://schemas.microsoft.com/office/drawing/2014/main" id="{E6D622F8-AB7D-FEE2-0FEE-0F167A1B4F4A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544992" y="1535708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01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F0386C-148A-FFAA-336C-B3F2F3871200}"/>
              </a:ext>
            </a:extLst>
          </p:cNvPr>
          <p:cNvCxnSpPr>
            <a:cxnSpLocks/>
            <a:endCxn id="15" idx="3"/>
          </p:cNvCxnSpPr>
          <p:nvPr/>
        </p:nvCxnSpPr>
        <p:spPr>
          <a:xfrm flipH="1" flipV="1">
            <a:off x="2746783" y="2571750"/>
            <a:ext cx="4354408" cy="215315"/>
          </a:xfrm>
          <a:prstGeom prst="straightConnector1">
            <a:avLst/>
          </a:prstGeom>
          <a:ln w="38100">
            <a:solidFill>
              <a:schemeClr val="accent5"/>
            </a:solidFill>
            <a:round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C8C1044-AF4A-B855-F453-DC882B93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Database dump: </a:t>
            </a:r>
            <a:r>
              <a:rPr lang="nb-NO" dirty="0" err="1"/>
              <a:t>mitigations</a:t>
            </a:r>
            <a:r>
              <a:rPr lang="nb-NO" dirty="0"/>
              <a:t> #3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FA9809-962B-1E7C-BC20-BB702C70E94B}"/>
              </a:ext>
            </a:extLst>
          </p:cNvPr>
          <p:cNvSpPr/>
          <p:nvPr/>
        </p:nvSpPr>
        <p:spPr>
          <a:xfrm>
            <a:off x="4291619" y="2121918"/>
            <a:ext cx="914189" cy="6651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81DA83-46E8-1AE0-5C12-47D84EF4A8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284282" y="1844936"/>
            <a:ext cx="953088" cy="9530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F6649C-3493-03BC-90E7-4F93A51C72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228863" y="1228399"/>
            <a:ext cx="2686702" cy="2686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516877-729D-E0F1-3B7B-F9993527B42A}"/>
              </a:ext>
            </a:extLst>
          </p:cNvPr>
          <p:cNvSpPr txBox="1"/>
          <p:nvPr/>
        </p:nvSpPr>
        <p:spPr>
          <a:xfrm>
            <a:off x="1083976" y="3237380"/>
            <a:ext cx="94577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Internet</a:t>
            </a:r>
            <a:endParaRPr lang="nb-NO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74701F-A887-7A7D-4523-DDBA59FC32F8}"/>
              </a:ext>
            </a:extLst>
          </p:cNvPr>
          <p:cNvSpPr txBox="1"/>
          <p:nvPr/>
        </p:nvSpPr>
        <p:spPr>
          <a:xfrm>
            <a:off x="3862765" y="2876587"/>
            <a:ext cx="177189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Security Controls</a:t>
            </a:r>
            <a:endParaRPr lang="nb-NO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8A967-4F3B-AB57-B105-9CDB7F50E64A}"/>
              </a:ext>
            </a:extLst>
          </p:cNvPr>
          <p:cNvSpPr txBox="1"/>
          <p:nvPr/>
        </p:nvSpPr>
        <p:spPr>
          <a:xfrm>
            <a:off x="6165476" y="1777063"/>
            <a:ext cx="108523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Database</a:t>
            </a:r>
            <a:endParaRPr lang="nb-NO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E61AA-4175-5BBE-9D3C-53E653DAD463}"/>
              </a:ext>
            </a:extLst>
          </p:cNvPr>
          <p:cNvSpPr txBox="1"/>
          <p:nvPr/>
        </p:nvSpPr>
        <p:spPr>
          <a:xfrm>
            <a:off x="6708092" y="4092637"/>
            <a:ext cx="16053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Infrastructure</a:t>
            </a:r>
            <a:endParaRPr lang="nb-NO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92A3F4-2831-FBE9-4126-F2BBA76BDF4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1"/>
          <a:srcRect b="58053"/>
          <a:stretch/>
        </p:blipFill>
        <p:spPr>
          <a:xfrm>
            <a:off x="158511" y="2028886"/>
            <a:ext cx="2588272" cy="1085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94BA3C-C4E4-2C0D-47E1-FF0C991643C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250405" y="2602399"/>
            <a:ext cx="475427" cy="4754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C81DC6-C262-36F5-6125-093A3E79377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866793" y="1740790"/>
            <a:ext cx="349544" cy="3495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07ECD0-C41F-ED77-2AE1-6A03810F453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4"/>
          <a:srcRect t="23559"/>
          <a:stretch/>
        </p:blipFill>
        <p:spPr>
          <a:xfrm>
            <a:off x="1112780" y="2344961"/>
            <a:ext cx="890103" cy="680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838FA0-AE0B-0A6D-4DF8-59CA2DF0CB7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307055" y="1638843"/>
            <a:ext cx="484487" cy="4844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F6C3F30-977D-0FA7-91F1-5AAC43A34C3A}"/>
              </a:ext>
            </a:extLst>
          </p:cNvPr>
          <p:cNvSpPr txBox="1"/>
          <p:nvPr/>
        </p:nvSpPr>
        <p:spPr>
          <a:xfrm>
            <a:off x="2786961" y="2182799"/>
            <a:ext cx="145924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Scheduled transfer</a:t>
            </a:r>
            <a:endParaRPr lang="nb-NO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9768FE-0A57-818F-9496-B9098402DAE3}"/>
              </a:ext>
            </a:extLst>
          </p:cNvPr>
          <p:cNvSpPr txBox="1"/>
          <p:nvPr/>
        </p:nvSpPr>
        <p:spPr>
          <a:xfrm>
            <a:off x="5261595" y="2392619"/>
            <a:ext cx="147309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Transfer in </a:t>
            </a:r>
            <a:r>
              <a:rPr lang="nb-NO" sz="1200" dirty="0" err="1">
                <a:solidFill>
                  <a:schemeClr val="accent1">
                    <a:lumMod val="50000"/>
                  </a:schemeClr>
                </a:solidFill>
              </a:rPr>
              <a:t>chunks</a:t>
            </a:r>
            <a:r>
              <a:rPr lang="nb-NO" sz="1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7E80B2-0AD8-DFE3-39E2-8856B7DADB22}"/>
              </a:ext>
            </a:extLst>
          </p:cNvPr>
          <p:cNvSpPr txBox="1"/>
          <p:nvPr/>
        </p:nvSpPr>
        <p:spPr>
          <a:xfrm>
            <a:off x="2803391" y="2723552"/>
            <a:ext cx="148181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Layered encryption</a:t>
            </a:r>
            <a:endParaRPr lang="nb-NO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1C7E95E-8436-968A-0738-9651E847CAA9}"/>
              </a:ext>
            </a:extLst>
          </p:cNvPr>
          <p:cNvSpPr/>
          <p:nvPr/>
        </p:nvSpPr>
        <p:spPr>
          <a:xfrm>
            <a:off x="2002883" y="3543049"/>
            <a:ext cx="1771895" cy="78611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Network Intrusion Prevention with Advanced Threat Intelligence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36D2553-E89D-11A5-3D2A-85D6D3F8DC26}"/>
              </a:ext>
            </a:extLst>
          </p:cNvPr>
          <p:cNvSpPr/>
          <p:nvPr/>
        </p:nvSpPr>
        <p:spPr>
          <a:xfrm>
            <a:off x="1772393" y="991688"/>
            <a:ext cx="1571275" cy="75720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Data Loss Prevention (DLP)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C9C1BD4-A540-5A76-4989-B80A3BB3D8B0}"/>
              </a:ext>
            </a:extLst>
          </p:cNvPr>
          <p:cNvSpPr/>
          <p:nvPr/>
        </p:nvSpPr>
        <p:spPr>
          <a:xfrm>
            <a:off x="4335573" y="3714035"/>
            <a:ext cx="1571275" cy="75720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AI/ML-powered Cyber Defense Systems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BA62EF9-C948-0960-B28D-5EBCAA274EEA}"/>
              </a:ext>
            </a:extLst>
          </p:cNvPr>
          <p:cNvSpPr/>
          <p:nvPr/>
        </p:nvSpPr>
        <p:spPr>
          <a:xfrm>
            <a:off x="4006039" y="820416"/>
            <a:ext cx="1571275" cy="75720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Technical Data Classification</a:t>
            </a:r>
            <a:endParaRPr lang="nb-NO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44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487638-7FAB-022D-D07C-5B97AD263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Offensive capabilities so far</a:t>
            </a:r>
            <a:endParaRPr lang="nb-NO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908779-F449-9138-D745-4D936BB4B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/>
              <a:t>Defense evasion</a:t>
            </a:r>
          </a:p>
          <a:p>
            <a:pPr lvl="1"/>
            <a:r>
              <a:rPr lang="en-US" dirty="0"/>
              <a:t>Multilayered encryption</a:t>
            </a:r>
          </a:p>
          <a:p>
            <a:pPr lvl="1"/>
            <a:r>
              <a:rPr lang="en-US" dirty="0"/>
              <a:t>Chunked transfer</a:t>
            </a:r>
          </a:p>
          <a:p>
            <a:pPr lvl="1"/>
            <a:r>
              <a:rPr lang="en-US" dirty="0"/>
              <a:t>Scheduled transfer</a:t>
            </a:r>
          </a:p>
          <a:p>
            <a:pPr marL="0" indent="0">
              <a:buNone/>
            </a:pPr>
            <a:r>
              <a:rPr lang="en-US" u="sng" dirty="0"/>
              <a:t>Transmission</a:t>
            </a:r>
          </a:p>
          <a:p>
            <a:pPr lvl="1"/>
            <a:r>
              <a:rPr lang="en-US" dirty="0"/>
              <a:t>Direct access with valid credentials or misconfiguration</a:t>
            </a:r>
          </a:p>
          <a:p>
            <a:pPr lvl="1"/>
            <a:r>
              <a:rPr lang="en-US" dirty="0"/>
              <a:t>Trusted protocols (e.g., SSH, HTTPS, SMTP, etc.)</a:t>
            </a:r>
          </a:p>
          <a:p>
            <a:pPr lvl="1"/>
            <a:r>
              <a:rPr lang="en-US" dirty="0"/>
              <a:t>Cloud storages (e.g., OneDrive or Google Drive)</a:t>
            </a:r>
          </a:p>
          <a:p>
            <a:pPr lvl="1"/>
            <a:r>
              <a:rPr lang="en-US" dirty="0"/>
              <a:t>Cloud accounts (e.g., Azure, AWS, Google Cloud Platform, etc.)</a:t>
            </a:r>
          </a:p>
          <a:p>
            <a:pPr lvl="1"/>
            <a:r>
              <a:rPr lang="en-US" dirty="0"/>
              <a:t>Code repositories (e.g., GitHub, GitLab, Bitbucket, etc.)</a:t>
            </a:r>
          </a:p>
          <a:p>
            <a:pPr lvl="1"/>
            <a:r>
              <a:rPr lang="en-US" dirty="0"/>
              <a:t>C2 protocol (e.g., TCP, UDP, HTTPS, etc.)</a:t>
            </a:r>
          </a:p>
        </p:txBody>
      </p:sp>
    </p:spTree>
    <p:extLst>
      <p:ext uri="{BB962C8B-B14F-4D97-AF65-F5344CB8AC3E}">
        <p14:creationId xmlns:p14="http://schemas.microsoft.com/office/powerpoint/2010/main" val="350297424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12404E4-8FB8-535C-4CB2-3DCD9958B757}"/>
              </a:ext>
            </a:extLst>
          </p:cNvPr>
          <p:cNvCxnSpPr>
            <a:cxnSpLocks/>
          </p:cNvCxnSpPr>
          <p:nvPr/>
        </p:nvCxnSpPr>
        <p:spPr>
          <a:xfrm flipH="1">
            <a:off x="1987588" y="1962949"/>
            <a:ext cx="1242927" cy="1259191"/>
          </a:xfrm>
          <a:prstGeom prst="straightConnector1">
            <a:avLst/>
          </a:prstGeom>
          <a:ln w="38100">
            <a:solidFill>
              <a:srgbClr val="947750"/>
            </a:solidFill>
            <a:round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B4DA44C-8197-4AAA-5E68-B4E82D0804C1}"/>
              </a:ext>
            </a:extLst>
          </p:cNvPr>
          <p:cNvCxnSpPr>
            <a:cxnSpLocks/>
          </p:cNvCxnSpPr>
          <p:nvPr/>
        </p:nvCxnSpPr>
        <p:spPr>
          <a:xfrm flipH="1" flipV="1">
            <a:off x="5382883" y="2025482"/>
            <a:ext cx="1342270" cy="907499"/>
          </a:xfrm>
          <a:prstGeom prst="straightConnector1">
            <a:avLst/>
          </a:prstGeom>
          <a:ln w="38100">
            <a:solidFill>
              <a:srgbClr val="947750"/>
            </a:solidFill>
            <a:round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0762440-F325-BF43-6E4D-0228EE0188F5}"/>
              </a:ext>
            </a:extLst>
          </p:cNvPr>
          <p:cNvCxnSpPr>
            <a:cxnSpLocks/>
          </p:cNvCxnSpPr>
          <p:nvPr/>
        </p:nvCxnSpPr>
        <p:spPr>
          <a:xfrm flipH="1">
            <a:off x="2710347" y="3786273"/>
            <a:ext cx="3703515" cy="0"/>
          </a:xfrm>
          <a:prstGeom prst="straightConnector1">
            <a:avLst/>
          </a:prstGeom>
          <a:ln w="38100">
            <a:solidFill>
              <a:srgbClr val="947750"/>
            </a:solidFill>
            <a:round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EEC6ED6-0FD4-9A8E-6F6F-40439F4F7C43}"/>
              </a:ext>
            </a:extLst>
          </p:cNvPr>
          <p:cNvSpPr/>
          <p:nvPr/>
        </p:nvSpPr>
        <p:spPr>
          <a:xfrm>
            <a:off x="5786846" y="2358189"/>
            <a:ext cx="657498" cy="343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0A6D0-FC2D-5D31-5F7F-DAB6E17F08CE}"/>
              </a:ext>
            </a:extLst>
          </p:cNvPr>
          <p:cNvSpPr/>
          <p:nvPr/>
        </p:nvSpPr>
        <p:spPr>
          <a:xfrm>
            <a:off x="4067991" y="3537982"/>
            <a:ext cx="716533" cy="505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AD6B0C-A432-D0C0-DD17-0F5C6C8B4FBD}"/>
              </a:ext>
            </a:extLst>
          </p:cNvPr>
          <p:cNvSpPr/>
          <p:nvPr/>
        </p:nvSpPr>
        <p:spPr>
          <a:xfrm>
            <a:off x="2266602" y="2373589"/>
            <a:ext cx="657498" cy="340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E638F-0161-FD2E-D5C9-312AF1A28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typical Norwegian company in 2022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C46710-5404-E2FB-4B34-F6905B7414C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413862" y="2210806"/>
            <a:ext cx="2197991" cy="2197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4309CD-1D5E-863D-140B-61F0D56F0FC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/>
          <a:srcRect b="58053"/>
          <a:stretch/>
        </p:blipFill>
        <p:spPr>
          <a:xfrm>
            <a:off x="228435" y="3157503"/>
            <a:ext cx="2588272" cy="1085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66EB02-FAF4-160D-A2F1-68FF307F9C6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b="58053"/>
          <a:stretch/>
        </p:blipFill>
        <p:spPr>
          <a:xfrm>
            <a:off x="2973812" y="1040232"/>
            <a:ext cx="2588272" cy="108572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7B35919-9527-988B-AF51-04D33D9DCE10}"/>
              </a:ext>
            </a:extLst>
          </p:cNvPr>
          <p:cNvSpPr txBox="1"/>
          <p:nvPr/>
        </p:nvSpPr>
        <p:spPr>
          <a:xfrm>
            <a:off x="3655271" y="2193752"/>
            <a:ext cx="1302856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/>
              <a:t>Cloud</a:t>
            </a:r>
          </a:p>
          <a:p>
            <a:pPr algn="ctr"/>
            <a:r>
              <a:rPr lang="en-US" sz="1600" dirty="0"/>
              <a:t>environment</a:t>
            </a:r>
            <a:endParaRPr lang="nb-NO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230E16-A124-8BF6-B240-A4ABF9664BC8}"/>
              </a:ext>
            </a:extLst>
          </p:cNvPr>
          <p:cNvSpPr txBox="1"/>
          <p:nvPr/>
        </p:nvSpPr>
        <p:spPr>
          <a:xfrm>
            <a:off x="1103385" y="4323108"/>
            <a:ext cx="83837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Internet</a:t>
            </a:r>
            <a:endParaRPr lang="nb-NO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134640-E917-62B7-9E55-21867FEF3E9E}"/>
              </a:ext>
            </a:extLst>
          </p:cNvPr>
          <p:cNvSpPr txBox="1"/>
          <p:nvPr/>
        </p:nvSpPr>
        <p:spPr>
          <a:xfrm>
            <a:off x="6558292" y="4243231"/>
            <a:ext cx="1302856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/>
              <a:t>On premises</a:t>
            </a:r>
          </a:p>
          <a:p>
            <a:pPr algn="ctr"/>
            <a:r>
              <a:rPr lang="en-US" sz="1600" dirty="0"/>
              <a:t>environment</a:t>
            </a:r>
            <a:endParaRPr lang="nb-NO" sz="16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1F6FC17-86FA-F408-12E1-8A848C5F9B0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755595" y="1981364"/>
            <a:ext cx="720000" cy="72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5AF8F1-B4B1-1B54-F881-0B80BEDF736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064524" y="3159309"/>
            <a:ext cx="720000" cy="72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F6410ED-10B8-A95D-F8BF-46DCA054ABF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303723" y="1994439"/>
            <a:ext cx="720000" cy="72000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018E2D1-779A-AECA-ED4E-9DDF9AFF38B5}"/>
              </a:ext>
            </a:extLst>
          </p:cNvPr>
          <p:cNvCxnSpPr>
            <a:cxnSpLocks/>
          </p:cNvCxnSpPr>
          <p:nvPr/>
        </p:nvCxnSpPr>
        <p:spPr>
          <a:xfrm flipH="1">
            <a:off x="1644654" y="1711768"/>
            <a:ext cx="1242927" cy="1259191"/>
          </a:xfrm>
          <a:prstGeom prst="straightConnector1">
            <a:avLst/>
          </a:prstGeom>
          <a:ln w="38100">
            <a:solidFill>
              <a:schemeClr val="accent5"/>
            </a:solidFill>
            <a:round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BA22358-E8EA-156B-7840-6F777FE4847A}"/>
              </a:ext>
            </a:extLst>
          </p:cNvPr>
          <p:cNvCxnSpPr>
            <a:cxnSpLocks/>
          </p:cNvCxnSpPr>
          <p:nvPr/>
        </p:nvCxnSpPr>
        <p:spPr>
          <a:xfrm flipH="1">
            <a:off x="2315929" y="2213600"/>
            <a:ext cx="1242927" cy="125919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round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8D46D87-1082-F4FB-AC5C-DF7395A7B04E}"/>
              </a:ext>
            </a:extLst>
          </p:cNvPr>
          <p:cNvSpPr txBox="1"/>
          <p:nvPr/>
        </p:nvSpPr>
        <p:spPr>
          <a:xfrm rot="18873067">
            <a:off x="1907983" y="2156288"/>
            <a:ext cx="463139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/>
              <a:t>Deny</a:t>
            </a:r>
            <a:endParaRPr lang="nb-NO" sz="1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5FC1BD-F296-9A2F-880E-B5CE9F0E2E30}"/>
              </a:ext>
            </a:extLst>
          </p:cNvPr>
          <p:cNvSpPr txBox="1"/>
          <p:nvPr/>
        </p:nvSpPr>
        <p:spPr>
          <a:xfrm rot="18873067">
            <a:off x="2800025" y="2786126"/>
            <a:ext cx="511807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/>
              <a:t>Policy</a:t>
            </a:r>
            <a:endParaRPr lang="nb-NO" sz="14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2A439F7-E21A-61A3-E41F-7DC9E29D4652}"/>
              </a:ext>
            </a:extLst>
          </p:cNvPr>
          <p:cNvCxnSpPr>
            <a:cxnSpLocks/>
          </p:cNvCxnSpPr>
          <p:nvPr/>
        </p:nvCxnSpPr>
        <p:spPr>
          <a:xfrm flipH="1" flipV="1">
            <a:off x="5661222" y="1793865"/>
            <a:ext cx="1342270" cy="907499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round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BD29C2C-2C43-4D3F-823A-63855066E592}"/>
              </a:ext>
            </a:extLst>
          </p:cNvPr>
          <p:cNvCxnSpPr>
            <a:cxnSpLocks/>
          </p:cNvCxnSpPr>
          <p:nvPr/>
        </p:nvCxnSpPr>
        <p:spPr>
          <a:xfrm flipH="1" flipV="1">
            <a:off x="5131666" y="2345504"/>
            <a:ext cx="1342270" cy="907499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round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7881356-24E4-B7B1-8CF5-AF1CC049C245}"/>
              </a:ext>
            </a:extLst>
          </p:cNvPr>
          <p:cNvCxnSpPr>
            <a:cxnSpLocks/>
          </p:cNvCxnSpPr>
          <p:nvPr/>
        </p:nvCxnSpPr>
        <p:spPr>
          <a:xfrm flipH="1">
            <a:off x="2807110" y="3983902"/>
            <a:ext cx="3511394" cy="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round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C495496-CE57-4C8C-7448-7E8C94AAE803}"/>
              </a:ext>
            </a:extLst>
          </p:cNvPr>
          <p:cNvCxnSpPr>
            <a:cxnSpLocks/>
          </p:cNvCxnSpPr>
          <p:nvPr/>
        </p:nvCxnSpPr>
        <p:spPr>
          <a:xfrm flipH="1">
            <a:off x="2799635" y="3472791"/>
            <a:ext cx="3511394" cy="0"/>
          </a:xfrm>
          <a:prstGeom prst="straightConnector1">
            <a:avLst/>
          </a:prstGeom>
          <a:ln w="38100">
            <a:solidFill>
              <a:schemeClr val="accent5"/>
            </a:solidFill>
            <a:round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99D7439-5DB0-F343-B429-871E8A89E81F}"/>
              </a:ext>
            </a:extLst>
          </p:cNvPr>
          <p:cNvSpPr txBox="1"/>
          <p:nvPr/>
        </p:nvSpPr>
        <p:spPr>
          <a:xfrm>
            <a:off x="4217123" y="3205051"/>
            <a:ext cx="463139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/>
              <a:t>Deny</a:t>
            </a:r>
            <a:endParaRPr lang="nb-NO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86588CD-E355-929D-AA69-0F05AE379651}"/>
              </a:ext>
            </a:extLst>
          </p:cNvPr>
          <p:cNvSpPr txBox="1"/>
          <p:nvPr/>
        </p:nvSpPr>
        <p:spPr>
          <a:xfrm>
            <a:off x="4206397" y="4084610"/>
            <a:ext cx="479297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/>
              <a:t>Allow</a:t>
            </a:r>
            <a:endParaRPr lang="nb-NO" sz="1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B0AF13D-64B1-5A99-4EE3-69F4445D2847}"/>
              </a:ext>
            </a:extLst>
          </p:cNvPr>
          <p:cNvSpPr txBox="1"/>
          <p:nvPr/>
        </p:nvSpPr>
        <p:spPr>
          <a:xfrm rot="2113666">
            <a:off x="6220034" y="2050110"/>
            <a:ext cx="511807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/>
              <a:t>Policy</a:t>
            </a:r>
            <a:endParaRPr lang="nb-NO" sz="1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778AB24-11F3-1BDE-63A8-B093AD40AFC0}"/>
              </a:ext>
            </a:extLst>
          </p:cNvPr>
          <p:cNvSpPr txBox="1"/>
          <p:nvPr/>
        </p:nvSpPr>
        <p:spPr>
          <a:xfrm rot="2113666">
            <a:off x="5434276" y="2804834"/>
            <a:ext cx="511807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/>
              <a:t>Policy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83071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43" grpId="0"/>
      <p:bldP spid="47" grpId="0"/>
      <p:bldP spid="48" grpId="0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12404E4-8FB8-535C-4CB2-3DCD9958B757}"/>
              </a:ext>
            </a:extLst>
          </p:cNvPr>
          <p:cNvCxnSpPr>
            <a:cxnSpLocks/>
          </p:cNvCxnSpPr>
          <p:nvPr/>
        </p:nvCxnSpPr>
        <p:spPr>
          <a:xfrm flipH="1">
            <a:off x="1987588" y="1962949"/>
            <a:ext cx="1242927" cy="1259191"/>
          </a:xfrm>
          <a:prstGeom prst="straightConnector1">
            <a:avLst/>
          </a:prstGeom>
          <a:ln w="38100">
            <a:solidFill>
              <a:srgbClr val="947750"/>
            </a:solidFill>
            <a:round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B4DA44C-8197-4AAA-5E68-B4E82D0804C1}"/>
              </a:ext>
            </a:extLst>
          </p:cNvPr>
          <p:cNvCxnSpPr>
            <a:cxnSpLocks/>
          </p:cNvCxnSpPr>
          <p:nvPr/>
        </p:nvCxnSpPr>
        <p:spPr>
          <a:xfrm flipH="1" flipV="1">
            <a:off x="5382883" y="2025482"/>
            <a:ext cx="1342270" cy="907499"/>
          </a:xfrm>
          <a:prstGeom prst="straightConnector1">
            <a:avLst/>
          </a:prstGeom>
          <a:ln w="38100">
            <a:solidFill>
              <a:srgbClr val="947750"/>
            </a:solidFill>
            <a:round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0762440-F325-BF43-6E4D-0228EE0188F5}"/>
              </a:ext>
            </a:extLst>
          </p:cNvPr>
          <p:cNvCxnSpPr>
            <a:cxnSpLocks/>
          </p:cNvCxnSpPr>
          <p:nvPr/>
        </p:nvCxnSpPr>
        <p:spPr>
          <a:xfrm flipH="1">
            <a:off x="2710347" y="3786273"/>
            <a:ext cx="3703515" cy="0"/>
          </a:xfrm>
          <a:prstGeom prst="straightConnector1">
            <a:avLst/>
          </a:prstGeom>
          <a:ln w="38100">
            <a:solidFill>
              <a:srgbClr val="947750"/>
            </a:solidFill>
            <a:round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EEC6ED6-0FD4-9A8E-6F6F-40439F4F7C43}"/>
              </a:ext>
            </a:extLst>
          </p:cNvPr>
          <p:cNvSpPr/>
          <p:nvPr/>
        </p:nvSpPr>
        <p:spPr>
          <a:xfrm>
            <a:off x="5786846" y="2358189"/>
            <a:ext cx="657498" cy="343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0A6D0-FC2D-5D31-5F7F-DAB6E17F08CE}"/>
              </a:ext>
            </a:extLst>
          </p:cNvPr>
          <p:cNvSpPr/>
          <p:nvPr/>
        </p:nvSpPr>
        <p:spPr>
          <a:xfrm>
            <a:off x="4067991" y="3537982"/>
            <a:ext cx="716533" cy="505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AD6B0C-A432-D0C0-DD17-0F5C6C8B4FBD}"/>
              </a:ext>
            </a:extLst>
          </p:cNvPr>
          <p:cNvSpPr/>
          <p:nvPr/>
        </p:nvSpPr>
        <p:spPr>
          <a:xfrm>
            <a:off x="2266602" y="2373589"/>
            <a:ext cx="657498" cy="340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E638F-0161-FD2E-D5C9-312AF1A28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typical Norwegian company in 2022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C46710-5404-E2FB-4B34-F6905B7414C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413862" y="2210806"/>
            <a:ext cx="2197991" cy="2197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4309CD-1D5E-863D-140B-61F0D56F0FC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/>
          <a:srcRect b="58053"/>
          <a:stretch/>
        </p:blipFill>
        <p:spPr>
          <a:xfrm>
            <a:off x="228435" y="3157503"/>
            <a:ext cx="2588272" cy="1085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66EB02-FAF4-160D-A2F1-68FF307F9C6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b="58053"/>
          <a:stretch/>
        </p:blipFill>
        <p:spPr>
          <a:xfrm>
            <a:off x="2973812" y="1040232"/>
            <a:ext cx="2588272" cy="108572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7B35919-9527-988B-AF51-04D33D9DCE10}"/>
              </a:ext>
            </a:extLst>
          </p:cNvPr>
          <p:cNvSpPr txBox="1"/>
          <p:nvPr/>
        </p:nvSpPr>
        <p:spPr>
          <a:xfrm>
            <a:off x="3655271" y="2193752"/>
            <a:ext cx="1302856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/>
              <a:t>Cloud</a:t>
            </a:r>
          </a:p>
          <a:p>
            <a:pPr algn="ctr"/>
            <a:r>
              <a:rPr lang="en-US" sz="1600" dirty="0"/>
              <a:t>environment</a:t>
            </a:r>
            <a:endParaRPr lang="nb-NO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230E16-A124-8BF6-B240-A4ABF9664BC8}"/>
              </a:ext>
            </a:extLst>
          </p:cNvPr>
          <p:cNvSpPr txBox="1"/>
          <p:nvPr/>
        </p:nvSpPr>
        <p:spPr>
          <a:xfrm>
            <a:off x="1103385" y="4323108"/>
            <a:ext cx="83837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Internet</a:t>
            </a:r>
            <a:endParaRPr lang="nb-NO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134640-E917-62B7-9E55-21867FEF3E9E}"/>
              </a:ext>
            </a:extLst>
          </p:cNvPr>
          <p:cNvSpPr txBox="1"/>
          <p:nvPr/>
        </p:nvSpPr>
        <p:spPr>
          <a:xfrm>
            <a:off x="6558292" y="4243231"/>
            <a:ext cx="1302856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/>
              <a:t>On premises</a:t>
            </a:r>
          </a:p>
          <a:p>
            <a:pPr algn="ctr"/>
            <a:r>
              <a:rPr lang="en-US" sz="1600" dirty="0"/>
              <a:t>environment</a:t>
            </a:r>
            <a:endParaRPr lang="nb-NO" sz="16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1F6FC17-86FA-F408-12E1-8A848C5F9B0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755595" y="1981364"/>
            <a:ext cx="720000" cy="72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5AF8F1-B4B1-1B54-F881-0B80BEDF736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064524" y="3159309"/>
            <a:ext cx="720000" cy="72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F6410ED-10B8-A95D-F8BF-46DCA054ABF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303723" y="1994439"/>
            <a:ext cx="720000" cy="72000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018E2D1-779A-AECA-ED4E-9DDF9AFF38B5}"/>
              </a:ext>
            </a:extLst>
          </p:cNvPr>
          <p:cNvCxnSpPr>
            <a:cxnSpLocks/>
          </p:cNvCxnSpPr>
          <p:nvPr/>
        </p:nvCxnSpPr>
        <p:spPr>
          <a:xfrm flipH="1">
            <a:off x="1644654" y="1711768"/>
            <a:ext cx="1242927" cy="1259191"/>
          </a:xfrm>
          <a:prstGeom prst="straightConnector1">
            <a:avLst/>
          </a:prstGeom>
          <a:ln w="38100">
            <a:solidFill>
              <a:schemeClr val="accent5"/>
            </a:solidFill>
            <a:round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BA22358-E8EA-156B-7840-6F777FE4847A}"/>
              </a:ext>
            </a:extLst>
          </p:cNvPr>
          <p:cNvCxnSpPr>
            <a:cxnSpLocks/>
          </p:cNvCxnSpPr>
          <p:nvPr/>
        </p:nvCxnSpPr>
        <p:spPr>
          <a:xfrm flipH="1">
            <a:off x="2315929" y="2213600"/>
            <a:ext cx="1242927" cy="125919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round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8D46D87-1082-F4FB-AC5C-DF7395A7B04E}"/>
              </a:ext>
            </a:extLst>
          </p:cNvPr>
          <p:cNvSpPr txBox="1"/>
          <p:nvPr/>
        </p:nvSpPr>
        <p:spPr>
          <a:xfrm rot="18873067">
            <a:off x="1307598" y="2179371"/>
            <a:ext cx="1663917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100" dirty="0"/>
              <a:t>All traffic except HTTPS</a:t>
            </a:r>
            <a:endParaRPr lang="nb-NO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5FC1BD-F296-9A2F-880E-B5CE9F0E2E30}"/>
              </a:ext>
            </a:extLst>
          </p:cNvPr>
          <p:cNvSpPr txBox="1"/>
          <p:nvPr/>
        </p:nvSpPr>
        <p:spPr>
          <a:xfrm rot="18873067">
            <a:off x="2204742" y="2809209"/>
            <a:ext cx="1702389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100" dirty="0"/>
              <a:t>Allow traffic via firewall</a:t>
            </a:r>
            <a:endParaRPr lang="nb-NO" sz="11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2A439F7-E21A-61A3-E41F-7DC9E29D4652}"/>
              </a:ext>
            </a:extLst>
          </p:cNvPr>
          <p:cNvCxnSpPr>
            <a:cxnSpLocks/>
          </p:cNvCxnSpPr>
          <p:nvPr/>
        </p:nvCxnSpPr>
        <p:spPr>
          <a:xfrm flipH="1" flipV="1">
            <a:off x="5661222" y="1793865"/>
            <a:ext cx="1342270" cy="907499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round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BD29C2C-2C43-4D3F-823A-63855066E592}"/>
              </a:ext>
            </a:extLst>
          </p:cNvPr>
          <p:cNvCxnSpPr>
            <a:cxnSpLocks/>
          </p:cNvCxnSpPr>
          <p:nvPr/>
        </p:nvCxnSpPr>
        <p:spPr>
          <a:xfrm flipH="1" flipV="1">
            <a:off x="5131666" y="2345504"/>
            <a:ext cx="1342270" cy="907499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round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7881356-24E4-B7B1-8CF5-AF1CC049C245}"/>
              </a:ext>
            </a:extLst>
          </p:cNvPr>
          <p:cNvCxnSpPr>
            <a:cxnSpLocks/>
          </p:cNvCxnSpPr>
          <p:nvPr/>
        </p:nvCxnSpPr>
        <p:spPr>
          <a:xfrm flipH="1">
            <a:off x="2807110" y="3983902"/>
            <a:ext cx="3511394" cy="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round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C495496-CE57-4C8C-7448-7E8C94AAE803}"/>
              </a:ext>
            </a:extLst>
          </p:cNvPr>
          <p:cNvCxnSpPr>
            <a:cxnSpLocks/>
          </p:cNvCxnSpPr>
          <p:nvPr/>
        </p:nvCxnSpPr>
        <p:spPr>
          <a:xfrm flipH="1">
            <a:off x="2799635" y="3472791"/>
            <a:ext cx="3511394" cy="0"/>
          </a:xfrm>
          <a:prstGeom prst="straightConnector1">
            <a:avLst/>
          </a:prstGeom>
          <a:ln w="38100">
            <a:solidFill>
              <a:schemeClr val="accent5"/>
            </a:solidFill>
            <a:round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99D7439-5DB0-F343-B429-871E8A89E81F}"/>
              </a:ext>
            </a:extLst>
          </p:cNvPr>
          <p:cNvSpPr txBox="1"/>
          <p:nvPr/>
        </p:nvSpPr>
        <p:spPr>
          <a:xfrm>
            <a:off x="3260871" y="3205051"/>
            <a:ext cx="2375650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/>
              <a:t>Allow only trusted sources</a:t>
            </a:r>
            <a:endParaRPr lang="nb-NO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86588CD-E355-929D-AA69-0F05AE379651}"/>
              </a:ext>
            </a:extLst>
          </p:cNvPr>
          <p:cNvSpPr txBox="1"/>
          <p:nvPr/>
        </p:nvSpPr>
        <p:spPr>
          <a:xfrm>
            <a:off x="2906430" y="4084610"/>
            <a:ext cx="3079241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/>
              <a:t>Allow everything except forbidden</a:t>
            </a:r>
            <a:endParaRPr lang="nb-NO" sz="1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B0AF13D-64B1-5A99-4EE3-69F4445D2847}"/>
              </a:ext>
            </a:extLst>
          </p:cNvPr>
          <p:cNvSpPr txBox="1"/>
          <p:nvPr/>
        </p:nvSpPr>
        <p:spPr>
          <a:xfrm rot="2051255">
            <a:off x="5946524" y="2051421"/>
            <a:ext cx="982641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100" dirty="0"/>
              <a:t>Service traffic</a:t>
            </a:r>
            <a:endParaRPr lang="nb-NO" sz="11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938120-D9A5-C649-F12B-3584BF6AFD48}"/>
              </a:ext>
            </a:extLst>
          </p:cNvPr>
          <p:cNvSpPr txBox="1"/>
          <p:nvPr/>
        </p:nvSpPr>
        <p:spPr>
          <a:xfrm rot="2051255">
            <a:off x="4762119" y="2821313"/>
            <a:ext cx="1878719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100" dirty="0"/>
              <a:t>RDP, SSH, HTTPS, ICMP …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3725701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43" grpId="0"/>
      <p:bldP spid="47" grpId="0"/>
      <p:bldP spid="48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12404E4-8FB8-535C-4CB2-3DCD9958B757}"/>
              </a:ext>
            </a:extLst>
          </p:cNvPr>
          <p:cNvCxnSpPr>
            <a:cxnSpLocks/>
          </p:cNvCxnSpPr>
          <p:nvPr/>
        </p:nvCxnSpPr>
        <p:spPr>
          <a:xfrm flipH="1">
            <a:off x="1987588" y="1962949"/>
            <a:ext cx="1242927" cy="1259191"/>
          </a:xfrm>
          <a:prstGeom prst="straightConnector1">
            <a:avLst/>
          </a:prstGeom>
          <a:ln w="38100">
            <a:solidFill>
              <a:srgbClr val="947750"/>
            </a:solidFill>
            <a:round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B4DA44C-8197-4AAA-5E68-B4E82D0804C1}"/>
              </a:ext>
            </a:extLst>
          </p:cNvPr>
          <p:cNvCxnSpPr>
            <a:cxnSpLocks/>
          </p:cNvCxnSpPr>
          <p:nvPr/>
        </p:nvCxnSpPr>
        <p:spPr>
          <a:xfrm flipH="1" flipV="1">
            <a:off x="5382883" y="2025482"/>
            <a:ext cx="1342270" cy="907499"/>
          </a:xfrm>
          <a:prstGeom prst="straightConnector1">
            <a:avLst/>
          </a:prstGeom>
          <a:ln w="38100">
            <a:solidFill>
              <a:srgbClr val="947750"/>
            </a:solidFill>
            <a:round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0762440-F325-BF43-6E4D-0228EE0188F5}"/>
              </a:ext>
            </a:extLst>
          </p:cNvPr>
          <p:cNvCxnSpPr>
            <a:cxnSpLocks/>
          </p:cNvCxnSpPr>
          <p:nvPr/>
        </p:nvCxnSpPr>
        <p:spPr>
          <a:xfrm flipH="1">
            <a:off x="2710347" y="3786273"/>
            <a:ext cx="3703515" cy="0"/>
          </a:xfrm>
          <a:prstGeom prst="straightConnector1">
            <a:avLst/>
          </a:prstGeom>
          <a:ln w="38100">
            <a:solidFill>
              <a:srgbClr val="947750"/>
            </a:solidFill>
            <a:round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EEC6ED6-0FD4-9A8E-6F6F-40439F4F7C43}"/>
              </a:ext>
            </a:extLst>
          </p:cNvPr>
          <p:cNvSpPr/>
          <p:nvPr/>
        </p:nvSpPr>
        <p:spPr>
          <a:xfrm>
            <a:off x="5786846" y="2358189"/>
            <a:ext cx="657498" cy="343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0A6D0-FC2D-5D31-5F7F-DAB6E17F08CE}"/>
              </a:ext>
            </a:extLst>
          </p:cNvPr>
          <p:cNvSpPr/>
          <p:nvPr/>
        </p:nvSpPr>
        <p:spPr>
          <a:xfrm>
            <a:off x="4067991" y="3537982"/>
            <a:ext cx="716533" cy="505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AD6B0C-A432-D0C0-DD17-0F5C6C8B4FBD}"/>
              </a:ext>
            </a:extLst>
          </p:cNvPr>
          <p:cNvSpPr/>
          <p:nvPr/>
        </p:nvSpPr>
        <p:spPr>
          <a:xfrm>
            <a:off x="2266602" y="2373589"/>
            <a:ext cx="657498" cy="340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E638F-0161-FD2E-D5C9-312AF1A28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Database dump: </a:t>
            </a:r>
            <a:r>
              <a:rPr lang="nb-NO" dirty="0" err="1"/>
              <a:t>attack</a:t>
            </a:r>
            <a:r>
              <a:rPr lang="nb-NO" dirty="0"/>
              <a:t> #4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C46710-5404-E2FB-4B34-F6905B7414C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413862" y="2213600"/>
            <a:ext cx="2197991" cy="2197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4309CD-1D5E-863D-140B-61F0D56F0FC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4"/>
          <a:srcRect b="58053"/>
          <a:stretch/>
        </p:blipFill>
        <p:spPr>
          <a:xfrm>
            <a:off x="228435" y="3157503"/>
            <a:ext cx="2588272" cy="1085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66EB02-FAF4-160D-A2F1-68FF307F9C6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4"/>
          <a:srcRect b="58053"/>
          <a:stretch/>
        </p:blipFill>
        <p:spPr>
          <a:xfrm>
            <a:off x="2973812" y="1040232"/>
            <a:ext cx="2588272" cy="108572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7B35919-9527-988B-AF51-04D33D9DCE10}"/>
              </a:ext>
            </a:extLst>
          </p:cNvPr>
          <p:cNvSpPr txBox="1"/>
          <p:nvPr/>
        </p:nvSpPr>
        <p:spPr>
          <a:xfrm>
            <a:off x="3655271" y="2193752"/>
            <a:ext cx="1302856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/>
              <a:t>Cloud</a:t>
            </a:r>
          </a:p>
          <a:p>
            <a:pPr algn="ctr"/>
            <a:r>
              <a:rPr lang="en-US" sz="1600" dirty="0"/>
              <a:t>environment</a:t>
            </a:r>
            <a:endParaRPr lang="nb-NO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230E16-A124-8BF6-B240-A4ABF9664BC8}"/>
              </a:ext>
            </a:extLst>
          </p:cNvPr>
          <p:cNvSpPr txBox="1"/>
          <p:nvPr/>
        </p:nvSpPr>
        <p:spPr>
          <a:xfrm>
            <a:off x="1103385" y="4323108"/>
            <a:ext cx="83837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Internet</a:t>
            </a:r>
            <a:endParaRPr lang="nb-NO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134640-E917-62B7-9E55-21867FEF3E9E}"/>
              </a:ext>
            </a:extLst>
          </p:cNvPr>
          <p:cNvSpPr txBox="1"/>
          <p:nvPr/>
        </p:nvSpPr>
        <p:spPr>
          <a:xfrm>
            <a:off x="6558292" y="4243231"/>
            <a:ext cx="1302856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/>
              <a:t>On premises</a:t>
            </a:r>
          </a:p>
          <a:p>
            <a:pPr algn="ctr"/>
            <a:r>
              <a:rPr lang="en-US" sz="1600" dirty="0"/>
              <a:t>environment</a:t>
            </a:r>
            <a:endParaRPr lang="nb-NO" sz="16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1F6FC17-86FA-F408-12E1-8A848C5F9B0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755595" y="1981364"/>
            <a:ext cx="720000" cy="72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5AF8F1-B4B1-1B54-F881-0B80BEDF736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064524" y="3159309"/>
            <a:ext cx="720000" cy="72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F6410ED-10B8-A95D-F8BF-46DCA054ABF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303723" y="1994439"/>
            <a:ext cx="720000" cy="72000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018E2D1-779A-AECA-ED4E-9DDF9AFF38B5}"/>
              </a:ext>
            </a:extLst>
          </p:cNvPr>
          <p:cNvCxnSpPr>
            <a:cxnSpLocks/>
          </p:cNvCxnSpPr>
          <p:nvPr/>
        </p:nvCxnSpPr>
        <p:spPr>
          <a:xfrm flipH="1">
            <a:off x="1644654" y="1711768"/>
            <a:ext cx="1242927" cy="1259191"/>
          </a:xfrm>
          <a:prstGeom prst="straightConnector1">
            <a:avLst/>
          </a:prstGeom>
          <a:ln w="38100">
            <a:solidFill>
              <a:schemeClr val="accent5"/>
            </a:solidFill>
            <a:round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BA22358-E8EA-156B-7840-6F777FE4847A}"/>
              </a:ext>
            </a:extLst>
          </p:cNvPr>
          <p:cNvCxnSpPr>
            <a:cxnSpLocks/>
          </p:cNvCxnSpPr>
          <p:nvPr/>
        </p:nvCxnSpPr>
        <p:spPr>
          <a:xfrm flipH="1">
            <a:off x="2315929" y="2213600"/>
            <a:ext cx="1242927" cy="125919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round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8D46D87-1082-F4FB-AC5C-DF7395A7B04E}"/>
              </a:ext>
            </a:extLst>
          </p:cNvPr>
          <p:cNvSpPr txBox="1"/>
          <p:nvPr/>
        </p:nvSpPr>
        <p:spPr>
          <a:xfrm rot="18873067">
            <a:off x="1307598" y="2179371"/>
            <a:ext cx="1663917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100" dirty="0"/>
              <a:t>All traffic except HTTPS</a:t>
            </a:r>
            <a:endParaRPr lang="nb-NO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5FC1BD-F296-9A2F-880E-B5CE9F0E2E30}"/>
              </a:ext>
            </a:extLst>
          </p:cNvPr>
          <p:cNvSpPr txBox="1"/>
          <p:nvPr/>
        </p:nvSpPr>
        <p:spPr>
          <a:xfrm rot="18873067">
            <a:off x="2204742" y="2809209"/>
            <a:ext cx="1702389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100" dirty="0"/>
              <a:t>Allow traffic via firewall</a:t>
            </a:r>
            <a:endParaRPr lang="nb-NO" sz="11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2A439F7-E21A-61A3-E41F-7DC9E29D4652}"/>
              </a:ext>
            </a:extLst>
          </p:cNvPr>
          <p:cNvCxnSpPr>
            <a:cxnSpLocks/>
          </p:cNvCxnSpPr>
          <p:nvPr/>
        </p:nvCxnSpPr>
        <p:spPr>
          <a:xfrm flipH="1" flipV="1">
            <a:off x="5661222" y="1793865"/>
            <a:ext cx="1342270" cy="907499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round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BD29C2C-2C43-4D3F-823A-63855066E592}"/>
              </a:ext>
            </a:extLst>
          </p:cNvPr>
          <p:cNvCxnSpPr>
            <a:cxnSpLocks/>
          </p:cNvCxnSpPr>
          <p:nvPr/>
        </p:nvCxnSpPr>
        <p:spPr>
          <a:xfrm flipH="1" flipV="1">
            <a:off x="5131666" y="2345504"/>
            <a:ext cx="1342270" cy="907499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round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7881356-24E4-B7B1-8CF5-AF1CC049C245}"/>
              </a:ext>
            </a:extLst>
          </p:cNvPr>
          <p:cNvCxnSpPr>
            <a:cxnSpLocks/>
          </p:cNvCxnSpPr>
          <p:nvPr/>
        </p:nvCxnSpPr>
        <p:spPr>
          <a:xfrm flipH="1">
            <a:off x="2807110" y="3983902"/>
            <a:ext cx="3511394" cy="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round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C495496-CE57-4C8C-7448-7E8C94AAE803}"/>
              </a:ext>
            </a:extLst>
          </p:cNvPr>
          <p:cNvCxnSpPr>
            <a:cxnSpLocks/>
          </p:cNvCxnSpPr>
          <p:nvPr/>
        </p:nvCxnSpPr>
        <p:spPr>
          <a:xfrm flipH="1">
            <a:off x="2799635" y="3472791"/>
            <a:ext cx="3511394" cy="0"/>
          </a:xfrm>
          <a:prstGeom prst="straightConnector1">
            <a:avLst/>
          </a:prstGeom>
          <a:ln w="38100">
            <a:solidFill>
              <a:schemeClr val="accent5"/>
            </a:solidFill>
            <a:round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99D7439-5DB0-F343-B429-871E8A89E81F}"/>
              </a:ext>
            </a:extLst>
          </p:cNvPr>
          <p:cNvSpPr txBox="1"/>
          <p:nvPr/>
        </p:nvSpPr>
        <p:spPr>
          <a:xfrm>
            <a:off x="3260871" y="3205051"/>
            <a:ext cx="2375650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/>
              <a:t>Allow only trusted sources</a:t>
            </a:r>
            <a:endParaRPr lang="nb-NO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86588CD-E355-929D-AA69-0F05AE379651}"/>
              </a:ext>
            </a:extLst>
          </p:cNvPr>
          <p:cNvSpPr txBox="1"/>
          <p:nvPr/>
        </p:nvSpPr>
        <p:spPr>
          <a:xfrm>
            <a:off x="2906430" y="4084610"/>
            <a:ext cx="3079241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/>
              <a:t>Allow everything except forbidden</a:t>
            </a:r>
            <a:endParaRPr lang="nb-NO" sz="1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B0AF13D-64B1-5A99-4EE3-69F4445D2847}"/>
              </a:ext>
            </a:extLst>
          </p:cNvPr>
          <p:cNvSpPr txBox="1"/>
          <p:nvPr/>
        </p:nvSpPr>
        <p:spPr>
          <a:xfrm rot="2051255">
            <a:off x="5946524" y="2051421"/>
            <a:ext cx="982641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100" dirty="0"/>
              <a:t>Service traffic</a:t>
            </a:r>
            <a:endParaRPr lang="nb-NO" sz="11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938120-D9A5-C649-F12B-3584BF6AFD48}"/>
              </a:ext>
            </a:extLst>
          </p:cNvPr>
          <p:cNvSpPr txBox="1"/>
          <p:nvPr/>
        </p:nvSpPr>
        <p:spPr>
          <a:xfrm rot="2051255">
            <a:off x="4762119" y="2821313"/>
            <a:ext cx="1878719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100" dirty="0"/>
              <a:t>RDP, SSH, HTTPS, ICMP …</a:t>
            </a:r>
            <a:endParaRPr lang="nb-NO" sz="1100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D1CCA8B-9D1C-E2E5-A5BC-410EAF7FEA5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244438" y="3319271"/>
            <a:ext cx="404222" cy="40422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84486FA-063B-A6B0-AE87-D1AE47C2C9C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7"/>
          <a:srcRect t="23559"/>
          <a:stretch/>
        </p:blipFill>
        <p:spPr>
          <a:xfrm>
            <a:off x="1808879" y="3627119"/>
            <a:ext cx="697423" cy="53311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88C0A0E-9C59-A48D-5B37-E3CB7CC5B5E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110916" y="2592544"/>
            <a:ext cx="349544" cy="34954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79A003A-F0ED-C489-AAF6-94C2D7080AC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185863" y="1462564"/>
            <a:ext cx="477322" cy="47732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1EFE92C-45BB-D539-325C-CECBAA58A605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7"/>
          <a:srcRect t="23559"/>
          <a:stretch/>
        </p:blipFill>
        <p:spPr>
          <a:xfrm>
            <a:off x="431801" y="2960541"/>
            <a:ext cx="639739" cy="48902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43680610-75A5-E252-2A4A-9EBBDAA0DA79}"/>
              </a:ext>
            </a:extLst>
          </p:cNvPr>
          <p:cNvSpPr/>
          <p:nvPr/>
        </p:nvSpPr>
        <p:spPr>
          <a:xfrm>
            <a:off x="302325" y="2847297"/>
            <a:ext cx="890147" cy="755928"/>
          </a:xfrm>
          <a:prstGeom prst="cloud">
            <a:avLst/>
          </a:prstGeom>
          <a:noFill/>
          <a:ln w="317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5C89E7-57B3-54E8-2EBE-8812309A45A9}"/>
              </a:ext>
            </a:extLst>
          </p:cNvPr>
          <p:cNvSpPr txBox="1"/>
          <p:nvPr/>
        </p:nvSpPr>
        <p:spPr>
          <a:xfrm>
            <a:off x="5154431" y="809614"/>
            <a:ext cx="3805529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900" b="1" dirty="0">
                <a:solidFill>
                  <a:schemeClr val="accent5"/>
                </a:solidFill>
              </a:rPr>
              <a:t>$ python -m </a:t>
            </a:r>
            <a:r>
              <a:rPr lang="fi-FI" sz="900" b="1" dirty="0" err="1">
                <a:solidFill>
                  <a:schemeClr val="accent5"/>
                </a:solidFill>
              </a:rPr>
              <a:t>http.server</a:t>
            </a:r>
            <a:endParaRPr lang="fi-FI" sz="900" b="1" dirty="0">
              <a:solidFill>
                <a:schemeClr val="accent5"/>
              </a:solidFill>
            </a:endParaRPr>
          </a:p>
          <a:p>
            <a:r>
              <a:rPr lang="fi-FI" sz="900" b="1" dirty="0">
                <a:solidFill>
                  <a:schemeClr val="accent5"/>
                </a:solidFill>
              </a:rPr>
              <a:t>$ </a:t>
            </a:r>
            <a:r>
              <a:rPr lang="fi-FI" sz="900" b="1" dirty="0" err="1">
                <a:solidFill>
                  <a:schemeClr val="accent5"/>
                </a:solidFill>
              </a:rPr>
              <a:t>cloudflared</a:t>
            </a:r>
            <a:r>
              <a:rPr lang="fi-FI" sz="900" b="1" dirty="0">
                <a:solidFill>
                  <a:schemeClr val="accent5"/>
                </a:solidFill>
              </a:rPr>
              <a:t> </a:t>
            </a:r>
            <a:r>
              <a:rPr lang="fi-FI" sz="900" b="1" dirty="0" err="1">
                <a:solidFill>
                  <a:schemeClr val="accent5"/>
                </a:solidFill>
              </a:rPr>
              <a:t>tunnel</a:t>
            </a:r>
            <a:r>
              <a:rPr lang="fi-FI" sz="900" b="1" dirty="0">
                <a:solidFill>
                  <a:schemeClr val="accent5"/>
                </a:solidFill>
              </a:rPr>
              <a:t> --</a:t>
            </a:r>
            <a:r>
              <a:rPr lang="fi-FI" sz="900" b="1" dirty="0" err="1">
                <a:solidFill>
                  <a:schemeClr val="accent5"/>
                </a:solidFill>
              </a:rPr>
              <a:t>url</a:t>
            </a:r>
            <a:r>
              <a:rPr lang="fi-FI" sz="900" b="1" dirty="0">
                <a:solidFill>
                  <a:schemeClr val="accent5"/>
                </a:solidFill>
              </a:rPr>
              <a:t> </a:t>
            </a:r>
            <a:r>
              <a:rPr lang="fi-FI" sz="900" b="1" u="sng" dirty="0">
                <a:solidFill>
                  <a:schemeClr val="accent5"/>
                </a:solidFill>
              </a:rPr>
              <a:t>http://localhost:8000</a:t>
            </a:r>
          </a:p>
          <a:p>
            <a:r>
              <a:rPr lang="fi-FI" sz="900" b="1" dirty="0">
                <a:solidFill>
                  <a:schemeClr val="accent5"/>
                </a:solidFill>
              </a:rPr>
              <a:t>&gt; https://mailto-welcome-cats-arnold.trycloudflare.com &lt;</a:t>
            </a:r>
            <a:endParaRPr lang="nb-NO" sz="900" b="1" dirty="0">
              <a:solidFill>
                <a:schemeClr val="accent5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3ED45D7-D356-2F6B-2783-338BA4ABCE12}"/>
              </a:ext>
            </a:extLst>
          </p:cNvPr>
          <p:cNvSpPr txBox="1"/>
          <p:nvPr/>
        </p:nvSpPr>
        <p:spPr>
          <a:xfrm>
            <a:off x="158931" y="2499267"/>
            <a:ext cx="561051" cy="32316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050" dirty="0"/>
              <a:t>Cloud</a:t>
            </a:r>
          </a:p>
          <a:p>
            <a:pPr algn="ctr"/>
            <a:r>
              <a:rPr lang="en-US" sz="1050" dirty="0"/>
              <a:t>provider</a:t>
            </a:r>
            <a:endParaRPr lang="nb-NO" sz="1050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BCA0631-5598-9691-DE6F-4509E08BABB9}"/>
              </a:ext>
            </a:extLst>
          </p:cNvPr>
          <p:cNvCxnSpPr>
            <a:cxnSpLocks/>
          </p:cNvCxnSpPr>
          <p:nvPr/>
        </p:nvCxnSpPr>
        <p:spPr>
          <a:xfrm flipH="1" flipV="1">
            <a:off x="673100" y="4563993"/>
            <a:ext cx="5222875" cy="1219"/>
          </a:xfrm>
          <a:prstGeom prst="straightConnector1">
            <a:avLst/>
          </a:prstGeom>
          <a:ln w="38100">
            <a:solidFill>
              <a:schemeClr val="accent5"/>
            </a:solidFill>
            <a:prstDash val="sys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E30F544-7CF6-243A-F27D-816D7697A85F}"/>
              </a:ext>
            </a:extLst>
          </p:cNvPr>
          <p:cNvCxnSpPr>
            <a:cxnSpLocks/>
          </p:cNvCxnSpPr>
          <p:nvPr/>
        </p:nvCxnSpPr>
        <p:spPr>
          <a:xfrm flipH="1">
            <a:off x="5880255" y="3879309"/>
            <a:ext cx="1258482" cy="688559"/>
          </a:xfrm>
          <a:prstGeom prst="straightConnector1">
            <a:avLst/>
          </a:prstGeom>
          <a:ln w="38100">
            <a:solidFill>
              <a:schemeClr val="accent5"/>
            </a:solidFill>
            <a:prstDash val="sysDot"/>
            <a:round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24C97FB2-436E-960B-8D45-637F722D3B29}"/>
              </a:ext>
            </a:extLst>
          </p:cNvPr>
          <p:cNvSpPr txBox="1"/>
          <p:nvPr/>
        </p:nvSpPr>
        <p:spPr>
          <a:xfrm>
            <a:off x="2476620" y="4598758"/>
            <a:ext cx="3045706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600" b="1" dirty="0" err="1"/>
              <a:t>wget</a:t>
            </a:r>
            <a:r>
              <a:rPr lang="fi-FI" sz="600" b="1" dirty="0"/>
              <a:t> https://mailto-welcome-cats-arnold.trycloudflare.com/db.dump</a:t>
            </a:r>
            <a:endParaRPr lang="nb-NO" sz="600" b="1" dirty="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548BCBB-043E-2002-F585-F0EDF64DD2E8}"/>
              </a:ext>
            </a:extLst>
          </p:cNvPr>
          <p:cNvCxnSpPr>
            <a:cxnSpLocks/>
          </p:cNvCxnSpPr>
          <p:nvPr/>
        </p:nvCxnSpPr>
        <p:spPr>
          <a:xfrm>
            <a:off x="1192472" y="3375938"/>
            <a:ext cx="573230" cy="307164"/>
          </a:xfrm>
          <a:prstGeom prst="straightConnector1">
            <a:avLst/>
          </a:prstGeom>
          <a:ln w="38100">
            <a:solidFill>
              <a:schemeClr val="accent5"/>
            </a:solidFill>
            <a:round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B86498D-7D24-8BBA-504E-A2A679C86BD3}"/>
              </a:ext>
            </a:extLst>
          </p:cNvPr>
          <p:cNvCxnSpPr>
            <a:cxnSpLocks/>
          </p:cNvCxnSpPr>
          <p:nvPr/>
        </p:nvCxnSpPr>
        <p:spPr>
          <a:xfrm flipV="1">
            <a:off x="689870" y="3636105"/>
            <a:ext cx="6570" cy="929107"/>
          </a:xfrm>
          <a:prstGeom prst="straightConnector1">
            <a:avLst/>
          </a:prstGeom>
          <a:ln w="38100">
            <a:solidFill>
              <a:schemeClr val="accent5"/>
            </a:solidFill>
            <a:prstDash val="sysDot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BF7CC36-4885-34CA-F45D-83A580600376}"/>
              </a:ext>
            </a:extLst>
          </p:cNvPr>
          <p:cNvCxnSpPr>
            <a:cxnSpLocks/>
          </p:cNvCxnSpPr>
          <p:nvPr/>
        </p:nvCxnSpPr>
        <p:spPr>
          <a:xfrm>
            <a:off x="2730139" y="3908787"/>
            <a:ext cx="4197603" cy="0"/>
          </a:xfrm>
          <a:prstGeom prst="straightConnector1">
            <a:avLst/>
          </a:prstGeom>
          <a:ln w="38100">
            <a:solidFill>
              <a:schemeClr val="accent5"/>
            </a:solidFill>
            <a:prstDash val="sysDot"/>
            <a:round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35F302E-2996-F3FE-68D0-4EEB2E9B1381}"/>
              </a:ext>
            </a:extLst>
          </p:cNvPr>
          <p:cNvCxnSpPr>
            <a:cxnSpLocks/>
          </p:cNvCxnSpPr>
          <p:nvPr/>
        </p:nvCxnSpPr>
        <p:spPr>
          <a:xfrm flipH="1" flipV="1">
            <a:off x="1229232" y="3191912"/>
            <a:ext cx="1500907" cy="716875"/>
          </a:xfrm>
          <a:prstGeom prst="straightConnector1">
            <a:avLst/>
          </a:prstGeom>
          <a:ln w="38100">
            <a:solidFill>
              <a:schemeClr val="accent5"/>
            </a:solidFill>
            <a:prstDash val="sysDot"/>
            <a:round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088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0" grpId="0"/>
      <p:bldP spid="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12404E4-8FB8-535C-4CB2-3DCD9958B757}"/>
              </a:ext>
            </a:extLst>
          </p:cNvPr>
          <p:cNvCxnSpPr>
            <a:cxnSpLocks/>
          </p:cNvCxnSpPr>
          <p:nvPr/>
        </p:nvCxnSpPr>
        <p:spPr>
          <a:xfrm flipH="1">
            <a:off x="1987588" y="1962949"/>
            <a:ext cx="1242927" cy="1259191"/>
          </a:xfrm>
          <a:prstGeom prst="straightConnector1">
            <a:avLst/>
          </a:prstGeom>
          <a:ln w="38100">
            <a:solidFill>
              <a:srgbClr val="947750"/>
            </a:solidFill>
            <a:round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B4DA44C-8197-4AAA-5E68-B4E82D0804C1}"/>
              </a:ext>
            </a:extLst>
          </p:cNvPr>
          <p:cNvCxnSpPr>
            <a:cxnSpLocks/>
          </p:cNvCxnSpPr>
          <p:nvPr/>
        </p:nvCxnSpPr>
        <p:spPr>
          <a:xfrm flipH="1" flipV="1">
            <a:off x="5382883" y="2025482"/>
            <a:ext cx="1342270" cy="907499"/>
          </a:xfrm>
          <a:prstGeom prst="straightConnector1">
            <a:avLst/>
          </a:prstGeom>
          <a:ln w="38100">
            <a:solidFill>
              <a:srgbClr val="947750"/>
            </a:solidFill>
            <a:round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0762440-F325-BF43-6E4D-0228EE0188F5}"/>
              </a:ext>
            </a:extLst>
          </p:cNvPr>
          <p:cNvCxnSpPr>
            <a:cxnSpLocks/>
          </p:cNvCxnSpPr>
          <p:nvPr/>
        </p:nvCxnSpPr>
        <p:spPr>
          <a:xfrm flipH="1">
            <a:off x="2710347" y="3786273"/>
            <a:ext cx="3703515" cy="0"/>
          </a:xfrm>
          <a:prstGeom prst="straightConnector1">
            <a:avLst/>
          </a:prstGeom>
          <a:ln w="38100">
            <a:solidFill>
              <a:srgbClr val="947750"/>
            </a:solidFill>
            <a:round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EEC6ED6-0FD4-9A8E-6F6F-40439F4F7C43}"/>
              </a:ext>
            </a:extLst>
          </p:cNvPr>
          <p:cNvSpPr/>
          <p:nvPr/>
        </p:nvSpPr>
        <p:spPr>
          <a:xfrm>
            <a:off x="5786846" y="2358189"/>
            <a:ext cx="657498" cy="343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0A6D0-FC2D-5D31-5F7F-DAB6E17F08CE}"/>
              </a:ext>
            </a:extLst>
          </p:cNvPr>
          <p:cNvSpPr/>
          <p:nvPr/>
        </p:nvSpPr>
        <p:spPr>
          <a:xfrm>
            <a:off x="4067991" y="3537982"/>
            <a:ext cx="716533" cy="505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AD6B0C-A432-D0C0-DD17-0F5C6C8B4FBD}"/>
              </a:ext>
            </a:extLst>
          </p:cNvPr>
          <p:cNvSpPr/>
          <p:nvPr/>
        </p:nvSpPr>
        <p:spPr>
          <a:xfrm>
            <a:off x="2266602" y="2373589"/>
            <a:ext cx="657498" cy="340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E638F-0161-FD2E-D5C9-312AF1A28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Database dump: </a:t>
            </a:r>
            <a:r>
              <a:rPr lang="nb-NO" dirty="0" err="1"/>
              <a:t>attack</a:t>
            </a:r>
            <a:r>
              <a:rPr lang="nb-NO" dirty="0"/>
              <a:t> #5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C46710-5404-E2FB-4B34-F6905B7414C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413862" y="2210806"/>
            <a:ext cx="2197991" cy="2197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4309CD-1D5E-863D-140B-61F0D56F0FC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3"/>
          <a:srcRect b="58053"/>
          <a:stretch/>
        </p:blipFill>
        <p:spPr>
          <a:xfrm>
            <a:off x="228435" y="3157503"/>
            <a:ext cx="2588272" cy="1085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66EB02-FAF4-160D-A2F1-68FF307F9C6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3"/>
          <a:srcRect b="58053"/>
          <a:stretch/>
        </p:blipFill>
        <p:spPr>
          <a:xfrm>
            <a:off x="2973812" y="1040232"/>
            <a:ext cx="2588272" cy="108572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7B35919-9527-988B-AF51-04D33D9DCE10}"/>
              </a:ext>
            </a:extLst>
          </p:cNvPr>
          <p:cNvSpPr txBox="1"/>
          <p:nvPr/>
        </p:nvSpPr>
        <p:spPr>
          <a:xfrm>
            <a:off x="3655271" y="2193752"/>
            <a:ext cx="1302856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/>
              <a:t>Cloud</a:t>
            </a:r>
          </a:p>
          <a:p>
            <a:pPr algn="ctr"/>
            <a:r>
              <a:rPr lang="en-US" sz="1600" dirty="0"/>
              <a:t>environment</a:t>
            </a:r>
            <a:endParaRPr lang="nb-NO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230E16-A124-8BF6-B240-A4ABF9664BC8}"/>
              </a:ext>
            </a:extLst>
          </p:cNvPr>
          <p:cNvSpPr txBox="1"/>
          <p:nvPr/>
        </p:nvSpPr>
        <p:spPr>
          <a:xfrm>
            <a:off x="1103385" y="4323108"/>
            <a:ext cx="83837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Internet</a:t>
            </a:r>
            <a:endParaRPr lang="nb-NO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134640-E917-62B7-9E55-21867FEF3E9E}"/>
              </a:ext>
            </a:extLst>
          </p:cNvPr>
          <p:cNvSpPr txBox="1"/>
          <p:nvPr/>
        </p:nvSpPr>
        <p:spPr>
          <a:xfrm>
            <a:off x="6558292" y="4243231"/>
            <a:ext cx="1302856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/>
              <a:t>On premises</a:t>
            </a:r>
          </a:p>
          <a:p>
            <a:pPr algn="ctr"/>
            <a:r>
              <a:rPr lang="en-US" sz="1600" dirty="0"/>
              <a:t>environment</a:t>
            </a:r>
            <a:endParaRPr lang="nb-NO" sz="16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1F6FC17-86FA-F408-12E1-8A848C5F9B0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755595" y="1981364"/>
            <a:ext cx="720000" cy="72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5AF8F1-B4B1-1B54-F881-0B80BEDF736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064524" y="3159309"/>
            <a:ext cx="720000" cy="72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F6410ED-10B8-A95D-F8BF-46DCA054ABF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303723" y="1994439"/>
            <a:ext cx="720000" cy="72000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018E2D1-779A-AECA-ED4E-9DDF9AFF38B5}"/>
              </a:ext>
            </a:extLst>
          </p:cNvPr>
          <p:cNvCxnSpPr>
            <a:cxnSpLocks/>
          </p:cNvCxnSpPr>
          <p:nvPr/>
        </p:nvCxnSpPr>
        <p:spPr>
          <a:xfrm flipH="1">
            <a:off x="1644654" y="1711768"/>
            <a:ext cx="1242927" cy="1259191"/>
          </a:xfrm>
          <a:prstGeom prst="straightConnector1">
            <a:avLst/>
          </a:prstGeom>
          <a:ln w="38100">
            <a:solidFill>
              <a:schemeClr val="accent5"/>
            </a:solidFill>
            <a:round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BA22358-E8EA-156B-7840-6F777FE4847A}"/>
              </a:ext>
            </a:extLst>
          </p:cNvPr>
          <p:cNvCxnSpPr>
            <a:cxnSpLocks/>
          </p:cNvCxnSpPr>
          <p:nvPr/>
        </p:nvCxnSpPr>
        <p:spPr>
          <a:xfrm flipH="1">
            <a:off x="2315929" y="2213600"/>
            <a:ext cx="1242927" cy="125919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round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8D46D87-1082-F4FB-AC5C-DF7395A7B04E}"/>
              </a:ext>
            </a:extLst>
          </p:cNvPr>
          <p:cNvSpPr txBox="1"/>
          <p:nvPr/>
        </p:nvSpPr>
        <p:spPr>
          <a:xfrm rot="18873067">
            <a:off x="1307598" y="2179371"/>
            <a:ext cx="1663917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100" dirty="0"/>
              <a:t>All traffic except HTTPS</a:t>
            </a:r>
            <a:endParaRPr lang="nb-NO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5FC1BD-F296-9A2F-880E-B5CE9F0E2E30}"/>
              </a:ext>
            </a:extLst>
          </p:cNvPr>
          <p:cNvSpPr txBox="1"/>
          <p:nvPr/>
        </p:nvSpPr>
        <p:spPr>
          <a:xfrm rot="18873067">
            <a:off x="2204742" y="2809209"/>
            <a:ext cx="1702389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100" dirty="0"/>
              <a:t>Allow traffic via firewall</a:t>
            </a:r>
            <a:endParaRPr lang="nb-NO" sz="11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2A439F7-E21A-61A3-E41F-7DC9E29D4652}"/>
              </a:ext>
            </a:extLst>
          </p:cNvPr>
          <p:cNvCxnSpPr>
            <a:cxnSpLocks/>
          </p:cNvCxnSpPr>
          <p:nvPr/>
        </p:nvCxnSpPr>
        <p:spPr>
          <a:xfrm flipH="1" flipV="1">
            <a:off x="5661222" y="1793865"/>
            <a:ext cx="1342270" cy="907499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round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BD29C2C-2C43-4D3F-823A-63855066E592}"/>
              </a:ext>
            </a:extLst>
          </p:cNvPr>
          <p:cNvCxnSpPr>
            <a:cxnSpLocks/>
          </p:cNvCxnSpPr>
          <p:nvPr/>
        </p:nvCxnSpPr>
        <p:spPr>
          <a:xfrm flipH="1" flipV="1">
            <a:off x="5131666" y="2345504"/>
            <a:ext cx="1342270" cy="907499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round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7881356-24E4-B7B1-8CF5-AF1CC049C245}"/>
              </a:ext>
            </a:extLst>
          </p:cNvPr>
          <p:cNvCxnSpPr>
            <a:cxnSpLocks/>
          </p:cNvCxnSpPr>
          <p:nvPr/>
        </p:nvCxnSpPr>
        <p:spPr>
          <a:xfrm flipH="1">
            <a:off x="2807110" y="3983902"/>
            <a:ext cx="3511394" cy="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round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C495496-CE57-4C8C-7448-7E8C94AAE803}"/>
              </a:ext>
            </a:extLst>
          </p:cNvPr>
          <p:cNvCxnSpPr>
            <a:cxnSpLocks/>
          </p:cNvCxnSpPr>
          <p:nvPr/>
        </p:nvCxnSpPr>
        <p:spPr>
          <a:xfrm flipH="1">
            <a:off x="2799635" y="3472791"/>
            <a:ext cx="3511394" cy="0"/>
          </a:xfrm>
          <a:prstGeom prst="straightConnector1">
            <a:avLst/>
          </a:prstGeom>
          <a:ln w="38100">
            <a:solidFill>
              <a:schemeClr val="accent5"/>
            </a:solidFill>
            <a:round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99D7439-5DB0-F343-B429-871E8A89E81F}"/>
              </a:ext>
            </a:extLst>
          </p:cNvPr>
          <p:cNvSpPr txBox="1"/>
          <p:nvPr/>
        </p:nvSpPr>
        <p:spPr>
          <a:xfrm>
            <a:off x="3260871" y="3205051"/>
            <a:ext cx="2375650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/>
              <a:t>Allow only trusted sources</a:t>
            </a:r>
            <a:endParaRPr lang="nb-NO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86588CD-E355-929D-AA69-0F05AE379651}"/>
              </a:ext>
            </a:extLst>
          </p:cNvPr>
          <p:cNvSpPr txBox="1"/>
          <p:nvPr/>
        </p:nvSpPr>
        <p:spPr>
          <a:xfrm>
            <a:off x="2904623" y="4103268"/>
            <a:ext cx="3079241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/>
              <a:t>Allow everything except forbidden</a:t>
            </a:r>
            <a:endParaRPr lang="nb-NO" sz="1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B0AF13D-64B1-5A99-4EE3-69F4445D2847}"/>
              </a:ext>
            </a:extLst>
          </p:cNvPr>
          <p:cNvSpPr txBox="1"/>
          <p:nvPr/>
        </p:nvSpPr>
        <p:spPr>
          <a:xfrm rot="2051255">
            <a:off x="5946524" y="2051421"/>
            <a:ext cx="982641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100" dirty="0"/>
              <a:t>Service traffic</a:t>
            </a:r>
            <a:endParaRPr lang="nb-NO" sz="11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938120-D9A5-C649-F12B-3584BF6AFD48}"/>
              </a:ext>
            </a:extLst>
          </p:cNvPr>
          <p:cNvSpPr txBox="1"/>
          <p:nvPr/>
        </p:nvSpPr>
        <p:spPr>
          <a:xfrm rot="2051255">
            <a:off x="4762119" y="2821313"/>
            <a:ext cx="1878719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100" dirty="0"/>
              <a:t>RDP, SSH, HTTPS, ICMP …</a:t>
            </a:r>
            <a:endParaRPr lang="nb-NO" sz="1100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D1CCA8B-9D1C-E2E5-A5BC-410EAF7FEA5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244438" y="3319271"/>
            <a:ext cx="404222" cy="40422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84486FA-063B-A6B0-AE87-D1AE47C2C9C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6"/>
          <a:srcRect t="23559"/>
          <a:stretch/>
        </p:blipFill>
        <p:spPr>
          <a:xfrm>
            <a:off x="1808879" y="3627119"/>
            <a:ext cx="697423" cy="53311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88C0A0E-9C59-A48D-5B37-E3CB7CC5B5E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110916" y="2592544"/>
            <a:ext cx="349544" cy="34954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79A003A-F0ED-C489-AAF6-94C2D7080AC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185863" y="1462564"/>
            <a:ext cx="477322" cy="47732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D1C3CA6-83C1-F539-FB7B-78FC4EDB40C4}"/>
              </a:ext>
            </a:extLst>
          </p:cNvPr>
          <p:cNvSpPr txBox="1"/>
          <p:nvPr/>
        </p:nvSpPr>
        <p:spPr>
          <a:xfrm>
            <a:off x="3545056" y="4317438"/>
            <a:ext cx="1798377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/>
              <a:t>(e.g., ICMP or DNS)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4272745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9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2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5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0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679 L -0.0007 0.00679 C -0.00903 0.00154 -0.01788 -0.00062 -0.02535 -0.00864 C -0.03021 -0.01389 -0.0349 -0.02006 -0.04011 -0.02438 C -0.04913 -0.03148 -0.05122 -0.03179 -0.05799 -0.03333 C -0.06025 -0.0321 -0.0592 -0.03364 -0.05764 -0.02685 C -0.05677 -0.02315 -0.05729 -0.02438 -0.05643 -0.02284 " pathEditMode="relative" ptsTypes="AAAAAAA">
                                      <p:cBhvr>
                                        <p:cTn id="4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43" grpId="0"/>
      <p:bldP spid="48" grpId="0"/>
      <p:bldP spid="39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E6E15C-3C4B-B385-4A59-9B80DD803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53770" b="50158"/>
          <a:stretch/>
        </p:blipFill>
        <p:spPr>
          <a:xfrm>
            <a:off x="4484973" y="812856"/>
            <a:ext cx="4227226" cy="2421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AE638F-0161-FD2E-D5C9-312AF1A28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Attack #5 over </a:t>
            </a:r>
            <a:r>
              <a:rPr lang="en-US" dirty="0"/>
              <a:t>DNS covert channel </a:t>
            </a:r>
            <a:endParaRPr lang="nb-NO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E097D3-062B-30B3-E97D-033DD8730700}"/>
              </a:ext>
            </a:extLst>
          </p:cNvPr>
          <p:cNvSpPr txBox="1"/>
          <p:nvPr/>
        </p:nvSpPr>
        <p:spPr>
          <a:xfrm>
            <a:off x="137396" y="4917861"/>
            <a:ext cx="444512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800" dirty="0">
                <a:solidFill>
                  <a:schemeClr val="accent5"/>
                </a:solidFill>
              </a:rPr>
              <a:t>https://www.icann.org/en/blogs/details/what-is-a-dns-covert-channel-8-12-2016-en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4CA4BC0-6EC1-BAC5-3444-4E6AF3AE12B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2323" y="3387867"/>
          <a:ext cx="8269878" cy="137160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705407">
                  <a:extLst>
                    <a:ext uri="{9D8B030D-6E8A-4147-A177-3AD203B41FA5}">
                      <a16:colId xmlns:a16="http://schemas.microsoft.com/office/drawing/2014/main" val="4050010779"/>
                    </a:ext>
                  </a:extLst>
                </a:gridCol>
                <a:gridCol w="3127708">
                  <a:extLst>
                    <a:ext uri="{9D8B030D-6E8A-4147-A177-3AD203B41FA5}">
                      <a16:colId xmlns:a16="http://schemas.microsoft.com/office/drawing/2014/main" val="2551147896"/>
                    </a:ext>
                  </a:extLst>
                </a:gridCol>
                <a:gridCol w="4436763">
                  <a:extLst>
                    <a:ext uri="{9D8B030D-6E8A-4147-A177-3AD203B41FA5}">
                      <a16:colId xmlns:a16="http://schemas.microsoft.com/office/drawing/2014/main" val="58633697"/>
                    </a:ext>
                  </a:extLst>
                </a:gridCol>
              </a:tblGrid>
              <a:tr h="226774">
                <a:tc>
                  <a:txBody>
                    <a:bodyPr/>
                    <a:lstStyle/>
                    <a:p>
                      <a:r>
                        <a:rPr lang="en-US" sz="1200" dirty="0"/>
                        <a:t>Client</a:t>
                      </a: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question.covert.example.com</a:t>
                      </a: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TXT</a:t>
                      </a:r>
                      <a:endParaRPr lang="nb-NO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706438"/>
                  </a:ext>
                </a:extLst>
              </a:tr>
              <a:tr h="226774">
                <a:tc>
                  <a:txBody>
                    <a:bodyPr/>
                    <a:lstStyle/>
                    <a:p>
                      <a:r>
                        <a:rPr lang="en-US" sz="1200" dirty="0"/>
                        <a:t>Server</a:t>
                      </a: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question.covert.example.com</a:t>
                      </a: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TXT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"send me data"</a:t>
                      </a:r>
                      <a:endParaRPr lang="nb-NO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137844"/>
                  </a:ext>
                </a:extLst>
              </a:tr>
              <a:tr h="2267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Client</a:t>
                      </a: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Y2h1bmsgMQ==.covert.example.com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TXT</a:t>
                      </a:r>
                      <a:endParaRPr lang="nb-NO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990647"/>
                  </a:ext>
                </a:extLst>
              </a:tr>
              <a:tr h="20671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Server</a:t>
                      </a:r>
                      <a:endParaRPr lang="nb-NO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Y2h1bmsgMQ==.covert.example.com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TXT "bmV4dA=="</a:t>
                      </a:r>
                      <a:endParaRPr lang="nb-NO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570952"/>
                  </a:ext>
                </a:extLst>
              </a:tr>
              <a:tr h="20671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Client</a:t>
                      </a:r>
                      <a:endParaRPr lang="nb-N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ZGF0YTI=.covert.example.com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TXT</a:t>
                      </a:r>
                      <a:endParaRPr lang="nb-NO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0823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AE0C842-2AF9-7717-A775-39139197FF5A}"/>
              </a:ext>
            </a:extLst>
          </p:cNvPr>
          <p:cNvSpPr txBox="1"/>
          <p:nvPr/>
        </p:nvSpPr>
        <p:spPr>
          <a:xfrm>
            <a:off x="6028965" y="1514335"/>
            <a:ext cx="58830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 b="1" dirty="0">
                <a:solidFill>
                  <a:srgbClr val="FF0000"/>
                </a:solidFill>
              </a:rPr>
              <a:t>domain</a:t>
            </a:r>
            <a:endParaRPr lang="nb-NO" sz="11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5F85D9-BB2D-4881-B07B-C5BEB7E5BE08}"/>
              </a:ext>
            </a:extLst>
          </p:cNvPr>
          <p:cNvSpPr txBox="1"/>
          <p:nvPr/>
        </p:nvSpPr>
        <p:spPr>
          <a:xfrm>
            <a:off x="6691972" y="1298364"/>
            <a:ext cx="88806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 b="1" dirty="0">
                <a:solidFill>
                  <a:srgbClr val="FF0000"/>
                </a:solidFill>
              </a:rPr>
              <a:t>DNS server</a:t>
            </a:r>
            <a:endParaRPr lang="nb-NO" sz="11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10C96C-CF37-C49C-028A-7155104308FE}"/>
              </a:ext>
            </a:extLst>
          </p:cNvPr>
          <p:cNvSpPr txBox="1"/>
          <p:nvPr/>
        </p:nvSpPr>
        <p:spPr>
          <a:xfrm>
            <a:off x="7580036" y="2078928"/>
            <a:ext cx="944169" cy="1692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l"/>
            <a:r>
              <a:rPr lang="en-US" sz="1100" b="1" dirty="0">
                <a:solidFill>
                  <a:srgbClr val="FF0000"/>
                </a:solidFill>
              </a:rPr>
              <a:t>TXT records</a:t>
            </a:r>
            <a:endParaRPr lang="nb-NO" sz="11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4A654F-1CD5-676A-B54D-5EE76AF535FA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5832639" y="1236256"/>
            <a:ext cx="196326" cy="362718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E1A6ACE-65D2-35E7-E105-320AE17B85CE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6362726" y="1236256"/>
            <a:ext cx="329246" cy="146747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49962B5-7B45-6AF5-CC28-154F82FCEE04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7376631" y="2163567"/>
            <a:ext cx="203405" cy="139605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8E38450-67B0-F9FA-F48B-EB4BD18E5BCB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7255039" y="1954198"/>
            <a:ext cx="324997" cy="209369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B58518-D513-02D0-C49A-E8BB57A95BD3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7403597" y="2248205"/>
            <a:ext cx="648524" cy="387100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439AF5A-3442-E712-7548-09A666180363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8052121" y="2248205"/>
            <a:ext cx="108484" cy="660150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B762E2F-7B29-D642-08D9-91B0C2319FD8}"/>
              </a:ext>
            </a:extLst>
          </p:cNvPr>
          <p:cNvSpPr txBox="1"/>
          <p:nvPr/>
        </p:nvSpPr>
        <p:spPr>
          <a:xfrm>
            <a:off x="6277385" y="4244546"/>
            <a:ext cx="944169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1100" b="1" dirty="0">
                <a:solidFill>
                  <a:srgbClr val="FF0000"/>
                </a:solidFill>
              </a:rPr>
              <a:t>Base64</a:t>
            </a:r>
            <a:endParaRPr lang="nb-NO" sz="1100" b="1" dirty="0">
              <a:solidFill>
                <a:srgbClr val="FF0000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D716E96-1C31-6FB5-49E3-A6D843B8211B}"/>
              </a:ext>
            </a:extLst>
          </p:cNvPr>
          <p:cNvCxnSpPr>
            <a:cxnSpLocks/>
          </p:cNvCxnSpPr>
          <p:nvPr/>
        </p:nvCxnSpPr>
        <p:spPr>
          <a:xfrm flipH="1">
            <a:off x="5859543" y="4329184"/>
            <a:ext cx="363600" cy="0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C77CB9F-996C-39A5-1903-BCB7FCEF51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41578" b="42751"/>
          <a:stretch/>
        </p:blipFill>
        <p:spPr>
          <a:xfrm>
            <a:off x="587979" y="959876"/>
            <a:ext cx="3714430" cy="2069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0BF8642-BCE8-3383-BD6E-C9160859B181}"/>
              </a:ext>
            </a:extLst>
          </p:cNvPr>
          <p:cNvSpPr txBox="1"/>
          <p:nvPr/>
        </p:nvSpPr>
        <p:spPr>
          <a:xfrm>
            <a:off x="2237165" y="983603"/>
            <a:ext cx="58830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 b="1" dirty="0">
                <a:solidFill>
                  <a:srgbClr val="FF0000"/>
                </a:solidFill>
              </a:rPr>
              <a:t>domain</a:t>
            </a:r>
            <a:endParaRPr lang="nb-NO" sz="11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395FF4-87E5-273C-5B73-5AF4EEEAD344}"/>
              </a:ext>
            </a:extLst>
          </p:cNvPr>
          <p:cNvSpPr txBox="1"/>
          <p:nvPr/>
        </p:nvSpPr>
        <p:spPr>
          <a:xfrm>
            <a:off x="2531317" y="1481837"/>
            <a:ext cx="88806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 b="1" dirty="0">
                <a:solidFill>
                  <a:srgbClr val="FF0000"/>
                </a:solidFill>
              </a:rPr>
              <a:t>DNS server</a:t>
            </a:r>
            <a:endParaRPr lang="nb-NO" sz="1100" b="1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5F2191A-1565-CDAB-2A22-9A2577CCD923}"/>
              </a:ext>
            </a:extLst>
          </p:cNvPr>
          <p:cNvCxnSpPr>
            <a:cxnSpLocks/>
          </p:cNvCxnSpPr>
          <p:nvPr/>
        </p:nvCxnSpPr>
        <p:spPr>
          <a:xfrm flipH="1">
            <a:off x="1561975" y="1113377"/>
            <a:ext cx="640096" cy="170835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54B8BF9-FAE0-1097-B974-2D7A56869063}"/>
              </a:ext>
            </a:extLst>
          </p:cNvPr>
          <p:cNvCxnSpPr>
            <a:cxnSpLocks/>
          </p:cNvCxnSpPr>
          <p:nvPr/>
        </p:nvCxnSpPr>
        <p:spPr>
          <a:xfrm flipH="1" flipV="1">
            <a:off x="2202071" y="1419729"/>
            <a:ext cx="277032" cy="146747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924566A-7B3C-82AD-D631-D4C8C0DE0452}"/>
              </a:ext>
            </a:extLst>
          </p:cNvPr>
          <p:cNvSpPr txBox="1"/>
          <p:nvPr/>
        </p:nvSpPr>
        <p:spPr>
          <a:xfrm>
            <a:off x="2852434" y="2098830"/>
            <a:ext cx="104195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 b="1" dirty="0">
                <a:solidFill>
                  <a:srgbClr val="FF0000"/>
                </a:solidFill>
              </a:rPr>
              <a:t>IP Addresses</a:t>
            </a:r>
            <a:endParaRPr lang="nb-NO" sz="1100" b="1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552310C-9C38-53FD-6E3D-9B318E88A2A3}"/>
              </a:ext>
            </a:extLst>
          </p:cNvPr>
          <p:cNvCxnSpPr>
            <a:cxnSpLocks/>
          </p:cNvCxnSpPr>
          <p:nvPr/>
        </p:nvCxnSpPr>
        <p:spPr>
          <a:xfrm flipH="1" flipV="1">
            <a:off x="2479103" y="2115588"/>
            <a:ext cx="346365" cy="67881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555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C1044-AF4A-B855-F453-DC882B93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me on LinkedIn</a:t>
            </a:r>
            <a:endParaRPr lang="nb-NO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AD1050-45EA-AB15-F41C-F1DC50B33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519" y="958319"/>
            <a:ext cx="3750412" cy="37663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D3A151-CAB9-7DDC-1EE3-C723822F2643}"/>
              </a:ext>
            </a:extLst>
          </p:cNvPr>
          <p:cNvSpPr txBox="1"/>
          <p:nvPr/>
        </p:nvSpPr>
        <p:spPr>
          <a:xfrm>
            <a:off x="137396" y="4917861"/>
            <a:ext cx="1522853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800" b="0" i="0" u="none" strike="noStrike" dirty="0">
                <a:effectLst/>
                <a:latin typeface="-apple-system"/>
                <a:hlinkClick r:id="rId3"/>
              </a:rPr>
              <a:t>https://linkedin.com/in/okazymyrov</a:t>
            </a:r>
            <a:endParaRPr lang="nb-NO" sz="8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33865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E638F-0161-FD2E-D5C9-312AF1A28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Attack #5 over </a:t>
            </a:r>
            <a:r>
              <a:rPr lang="en-US" dirty="0"/>
              <a:t>ICMP covert channel</a:t>
            </a:r>
            <a:endParaRPr lang="nb-NO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D8C529-3367-5A60-CDBF-0F4175DED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1529" y="1212850"/>
            <a:ext cx="5900941" cy="315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E097D3-062B-30B3-E97D-033DD8730700}"/>
              </a:ext>
            </a:extLst>
          </p:cNvPr>
          <p:cNvSpPr txBox="1"/>
          <p:nvPr/>
        </p:nvSpPr>
        <p:spPr>
          <a:xfrm>
            <a:off x="137396" y="4917861"/>
            <a:ext cx="444512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800" dirty="0">
                <a:solidFill>
                  <a:schemeClr val="accent5"/>
                </a:solidFill>
              </a:rPr>
              <a:t>http://www.tcpipguide.com/free/t_ICMPv4EchoRequestandEchoReplyMessages-2.htm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D28D170-C19F-68C2-EACA-940530FD3B3D}"/>
                  </a:ext>
                </a:extLst>
              </p14:cNvPr>
              <p14:cNvContentPartPr/>
              <p14:nvPr/>
            </p14:nvContentPartPr>
            <p14:xfrm>
              <a:off x="1798882" y="2550909"/>
              <a:ext cx="4188600" cy="457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D28D170-C19F-68C2-EACA-940530FD3B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63242" y="2478909"/>
                <a:ext cx="4260240" cy="18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4430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12404E4-8FB8-535C-4CB2-3DCD9958B757}"/>
              </a:ext>
            </a:extLst>
          </p:cNvPr>
          <p:cNvCxnSpPr>
            <a:cxnSpLocks/>
          </p:cNvCxnSpPr>
          <p:nvPr/>
        </p:nvCxnSpPr>
        <p:spPr>
          <a:xfrm flipH="1">
            <a:off x="1987588" y="1962949"/>
            <a:ext cx="1242927" cy="1259191"/>
          </a:xfrm>
          <a:prstGeom prst="straightConnector1">
            <a:avLst/>
          </a:prstGeom>
          <a:ln w="38100">
            <a:solidFill>
              <a:srgbClr val="947750"/>
            </a:solidFill>
            <a:round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B4DA44C-8197-4AAA-5E68-B4E82D0804C1}"/>
              </a:ext>
            </a:extLst>
          </p:cNvPr>
          <p:cNvCxnSpPr>
            <a:cxnSpLocks/>
          </p:cNvCxnSpPr>
          <p:nvPr/>
        </p:nvCxnSpPr>
        <p:spPr>
          <a:xfrm flipH="1" flipV="1">
            <a:off x="5382883" y="2025482"/>
            <a:ext cx="1342270" cy="907499"/>
          </a:xfrm>
          <a:prstGeom prst="straightConnector1">
            <a:avLst/>
          </a:prstGeom>
          <a:ln w="38100">
            <a:solidFill>
              <a:srgbClr val="947750"/>
            </a:solidFill>
            <a:round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0762440-F325-BF43-6E4D-0228EE0188F5}"/>
              </a:ext>
            </a:extLst>
          </p:cNvPr>
          <p:cNvCxnSpPr>
            <a:cxnSpLocks/>
          </p:cNvCxnSpPr>
          <p:nvPr/>
        </p:nvCxnSpPr>
        <p:spPr>
          <a:xfrm flipH="1">
            <a:off x="2710347" y="3786273"/>
            <a:ext cx="3703515" cy="0"/>
          </a:xfrm>
          <a:prstGeom prst="straightConnector1">
            <a:avLst/>
          </a:prstGeom>
          <a:ln w="38100">
            <a:solidFill>
              <a:srgbClr val="947750"/>
            </a:solidFill>
            <a:round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EEC6ED6-0FD4-9A8E-6F6F-40439F4F7C43}"/>
              </a:ext>
            </a:extLst>
          </p:cNvPr>
          <p:cNvSpPr/>
          <p:nvPr/>
        </p:nvSpPr>
        <p:spPr>
          <a:xfrm>
            <a:off x="5786846" y="2358189"/>
            <a:ext cx="657498" cy="343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E0A6D0-FC2D-5D31-5F7F-DAB6E17F08CE}"/>
              </a:ext>
            </a:extLst>
          </p:cNvPr>
          <p:cNvSpPr/>
          <p:nvPr/>
        </p:nvSpPr>
        <p:spPr>
          <a:xfrm>
            <a:off x="4067991" y="3537982"/>
            <a:ext cx="716533" cy="505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AD6B0C-A432-D0C0-DD17-0F5C6C8B4FBD}"/>
              </a:ext>
            </a:extLst>
          </p:cNvPr>
          <p:cNvSpPr/>
          <p:nvPr/>
        </p:nvSpPr>
        <p:spPr>
          <a:xfrm>
            <a:off x="2266602" y="2373589"/>
            <a:ext cx="657498" cy="340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E638F-0161-FD2E-D5C9-312AF1A28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Database dump: </a:t>
            </a:r>
            <a:r>
              <a:rPr lang="nb-NO" dirty="0" err="1"/>
              <a:t>attack</a:t>
            </a:r>
            <a:r>
              <a:rPr lang="nb-NO" dirty="0"/>
              <a:t> #5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C46710-5404-E2FB-4B34-F6905B7414C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413862" y="2210806"/>
            <a:ext cx="2197991" cy="2197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4309CD-1D5E-863D-140B-61F0D56F0FC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3"/>
          <a:srcRect b="58053"/>
          <a:stretch/>
        </p:blipFill>
        <p:spPr>
          <a:xfrm>
            <a:off x="228435" y="3157503"/>
            <a:ext cx="2588272" cy="1085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66EB02-FAF4-160D-A2F1-68FF307F9C6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3"/>
          <a:srcRect b="58053"/>
          <a:stretch/>
        </p:blipFill>
        <p:spPr>
          <a:xfrm>
            <a:off x="2973812" y="1040232"/>
            <a:ext cx="2588272" cy="108572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7B35919-9527-988B-AF51-04D33D9DCE10}"/>
              </a:ext>
            </a:extLst>
          </p:cNvPr>
          <p:cNvSpPr txBox="1"/>
          <p:nvPr/>
        </p:nvSpPr>
        <p:spPr>
          <a:xfrm>
            <a:off x="3655271" y="2193752"/>
            <a:ext cx="1302856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/>
              <a:t>Cloud</a:t>
            </a:r>
          </a:p>
          <a:p>
            <a:pPr algn="ctr"/>
            <a:r>
              <a:rPr lang="en-US" sz="1600" dirty="0"/>
              <a:t>environment</a:t>
            </a:r>
            <a:endParaRPr lang="nb-NO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230E16-A124-8BF6-B240-A4ABF9664BC8}"/>
              </a:ext>
            </a:extLst>
          </p:cNvPr>
          <p:cNvSpPr txBox="1"/>
          <p:nvPr/>
        </p:nvSpPr>
        <p:spPr>
          <a:xfrm>
            <a:off x="1103385" y="4323108"/>
            <a:ext cx="83837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Internet</a:t>
            </a:r>
            <a:endParaRPr lang="nb-NO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134640-E917-62B7-9E55-21867FEF3E9E}"/>
              </a:ext>
            </a:extLst>
          </p:cNvPr>
          <p:cNvSpPr txBox="1"/>
          <p:nvPr/>
        </p:nvSpPr>
        <p:spPr>
          <a:xfrm>
            <a:off x="6558292" y="4243231"/>
            <a:ext cx="1302856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600" dirty="0"/>
              <a:t>On premises</a:t>
            </a:r>
          </a:p>
          <a:p>
            <a:pPr algn="ctr"/>
            <a:r>
              <a:rPr lang="en-US" sz="1600" dirty="0"/>
              <a:t>environment</a:t>
            </a:r>
            <a:endParaRPr lang="nb-NO" sz="16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1F6FC17-86FA-F408-12E1-8A848C5F9B0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755595" y="1981364"/>
            <a:ext cx="720000" cy="72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5AF8F1-B4B1-1B54-F881-0B80BEDF736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064524" y="3159309"/>
            <a:ext cx="720000" cy="72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F6410ED-10B8-A95D-F8BF-46DCA054ABF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303723" y="1994439"/>
            <a:ext cx="720000" cy="72000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018E2D1-779A-AECA-ED4E-9DDF9AFF38B5}"/>
              </a:ext>
            </a:extLst>
          </p:cNvPr>
          <p:cNvCxnSpPr>
            <a:cxnSpLocks/>
          </p:cNvCxnSpPr>
          <p:nvPr/>
        </p:nvCxnSpPr>
        <p:spPr>
          <a:xfrm flipH="1">
            <a:off x="1644654" y="1711768"/>
            <a:ext cx="1242927" cy="1259191"/>
          </a:xfrm>
          <a:prstGeom prst="straightConnector1">
            <a:avLst/>
          </a:prstGeom>
          <a:ln w="38100">
            <a:solidFill>
              <a:schemeClr val="accent5"/>
            </a:solidFill>
            <a:round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BA22358-E8EA-156B-7840-6F777FE4847A}"/>
              </a:ext>
            </a:extLst>
          </p:cNvPr>
          <p:cNvCxnSpPr>
            <a:cxnSpLocks/>
          </p:cNvCxnSpPr>
          <p:nvPr/>
        </p:nvCxnSpPr>
        <p:spPr>
          <a:xfrm flipH="1">
            <a:off x="2315929" y="2213600"/>
            <a:ext cx="1242927" cy="125919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round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8D46D87-1082-F4FB-AC5C-DF7395A7B04E}"/>
              </a:ext>
            </a:extLst>
          </p:cNvPr>
          <p:cNvSpPr txBox="1"/>
          <p:nvPr/>
        </p:nvSpPr>
        <p:spPr>
          <a:xfrm rot="18873067">
            <a:off x="1307598" y="2179371"/>
            <a:ext cx="1663917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100" dirty="0"/>
              <a:t>All traffic except HTTPS</a:t>
            </a:r>
            <a:endParaRPr lang="nb-NO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5FC1BD-F296-9A2F-880E-B5CE9F0E2E30}"/>
              </a:ext>
            </a:extLst>
          </p:cNvPr>
          <p:cNvSpPr txBox="1"/>
          <p:nvPr/>
        </p:nvSpPr>
        <p:spPr>
          <a:xfrm rot="18873067">
            <a:off x="2204742" y="2809209"/>
            <a:ext cx="1702389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100" dirty="0"/>
              <a:t>Allow traffic via firewall</a:t>
            </a:r>
            <a:endParaRPr lang="nb-NO" sz="11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2A439F7-E21A-61A3-E41F-7DC9E29D4652}"/>
              </a:ext>
            </a:extLst>
          </p:cNvPr>
          <p:cNvCxnSpPr>
            <a:cxnSpLocks/>
          </p:cNvCxnSpPr>
          <p:nvPr/>
        </p:nvCxnSpPr>
        <p:spPr>
          <a:xfrm flipH="1" flipV="1">
            <a:off x="5661222" y="1793865"/>
            <a:ext cx="1342270" cy="907499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round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BD29C2C-2C43-4D3F-823A-63855066E592}"/>
              </a:ext>
            </a:extLst>
          </p:cNvPr>
          <p:cNvCxnSpPr>
            <a:cxnSpLocks/>
          </p:cNvCxnSpPr>
          <p:nvPr/>
        </p:nvCxnSpPr>
        <p:spPr>
          <a:xfrm flipH="1" flipV="1">
            <a:off x="5131666" y="2345504"/>
            <a:ext cx="1342270" cy="907499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round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7881356-24E4-B7B1-8CF5-AF1CC049C245}"/>
              </a:ext>
            </a:extLst>
          </p:cNvPr>
          <p:cNvCxnSpPr>
            <a:cxnSpLocks/>
          </p:cNvCxnSpPr>
          <p:nvPr/>
        </p:nvCxnSpPr>
        <p:spPr>
          <a:xfrm flipH="1">
            <a:off x="2807110" y="3983902"/>
            <a:ext cx="3511394" cy="0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round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C495496-CE57-4C8C-7448-7E8C94AAE803}"/>
              </a:ext>
            </a:extLst>
          </p:cNvPr>
          <p:cNvCxnSpPr>
            <a:cxnSpLocks/>
          </p:cNvCxnSpPr>
          <p:nvPr/>
        </p:nvCxnSpPr>
        <p:spPr>
          <a:xfrm flipH="1">
            <a:off x="2799635" y="3472791"/>
            <a:ext cx="3511394" cy="0"/>
          </a:xfrm>
          <a:prstGeom prst="straightConnector1">
            <a:avLst/>
          </a:prstGeom>
          <a:ln w="38100">
            <a:solidFill>
              <a:schemeClr val="accent5"/>
            </a:solidFill>
            <a:round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99D7439-5DB0-F343-B429-871E8A89E81F}"/>
              </a:ext>
            </a:extLst>
          </p:cNvPr>
          <p:cNvSpPr txBox="1"/>
          <p:nvPr/>
        </p:nvSpPr>
        <p:spPr>
          <a:xfrm>
            <a:off x="3260871" y="3205051"/>
            <a:ext cx="2375650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dirty="0"/>
              <a:t>Allow only trusted sources</a:t>
            </a:r>
            <a:endParaRPr lang="nb-NO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86588CD-E355-929D-AA69-0F05AE379651}"/>
              </a:ext>
            </a:extLst>
          </p:cNvPr>
          <p:cNvSpPr txBox="1"/>
          <p:nvPr/>
        </p:nvSpPr>
        <p:spPr>
          <a:xfrm>
            <a:off x="3023723" y="4050011"/>
            <a:ext cx="3158592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/>
              <a:t>Any unmonitored protocol can be used as covert channel</a:t>
            </a:r>
            <a:endParaRPr lang="nb-NO" sz="1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B0AF13D-64B1-5A99-4EE3-69F4445D2847}"/>
              </a:ext>
            </a:extLst>
          </p:cNvPr>
          <p:cNvSpPr txBox="1"/>
          <p:nvPr/>
        </p:nvSpPr>
        <p:spPr>
          <a:xfrm rot="2051255">
            <a:off x="5946524" y="2051421"/>
            <a:ext cx="982641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100" dirty="0"/>
              <a:t>Service traffic</a:t>
            </a:r>
            <a:endParaRPr lang="nb-NO" sz="11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938120-D9A5-C649-F12B-3584BF6AFD48}"/>
              </a:ext>
            </a:extLst>
          </p:cNvPr>
          <p:cNvSpPr txBox="1"/>
          <p:nvPr/>
        </p:nvSpPr>
        <p:spPr>
          <a:xfrm rot="2051255">
            <a:off x="4762119" y="2821313"/>
            <a:ext cx="1878719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100" dirty="0"/>
              <a:t>RDP, SSH, HTTPS, ICMP …</a:t>
            </a:r>
            <a:endParaRPr lang="nb-NO" sz="1100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D1CCA8B-9D1C-E2E5-A5BC-410EAF7FEA5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244438" y="3319271"/>
            <a:ext cx="404222" cy="40422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84486FA-063B-A6B0-AE87-D1AE47C2C9C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6"/>
          <a:srcRect t="23559"/>
          <a:stretch/>
        </p:blipFill>
        <p:spPr>
          <a:xfrm>
            <a:off x="1287238" y="3533114"/>
            <a:ext cx="697423" cy="53311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88C0A0E-9C59-A48D-5B37-E3CB7CC5B5E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110916" y="2592544"/>
            <a:ext cx="349544" cy="34954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79A003A-F0ED-C489-AAF6-94C2D7080AC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185863" y="1462564"/>
            <a:ext cx="477322" cy="47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17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9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2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5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0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43" grpId="0"/>
      <p:bldP spid="48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E638F-0161-FD2E-D5C9-312AF1A28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Mitigations: AI/ML-powered Cyber Defense Systems</a:t>
            </a:r>
            <a:endParaRPr lang="nb-NO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6E4DD44-DCD4-B479-AB5C-6B608CF99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4" y="902756"/>
            <a:ext cx="5457219" cy="3410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2BE7549-79B9-4F19-8A26-B1774A449D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44" y="1554799"/>
            <a:ext cx="5068455" cy="3167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5417BB-6DE6-D5F5-2E01-86E0DA20565D}"/>
              </a:ext>
            </a:extLst>
          </p:cNvPr>
          <p:cNvSpPr txBox="1"/>
          <p:nvPr/>
        </p:nvSpPr>
        <p:spPr>
          <a:xfrm>
            <a:off x="137396" y="4917861"/>
            <a:ext cx="118782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800" dirty="0">
                <a:solidFill>
                  <a:schemeClr val="accent5"/>
                </a:solidFill>
              </a:rPr>
              <a:t>https://darktrace.com/</a:t>
            </a:r>
          </a:p>
        </p:txBody>
      </p:sp>
    </p:spTree>
    <p:extLst>
      <p:ext uri="{BB962C8B-B14F-4D97-AF65-F5344CB8AC3E}">
        <p14:creationId xmlns:p14="http://schemas.microsoft.com/office/powerpoint/2010/main" val="226170416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E638F-0161-FD2E-D5C9-312AF1A28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SATAn</a:t>
            </a:r>
            <a:r>
              <a:rPr lang="sv-SE" dirty="0"/>
              <a:t>: Air-Gap Exfiltration Attack via Radio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47DAD-368D-E975-13FA-F7FF72187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5E4718-5971-3A4B-354E-7AFE133C1EB7}"/>
              </a:ext>
            </a:extLst>
          </p:cNvPr>
          <p:cNvSpPr txBox="1"/>
          <p:nvPr/>
        </p:nvSpPr>
        <p:spPr>
          <a:xfrm>
            <a:off x="137396" y="4917861"/>
            <a:ext cx="19524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>
              <a:buNone/>
            </a:pPr>
            <a:r>
              <a:rPr lang="nb-NO" sz="800" dirty="0"/>
              <a:t>https://arxiv.org/pdf/2207.07413.pdf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F7D454-2BE6-523B-9C68-5974ED428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213201"/>
            <a:ext cx="5427403" cy="2692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11B616-B7D2-AB3D-9CFF-49919E433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988" y="1213201"/>
            <a:ext cx="3396212" cy="2929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145836-4B04-C35C-5224-8351E6666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314" y="2108769"/>
            <a:ext cx="3688055" cy="2623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11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E638F-0161-FD2E-D5C9-312AF1A28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GAIROSCOPE: Injecting Data from Air-Gapped Computers to Nearby Gyroscopes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47DAD-368D-E975-13FA-F7FF72187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5E4718-5971-3A4B-354E-7AFE133C1EB7}"/>
              </a:ext>
            </a:extLst>
          </p:cNvPr>
          <p:cNvSpPr txBox="1"/>
          <p:nvPr/>
        </p:nvSpPr>
        <p:spPr>
          <a:xfrm>
            <a:off x="137396" y="4917861"/>
            <a:ext cx="19524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>
              <a:buNone/>
            </a:pPr>
            <a:r>
              <a:rPr lang="nb-NO" sz="800" dirty="0"/>
              <a:t>https://arxiv.org/pdf/2208.09764.pdf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B77191-E6EB-4977-FC82-03C79E6CF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5" t="1422" b="1790"/>
          <a:stretch/>
        </p:blipFill>
        <p:spPr>
          <a:xfrm>
            <a:off x="4182386" y="1213201"/>
            <a:ext cx="4529814" cy="270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ADCA75-2592-516B-4D5F-A2A4466BB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213202"/>
            <a:ext cx="3645234" cy="3519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F8FAB6-14B5-241E-5DD9-999BDB49D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9854" y="1635884"/>
            <a:ext cx="4885418" cy="3079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7640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ontent Placeholder 39">
            <a:extLst>
              <a:ext uri="{FF2B5EF4-FFF2-40B4-BE49-F238E27FC236}">
                <a16:creationId xmlns:a16="http://schemas.microsoft.com/office/drawing/2014/main" id="{29B0D4F3-DAB8-2D82-F220-00D951B99698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39646" y="884134"/>
            <a:ext cx="3687580" cy="3687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AE638F-0161-FD2E-D5C9-312AF1A28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Conclusions</a:t>
            </a:r>
            <a:endParaRPr lang="nb-NO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74B962E-3017-285D-61CE-9A6B2EEC18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l="480" t="72" r="-680" b="-2"/>
          <a:stretch/>
        </p:blipFill>
        <p:spPr>
          <a:xfrm>
            <a:off x="4517524" y="198443"/>
            <a:ext cx="4626475" cy="4389431"/>
          </a:xfr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7C42D0A-91BF-3DCC-8C34-993A52845A2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48930" y="1517718"/>
            <a:ext cx="2197991" cy="219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744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C1044-AF4A-B855-F453-DC882B93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data leakages in news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2BA14-42B1-3E58-EDA5-0D3300F04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4" y="1102472"/>
            <a:ext cx="6111631" cy="261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C7C7DE-C4F2-6622-DF83-952D642B3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633" y="2769638"/>
            <a:ext cx="5401185" cy="1880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0DA430-066F-AFE7-53D0-75F966AAD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4" y="3521228"/>
            <a:ext cx="4195411" cy="1211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788449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C1044-AF4A-B855-F453-DC882B93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MITRE ATT&amp;CK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BBF65E-A67D-11B2-502F-37B2F3E85B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0" y="997183"/>
            <a:ext cx="8987889" cy="3735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3834DA-7CBE-1D1D-000B-AE3CE9AD4E2A}"/>
              </a:ext>
            </a:extLst>
          </p:cNvPr>
          <p:cNvSpPr txBox="1"/>
          <p:nvPr/>
        </p:nvSpPr>
        <p:spPr>
          <a:xfrm>
            <a:off x="137396" y="4917861"/>
            <a:ext cx="128080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800" dirty="0">
                <a:solidFill>
                  <a:schemeClr val="accent5"/>
                </a:solidFill>
              </a:rPr>
              <a:t>https://attack.mitre.org/</a:t>
            </a:r>
          </a:p>
        </p:txBody>
      </p:sp>
    </p:spTree>
    <p:extLst>
      <p:ext uri="{BB962C8B-B14F-4D97-AF65-F5344CB8AC3E}">
        <p14:creationId xmlns:p14="http://schemas.microsoft.com/office/powerpoint/2010/main" val="137730751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8013E67-2727-9C08-D0FD-C82CF34FD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2" y="2449332"/>
            <a:ext cx="2743591" cy="1138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8CA46C-2951-BCDC-5ADF-10A13FC9F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693"/>
          <a:stretch/>
        </p:blipFill>
        <p:spPr>
          <a:xfrm>
            <a:off x="6480306" y="1413291"/>
            <a:ext cx="1451180" cy="1618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8C1044-AF4A-B855-F453-DC882B93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MITRE ATT&amp;CK: </a:t>
            </a:r>
            <a:r>
              <a:rPr lang="nb-NO" dirty="0" err="1"/>
              <a:t>Sandworm</a:t>
            </a:r>
            <a:r>
              <a:rPr lang="nb-NO" dirty="0"/>
              <a:t> Team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8A0FAA-0A7E-A61C-F21E-CAA7A7EC0F1C}"/>
              </a:ext>
            </a:extLst>
          </p:cNvPr>
          <p:cNvSpPr txBox="1"/>
          <p:nvPr/>
        </p:nvSpPr>
        <p:spPr>
          <a:xfrm>
            <a:off x="137396" y="4917861"/>
            <a:ext cx="128080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800" dirty="0">
                <a:solidFill>
                  <a:schemeClr val="accent5"/>
                </a:solidFill>
              </a:rPr>
              <a:t>https://attack.mitre.org/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EE725D-2D01-4BD6-9434-FCEFB95B4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6971"/>
          <a:stretch/>
        </p:blipFill>
        <p:spPr>
          <a:xfrm>
            <a:off x="11958" y="857719"/>
            <a:ext cx="9118329" cy="3031843"/>
          </a:xfrm>
        </p:spPr>
      </p:pic>
    </p:spTree>
    <p:extLst>
      <p:ext uri="{BB962C8B-B14F-4D97-AF65-F5344CB8AC3E}">
        <p14:creationId xmlns:p14="http://schemas.microsoft.com/office/powerpoint/2010/main" val="1911895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-4.44444E-6 0.00031 C -0.01163 0.04846 -0.01302 0.0537 -0.02899 0.15617 C -0.03472 0.1929 -0.03836 0.23611 -0.04375 0.27469 C -0.04461 0.28086 -0.04635 0.28333 -0.04756 0.28827 C -0.05243 0.30833 -0.04878 0.29784 -0.05104 0.30401 C -0.05156 0.3071 -0.05138 0.30648 -0.05173 0.31111 C -0.05173 0.31265 -0.05156 0.31512 -0.05173 0.31667 C -0.05277 0.32315 -0.05295 0.32284 -0.05416 0.32469 C -0.05451 0.32623 -0.05468 0.32809 -0.05503 0.32963 C -0.05538 0.33055 -0.05572 0.33025 -0.05607 0.33086 C -0.05642 0.3321 -0.05659 0.33426 -0.05694 0.3358 C -0.05763 0.34136 -0.05729 0.33981 -0.05763 0.34228 " pathEditMode="relative" rAng="0" ptsTypes="AAAAAAAAAAAAA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" y="1709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-3.61111E-6 0.00031 C 0.02049 0.0429 0.03091 0.06358 0.05747 0.13704 L 0.0698 0.17068 C 0.07171 0.18241 0.07344 0.19444 0.07552 0.20525 C 0.07743 0.21543 0.07865 0.21852 0.08056 0.22469 C 0.08073 0.22531 0.08091 0.22592 0.08091 0.22654 C 0.08091 0.22747 0.08039 0.22747 0.08039 0.22808 L 0.08039 0.22747 " pathEditMode="relative" rAng="0" ptsTypes="AAAAAAA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53AA1-62BC-727C-A06D-78C7AA201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Roasting 0ktapus: The phishing campaign going after Okta identity credentials</a:t>
            </a:r>
            <a:endParaRPr lang="nb-NO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C46BE7C-7606-692A-3EBB-80C2EAC2B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19682" y="1169276"/>
            <a:ext cx="6104636" cy="3563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DC541D-6A51-1ED8-2785-1BCF4082074E}"/>
              </a:ext>
            </a:extLst>
          </p:cNvPr>
          <p:cNvSpPr txBox="1"/>
          <p:nvPr/>
        </p:nvSpPr>
        <p:spPr>
          <a:xfrm>
            <a:off x="137396" y="4917861"/>
            <a:ext cx="489717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800" dirty="0">
                <a:hlinkClick r:id="rId3"/>
              </a:rPr>
              <a:t>Roasting 0ktapus: The phishing campaign going after Okta identity credentials (group-ib.com)</a:t>
            </a:r>
            <a:endParaRPr lang="nb-NO" sz="8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35587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F0386C-148A-FFAA-336C-B3F2F3871200}"/>
              </a:ext>
            </a:extLst>
          </p:cNvPr>
          <p:cNvCxnSpPr>
            <a:cxnSpLocks/>
          </p:cNvCxnSpPr>
          <p:nvPr/>
        </p:nvCxnSpPr>
        <p:spPr>
          <a:xfrm flipV="1">
            <a:off x="2746783" y="2274849"/>
            <a:ext cx="3883414" cy="296901"/>
          </a:xfrm>
          <a:prstGeom prst="straightConnector1">
            <a:avLst/>
          </a:prstGeom>
          <a:ln w="38100">
            <a:solidFill>
              <a:schemeClr val="accent5"/>
            </a:solidFill>
            <a:round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C8C1044-AF4A-B855-F453-DC882B93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Database dump: </a:t>
            </a:r>
            <a:r>
              <a:rPr lang="nb-NO" dirty="0" err="1"/>
              <a:t>attack</a:t>
            </a:r>
            <a:r>
              <a:rPr lang="nb-NO" dirty="0"/>
              <a:t> #1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FA9809-962B-1E7C-BC20-BB702C70E94B}"/>
              </a:ext>
            </a:extLst>
          </p:cNvPr>
          <p:cNvSpPr/>
          <p:nvPr/>
        </p:nvSpPr>
        <p:spPr>
          <a:xfrm>
            <a:off x="4291619" y="2121918"/>
            <a:ext cx="914189" cy="6651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81DA83-46E8-1AE0-5C12-47D84EF4A8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284282" y="1844936"/>
            <a:ext cx="953088" cy="9530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F6649C-3493-03BC-90E7-4F93A51C72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228863" y="1228399"/>
            <a:ext cx="2686702" cy="2686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516877-729D-E0F1-3B7B-F9993527B42A}"/>
              </a:ext>
            </a:extLst>
          </p:cNvPr>
          <p:cNvSpPr txBox="1"/>
          <p:nvPr/>
        </p:nvSpPr>
        <p:spPr>
          <a:xfrm>
            <a:off x="1083976" y="3237380"/>
            <a:ext cx="94577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Internet</a:t>
            </a:r>
            <a:endParaRPr lang="nb-NO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74701F-A887-7A7D-4523-DDBA59FC32F8}"/>
              </a:ext>
            </a:extLst>
          </p:cNvPr>
          <p:cNvSpPr txBox="1"/>
          <p:nvPr/>
        </p:nvSpPr>
        <p:spPr>
          <a:xfrm>
            <a:off x="4333314" y="2848778"/>
            <a:ext cx="78669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Firewall</a:t>
            </a:r>
            <a:endParaRPr lang="nb-NO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8A967-4F3B-AB57-B105-9CDB7F50E64A}"/>
              </a:ext>
            </a:extLst>
          </p:cNvPr>
          <p:cNvSpPr txBox="1"/>
          <p:nvPr/>
        </p:nvSpPr>
        <p:spPr>
          <a:xfrm>
            <a:off x="6165476" y="1777063"/>
            <a:ext cx="108523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Database</a:t>
            </a:r>
            <a:endParaRPr lang="nb-NO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E61AA-4175-5BBE-9D3C-53E653DAD463}"/>
              </a:ext>
            </a:extLst>
          </p:cNvPr>
          <p:cNvSpPr txBox="1"/>
          <p:nvPr/>
        </p:nvSpPr>
        <p:spPr>
          <a:xfrm>
            <a:off x="6708092" y="4092637"/>
            <a:ext cx="16053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Infrastructure</a:t>
            </a:r>
            <a:endParaRPr lang="nb-NO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0D072D-F52F-A42F-73DA-AFE034774FC2}"/>
              </a:ext>
            </a:extLst>
          </p:cNvPr>
          <p:cNvSpPr txBox="1"/>
          <p:nvPr/>
        </p:nvSpPr>
        <p:spPr>
          <a:xfrm>
            <a:off x="2850149" y="2224095"/>
            <a:ext cx="126528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Valid credentials</a:t>
            </a:r>
            <a:endParaRPr lang="nb-NO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165CA6-FFBF-1DE9-CA20-AEA067E6688D}"/>
              </a:ext>
            </a:extLst>
          </p:cNvPr>
          <p:cNvSpPr txBox="1"/>
          <p:nvPr/>
        </p:nvSpPr>
        <p:spPr>
          <a:xfrm>
            <a:off x="2860692" y="2602399"/>
            <a:ext cx="126207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Misconfiguration</a:t>
            </a:r>
            <a:endParaRPr lang="nb-NO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92A3F4-2831-FBE9-4126-F2BBA76BDF4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b="58053"/>
          <a:stretch/>
        </p:blipFill>
        <p:spPr>
          <a:xfrm>
            <a:off x="158511" y="2028886"/>
            <a:ext cx="2588272" cy="1085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94BA3C-C4E4-2C0D-47E1-FF0C991643C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12780" y="2284244"/>
            <a:ext cx="679734" cy="6797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C81DC6-C262-36F5-6125-093A3E79377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866793" y="1740790"/>
            <a:ext cx="349544" cy="34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8380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F0386C-148A-FFAA-336C-B3F2F3871200}"/>
              </a:ext>
            </a:extLst>
          </p:cNvPr>
          <p:cNvCxnSpPr>
            <a:stCxn id="13" idx="3"/>
          </p:cNvCxnSpPr>
          <p:nvPr/>
        </p:nvCxnSpPr>
        <p:spPr>
          <a:xfrm flipV="1">
            <a:off x="2746783" y="2274849"/>
            <a:ext cx="3883414" cy="296901"/>
          </a:xfrm>
          <a:prstGeom prst="straightConnector1">
            <a:avLst/>
          </a:prstGeom>
          <a:ln w="38100">
            <a:solidFill>
              <a:schemeClr val="accent5"/>
            </a:solidFill>
            <a:round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C8C1044-AF4A-B855-F453-DC882B93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Database dump: </a:t>
            </a:r>
            <a:r>
              <a:rPr lang="nb-NO" dirty="0" err="1"/>
              <a:t>mitigations</a:t>
            </a:r>
            <a:r>
              <a:rPr lang="nb-NO" dirty="0"/>
              <a:t> #1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FA9809-962B-1E7C-BC20-BB702C70E94B}"/>
              </a:ext>
            </a:extLst>
          </p:cNvPr>
          <p:cNvSpPr/>
          <p:nvPr/>
        </p:nvSpPr>
        <p:spPr>
          <a:xfrm>
            <a:off x="4291619" y="2121918"/>
            <a:ext cx="914189" cy="6651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81DA83-46E8-1AE0-5C12-47D84EF4A8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284282" y="1844936"/>
            <a:ext cx="953088" cy="953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45C120-E5F0-BCDF-B1D1-768A76BEA05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/>
          <a:srcRect b="58053"/>
          <a:stretch/>
        </p:blipFill>
        <p:spPr>
          <a:xfrm>
            <a:off x="158511" y="2028886"/>
            <a:ext cx="2588272" cy="10857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F6649C-3493-03BC-90E7-4F93A51C726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228863" y="1228399"/>
            <a:ext cx="2686702" cy="2686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516877-729D-E0F1-3B7B-F9993527B42A}"/>
              </a:ext>
            </a:extLst>
          </p:cNvPr>
          <p:cNvSpPr txBox="1"/>
          <p:nvPr/>
        </p:nvSpPr>
        <p:spPr>
          <a:xfrm>
            <a:off x="1083976" y="3237380"/>
            <a:ext cx="94577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Internet</a:t>
            </a:r>
            <a:endParaRPr lang="nb-NO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74701F-A887-7A7D-4523-DDBA59FC32F8}"/>
              </a:ext>
            </a:extLst>
          </p:cNvPr>
          <p:cNvSpPr txBox="1"/>
          <p:nvPr/>
        </p:nvSpPr>
        <p:spPr>
          <a:xfrm>
            <a:off x="4333314" y="2848778"/>
            <a:ext cx="78669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Firewall</a:t>
            </a:r>
            <a:endParaRPr lang="nb-NO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8A967-4F3B-AB57-B105-9CDB7F50E64A}"/>
              </a:ext>
            </a:extLst>
          </p:cNvPr>
          <p:cNvSpPr txBox="1"/>
          <p:nvPr/>
        </p:nvSpPr>
        <p:spPr>
          <a:xfrm>
            <a:off x="6165476" y="1777063"/>
            <a:ext cx="108523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Database</a:t>
            </a:r>
            <a:endParaRPr lang="nb-NO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E61AA-4175-5BBE-9D3C-53E653DAD463}"/>
              </a:ext>
            </a:extLst>
          </p:cNvPr>
          <p:cNvSpPr txBox="1"/>
          <p:nvPr/>
        </p:nvSpPr>
        <p:spPr>
          <a:xfrm>
            <a:off x="6708092" y="4092637"/>
            <a:ext cx="16053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Infrastructure</a:t>
            </a:r>
            <a:endParaRPr lang="nb-NO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F692329-9C86-0BB1-D809-10A0A761B088}"/>
              </a:ext>
            </a:extLst>
          </p:cNvPr>
          <p:cNvSpPr/>
          <p:nvPr/>
        </p:nvSpPr>
        <p:spPr>
          <a:xfrm>
            <a:off x="2435909" y="3501030"/>
            <a:ext cx="1529677" cy="7190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Mature change management process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56B5F2-29FE-9C53-6953-AA29F1E7F5E6}"/>
              </a:ext>
            </a:extLst>
          </p:cNvPr>
          <p:cNvSpPr/>
          <p:nvPr/>
        </p:nvSpPr>
        <p:spPr>
          <a:xfrm>
            <a:off x="1772393" y="991688"/>
            <a:ext cx="1571275" cy="75720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Mature security verification of published code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1C7FF7C-91DD-ED08-7F68-699F037246AD}"/>
              </a:ext>
            </a:extLst>
          </p:cNvPr>
          <p:cNvSpPr/>
          <p:nvPr/>
        </p:nvSpPr>
        <p:spPr>
          <a:xfrm>
            <a:off x="4335573" y="3714035"/>
            <a:ext cx="1571275" cy="75720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Mature asset management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C65F91-57B2-11A0-B086-51FD48BE895F}"/>
              </a:ext>
            </a:extLst>
          </p:cNvPr>
          <p:cNvSpPr/>
          <p:nvPr/>
        </p:nvSpPr>
        <p:spPr>
          <a:xfrm>
            <a:off x="4006039" y="820416"/>
            <a:ext cx="1571275" cy="75720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Mature network segmentation</a:t>
            </a:r>
            <a:endParaRPr lang="nb-NO" sz="1200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529041A-3282-31D7-90D8-3800C3B629E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12780" y="2284244"/>
            <a:ext cx="679734" cy="6797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668E5C-EC58-2D27-7220-4A0E168206C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866793" y="1740790"/>
            <a:ext cx="349544" cy="34954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30DC6D-9D86-6CD3-3C35-04FF53152346}"/>
              </a:ext>
            </a:extLst>
          </p:cNvPr>
          <p:cNvSpPr txBox="1"/>
          <p:nvPr/>
        </p:nvSpPr>
        <p:spPr>
          <a:xfrm>
            <a:off x="2850149" y="2224095"/>
            <a:ext cx="126528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Valid credentials</a:t>
            </a:r>
            <a:endParaRPr lang="nb-NO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6BB9E7-5750-B94F-4E04-524124F9E15A}"/>
              </a:ext>
            </a:extLst>
          </p:cNvPr>
          <p:cNvSpPr txBox="1"/>
          <p:nvPr/>
        </p:nvSpPr>
        <p:spPr>
          <a:xfrm>
            <a:off x="2860692" y="2602399"/>
            <a:ext cx="126207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Misconfiguration</a:t>
            </a:r>
            <a:endParaRPr lang="nb-NO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89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F0386C-148A-FFAA-336C-B3F2F3871200}"/>
              </a:ext>
            </a:extLst>
          </p:cNvPr>
          <p:cNvCxnSpPr>
            <a:cxnSpLocks/>
            <a:endCxn id="15" idx="3"/>
          </p:cNvCxnSpPr>
          <p:nvPr/>
        </p:nvCxnSpPr>
        <p:spPr>
          <a:xfrm flipH="1" flipV="1">
            <a:off x="2746783" y="2571750"/>
            <a:ext cx="4354408" cy="215315"/>
          </a:xfrm>
          <a:prstGeom prst="straightConnector1">
            <a:avLst/>
          </a:prstGeom>
          <a:ln w="38100">
            <a:solidFill>
              <a:schemeClr val="accent5"/>
            </a:solidFill>
            <a:round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C8C1044-AF4A-B855-F453-DC882B93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Database dump: </a:t>
            </a:r>
            <a:r>
              <a:rPr lang="nb-NO" dirty="0" err="1"/>
              <a:t>attack</a:t>
            </a:r>
            <a:r>
              <a:rPr lang="nb-NO" dirty="0"/>
              <a:t> #2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FA9809-962B-1E7C-BC20-BB702C70E94B}"/>
              </a:ext>
            </a:extLst>
          </p:cNvPr>
          <p:cNvSpPr/>
          <p:nvPr/>
        </p:nvSpPr>
        <p:spPr>
          <a:xfrm>
            <a:off x="4291619" y="2121918"/>
            <a:ext cx="914189" cy="6651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81DA83-46E8-1AE0-5C12-47D84EF4A8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284282" y="1844936"/>
            <a:ext cx="953088" cy="9530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F6649C-3493-03BC-90E7-4F93A51C72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228863" y="1228399"/>
            <a:ext cx="2686702" cy="2686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516877-729D-E0F1-3B7B-F9993527B42A}"/>
              </a:ext>
            </a:extLst>
          </p:cNvPr>
          <p:cNvSpPr txBox="1"/>
          <p:nvPr/>
        </p:nvSpPr>
        <p:spPr>
          <a:xfrm>
            <a:off x="1083976" y="3237380"/>
            <a:ext cx="94577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Internet</a:t>
            </a:r>
            <a:endParaRPr lang="nb-NO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74701F-A887-7A7D-4523-DDBA59FC32F8}"/>
              </a:ext>
            </a:extLst>
          </p:cNvPr>
          <p:cNvSpPr txBox="1"/>
          <p:nvPr/>
        </p:nvSpPr>
        <p:spPr>
          <a:xfrm>
            <a:off x="4333314" y="2848778"/>
            <a:ext cx="78669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Firewall</a:t>
            </a:r>
            <a:endParaRPr lang="nb-NO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8A967-4F3B-AB57-B105-9CDB7F50E64A}"/>
              </a:ext>
            </a:extLst>
          </p:cNvPr>
          <p:cNvSpPr txBox="1"/>
          <p:nvPr/>
        </p:nvSpPr>
        <p:spPr>
          <a:xfrm>
            <a:off x="6165476" y="1777063"/>
            <a:ext cx="108523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Database</a:t>
            </a:r>
            <a:endParaRPr lang="nb-NO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E61AA-4175-5BBE-9D3C-53E653DAD463}"/>
              </a:ext>
            </a:extLst>
          </p:cNvPr>
          <p:cNvSpPr txBox="1"/>
          <p:nvPr/>
        </p:nvSpPr>
        <p:spPr>
          <a:xfrm>
            <a:off x="6708092" y="4092637"/>
            <a:ext cx="16053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Infrastructure</a:t>
            </a:r>
            <a:endParaRPr lang="nb-NO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92A3F4-2831-FBE9-4126-F2BBA76BDF4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0"/>
          <a:srcRect b="58053"/>
          <a:stretch/>
        </p:blipFill>
        <p:spPr>
          <a:xfrm>
            <a:off x="158511" y="2028886"/>
            <a:ext cx="2588272" cy="1085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94BA3C-C4E4-2C0D-47E1-FF0C991643C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250405" y="2602399"/>
            <a:ext cx="475427" cy="4754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C81DC6-C262-36F5-6125-093A3E79377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866793" y="1740790"/>
            <a:ext cx="349544" cy="3495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07ECD0-C41F-ED77-2AE1-6A03810F453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3"/>
          <a:srcRect t="23559"/>
          <a:stretch/>
        </p:blipFill>
        <p:spPr>
          <a:xfrm>
            <a:off x="1112780" y="2344961"/>
            <a:ext cx="890103" cy="680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E16079-A2EB-83D8-37D8-D7B51A2FA8C5}"/>
              </a:ext>
            </a:extLst>
          </p:cNvPr>
          <p:cNvSpPr txBox="1"/>
          <p:nvPr/>
        </p:nvSpPr>
        <p:spPr>
          <a:xfrm>
            <a:off x="5280451" y="2370235"/>
            <a:ext cx="132991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Trusted protocols</a:t>
            </a:r>
            <a:endParaRPr lang="nb-NO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A15978-D23E-80D4-680D-9B6866888DB7}"/>
              </a:ext>
            </a:extLst>
          </p:cNvPr>
          <p:cNvSpPr txBox="1"/>
          <p:nvPr/>
        </p:nvSpPr>
        <p:spPr>
          <a:xfrm>
            <a:off x="5280451" y="2872870"/>
            <a:ext cx="88325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C2 protocol</a:t>
            </a:r>
            <a:endParaRPr lang="nb-NO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A7E2AC-28E9-4F34-DD4D-0D6B516771E9}"/>
              </a:ext>
            </a:extLst>
          </p:cNvPr>
          <p:cNvSpPr txBox="1"/>
          <p:nvPr/>
        </p:nvSpPr>
        <p:spPr>
          <a:xfrm>
            <a:off x="2871557" y="2777493"/>
            <a:ext cx="134331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Code repositories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4E1396-5198-CA29-5428-EB22C6FE143B}"/>
              </a:ext>
            </a:extLst>
          </p:cNvPr>
          <p:cNvSpPr txBox="1"/>
          <p:nvPr/>
        </p:nvSpPr>
        <p:spPr>
          <a:xfrm>
            <a:off x="2889939" y="2136814"/>
            <a:ext cx="1273297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Cloud storages</a:t>
            </a:r>
            <a:r>
              <a:rPr lang="nb-NO" sz="1200" dirty="0">
                <a:solidFill>
                  <a:schemeClr val="accent1">
                    <a:lumMod val="50000"/>
                  </a:schemeClr>
                </a:solidFill>
              </a:rPr>
              <a:t> /</a:t>
            </a:r>
          </a:p>
          <a:p>
            <a:pPr algn="ctr"/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accounts</a:t>
            </a:r>
            <a:endParaRPr lang="nb-NO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8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heme/theme1.xml><?xml version="1.0" encoding="utf-8"?>
<a:theme xmlns:a="http://schemas.openxmlformats.org/drawingml/2006/main" name="STB/SPP_2022">
  <a:themeElements>
    <a:clrScheme name="Company 202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DF4E6"/>
      </a:accent1>
      <a:accent2>
        <a:srgbClr val="F5E4C7"/>
      </a:accent2>
      <a:accent3>
        <a:srgbClr val="E8F3E1"/>
      </a:accent3>
      <a:accent4>
        <a:srgbClr val="C6E7C1"/>
      </a:accent4>
      <a:accent5>
        <a:srgbClr val="DA291C"/>
      </a:accent5>
      <a:accent6>
        <a:srgbClr val="BF0900"/>
      </a:accent6>
      <a:hlink>
        <a:srgbClr val="BF0900"/>
      </a:hlink>
      <a:folHlink>
        <a:srgbClr val="5B462B"/>
      </a:folHlink>
    </a:clrScheme>
    <a:fontScheme name="Folio">
      <a:majorFont>
        <a:latin typeface="Verdan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Verdan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lIns="144000" tIns="144000" rIns="144000" bIns="144000" rtlCol="0" anchor="t">
        <a:noAutofit/>
      </a:bodyPr>
      <a:lstStyle>
        <a:defPPr algn="ctr">
          <a:defRPr sz="1600" dirty="0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5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torebrand mal" id="{CB74A75F-0686-4AC6-A604-D02FFEA40AE5}" vid="{F108C320-04EF-461D-8E6D-4E2A6F413E5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36301E8352E2843BBAF712216C93E4E" ma:contentTypeVersion="2" ma:contentTypeDescription="Opprett et nytt dokument." ma:contentTypeScope="" ma:versionID="da29a4fb566eacea52a73baefb61767f">
  <xsd:schema xmlns:xsd="http://www.w3.org/2001/XMLSchema" xmlns:xs="http://www.w3.org/2001/XMLSchema" xmlns:p="http://schemas.microsoft.com/office/2006/metadata/properties" xmlns:ns2="0955d043-f9b8-4407-bc5b-b26dd938ae1e" targetNamespace="http://schemas.microsoft.com/office/2006/metadata/properties" ma:root="true" ma:fieldsID="35bee1893fbf42da812a0caef64b0455" ns2:_="">
    <xsd:import namespace="0955d043-f9b8-4407-bc5b-b26dd938ae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55d043-f9b8-4407-bc5b-b26dd938ae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5AAFA5-23CF-42B3-A21F-439DDE05FDB6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0955d043-f9b8-4407-bc5b-b26dd938ae1e"/>
    <ds:schemaRef ds:uri="http://purl.org/dc/elements/1.1/"/>
    <ds:schemaRef ds:uri="http://purl.org/dc/terms/"/>
    <ds:schemaRef ds:uri="http://www.w3.org/XML/1998/namespace"/>
    <ds:schemaRef ds:uri="http://schemas.microsoft.com/office/2006/metadata/properti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4CE5F421-F694-448B-9EB8-7D3B6D74C4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6F0038-DAD1-4D4B-831D-7806C36F85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55d043-f9b8-4407-bc5b-b26dd938ae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Storebrand mal</Template>
  <TotalTime>7961</TotalTime>
  <Words>730</Words>
  <Application>Microsoft Office PowerPoint</Application>
  <PresentationFormat>On-screen Show (16:9)</PresentationFormat>
  <Paragraphs>191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-apple-system</vt:lpstr>
      <vt:lpstr>Arial</vt:lpstr>
      <vt:lpstr>Calibri</vt:lpstr>
      <vt:lpstr>Lucida Grande</vt:lpstr>
      <vt:lpstr>Verdana</vt:lpstr>
      <vt:lpstr>STB/SPP_2022</vt:lpstr>
      <vt:lpstr>Data Exfiltration and Prevention Techniques</vt:lpstr>
      <vt:lpstr>Add me on LinkedIn</vt:lpstr>
      <vt:lpstr>Recent data leakages in news</vt:lpstr>
      <vt:lpstr>MITRE ATT&amp;CK</vt:lpstr>
      <vt:lpstr>MITRE ATT&amp;CK: Sandworm Team </vt:lpstr>
      <vt:lpstr>Roasting 0ktapus: The phishing campaign going after Okta identity credentials</vt:lpstr>
      <vt:lpstr>Database dump: attack #1</vt:lpstr>
      <vt:lpstr>Database dump: mitigations #1</vt:lpstr>
      <vt:lpstr>Database dump: attack #2</vt:lpstr>
      <vt:lpstr>Database dump: mitigations #2</vt:lpstr>
      <vt:lpstr>Database dump: attack #3</vt:lpstr>
      <vt:lpstr>Database dump: attack #3</vt:lpstr>
      <vt:lpstr>Database dump: mitigations #3</vt:lpstr>
      <vt:lpstr>Offensive capabilities so far</vt:lpstr>
      <vt:lpstr>A typical Norwegian company in 2022</vt:lpstr>
      <vt:lpstr>A typical Norwegian company in 2022</vt:lpstr>
      <vt:lpstr>Database dump: attack #4</vt:lpstr>
      <vt:lpstr>Database dump: attack #5</vt:lpstr>
      <vt:lpstr>Attack #5 over DNS covert channel </vt:lpstr>
      <vt:lpstr>Attack #5 over ICMP covert channel</vt:lpstr>
      <vt:lpstr>Database dump: attack #5</vt:lpstr>
      <vt:lpstr>Mitigations: AI/ML-powered Cyber Defense Systems</vt:lpstr>
      <vt:lpstr>SATAn: Air-Gap Exfiltration Attack via Radio</vt:lpstr>
      <vt:lpstr>GAIROSCOPE: Injecting Data from Air-Gapped Computers to Nearby Gyroscopes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Kazymyrov, Oleksandr</dc:creator>
  <cp:lastModifiedBy>Kazymyrov, Oleksandr</cp:lastModifiedBy>
  <cp:revision>6</cp:revision>
  <dcterms:created xsi:type="dcterms:W3CDTF">2022-05-06T11:33:16Z</dcterms:created>
  <dcterms:modified xsi:type="dcterms:W3CDTF">2022-08-26T11:47:03Z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c3d8a03-6c4f-48cf-a1a6-1b38e749645c_Enabled">
    <vt:lpwstr>true</vt:lpwstr>
  </property>
  <property fmtid="{D5CDD505-2E9C-101B-9397-08002B2CF9AE}" pid="3" name="MSIP_Label_8c3d8a03-6c4f-48cf-a1a6-1b38e749645c_SetDate">
    <vt:lpwstr>2020-12-17T08:36:32Z</vt:lpwstr>
  </property>
  <property fmtid="{D5CDD505-2E9C-101B-9397-08002B2CF9AE}" pid="4" name="MSIP_Label_8c3d8a03-6c4f-48cf-a1a6-1b38e749645c_Method">
    <vt:lpwstr>Standard</vt:lpwstr>
  </property>
  <property fmtid="{D5CDD505-2E9C-101B-9397-08002B2CF9AE}" pid="5" name="MSIP_Label_8c3d8a03-6c4f-48cf-a1a6-1b38e749645c_Name">
    <vt:lpwstr>Internal</vt:lpwstr>
  </property>
  <property fmtid="{D5CDD505-2E9C-101B-9397-08002B2CF9AE}" pid="6" name="MSIP_Label_8c3d8a03-6c4f-48cf-a1a6-1b38e749645c_SiteId">
    <vt:lpwstr>44b5383f-aeed-4959-a674-24d907b93966</vt:lpwstr>
  </property>
  <property fmtid="{D5CDD505-2E9C-101B-9397-08002B2CF9AE}" pid="7" name="MSIP_Label_8c3d8a03-6c4f-48cf-a1a6-1b38e749645c_ActionId">
    <vt:lpwstr>a15721ed-75a1-4e50-9fd1-02fbdf5edc3e</vt:lpwstr>
  </property>
  <property fmtid="{D5CDD505-2E9C-101B-9397-08002B2CF9AE}" pid="8" name="MSIP_Label_8c3d8a03-6c4f-48cf-a1a6-1b38e749645c_ContentBits">
    <vt:lpwstr>0</vt:lpwstr>
  </property>
  <property fmtid="{D5CDD505-2E9C-101B-9397-08002B2CF9AE}" pid="9" name="ContentTypeId">
    <vt:lpwstr>0x010100D36301E8352E2843BBAF712216C93E4E</vt:lpwstr>
  </property>
  <property fmtid="{D5CDD505-2E9C-101B-9397-08002B2CF9AE}" pid="10" name="_AdHocReviewCycleID">
    <vt:i4>34899812</vt:i4>
  </property>
  <property fmtid="{D5CDD505-2E9C-101B-9397-08002B2CF9AE}" pid="11" name="_NewReviewCycle">
    <vt:lpwstr/>
  </property>
  <property fmtid="{D5CDD505-2E9C-101B-9397-08002B2CF9AE}" pid="12" name="_EmailSubject">
    <vt:lpwstr>Pptx filer</vt:lpwstr>
  </property>
  <property fmtid="{D5CDD505-2E9C-101B-9397-08002B2CF9AE}" pid="13" name="_AuthorEmail">
    <vt:lpwstr>birgitte.ullevoldsater@storebrand.no</vt:lpwstr>
  </property>
  <property fmtid="{D5CDD505-2E9C-101B-9397-08002B2CF9AE}" pid="14" name="_AuthorEmailDisplayName">
    <vt:lpwstr>Ullevoldsæter, Birgitte</vt:lpwstr>
  </property>
  <property fmtid="{D5CDD505-2E9C-101B-9397-08002B2CF9AE}" pid="15" name="_PreviousAdHocReviewCycleID">
    <vt:i4>249612265</vt:i4>
  </property>
</Properties>
</file>