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43" r:id="rId4"/>
  </p:sldMasterIdLst>
  <p:notesMasterIdLst>
    <p:notesMasterId r:id="rId32"/>
  </p:notesMasterIdLst>
  <p:sldIdLst>
    <p:sldId id="4504" r:id="rId5"/>
    <p:sldId id="4506" r:id="rId6"/>
    <p:sldId id="4514" r:id="rId7"/>
    <p:sldId id="2134805565" r:id="rId8"/>
    <p:sldId id="2134805538" r:id="rId9"/>
    <p:sldId id="2134805564" r:id="rId10"/>
    <p:sldId id="2134805549" r:id="rId11"/>
    <p:sldId id="2134805541" r:id="rId12"/>
    <p:sldId id="4515" r:id="rId13"/>
    <p:sldId id="4508" r:id="rId14"/>
    <p:sldId id="2134805547" r:id="rId15"/>
    <p:sldId id="2134805563" r:id="rId16"/>
    <p:sldId id="2134805539" r:id="rId17"/>
    <p:sldId id="2134805543" r:id="rId18"/>
    <p:sldId id="4509" r:id="rId19"/>
    <p:sldId id="2134805555" r:id="rId20"/>
    <p:sldId id="4512" r:id="rId21"/>
    <p:sldId id="2134805544" r:id="rId22"/>
    <p:sldId id="2134805548" r:id="rId23"/>
    <p:sldId id="2134805545" r:id="rId24"/>
    <p:sldId id="2134805553" r:id="rId25"/>
    <p:sldId id="4513" r:id="rId26"/>
    <p:sldId id="2134805540" r:id="rId27"/>
    <p:sldId id="2134805554" r:id="rId28"/>
    <p:sldId id="2134805546" r:id="rId29"/>
    <p:sldId id="2134805560" r:id="rId30"/>
    <p:sldId id="2134805561" r:id="rId31"/>
  </p:sldIdLst>
  <p:sldSz cx="9144000" cy="5143500" type="screen16x9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858F1C0-A6E5-47B4-8494-4754BB9403C9}">
          <p14:sldIdLst>
            <p14:sldId id="4504"/>
          </p14:sldIdLst>
        </p14:section>
        <p14:section name="Intro" id="{359597F6-F75D-4471-A204-CB284CF2419C}">
          <p14:sldIdLst>
            <p14:sldId id="4506"/>
            <p14:sldId id="4514"/>
            <p14:sldId id="2134805565"/>
            <p14:sldId id="2134805538"/>
          </p14:sldIdLst>
        </p14:section>
        <p14:section name="Authentication flow" id="{D795354A-79EF-46E8-BC6A-100B27A426B6}">
          <p14:sldIdLst>
            <p14:sldId id="2134805564"/>
            <p14:sldId id="2134805549"/>
            <p14:sldId id="2134805541"/>
          </p14:sldIdLst>
        </p14:section>
        <p14:section name="Bypass SSO" id="{DF070F42-5243-4BD0-A9C7-AF2CD62956EF}">
          <p14:sldIdLst>
            <p14:sldId id="4515"/>
          </p14:sldIdLst>
        </p14:section>
        <p14:section name="Anonymous access" id="{82699006-D01E-41F6-A2A6-DBED0A5C9096}">
          <p14:sldIdLst>
            <p14:sldId id="4508"/>
            <p14:sldId id="2134805547"/>
            <p14:sldId id="2134805563"/>
            <p14:sldId id="2134805539"/>
          </p14:sldIdLst>
        </p14:section>
        <p14:section name="Brute force" id="{EB5F163F-B4FF-4721-85EF-05E2D874FE72}">
          <p14:sldIdLst>
            <p14:sldId id="2134805543"/>
          </p14:sldIdLst>
        </p14:section>
        <p14:section name="Password reset" id="{FE003DF5-CA97-4E41-BBAF-17F3EDD6B3B8}">
          <p14:sldIdLst>
            <p14:sldId id="4509"/>
            <p14:sldId id="2134805555"/>
          </p14:sldIdLst>
        </p14:section>
        <p14:section name="Sign up for an account" id="{9F7FC157-741D-4530-A134-FC30D12C4A56}">
          <p14:sldIdLst>
            <p14:sldId id="4512"/>
            <p14:sldId id="2134805544"/>
          </p14:sldIdLst>
        </p14:section>
        <p14:section name="Enumeration / Reconnaissance" id="{FF3E6B52-88B9-47FF-A422-D6152932360F}">
          <p14:sldIdLst>
            <p14:sldId id="2134805548"/>
            <p14:sldId id="2134805545"/>
          </p14:sldIdLst>
        </p14:section>
        <p14:section name="Social engineering" id="{2D00B62B-B53C-4CBA-A3C4-AE1746C43FE3}">
          <p14:sldIdLst>
            <p14:sldId id="2134805553"/>
            <p14:sldId id="4513"/>
            <p14:sldId id="2134805540"/>
            <p14:sldId id="2134805554"/>
          </p14:sldIdLst>
        </p14:section>
        <p14:section name="Backdoor" id="{E218C95F-C604-4E29-9767-D321CD06D69C}">
          <p14:sldIdLst>
            <p14:sldId id="2134805546"/>
          </p14:sldIdLst>
        </p14:section>
        <p14:section name="Summary" id="{C26E0978-5D7A-4C25-9D05-FD0FDA21CED5}">
          <p14:sldIdLst>
            <p14:sldId id="2134805560"/>
            <p14:sldId id="21348055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51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92A6"/>
    <a:srgbClr val="FBF6EE"/>
    <a:srgbClr val="5B4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635AD5-DF2D-4D56-84BB-C5329CD4478B}" v="473" dt="2023-10-06T07:51:59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56" autoAdjust="0"/>
    <p:restoredTop sz="93372" autoAdjust="0"/>
  </p:normalViewPr>
  <p:slideViewPr>
    <p:cSldViewPr snapToGrid="0">
      <p:cViewPr>
        <p:scale>
          <a:sx n="142" d="100"/>
          <a:sy n="142" d="100"/>
        </p:scale>
        <p:origin x="1312" y="1276"/>
      </p:cViewPr>
      <p:guideLst>
        <p:guide orient="horz"/>
        <p:guide pos="512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zymyrov, Oleksandr" userId="2f620865-d50f-4a43-9142-cf92e53d3346" providerId="ADAL" clId="{1D643524-8125-4C09-BD53-2E83757BA397}"/>
    <pc:docChg chg="custSel addSld modSld sldOrd">
      <pc:chgData name="Kazymyrov, Oleksandr" userId="2f620865-d50f-4a43-9142-cf92e53d3346" providerId="ADAL" clId="{1D643524-8125-4C09-BD53-2E83757BA397}" dt="2023-02-03T07:46:27.607" v="437" actId="20577"/>
      <pc:docMkLst>
        <pc:docMk/>
      </pc:docMkLst>
      <pc:sldChg chg="modSp mod">
        <pc:chgData name="Kazymyrov, Oleksandr" userId="2f620865-d50f-4a43-9142-cf92e53d3346" providerId="ADAL" clId="{1D643524-8125-4C09-BD53-2E83757BA397}" dt="2023-02-03T07:10:25.643" v="22" actId="20577"/>
        <pc:sldMkLst>
          <pc:docMk/>
          <pc:sldMk cId="2213282819" sldId="4506"/>
        </pc:sldMkLst>
        <pc:spChg chg="mod">
          <ac:chgData name="Kazymyrov, Oleksandr" userId="2f620865-d50f-4a43-9142-cf92e53d3346" providerId="ADAL" clId="{1D643524-8125-4C09-BD53-2E83757BA397}" dt="2023-02-03T07:10:25.643" v="22" actId="20577"/>
          <ac:spMkLst>
            <pc:docMk/>
            <pc:sldMk cId="2213282819" sldId="4506"/>
            <ac:spMk id="10" creationId="{85CB3F28-461A-FD2F-B836-518A39C91554}"/>
          </ac:spMkLst>
        </pc:spChg>
      </pc:sldChg>
      <pc:sldChg chg="modSp add mod">
        <pc:chgData name="Kazymyrov, Oleksandr" userId="2f620865-d50f-4a43-9142-cf92e53d3346" providerId="ADAL" clId="{1D643524-8125-4C09-BD53-2E83757BA397}" dt="2023-02-03T07:10:19.262" v="10" actId="20577"/>
        <pc:sldMkLst>
          <pc:docMk/>
          <pc:sldMk cId="1325865301" sldId="4507"/>
        </pc:sldMkLst>
        <pc:spChg chg="mod">
          <ac:chgData name="Kazymyrov, Oleksandr" userId="2f620865-d50f-4a43-9142-cf92e53d3346" providerId="ADAL" clId="{1D643524-8125-4C09-BD53-2E83757BA397}" dt="2023-02-03T07:10:19.262" v="10" actId="20577"/>
          <ac:spMkLst>
            <pc:docMk/>
            <pc:sldMk cId="1325865301" sldId="4507"/>
            <ac:spMk id="10" creationId="{85CB3F28-461A-FD2F-B836-518A39C91554}"/>
          </ac:spMkLst>
        </pc:spChg>
      </pc:sldChg>
      <pc:sldChg chg="modSp add mod">
        <pc:chgData name="Kazymyrov, Oleksandr" userId="2f620865-d50f-4a43-9142-cf92e53d3346" providerId="ADAL" clId="{1D643524-8125-4C09-BD53-2E83757BA397}" dt="2023-02-03T07:11:04.402" v="82" actId="20577"/>
        <pc:sldMkLst>
          <pc:docMk/>
          <pc:sldMk cId="2559957081" sldId="4508"/>
        </pc:sldMkLst>
        <pc:spChg chg="mod">
          <ac:chgData name="Kazymyrov, Oleksandr" userId="2f620865-d50f-4a43-9142-cf92e53d3346" providerId="ADAL" clId="{1D643524-8125-4C09-BD53-2E83757BA397}" dt="2023-02-03T07:11:04.402" v="82" actId="20577"/>
          <ac:spMkLst>
            <pc:docMk/>
            <pc:sldMk cId="2559957081" sldId="4508"/>
            <ac:spMk id="10" creationId="{85CB3F28-461A-FD2F-B836-518A39C91554}"/>
          </ac:spMkLst>
        </pc:spChg>
      </pc:sldChg>
      <pc:sldChg chg="modSp add mod">
        <pc:chgData name="Kazymyrov, Oleksandr" userId="2f620865-d50f-4a43-9142-cf92e53d3346" providerId="ADAL" clId="{1D643524-8125-4C09-BD53-2E83757BA397}" dt="2023-02-03T07:46:27.607" v="437" actId="20577"/>
        <pc:sldMkLst>
          <pc:docMk/>
          <pc:sldMk cId="723800629" sldId="4509"/>
        </pc:sldMkLst>
        <pc:spChg chg="mod">
          <ac:chgData name="Kazymyrov, Oleksandr" userId="2f620865-d50f-4a43-9142-cf92e53d3346" providerId="ADAL" clId="{1D643524-8125-4C09-BD53-2E83757BA397}" dt="2023-02-03T07:11:30.698" v="127" actId="20577"/>
          <ac:spMkLst>
            <pc:docMk/>
            <pc:sldMk cId="723800629" sldId="4509"/>
            <ac:spMk id="10" creationId="{85CB3F28-461A-FD2F-B836-518A39C91554}"/>
          </ac:spMkLst>
        </pc:spChg>
        <pc:spChg chg="mod">
          <ac:chgData name="Kazymyrov, Oleksandr" userId="2f620865-d50f-4a43-9142-cf92e53d3346" providerId="ADAL" clId="{1D643524-8125-4C09-BD53-2E83757BA397}" dt="2023-02-03T07:46:27.607" v="437" actId="20577"/>
          <ac:spMkLst>
            <pc:docMk/>
            <pc:sldMk cId="723800629" sldId="4509"/>
            <ac:spMk id="11" creationId="{11D7DA90-23F0-8703-CCE9-A1CA85D0D117}"/>
          </ac:spMkLst>
        </pc:spChg>
      </pc:sldChg>
      <pc:sldChg chg="modSp add mod">
        <pc:chgData name="Kazymyrov, Oleksandr" userId="2f620865-d50f-4a43-9142-cf92e53d3346" providerId="ADAL" clId="{1D643524-8125-4C09-BD53-2E83757BA397}" dt="2023-02-03T07:13:21.965" v="366" actId="5793"/>
        <pc:sldMkLst>
          <pc:docMk/>
          <pc:sldMk cId="2658000043" sldId="4510"/>
        </pc:sldMkLst>
        <pc:spChg chg="mod">
          <ac:chgData name="Kazymyrov, Oleksandr" userId="2f620865-d50f-4a43-9142-cf92e53d3346" providerId="ADAL" clId="{1D643524-8125-4C09-BD53-2E83757BA397}" dt="2023-02-03T07:13:19.863" v="364" actId="20577"/>
          <ac:spMkLst>
            <pc:docMk/>
            <pc:sldMk cId="2658000043" sldId="4510"/>
            <ac:spMk id="10" creationId="{85CB3F28-461A-FD2F-B836-518A39C91554}"/>
          </ac:spMkLst>
        </pc:spChg>
        <pc:spChg chg="mod">
          <ac:chgData name="Kazymyrov, Oleksandr" userId="2f620865-d50f-4a43-9142-cf92e53d3346" providerId="ADAL" clId="{1D643524-8125-4C09-BD53-2E83757BA397}" dt="2023-02-03T07:13:21.965" v="366" actId="5793"/>
          <ac:spMkLst>
            <pc:docMk/>
            <pc:sldMk cId="2658000043" sldId="4510"/>
            <ac:spMk id="11" creationId="{11D7DA90-23F0-8703-CCE9-A1CA85D0D117}"/>
          </ac:spMkLst>
        </pc:spChg>
      </pc:sldChg>
      <pc:sldChg chg="modSp add mod">
        <pc:chgData name="Kazymyrov, Oleksandr" userId="2f620865-d50f-4a43-9142-cf92e53d3346" providerId="ADAL" clId="{1D643524-8125-4C09-BD53-2E83757BA397}" dt="2023-02-03T07:12:33.323" v="306" actId="20577"/>
        <pc:sldMkLst>
          <pc:docMk/>
          <pc:sldMk cId="1005031439" sldId="4511"/>
        </pc:sldMkLst>
        <pc:spChg chg="mod">
          <ac:chgData name="Kazymyrov, Oleksandr" userId="2f620865-d50f-4a43-9142-cf92e53d3346" providerId="ADAL" clId="{1D643524-8125-4C09-BD53-2E83757BA397}" dt="2023-02-03T07:12:33.323" v="306" actId="20577"/>
          <ac:spMkLst>
            <pc:docMk/>
            <pc:sldMk cId="1005031439" sldId="4511"/>
            <ac:spMk id="10" creationId="{85CB3F28-461A-FD2F-B836-518A39C91554}"/>
          </ac:spMkLst>
        </pc:spChg>
      </pc:sldChg>
      <pc:sldChg chg="modSp add mod">
        <pc:chgData name="Kazymyrov, Oleksandr" userId="2f620865-d50f-4a43-9142-cf92e53d3346" providerId="ADAL" clId="{1D643524-8125-4C09-BD53-2E83757BA397}" dt="2023-02-03T07:13:36.033" v="377" actId="20577"/>
        <pc:sldMkLst>
          <pc:docMk/>
          <pc:sldMk cId="1393247075" sldId="4512"/>
        </pc:sldMkLst>
        <pc:spChg chg="mod">
          <ac:chgData name="Kazymyrov, Oleksandr" userId="2f620865-d50f-4a43-9142-cf92e53d3346" providerId="ADAL" clId="{1D643524-8125-4C09-BD53-2E83757BA397}" dt="2023-02-03T07:13:36.033" v="377" actId="20577"/>
          <ac:spMkLst>
            <pc:docMk/>
            <pc:sldMk cId="1393247075" sldId="4512"/>
            <ac:spMk id="10" creationId="{85CB3F28-461A-FD2F-B836-518A39C91554}"/>
          </ac:spMkLst>
        </pc:spChg>
      </pc:sldChg>
      <pc:sldChg chg="modSp add mod ord">
        <pc:chgData name="Kazymyrov, Oleksandr" userId="2f620865-d50f-4a43-9142-cf92e53d3346" providerId="ADAL" clId="{1D643524-8125-4C09-BD53-2E83757BA397}" dt="2023-02-03T07:14:12.085" v="428" actId="20577"/>
        <pc:sldMkLst>
          <pc:docMk/>
          <pc:sldMk cId="2090121526" sldId="4513"/>
        </pc:sldMkLst>
        <pc:spChg chg="mod">
          <ac:chgData name="Kazymyrov, Oleksandr" userId="2f620865-d50f-4a43-9142-cf92e53d3346" providerId="ADAL" clId="{1D643524-8125-4C09-BD53-2E83757BA397}" dt="2023-02-03T07:14:12.085" v="428" actId="20577"/>
          <ac:spMkLst>
            <pc:docMk/>
            <pc:sldMk cId="2090121526" sldId="4513"/>
            <ac:spMk id="10" creationId="{85CB3F28-461A-FD2F-B836-518A39C91554}"/>
          </ac:spMkLst>
        </pc:spChg>
      </pc:sldChg>
    </pc:docChg>
  </pc:docChgLst>
  <pc:docChgLst>
    <pc:chgData name="Kazymyrov, Oleksandr" userId="2f620865-d50f-4a43-9142-cf92e53d3346" providerId="ADAL" clId="{F6178454-7F84-488A-918E-B2479C3CDAF4}"/>
    <pc:docChg chg="custSel modSld">
      <pc:chgData name="Kazymyrov, Oleksandr" userId="2f620865-d50f-4a43-9142-cf92e53d3346" providerId="ADAL" clId="{F6178454-7F84-488A-918E-B2479C3CDAF4}" dt="2023-05-05T11:50:35.182" v="2" actId="404"/>
      <pc:docMkLst>
        <pc:docMk/>
      </pc:docMkLst>
      <pc:sldChg chg="modSp mod">
        <pc:chgData name="Kazymyrov, Oleksandr" userId="2f620865-d50f-4a43-9142-cf92e53d3346" providerId="ADAL" clId="{F6178454-7F84-488A-918E-B2479C3CDAF4}" dt="2023-05-05T11:50:35.182" v="2" actId="404"/>
        <pc:sldMkLst>
          <pc:docMk/>
          <pc:sldMk cId="4221918857" sldId="4504"/>
        </pc:sldMkLst>
        <pc:spChg chg="mod">
          <ac:chgData name="Kazymyrov, Oleksandr" userId="2f620865-d50f-4a43-9142-cf92e53d3346" providerId="ADAL" clId="{F6178454-7F84-488A-918E-B2479C3CDAF4}" dt="2023-05-05T11:50:35.182" v="2" actId="404"/>
          <ac:spMkLst>
            <pc:docMk/>
            <pc:sldMk cId="4221918857" sldId="4504"/>
            <ac:spMk id="2" creationId="{068C149C-135F-4820-B100-A023E8620B79}"/>
          </ac:spMkLst>
        </pc:spChg>
      </pc:sldChg>
    </pc:docChg>
  </pc:docChgLst>
  <pc:docChgLst>
    <pc:chgData name="Kazymyrov, Oleksandr" userId="2f620865-d50f-4a43-9142-cf92e53d3346" providerId="ADAL" clId="{81635AD5-DF2D-4D56-84BB-C5329CD4478B}"/>
    <pc:docChg chg="undo redo custSel addSld delSld modSld sldOrd addSection delSection modSection">
      <pc:chgData name="Kazymyrov, Oleksandr" userId="2f620865-d50f-4a43-9142-cf92e53d3346" providerId="ADAL" clId="{81635AD5-DF2D-4D56-84BB-C5329CD4478B}" dt="2023-10-06T07:58:18.770" v="2518" actId="9405"/>
      <pc:docMkLst>
        <pc:docMk/>
      </pc:docMkLst>
      <pc:sldChg chg="modSp mod">
        <pc:chgData name="Kazymyrov, Oleksandr" userId="2f620865-d50f-4a43-9142-cf92e53d3346" providerId="ADAL" clId="{81635AD5-DF2D-4D56-84BB-C5329CD4478B}" dt="2023-09-27T06:03:12.620" v="61" actId="403"/>
        <pc:sldMkLst>
          <pc:docMk/>
          <pc:sldMk cId="4221918857" sldId="4504"/>
        </pc:sldMkLst>
        <pc:spChg chg="mod">
          <ac:chgData name="Kazymyrov, Oleksandr" userId="2f620865-d50f-4a43-9142-cf92e53d3346" providerId="ADAL" clId="{81635AD5-DF2D-4D56-84BB-C5329CD4478B}" dt="2023-09-27T06:00:52.292" v="4"/>
          <ac:spMkLst>
            <pc:docMk/>
            <pc:sldMk cId="4221918857" sldId="4504"/>
            <ac:spMk id="2" creationId="{068C149C-135F-4820-B100-A023E8620B79}"/>
          </ac:spMkLst>
        </pc:spChg>
        <pc:spChg chg="mod">
          <ac:chgData name="Kazymyrov, Oleksandr" userId="2f620865-d50f-4a43-9142-cf92e53d3346" providerId="ADAL" clId="{81635AD5-DF2D-4D56-84BB-C5329CD4478B}" dt="2023-09-27T06:03:12.620" v="61" actId="403"/>
          <ac:spMkLst>
            <pc:docMk/>
            <pc:sldMk cId="4221918857" sldId="4504"/>
            <ac:spMk id="4" creationId="{CC8E06F6-3DFF-4DAE-ADBB-AF7343875848}"/>
          </ac:spMkLst>
        </pc:spChg>
      </pc:sldChg>
      <pc:sldChg chg="del">
        <pc:chgData name="Kazymyrov, Oleksandr" userId="2f620865-d50f-4a43-9142-cf92e53d3346" providerId="ADAL" clId="{81635AD5-DF2D-4D56-84BB-C5329CD4478B}" dt="2023-09-27T06:54:27.919" v="233" actId="47"/>
        <pc:sldMkLst>
          <pc:docMk/>
          <pc:sldMk cId="2180839635" sldId="4505"/>
        </pc:sldMkLst>
      </pc:sldChg>
      <pc:sldChg chg="addSp delSp modSp mod modClrScheme chgLayout">
        <pc:chgData name="Kazymyrov, Oleksandr" userId="2f620865-d50f-4a43-9142-cf92e53d3346" providerId="ADAL" clId="{81635AD5-DF2D-4D56-84BB-C5329CD4478B}" dt="2023-09-27T07:11:06.089" v="292" actId="1076"/>
        <pc:sldMkLst>
          <pc:docMk/>
          <pc:sldMk cId="2213282819" sldId="4506"/>
        </pc:sldMkLst>
        <pc:spChg chg="add del mod ord">
          <ac:chgData name="Kazymyrov, Oleksandr" userId="2f620865-d50f-4a43-9142-cf92e53d3346" providerId="ADAL" clId="{81635AD5-DF2D-4D56-84BB-C5329CD4478B}" dt="2023-09-27T06:41:22.663" v="186" actId="478"/>
          <ac:spMkLst>
            <pc:docMk/>
            <pc:sldMk cId="2213282819" sldId="4506"/>
            <ac:spMk id="2" creationId="{6E5E1D85-FD20-126B-76E7-8EC34DCFF769}"/>
          </ac:spMkLst>
        </pc:spChg>
        <pc:spChg chg="add del mod ord">
          <ac:chgData name="Kazymyrov, Oleksandr" userId="2f620865-d50f-4a43-9142-cf92e53d3346" providerId="ADAL" clId="{81635AD5-DF2D-4D56-84BB-C5329CD4478B}" dt="2023-09-27T06:38:30.361" v="164"/>
          <ac:spMkLst>
            <pc:docMk/>
            <pc:sldMk cId="2213282819" sldId="4506"/>
            <ac:spMk id="3" creationId="{07078CF9-F08A-AD95-7D5F-8AFCBCB6AD9E}"/>
          </ac:spMkLst>
        </pc:spChg>
        <pc:spChg chg="add del mod ord">
          <ac:chgData name="Kazymyrov, Oleksandr" userId="2f620865-d50f-4a43-9142-cf92e53d3346" providerId="ADAL" clId="{81635AD5-DF2D-4D56-84BB-C5329CD4478B}" dt="2023-09-27T06:47:46.286" v="207" actId="478"/>
          <ac:spMkLst>
            <pc:docMk/>
            <pc:sldMk cId="2213282819" sldId="4506"/>
            <ac:spMk id="7" creationId="{9AC5A7F1-DAEA-42E4-DD06-63E4BB5F2866}"/>
          </ac:spMkLst>
        </pc:spChg>
        <pc:spChg chg="mod ord">
          <ac:chgData name="Kazymyrov, Oleksandr" userId="2f620865-d50f-4a43-9142-cf92e53d3346" providerId="ADAL" clId="{81635AD5-DF2D-4D56-84BB-C5329CD4478B}" dt="2023-09-27T06:47:57.718" v="208"/>
          <ac:spMkLst>
            <pc:docMk/>
            <pc:sldMk cId="2213282819" sldId="4506"/>
            <ac:spMk id="10" creationId="{85CB3F28-461A-FD2F-B836-518A39C91554}"/>
          </ac:spMkLst>
        </pc:spChg>
        <pc:spChg chg="del mod ord">
          <ac:chgData name="Kazymyrov, Oleksandr" userId="2f620865-d50f-4a43-9142-cf92e53d3346" providerId="ADAL" clId="{81635AD5-DF2D-4D56-84BB-C5329CD4478B}" dt="2023-09-27T06:38:23.224" v="160" actId="700"/>
          <ac:spMkLst>
            <pc:docMk/>
            <pc:sldMk cId="2213282819" sldId="4506"/>
            <ac:spMk id="11" creationId="{11D7DA90-23F0-8703-CCE9-A1CA85D0D117}"/>
          </ac:spMkLst>
        </pc:spChg>
        <pc:picChg chg="add del mod">
          <ac:chgData name="Kazymyrov, Oleksandr" userId="2f620865-d50f-4a43-9142-cf92e53d3346" providerId="ADAL" clId="{81635AD5-DF2D-4D56-84BB-C5329CD4478B}" dt="2023-09-27T06:38:25.953" v="162"/>
          <ac:picMkLst>
            <pc:docMk/>
            <pc:sldMk cId="2213282819" sldId="4506"/>
            <ac:picMk id="4" creationId="{299B1EB0-0252-1E4E-2534-36FDE7A1EE2B}"/>
          </ac:picMkLst>
        </pc:picChg>
        <pc:picChg chg="add mod modCrop">
          <ac:chgData name="Kazymyrov, Oleksandr" userId="2f620865-d50f-4a43-9142-cf92e53d3346" providerId="ADAL" clId="{81635AD5-DF2D-4D56-84BB-C5329CD4478B}" dt="2023-09-27T07:10:46.380" v="288" actId="1076"/>
          <ac:picMkLst>
            <pc:docMk/>
            <pc:sldMk cId="2213282819" sldId="4506"/>
            <ac:picMk id="5" creationId="{A292AD6D-164A-93A4-C82E-0779E0D5C31E}"/>
          </ac:picMkLst>
        </pc:picChg>
        <pc:picChg chg="add mod modCrop">
          <ac:chgData name="Kazymyrov, Oleksandr" userId="2f620865-d50f-4a43-9142-cf92e53d3346" providerId="ADAL" clId="{81635AD5-DF2D-4D56-84BB-C5329CD4478B}" dt="2023-09-27T07:11:06.089" v="292" actId="1076"/>
          <ac:picMkLst>
            <pc:docMk/>
            <pc:sldMk cId="2213282819" sldId="4506"/>
            <ac:picMk id="6" creationId="{92A7C5A9-CE9B-0EA3-49DE-B5FA37763903}"/>
          </ac:picMkLst>
        </pc:picChg>
        <pc:picChg chg="add del">
          <ac:chgData name="Kazymyrov, Oleksandr" userId="2f620865-d50f-4a43-9142-cf92e53d3346" providerId="ADAL" clId="{81635AD5-DF2D-4D56-84BB-C5329CD4478B}" dt="2023-09-27T06:25:29.502" v="106" actId="478"/>
          <ac:picMkLst>
            <pc:docMk/>
            <pc:sldMk cId="2213282819" sldId="4506"/>
            <ac:picMk id="1026" creationId="{6CAA6B71-6B34-ACFE-FD5F-2A37C032946E}"/>
          </ac:picMkLst>
        </pc:picChg>
        <pc:picChg chg="add mod">
          <ac:chgData name="Kazymyrov, Oleksandr" userId="2f620865-d50f-4a43-9142-cf92e53d3346" providerId="ADAL" clId="{81635AD5-DF2D-4D56-84BB-C5329CD4478B}" dt="2023-09-27T06:43:06.169" v="200" actId="408"/>
          <ac:picMkLst>
            <pc:docMk/>
            <pc:sldMk cId="2213282819" sldId="4506"/>
            <ac:picMk id="1028" creationId="{8B4BBA68-BA25-5489-97C5-81390CD9D510}"/>
          </ac:picMkLst>
        </pc:picChg>
        <pc:picChg chg="add mod">
          <ac:chgData name="Kazymyrov, Oleksandr" userId="2f620865-d50f-4a43-9142-cf92e53d3346" providerId="ADAL" clId="{81635AD5-DF2D-4D56-84BB-C5329CD4478B}" dt="2023-09-27T06:47:42.456" v="206" actId="408"/>
          <ac:picMkLst>
            <pc:docMk/>
            <pc:sldMk cId="2213282819" sldId="4506"/>
            <ac:picMk id="1030" creationId="{DCB414BE-F73F-5175-2253-51A7D87ED7DC}"/>
          </ac:picMkLst>
        </pc:picChg>
        <pc:picChg chg="add mod">
          <ac:chgData name="Kazymyrov, Oleksandr" userId="2f620865-d50f-4a43-9142-cf92e53d3346" providerId="ADAL" clId="{81635AD5-DF2D-4D56-84BB-C5329CD4478B}" dt="2023-09-27T06:43:13.751" v="201" actId="408"/>
          <ac:picMkLst>
            <pc:docMk/>
            <pc:sldMk cId="2213282819" sldId="4506"/>
            <ac:picMk id="1032" creationId="{E6E7F7F5-6D6A-15A3-149C-EA58F3AA131A}"/>
          </ac:picMkLst>
        </pc:picChg>
        <pc:picChg chg="add mod">
          <ac:chgData name="Kazymyrov, Oleksandr" userId="2f620865-d50f-4a43-9142-cf92e53d3346" providerId="ADAL" clId="{81635AD5-DF2D-4D56-84BB-C5329CD4478B}" dt="2023-09-27T06:47:42.456" v="206" actId="408"/>
          <ac:picMkLst>
            <pc:docMk/>
            <pc:sldMk cId="2213282819" sldId="4506"/>
            <ac:picMk id="1034" creationId="{173BF936-FBFC-0C50-C5BF-1F1B7AB798F2}"/>
          </ac:picMkLst>
        </pc:picChg>
        <pc:picChg chg="add mod">
          <ac:chgData name="Kazymyrov, Oleksandr" userId="2f620865-d50f-4a43-9142-cf92e53d3346" providerId="ADAL" clId="{81635AD5-DF2D-4D56-84BB-C5329CD4478B}" dt="2023-09-27T06:43:13.751" v="201" actId="408"/>
          <ac:picMkLst>
            <pc:docMk/>
            <pc:sldMk cId="2213282819" sldId="4506"/>
            <ac:picMk id="1036" creationId="{540252BC-766B-C518-40F7-DE347BFC5B75}"/>
          </ac:picMkLst>
        </pc:picChg>
        <pc:picChg chg="add mod">
          <ac:chgData name="Kazymyrov, Oleksandr" userId="2f620865-d50f-4a43-9142-cf92e53d3346" providerId="ADAL" clId="{81635AD5-DF2D-4D56-84BB-C5329CD4478B}" dt="2023-09-27T06:43:13.751" v="201" actId="408"/>
          <ac:picMkLst>
            <pc:docMk/>
            <pc:sldMk cId="2213282819" sldId="4506"/>
            <ac:picMk id="1038" creationId="{F31AEC35-099F-A955-9AE2-3926CD214E11}"/>
          </ac:picMkLst>
        </pc:picChg>
        <pc:picChg chg="add mod">
          <ac:chgData name="Kazymyrov, Oleksandr" userId="2f620865-d50f-4a43-9142-cf92e53d3346" providerId="ADAL" clId="{81635AD5-DF2D-4D56-84BB-C5329CD4478B}" dt="2023-09-27T06:43:06.169" v="200" actId="408"/>
          <ac:picMkLst>
            <pc:docMk/>
            <pc:sldMk cId="2213282819" sldId="4506"/>
            <ac:picMk id="1040" creationId="{61847560-E5BC-3731-CD9A-446C720DE558}"/>
          </ac:picMkLst>
        </pc:picChg>
        <pc:picChg chg="add mod">
          <ac:chgData name="Kazymyrov, Oleksandr" userId="2f620865-d50f-4a43-9142-cf92e53d3346" providerId="ADAL" clId="{81635AD5-DF2D-4D56-84BB-C5329CD4478B}" dt="2023-09-27T06:43:06.169" v="200" actId="408"/>
          <ac:picMkLst>
            <pc:docMk/>
            <pc:sldMk cId="2213282819" sldId="4506"/>
            <ac:picMk id="1042" creationId="{63EA83B9-7FAE-3147-4122-5FA0BBBF0D62}"/>
          </ac:picMkLst>
        </pc:picChg>
        <pc:picChg chg="add mod">
          <ac:chgData name="Kazymyrov, Oleksandr" userId="2f620865-d50f-4a43-9142-cf92e53d3346" providerId="ADAL" clId="{81635AD5-DF2D-4D56-84BB-C5329CD4478B}" dt="2023-09-27T06:43:13.751" v="201" actId="408"/>
          <ac:picMkLst>
            <pc:docMk/>
            <pc:sldMk cId="2213282819" sldId="4506"/>
            <ac:picMk id="1044" creationId="{FD86F913-9D3C-B128-BA0F-2EFBCD98BC93}"/>
          </ac:picMkLst>
        </pc:picChg>
        <pc:picChg chg="add mod">
          <ac:chgData name="Kazymyrov, Oleksandr" userId="2f620865-d50f-4a43-9142-cf92e53d3346" providerId="ADAL" clId="{81635AD5-DF2D-4D56-84BB-C5329CD4478B}" dt="2023-09-27T06:47:42.456" v="206" actId="408"/>
          <ac:picMkLst>
            <pc:docMk/>
            <pc:sldMk cId="2213282819" sldId="4506"/>
            <ac:picMk id="1046" creationId="{C9660A21-E1CA-A442-F3A0-BEC2CBB67849}"/>
          </ac:picMkLst>
        </pc:picChg>
        <pc:picChg chg="add mod">
          <ac:chgData name="Kazymyrov, Oleksandr" userId="2f620865-d50f-4a43-9142-cf92e53d3346" providerId="ADAL" clId="{81635AD5-DF2D-4D56-84BB-C5329CD4478B}" dt="2023-09-27T06:43:06.169" v="200" actId="408"/>
          <ac:picMkLst>
            <pc:docMk/>
            <pc:sldMk cId="2213282819" sldId="4506"/>
            <ac:picMk id="1048" creationId="{4D7FE60E-6086-65BC-4C1F-366613FE5872}"/>
          </ac:picMkLst>
        </pc:picChg>
        <pc:picChg chg="add mod">
          <ac:chgData name="Kazymyrov, Oleksandr" userId="2f620865-d50f-4a43-9142-cf92e53d3346" providerId="ADAL" clId="{81635AD5-DF2D-4D56-84BB-C5329CD4478B}" dt="2023-09-27T06:47:42.456" v="206" actId="408"/>
          <ac:picMkLst>
            <pc:docMk/>
            <pc:sldMk cId="2213282819" sldId="4506"/>
            <ac:picMk id="1050" creationId="{39A77944-FC66-EACC-B906-F994C7B491A1}"/>
          </ac:picMkLst>
        </pc:picChg>
      </pc:sldChg>
      <pc:sldChg chg="addSp delSp modSp del mod ord">
        <pc:chgData name="Kazymyrov, Oleksandr" userId="2f620865-d50f-4a43-9142-cf92e53d3346" providerId="ADAL" clId="{81635AD5-DF2D-4D56-84BB-C5329CD4478B}" dt="2023-09-27T13:18:17.206" v="1356" actId="47"/>
        <pc:sldMkLst>
          <pc:docMk/>
          <pc:sldMk cId="1325865301" sldId="4507"/>
        </pc:sldMkLst>
        <pc:picChg chg="add del mod">
          <ac:chgData name="Kazymyrov, Oleksandr" userId="2f620865-d50f-4a43-9142-cf92e53d3346" providerId="ADAL" clId="{81635AD5-DF2D-4D56-84BB-C5329CD4478B}" dt="2023-09-27T09:36:36.985" v="444" actId="478"/>
          <ac:picMkLst>
            <pc:docMk/>
            <pc:sldMk cId="1325865301" sldId="4507"/>
            <ac:picMk id="2" creationId="{7A66DB73-3192-976E-ADA9-F04C56E0A00F}"/>
          </ac:picMkLst>
        </pc:picChg>
        <pc:picChg chg="add del mod">
          <ac:chgData name="Kazymyrov, Oleksandr" userId="2f620865-d50f-4a43-9142-cf92e53d3346" providerId="ADAL" clId="{81635AD5-DF2D-4D56-84BB-C5329CD4478B}" dt="2023-09-27T09:36:36.985" v="444" actId="478"/>
          <ac:picMkLst>
            <pc:docMk/>
            <pc:sldMk cId="1325865301" sldId="4507"/>
            <ac:picMk id="3" creationId="{85B70F23-C92A-8950-5158-F6999CE09751}"/>
          </ac:picMkLst>
        </pc:picChg>
      </pc:sldChg>
      <pc:sldChg chg="addSp delSp modSp mod ord modClrScheme chgLayout">
        <pc:chgData name="Kazymyrov, Oleksandr" userId="2f620865-d50f-4a43-9142-cf92e53d3346" providerId="ADAL" clId="{81635AD5-DF2D-4D56-84BB-C5329CD4478B}" dt="2023-10-02T07:43:01.320" v="1727" actId="20577"/>
        <pc:sldMkLst>
          <pc:docMk/>
          <pc:sldMk cId="2559957081" sldId="4508"/>
        </pc:sldMkLst>
        <pc:spChg chg="add del mod ord">
          <ac:chgData name="Kazymyrov, Oleksandr" userId="2f620865-d50f-4a43-9142-cf92e53d3346" providerId="ADAL" clId="{81635AD5-DF2D-4D56-84BB-C5329CD4478B}" dt="2023-10-02T07:36:59.414" v="1572"/>
          <ac:spMkLst>
            <pc:docMk/>
            <pc:sldMk cId="2559957081" sldId="4508"/>
            <ac:spMk id="4" creationId="{E88D9B6F-7221-DD9C-BE76-1113E4B758C0}"/>
          </ac:spMkLst>
        </pc:spChg>
        <pc:spChg chg="add del mod ord">
          <ac:chgData name="Kazymyrov, Oleksandr" userId="2f620865-d50f-4a43-9142-cf92e53d3346" providerId="ADAL" clId="{81635AD5-DF2D-4D56-84BB-C5329CD4478B}" dt="2023-10-02T07:37:02.321" v="1575"/>
          <ac:spMkLst>
            <pc:docMk/>
            <pc:sldMk cId="2559957081" sldId="4508"/>
            <ac:spMk id="5" creationId="{ECD9AEAF-E383-C1D3-78A5-966FBD713966}"/>
          </ac:spMkLst>
        </pc:spChg>
        <pc:spChg chg="mod ord">
          <ac:chgData name="Kazymyrov, Oleksandr" userId="2f620865-d50f-4a43-9142-cf92e53d3346" providerId="ADAL" clId="{81635AD5-DF2D-4D56-84BB-C5329CD4478B}" dt="2023-10-02T07:43:01.320" v="1727" actId="20577"/>
          <ac:spMkLst>
            <pc:docMk/>
            <pc:sldMk cId="2559957081" sldId="4508"/>
            <ac:spMk id="10" creationId="{85CB3F28-461A-FD2F-B836-518A39C91554}"/>
          </ac:spMkLst>
        </pc:spChg>
        <pc:spChg chg="del mod ord">
          <ac:chgData name="Kazymyrov, Oleksandr" userId="2f620865-d50f-4a43-9142-cf92e53d3346" providerId="ADAL" clId="{81635AD5-DF2D-4D56-84BB-C5329CD4478B}" dt="2023-10-02T07:36:55.636" v="1569" actId="700"/>
          <ac:spMkLst>
            <pc:docMk/>
            <pc:sldMk cId="2559957081" sldId="4508"/>
            <ac:spMk id="11" creationId="{11D7DA90-23F0-8703-CCE9-A1CA85D0D117}"/>
          </ac:spMkLst>
        </pc:spChg>
        <pc:picChg chg="add del mod modCrop">
          <ac:chgData name="Kazymyrov, Oleksandr" userId="2f620865-d50f-4a43-9142-cf92e53d3346" providerId="ADAL" clId="{81635AD5-DF2D-4D56-84BB-C5329CD4478B}" dt="2023-10-02T07:36:57.431" v="1570" actId="21"/>
          <ac:picMkLst>
            <pc:docMk/>
            <pc:sldMk cId="2559957081" sldId="4508"/>
            <ac:picMk id="2" creationId="{8D5CF63E-7B5E-3694-73F8-08F570575C7B}"/>
          </ac:picMkLst>
        </pc:picChg>
        <pc:picChg chg="add del mod">
          <ac:chgData name="Kazymyrov, Oleksandr" userId="2f620865-d50f-4a43-9142-cf92e53d3346" providerId="ADAL" clId="{81635AD5-DF2D-4D56-84BB-C5329CD4478B}" dt="2023-10-02T07:37:00.939" v="1573" actId="21"/>
          <ac:picMkLst>
            <pc:docMk/>
            <pc:sldMk cId="2559957081" sldId="4508"/>
            <ac:picMk id="3" creationId="{F35037ED-9F65-7D4D-6BB9-153D26AE1D27}"/>
          </ac:picMkLst>
        </pc:picChg>
        <pc:picChg chg="add mod ord">
          <ac:chgData name="Kazymyrov, Oleksandr" userId="2f620865-d50f-4a43-9142-cf92e53d3346" providerId="ADAL" clId="{81635AD5-DF2D-4D56-84BB-C5329CD4478B}" dt="2023-10-02T07:41:49.590" v="1654" actId="700"/>
          <ac:picMkLst>
            <pc:docMk/>
            <pc:sldMk cId="2559957081" sldId="4508"/>
            <ac:picMk id="6" creationId="{2EEDD4BB-55F6-7C1D-7F90-EAD42A671ABB}"/>
          </ac:picMkLst>
        </pc:picChg>
        <pc:picChg chg="add mod ord">
          <ac:chgData name="Kazymyrov, Oleksandr" userId="2f620865-d50f-4a43-9142-cf92e53d3346" providerId="ADAL" clId="{81635AD5-DF2D-4D56-84BB-C5329CD4478B}" dt="2023-10-02T07:41:49.590" v="1654" actId="700"/>
          <ac:picMkLst>
            <pc:docMk/>
            <pc:sldMk cId="2559957081" sldId="4508"/>
            <ac:picMk id="7" creationId="{4313A887-5E83-CEB2-7306-CAB3DCC28428}"/>
          </ac:picMkLst>
        </pc:picChg>
      </pc:sldChg>
      <pc:sldChg chg="addSp modSp mod ord">
        <pc:chgData name="Kazymyrov, Oleksandr" userId="2f620865-d50f-4a43-9142-cf92e53d3346" providerId="ADAL" clId="{81635AD5-DF2D-4D56-84BB-C5329CD4478B}" dt="2023-09-27T13:20:11.399" v="1393" actId="1076"/>
        <pc:sldMkLst>
          <pc:docMk/>
          <pc:sldMk cId="723800629" sldId="4509"/>
        </pc:sldMkLst>
        <pc:picChg chg="add mod">
          <ac:chgData name="Kazymyrov, Oleksandr" userId="2f620865-d50f-4a43-9142-cf92e53d3346" providerId="ADAL" clId="{81635AD5-DF2D-4D56-84BB-C5329CD4478B}" dt="2023-09-27T09:29:18.669" v="408" actId="1076"/>
          <ac:picMkLst>
            <pc:docMk/>
            <pc:sldMk cId="723800629" sldId="4509"/>
            <ac:picMk id="2" creationId="{A1DECEE3-BD25-CB25-12C4-5625296AF153}"/>
          </ac:picMkLst>
        </pc:picChg>
        <pc:picChg chg="add mod">
          <ac:chgData name="Kazymyrov, Oleksandr" userId="2f620865-d50f-4a43-9142-cf92e53d3346" providerId="ADAL" clId="{81635AD5-DF2D-4D56-84BB-C5329CD4478B}" dt="2023-09-27T13:20:11.399" v="1393" actId="1076"/>
          <ac:picMkLst>
            <pc:docMk/>
            <pc:sldMk cId="723800629" sldId="4509"/>
            <ac:picMk id="3" creationId="{65CB1506-D85E-E539-0339-B129A455295B}"/>
          </ac:picMkLst>
        </pc:picChg>
      </pc:sldChg>
      <pc:sldChg chg="del">
        <pc:chgData name="Kazymyrov, Oleksandr" userId="2f620865-d50f-4a43-9142-cf92e53d3346" providerId="ADAL" clId="{81635AD5-DF2D-4D56-84BB-C5329CD4478B}" dt="2023-09-27T13:17:59.117" v="1347" actId="47"/>
        <pc:sldMkLst>
          <pc:docMk/>
          <pc:sldMk cId="2658000043" sldId="4510"/>
        </pc:sldMkLst>
      </pc:sldChg>
      <pc:sldChg chg="del ord">
        <pc:chgData name="Kazymyrov, Oleksandr" userId="2f620865-d50f-4a43-9142-cf92e53d3346" providerId="ADAL" clId="{81635AD5-DF2D-4D56-84BB-C5329CD4478B}" dt="2023-09-27T13:17:57.257" v="1346" actId="47"/>
        <pc:sldMkLst>
          <pc:docMk/>
          <pc:sldMk cId="1005031439" sldId="4511"/>
        </pc:sldMkLst>
      </pc:sldChg>
      <pc:sldChg chg="addSp delSp modSp mod modClrScheme chgLayout">
        <pc:chgData name="Kazymyrov, Oleksandr" userId="2f620865-d50f-4a43-9142-cf92e53d3346" providerId="ADAL" clId="{81635AD5-DF2D-4D56-84BB-C5329CD4478B}" dt="2023-10-02T07:53:20.677" v="1804"/>
        <pc:sldMkLst>
          <pc:docMk/>
          <pc:sldMk cId="1393247075" sldId="4512"/>
        </pc:sldMkLst>
        <pc:spChg chg="add del mod ord">
          <ac:chgData name="Kazymyrov, Oleksandr" userId="2f620865-d50f-4a43-9142-cf92e53d3346" providerId="ADAL" clId="{81635AD5-DF2D-4D56-84BB-C5329CD4478B}" dt="2023-10-02T07:53:20.677" v="1804"/>
          <ac:spMkLst>
            <pc:docMk/>
            <pc:sldMk cId="1393247075" sldId="4512"/>
            <ac:spMk id="3" creationId="{A81B7BE1-FD3D-ADAA-FA0E-DD891672C213}"/>
          </ac:spMkLst>
        </pc:spChg>
        <pc:spChg chg="mod ord">
          <ac:chgData name="Kazymyrov, Oleksandr" userId="2f620865-d50f-4a43-9142-cf92e53d3346" providerId="ADAL" clId="{81635AD5-DF2D-4D56-84BB-C5329CD4478B}" dt="2023-10-02T07:53:16.530" v="1801" actId="700"/>
          <ac:spMkLst>
            <pc:docMk/>
            <pc:sldMk cId="1393247075" sldId="4512"/>
            <ac:spMk id="10" creationId="{85CB3F28-461A-FD2F-B836-518A39C91554}"/>
          </ac:spMkLst>
        </pc:spChg>
        <pc:spChg chg="del">
          <ac:chgData name="Kazymyrov, Oleksandr" userId="2f620865-d50f-4a43-9142-cf92e53d3346" providerId="ADAL" clId="{81635AD5-DF2D-4D56-84BB-C5329CD4478B}" dt="2023-09-27T10:56:53.097" v="893"/>
          <ac:spMkLst>
            <pc:docMk/>
            <pc:sldMk cId="1393247075" sldId="4512"/>
            <ac:spMk id="11" creationId="{11D7DA90-23F0-8703-CCE9-A1CA85D0D117}"/>
          </ac:spMkLst>
        </pc:spChg>
        <pc:picChg chg="add del mod">
          <ac:chgData name="Kazymyrov, Oleksandr" userId="2f620865-d50f-4a43-9142-cf92e53d3346" providerId="ADAL" clId="{81635AD5-DF2D-4D56-84BB-C5329CD4478B}" dt="2023-10-02T07:53:19.673" v="1802" actId="21"/>
          <ac:picMkLst>
            <pc:docMk/>
            <pc:sldMk cId="1393247075" sldId="4512"/>
            <ac:picMk id="2" creationId="{059792A8-52D6-8C15-03BA-67FD48E0FB2C}"/>
          </ac:picMkLst>
        </pc:picChg>
        <pc:picChg chg="add del mod">
          <ac:chgData name="Kazymyrov, Oleksandr" userId="2f620865-d50f-4a43-9142-cf92e53d3346" providerId="ADAL" clId="{81635AD5-DF2D-4D56-84BB-C5329CD4478B}" dt="2023-09-27T10:56:12.837" v="871"/>
          <ac:picMkLst>
            <pc:docMk/>
            <pc:sldMk cId="1393247075" sldId="4512"/>
            <ac:picMk id="2" creationId="{FB14D18C-9CEF-95E0-F009-FF2BFD27F923}"/>
          </ac:picMkLst>
        </pc:picChg>
        <pc:picChg chg="add del mod">
          <ac:chgData name="Kazymyrov, Oleksandr" userId="2f620865-d50f-4a43-9142-cf92e53d3346" providerId="ADAL" clId="{81635AD5-DF2D-4D56-84BB-C5329CD4478B}" dt="2023-09-27T10:56:51.973" v="892" actId="21"/>
          <ac:picMkLst>
            <pc:docMk/>
            <pc:sldMk cId="1393247075" sldId="4512"/>
            <ac:picMk id="3" creationId="{82D8E6B3-1833-3915-96CE-1E8B08D8B949}"/>
          </ac:picMkLst>
        </pc:picChg>
        <pc:picChg chg="add mod ord">
          <ac:chgData name="Kazymyrov, Oleksandr" userId="2f620865-d50f-4a43-9142-cf92e53d3346" providerId="ADAL" clId="{81635AD5-DF2D-4D56-84BB-C5329CD4478B}" dt="2023-10-02T07:53:16.530" v="1801" actId="700"/>
          <ac:picMkLst>
            <pc:docMk/>
            <pc:sldMk cId="1393247075" sldId="4512"/>
            <ac:picMk id="4" creationId="{20962AE4-DCD4-1D23-FD4A-2A2BC9F9E104}"/>
          </ac:picMkLst>
        </pc:picChg>
        <pc:picChg chg="add mod">
          <ac:chgData name="Kazymyrov, Oleksandr" userId="2f620865-d50f-4a43-9142-cf92e53d3346" providerId="ADAL" clId="{81635AD5-DF2D-4D56-84BB-C5329CD4478B}" dt="2023-10-02T07:53:20.677" v="1804"/>
          <ac:picMkLst>
            <pc:docMk/>
            <pc:sldMk cId="1393247075" sldId="4512"/>
            <ac:picMk id="5" creationId="{7430BD82-B587-D078-6DE4-0AA93251EC69}"/>
          </ac:picMkLst>
        </pc:picChg>
      </pc:sldChg>
      <pc:sldChg chg="addSp delSp modSp mod modClrScheme chgLayout">
        <pc:chgData name="Kazymyrov, Oleksandr" userId="2f620865-d50f-4a43-9142-cf92e53d3346" providerId="ADAL" clId="{81635AD5-DF2D-4D56-84BB-C5329CD4478B}" dt="2023-10-02T08:12:15.657" v="1832" actId="1440"/>
        <pc:sldMkLst>
          <pc:docMk/>
          <pc:sldMk cId="2090121526" sldId="4513"/>
        </pc:sldMkLst>
        <pc:spChg chg="add del mod ord">
          <ac:chgData name="Kazymyrov, Oleksandr" userId="2f620865-d50f-4a43-9142-cf92e53d3346" providerId="ADAL" clId="{81635AD5-DF2D-4D56-84BB-C5329CD4478B}" dt="2023-10-02T08:12:09.487" v="1831" actId="26606"/>
          <ac:spMkLst>
            <pc:docMk/>
            <pc:sldMk cId="2090121526" sldId="4513"/>
            <ac:spMk id="6" creationId="{92D38EF7-35F9-7825-8A15-792F76016387}"/>
          </ac:spMkLst>
        </pc:spChg>
        <pc:spChg chg="add del mod ord">
          <ac:chgData name="Kazymyrov, Oleksandr" userId="2f620865-d50f-4a43-9142-cf92e53d3346" providerId="ADAL" clId="{81635AD5-DF2D-4D56-84BB-C5329CD4478B}" dt="2023-10-02T08:12:09.487" v="1831" actId="26606"/>
          <ac:spMkLst>
            <pc:docMk/>
            <pc:sldMk cId="2090121526" sldId="4513"/>
            <ac:spMk id="7" creationId="{2A3CF4E4-3D94-87FF-F7FF-75E4DD2D2F6E}"/>
          </ac:spMkLst>
        </pc:spChg>
        <pc:spChg chg="mod ord">
          <ac:chgData name="Kazymyrov, Oleksandr" userId="2f620865-d50f-4a43-9142-cf92e53d3346" providerId="ADAL" clId="{81635AD5-DF2D-4D56-84BB-C5329CD4478B}" dt="2023-10-02T08:12:09.487" v="1831" actId="26606"/>
          <ac:spMkLst>
            <pc:docMk/>
            <pc:sldMk cId="2090121526" sldId="4513"/>
            <ac:spMk id="10" creationId="{85CB3F28-461A-FD2F-B836-518A39C91554}"/>
          </ac:spMkLst>
        </pc:spChg>
        <pc:spChg chg="del mod ord">
          <ac:chgData name="Kazymyrov, Oleksandr" userId="2f620865-d50f-4a43-9142-cf92e53d3346" providerId="ADAL" clId="{81635AD5-DF2D-4D56-84BB-C5329CD4478B}" dt="2023-10-02T08:12:06.239" v="1830" actId="700"/>
          <ac:spMkLst>
            <pc:docMk/>
            <pc:sldMk cId="2090121526" sldId="4513"/>
            <ac:spMk id="11" creationId="{11D7DA90-23F0-8703-CCE9-A1CA85D0D117}"/>
          </ac:spMkLst>
        </pc:spChg>
        <pc:picChg chg="add del mod">
          <ac:chgData name="Kazymyrov, Oleksandr" userId="2f620865-d50f-4a43-9142-cf92e53d3346" providerId="ADAL" clId="{81635AD5-DF2D-4D56-84BB-C5329CD4478B}" dt="2023-10-02T08:11:47.002" v="1825" actId="478"/>
          <ac:picMkLst>
            <pc:docMk/>
            <pc:sldMk cId="2090121526" sldId="4513"/>
            <ac:picMk id="2" creationId="{42FDD49A-BA8C-2037-4EB3-6A84C648EA25}"/>
          </ac:picMkLst>
        </pc:picChg>
        <pc:picChg chg="add mod ord">
          <ac:chgData name="Kazymyrov, Oleksandr" userId="2f620865-d50f-4a43-9142-cf92e53d3346" providerId="ADAL" clId="{81635AD5-DF2D-4D56-84BB-C5329CD4478B}" dt="2023-10-02T08:12:15.657" v="1832" actId="1440"/>
          <ac:picMkLst>
            <pc:docMk/>
            <pc:sldMk cId="2090121526" sldId="4513"/>
            <ac:picMk id="3" creationId="{8D13884F-AFF7-EBFE-ED1F-99BCA77D1DDC}"/>
          </ac:picMkLst>
        </pc:picChg>
        <pc:picChg chg="add del mod">
          <ac:chgData name="Kazymyrov, Oleksandr" userId="2f620865-d50f-4a43-9142-cf92e53d3346" providerId="ADAL" clId="{81635AD5-DF2D-4D56-84BB-C5329CD4478B}" dt="2023-10-02T08:11:36.263" v="1824" actId="478"/>
          <ac:picMkLst>
            <pc:docMk/>
            <pc:sldMk cId="2090121526" sldId="4513"/>
            <ac:picMk id="4" creationId="{CE75EA18-99C6-112A-20A7-0E43936AA67D}"/>
          </ac:picMkLst>
        </pc:picChg>
        <pc:picChg chg="add mod">
          <ac:chgData name="Kazymyrov, Oleksandr" userId="2f620865-d50f-4a43-9142-cf92e53d3346" providerId="ADAL" clId="{81635AD5-DF2D-4D56-84BB-C5329CD4478B}" dt="2023-10-02T08:12:15.657" v="1832" actId="1440"/>
          <ac:picMkLst>
            <pc:docMk/>
            <pc:sldMk cId="2090121526" sldId="4513"/>
            <ac:picMk id="5" creationId="{88963582-5DBB-597B-9BFF-C8E75FE6C179}"/>
          </ac:picMkLst>
        </pc:picChg>
      </pc:sldChg>
      <pc:sldChg chg="addSp delSp modSp add mod modClrScheme chgLayout">
        <pc:chgData name="Kazymyrov, Oleksandr" userId="2f620865-d50f-4a43-9142-cf92e53d3346" providerId="ADAL" clId="{81635AD5-DF2D-4D56-84BB-C5329CD4478B}" dt="2023-10-06T07:51:06.967" v="2479" actId="22"/>
        <pc:sldMkLst>
          <pc:docMk/>
          <pc:sldMk cId="93857650" sldId="4514"/>
        </pc:sldMkLst>
        <pc:spChg chg="add del mod ord">
          <ac:chgData name="Kazymyrov, Oleksandr" userId="2f620865-d50f-4a43-9142-cf92e53d3346" providerId="ADAL" clId="{81635AD5-DF2D-4D56-84BB-C5329CD4478B}" dt="2023-09-27T07:02:51.017" v="250" actId="478"/>
          <ac:spMkLst>
            <pc:docMk/>
            <pc:sldMk cId="93857650" sldId="4514"/>
            <ac:spMk id="2" creationId="{160DCF5B-4078-7B80-BF2C-151CCEF736D8}"/>
          </ac:spMkLst>
        </pc:spChg>
        <pc:spChg chg="add del mod ord">
          <ac:chgData name="Kazymyrov, Oleksandr" userId="2f620865-d50f-4a43-9142-cf92e53d3346" providerId="ADAL" clId="{81635AD5-DF2D-4D56-84BB-C5329CD4478B}" dt="2023-09-27T07:02:46.312" v="249" actId="478"/>
          <ac:spMkLst>
            <pc:docMk/>
            <pc:sldMk cId="93857650" sldId="4514"/>
            <ac:spMk id="3" creationId="{6FA82D07-9D14-E936-B221-3576C3516EA3}"/>
          </ac:spMkLst>
        </pc:spChg>
        <pc:spChg chg="add del mod ord">
          <ac:chgData name="Kazymyrov, Oleksandr" userId="2f620865-d50f-4a43-9142-cf92e53d3346" providerId="ADAL" clId="{81635AD5-DF2D-4D56-84BB-C5329CD4478B}" dt="2023-09-27T07:02:53.407" v="251" actId="478"/>
          <ac:spMkLst>
            <pc:docMk/>
            <pc:sldMk cId="93857650" sldId="4514"/>
            <ac:spMk id="4" creationId="{D34DE0D5-CD58-6BFE-DBE8-63E85CEB9173}"/>
          </ac:spMkLst>
        </pc:spChg>
        <pc:spChg chg="mod ord">
          <ac:chgData name="Kazymyrov, Oleksandr" userId="2f620865-d50f-4a43-9142-cf92e53d3346" providerId="ADAL" clId="{81635AD5-DF2D-4D56-84BB-C5329CD4478B}" dt="2023-10-02T07:29:30.749" v="1537"/>
          <ac:spMkLst>
            <pc:docMk/>
            <pc:sldMk cId="93857650" sldId="4514"/>
            <ac:spMk id="10" creationId="{85CB3F28-461A-FD2F-B836-518A39C91554}"/>
          </ac:spMkLst>
        </pc:spChg>
        <pc:spChg chg="del mod ord">
          <ac:chgData name="Kazymyrov, Oleksandr" userId="2f620865-d50f-4a43-9142-cf92e53d3346" providerId="ADAL" clId="{81635AD5-DF2D-4D56-84BB-C5329CD4478B}" dt="2023-09-27T06:54:46.539" v="234" actId="700"/>
          <ac:spMkLst>
            <pc:docMk/>
            <pc:sldMk cId="93857650" sldId="4514"/>
            <ac:spMk id="11" creationId="{11D7DA90-23F0-8703-CCE9-A1CA85D0D117}"/>
          </ac:spMkLst>
        </pc:spChg>
        <pc:picChg chg="add del mod">
          <ac:chgData name="Kazymyrov, Oleksandr" userId="2f620865-d50f-4a43-9142-cf92e53d3346" providerId="ADAL" clId="{81635AD5-DF2D-4D56-84BB-C5329CD4478B}" dt="2023-10-06T07:51:06.967" v="2479" actId="22"/>
          <ac:picMkLst>
            <pc:docMk/>
            <pc:sldMk cId="93857650" sldId="4514"/>
            <ac:picMk id="3" creationId="{DD0C8C29-9459-64E6-9567-610D9D5E33A5}"/>
          </ac:picMkLst>
        </pc:picChg>
        <pc:picChg chg="add del mod">
          <ac:chgData name="Kazymyrov, Oleksandr" userId="2f620865-d50f-4a43-9142-cf92e53d3346" providerId="ADAL" clId="{81635AD5-DF2D-4D56-84BB-C5329CD4478B}" dt="2023-09-27T07:08:56.916" v="271" actId="478"/>
          <ac:picMkLst>
            <pc:docMk/>
            <pc:sldMk cId="93857650" sldId="4514"/>
            <ac:picMk id="6" creationId="{C102999A-871C-C220-6E37-373C194A9C85}"/>
          </ac:picMkLst>
        </pc:picChg>
        <pc:picChg chg="add mod">
          <ac:chgData name="Kazymyrov, Oleksandr" userId="2f620865-d50f-4a43-9142-cf92e53d3346" providerId="ADAL" clId="{81635AD5-DF2D-4D56-84BB-C5329CD4478B}" dt="2023-09-27T07:09:59.567" v="284" actId="1440"/>
          <ac:picMkLst>
            <pc:docMk/>
            <pc:sldMk cId="93857650" sldId="4514"/>
            <ac:picMk id="8" creationId="{C988B9BE-178D-0133-1613-5D5C7019018D}"/>
          </ac:picMkLst>
        </pc:picChg>
        <pc:picChg chg="add mod">
          <ac:chgData name="Kazymyrov, Oleksandr" userId="2f620865-d50f-4a43-9142-cf92e53d3346" providerId="ADAL" clId="{81635AD5-DF2D-4D56-84BB-C5329CD4478B}" dt="2023-09-27T07:09:59.567" v="284" actId="1440"/>
          <ac:picMkLst>
            <pc:docMk/>
            <pc:sldMk cId="93857650" sldId="4514"/>
            <ac:picMk id="12" creationId="{4D613BD7-8073-209C-AE95-2DFFAC2F653A}"/>
          </ac:picMkLst>
        </pc:picChg>
        <pc:picChg chg="add del mod">
          <ac:chgData name="Kazymyrov, Oleksandr" userId="2f620865-d50f-4a43-9142-cf92e53d3346" providerId="ADAL" clId="{81635AD5-DF2D-4D56-84BB-C5329CD4478B}" dt="2023-09-27T07:07:45.741" v="265" actId="478"/>
          <ac:picMkLst>
            <pc:docMk/>
            <pc:sldMk cId="93857650" sldId="4514"/>
            <ac:picMk id="14" creationId="{156B660B-4C17-1567-1E01-930C71B43B3F}"/>
          </ac:picMkLst>
        </pc:picChg>
        <pc:picChg chg="add del mod">
          <ac:chgData name="Kazymyrov, Oleksandr" userId="2f620865-d50f-4a43-9142-cf92e53d3346" providerId="ADAL" clId="{81635AD5-DF2D-4D56-84BB-C5329CD4478B}" dt="2023-10-06T07:51:03.037" v="2475" actId="478"/>
          <ac:picMkLst>
            <pc:docMk/>
            <pc:sldMk cId="93857650" sldId="4514"/>
            <ac:picMk id="16" creationId="{797F943E-E51D-1EF4-8683-A997A3FEB21F}"/>
          </ac:picMkLst>
        </pc:picChg>
        <pc:picChg chg="add mod">
          <ac:chgData name="Kazymyrov, Oleksandr" userId="2f620865-d50f-4a43-9142-cf92e53d3346" providerId="ADAL" clId="{81635AD5-DF2D-4D56-84BB-C5329CD4478B}" dt="2023-09-27T07:10:03.287" v="285" actId="408"/>
          <ac:picMkLst>
            <pc:docMk/>
            <pc:sldMk cId="93857650" sldId="4514"/>
            <ac:picMk id="18" creationId="{0B5F7142-6E08-CC2E-54E5-0AF443E472CA}"/>
          </ac:picMkLst>
        </pc:picChg>
      </pc:sldChg>
      <pc:sldChg chg="addSp delSp modSp add mod modTransition modClrScheme chgLayout">
        <pc:chgData name="Kazymyrov, Oleksandr" userId="2f620865-d50f-4a43-9142-cf92e53d3346" providerId="ADAL" clId="{81635AD5-DF2D-4D56-84BB-C5329CD4478B}" dt="2023-10-02T07:41:57.674" v="1656" actId="700"/>
        <pc:sldMkLst>
          <pc:docMk/>
          <pc:sldMk cId="3609204371" sldId="4515"/>
        </pc:sldMkLst>
        <pc:spChg chg="add mod">
          <ac:chgData name="Kazymyrov, Oleksandr" userId="2f620865-d50f-4a43-9142-cf92e53d3346" providerId="ADAL" clId="{81635AD5-DF2D-4D56-84BB-C5329CD4478B}" dt="2023-09-27T13:14:05.861" v="1310" actId="14100"/>
          <ac:spMkLst>
            <pc:docMk/>
            <pc:sldMk cId="3609204371" sldId="4515"/>
            <ac:spMk id="6" creationId="{B2DEFD2B-0BB9-FEB2-4A61-8E20A5A35F19}"/>
          </ac:spMkLst>
        </pc:spChg>
        <pc:spChg chg="add mod">
          <ac:chgData name="Kazymyrov, Oleksandr" userId="2f620865-d50f-4a43-9142-cf92e53d3346" providerId="ADAL" clId="{81635AD5-DF2D-4D56-84BB-C5329CD4478B}" dt="2023-09-27T13:14:45.244" v="1320" actId="14100"/>
          <ac:spMkLst>
            <pc:docMk/>
            <pc:sldMk cId="3609204371" sldId="4515"/>
            <ac:spMk id="7" creationId="{169CA31E-0F81-54E0-EDA8-A94A556DCCAE}"/>
          </ac:spMkLst>
        </pc:spChg>
        <pc:spChg chg="add del mod">
          <ac:chgData name="Kazymyrov, Oleksandr" userId="2f620865-d50f-4a43-9142-cf92e53d3346" providerId="ADAL" clId="{81635AD5-DF2D-4D56-84BB-C5329CD4478B}" dt="2023-10-02T07:33:33.833" v="1542" actId="478"/>
          <ac:spMkLst>
            <pc:docMk/>
            <pc:sldMk cId="3609204371" sldId="4515"/>
            <ac:spMk id="9" creationId="{A78480E8-71D0-8F06-6212-CC522341BAD8}"/>
          </ac:spMkLst>
        </pc:spChg>
        <pc:spChg chg="mod ord">
          <ac:chgData name="Kazymyrov, Oleksandr" userId="2f620865-d50f-4a43-9142-cf92e53d3346" providerId="ADAL" clId="{81635AD5-DF2D-4D56-84BB-C5329CD4478B}" dt="2023-10-02T07:41:57.674" v="1656" actId="700"/>
          <ac:spMkLst>
            <pc:docMk/>
            <pc:sldMk cId="3609204371" sldId="4515"/>
            <ac:spMk id="10" creationId="{85CB3F28-461A-FD2F-B836-518A39C91554}"/>
          </ac:spMkLst>
        </pc:spChg>
        <pc:spChg chg="del">
          <ac:chgData name="Kazymyrov, Oleksandr" userId="2f620865-d50f-4a43-9142-cf92e53d3346" providerId="ADAL" clId="{81635AD5-DF2D-4D56-84BB-C5329CD4478B}" dt="2023-09-27T13:09:23.641" v="1263" actId="26606"/>
          <ac:spMkLst>
            <pc:docMk/>
            <pc:sldMk cId="3609204371" sldId="4515"/>
            <ac:spMk id="11" creationId="{11D7DA90-23F0-8703-CCE9-A1CA85D0D117}"/>
          </ac:spMkLst>
        </pc:spChg>
        <pc:spChg chg="add mod">
          <ac:chgData name="Kazymyrov, Oleksandr" userId="2f620865-d50f-4a43-9142-cf92e53d3346" providerId="ADAL" clId="{81635AD5-DF2D-4D56-84BB-C5329CD4478B}" dt="2023-10-02T07:34:10.928" v="1549" actId="14100"/>
          <ac:spMkLst>
            <pc:docMk/>
            <pc:sldMk cId="3609204371" sldId="4515"/>
            <ac:spMk id="11" creationId="{981AE072-4866-0579-AD16-CCF03666EF9E}"/>
          </ac:spMkLst>
        </pc:spChg>
        <pc:spChg chg="add del mod ord">
          <ac:chgData name="Kazymyrov, Oleksandr" userId="2f620865-d50f-4a43-9142-cf92e53d3346" providerId="ADAL" clId="{81635AD5-DF2D-4D56-84BB-C5329CD4478B}" dt="2023-10-02T07:41:57.674" v="1656" actId="700"/>
          <ac:spMkLst>
            <pc:docMk/>
            <pc:sldMk cId="3609204371" sldId="4515"/>
            <ac:spMk id="12" creationId="{F6561CC4-9DCB-89E4-6EB5-D158361DAB7C}"/>
          </ac:spMkLst>
        </pc:spChg>
        <pc:spChg chg="add del mod ord">
          <ac:chgData name="Kazymyrov, Oleksandr" userId="2f620865-d50f-4a43-9142-cf92e53d3346" providerId="ADAL" clId="{81635AD5-DF2D-4D56-84BB-C5329CD4478B}" dt="2023-10-02T07:41:57.674" v="1656" actId="700"/>
          <ac:spMkLst>
            <pc:docMk/>
            <pc:sldMk cId="3609204371" sldId="4515"/>
            <ac:spMk id="13" creationId="{A6D92DC3-58F3-3BA1-24B4-D8452D50603A}"/>
          </ac:spMkLst>
        </pc:spChg>
        <pc:picChg chg="add mod ord">
          <ac:chgData name="Kazymyrov, Oleksandr" userId="2f620865-d50f-4a43-9142-cf92e53d3346" providerId="ADAL" clId="{81635AD5-DF2D-4D56-84BB-C5329CD4478B}" dt="2023-09-27T13:12:40.182" v="1301" actId="26606"/>
          <ac:picMkLst>
            <pc:docMk/>
            <pc:sldMk cId="3609204371" sldId="4515"/>
            <ac:picMk id="2" creationId="{DFA5092B-68A5-9B51-04D1-C86F88704186}"/>
          </ac:picMkLst>
        </pc:picChg>
        <pc:picChg chg="add mod ord modCrop">
          <ac:chgData name="Kazymyrov, Oleksandr" userId="2f620865-d50f-4a43-9142-cf92e53d3346" providerId="ADAL" clId="{81635AD5-DF2D-4D56-84BB-C5329CD4478B}" dt="2023-09-27T13:13:20.758" v="1306" actId="692"/>
          <ac:picMkLst>
            <pc:docMk/>
            <pc:sldMk cId="3609204371" sldId="4515"/>
            <ac:picMk id="3" creationId="{283CD40B-3AA8-E90F-7436-F35317282437}"/>
          </ac:picMkLst>
        </pc:picChg>
        <pc:picChg chg="add del mod">
          <ac:chgData name="Kazymyrov, Oleksandr" userId="2f620865-d50f-4a43-9142-cf92e53d3346" providerId="ADAL" clId="{81635AD5-DF2D-4D56-84BB-C5329CD4478B}" dt="2023-09-27T13:11:38.098" v="1276" actId="478"/>
          <ac:picMkLst>
            <pc:docMk/>
            <pc:sldMk cId="3609204371" sldId="4515"/>
            <ac:picMk id="4" creationId="{B58F08DE-81EC-6CBD-AA1D-95B3B3239EB9}"/>
          </ac:picMkLst>
        </pc:picChg>
        <pc:picChg chg="add mod">
          <ac:chgData name="Kazymyrov, Oleksandr" userId="2f620865-d50f-4a43-9142-cf92e53d3346" providerId="ADAL" clId="{81635AD5-DF2D-4D56-84BB-C5329CD4478B}" dt="2023-10-02T07:33:29.936" v="1540"/>
          <ac:picMkLst>
            <pc:docMk/>
            <pc:sldMk cId="3609204371" sldId="4515"/>
            <ac:picMk id="4" creationId="{DD4A01CA-79EF-78AE-8925-F884AB1418D4}"/>
          </ac:picMkLst>
        </pc:picChg>
        <pc:picChg chg="add del mod">
          <ac:chgData name="Kazymyrov, Oleksandr" userId="2f620865-d50f-4a43-9142-cf92e53d3346" providerId="ADAL" clId="{81635AD5-DF2D-4D56-84BB-C5329CD4478B}" dt="2023-10-02T07:33:31.454" v="1541" actId="478"/>
          <ac:picMkLst>
            <pc:docMk/>
            <pc:sldMk cId="3609204371" sldId="4515"/>
            <ac:picMk id="5" creationId="{18085C9B-3099-355C-9EC1-6C8074385076}"/>
          </ac:picMkLst>
        </pc:picChg>
      </pc:sldChg>
      <pc:sldChg chg="addSp delSp modSp add mod modClrScheme chgLayout">
        <pc:chgData name="Kazymyrov, Oleksandr" userId="2f620865-d50f-4a43-9142-cf92e53d3346" providerId="ADAL" clId="{81635AD5-DF2D-4D56-84BB-C5329CD4478B}" dt="2023-09-27T09:28:55.176" v="401" actId="700"/>
        <pc:sldMkLst>
          <pc:docMk/>
          <pc:sldMk cId="2840033105" sldId="2134805538"/>
        </pc:sldMkLst>
        <pc:spChg chg="mod ord">
          <ac:chgData name="Kazymyrov, Oleksandr" userId="2f620865-d50f-4a43-9142-cf92e53d3346" providerId="ADAL" clId="{81635AD5-DF2D-4D56-84BB-C5329CD4478B}" dt="2023-09-27T09:28:55.176" v="401" actId="700"/>
          <ac:spMkLst>
            <pc:docMk/>
            <pc:sldMk cId="2840033105" sldId="2134805538"/>
            <ac:spMk id="2" creationId="{569EADF5-32EC-86AF-B05F-D253DB0959D1}"/>
          </ac:spMkLst>
        </pc:spChg>
        <pc:spChg chg="add del mod ord">
          <ac:chgData name="Kazymyrov, Oleksandr" userId="2f620865-d50f-4a43-9142-cf92e53d3346" providerId="ADAL" clId="{81635AD5-DF2D-4D56-84BB-C5329CD4478B}" dt="2023-09-27T09:17:07.249" v="357" actId="478"/>
          <ac:spMkLst>
            <pc:docMk/>
            <pc:sldMk cId="2840033105" sldId="2134805538"/>
            <ac:spMk id="18" creationId="{56B73218-04B1-86DC-5904-959F93A09E66}"/>
          </ac:spMkLst>
        </pc:spChg>
        <pc:spChg chg="add del mod ord">
          <ac:chgData name="Kazymyrov, Oleksandr" userId="2f620865-d50f-4a43-9142-cf92e53d3346" providerId="ADAL" clId="{81635AD5-DF2D-4D56-84BB-C5329CD4478B}" dt="2023-09-27T09:28:55.176" v="401" actId="700"/>
          <ac:spMkLst>
            <pc:docMk/>
            <pc:sldMk cId="2840033105" sldId="2134805538"/>
            <ac:spMk id="21" creationId="{B5CFA09E-E529-11F7-2442-9823C68FD2F0}"/>
          </ac:spMkLst>
        </pc:spChg>
        <pc:spChg chg="add del mod ord">
          <ac:chgData name="Kazymyrov, Oleksandr" userId="2f620865-d50f-4a43-9142-cf92e53d3346" providerId="ADAL" clId="{81635AD5-DF2D-4D56-84BB-C5329CD4478B}" dt="2023-09-27T09:28:55.176" v="401" actId="700"/>
          <ac:spMkLst>
            <pc:docMk/>
            <pc:sldMk cId="2840033105" sldId="2134805538"/>
            <ac:spMk id="22" creationId="{8FC7C426-706F-C6AD-DA92-672A5E7F6AEA}"/>
          </ac:spMkLst>
        </pc:spChg>
        <pc:grpChg chg="add del mod">
          <ac:chgData name="Kazymyrov, Oleksandr" userId="2f620865-d50f-4a43-9142-cf92e53d3346" providerId="ADAL" clId="{81635AD5-DF2D-4D56-84BB-C5329CD4478B}" dt="2023-09-27T09:16:25.649" v="340" actId="165"/>
          <ac:grpSpMkLst>
            <pc:docMk/>
            <pc:sldMk cId="2840033105" sldId="2134805538"/>
            <ac:grpSpMk id="14" creationId="{AD2CE482-8AF1-7007-CFAD-364FF6E9C2EF}"/>
          </ac:grpSpMkLst>
        </pc:grpChg>
        <pc:grpChg chg="add del mod">
          <ac:chgData name="Kazymyrov, Oleksandr" userId="2f620865-d50f-4a43-9142-cf92e53d3346" providerId="ADAL" clId="{81635AD5-DF2D-4D56-84BB-C5329CD4478B}" dt="2023-09-27T09:17:37.989" v="367" actId="165"/>
          <ac:grpSpMkLst>
            <pc:docMk/>
            <pc:sldMk cId="2840033105" sldId="2134805538"/>
            <ac:grpSpMk id="16" creationId="{AE838549-F7CA-0CF7-FEEB-FE645D04C22F}"/>
          </ac:grpSpMkLst>
        </pc:grpChg>
        <pc:grpChg chg="add del mod">
          <ac:chgData name="Kazymyrov, Oleksandr" userId="2f620865-d50f-4a43-9142-cf92e53d3346" providerId="ADAL" clId="{81635AD5-DF2D-4D56-84BB-C5329CD4478B}" dt="2023-09-27T09:19:41.848" v="395" actId="165"/>
          <ac:grpSpMkLst>
            <pc:docMk/>
            <pc:sldMk cId="2840033105" sldId="2134805538"/>
            <ac:grpSpMk id="19" creationId="{060BBA9F-5758-7E48-2BD2-3D11F6242D7E}"/>
          </ac:grpSpMkLst>
        </pc:grpChg>
        <pc:grpChg chg="add mod">
          <ac:chgData name="Kazymyrov, Oleksandr" userId="2f620865-d50f-4a43-9142-cf92e53d3346" providerId="ADAL" clId="{81635AD5-DF2D-4D56-84BB-C5329CD4478B}" dt="2023-09-27T09:19:31.758" v="389" actId="164"/>
          <ac:grpSpMkLst>
            <pc:docMk/>
            <pc:sldMk cId="2840033105" sldId="2134805538"/>
            <ac:grpSpMk id="20" creationId="{FAF313DE-3642-FE2C-7055-B2DE3F9B8668}"/>
          </ac:grpSpMkLst>
        </pc:grpChg>
        <pc:picChg chg="add mod">
          <ac:chgData name="Kazymyrov, Oleksandr" userId="2f620865-d50f-4a43-9142-cf92e53d3346" providerId="ADAL" clId="{81635AD5-DF2D-4D56-84BB-C5329CD4478B}" dt="2023-09-27T09:20:21.345" v="399" actId="1440"/>
          <ac:picMkLst>
            <pc:docMk/>
            <pc:sldMk cId="2840033105" sldId="2134805538"/>
            <ac:picMk id="4" creationId="{C56E9543-B79B-F70E-ED93-100362655641}"/>
          </ac:picMkLst>
        </pc:picChg>
        <pc:picChg chg="add mod">
          <ac:chgData name="Kazymyrov, Oleksandr" userId="2f620865-d50f-4a43-9142-cf92e53d3346" providerId="ADAL" clId="{81635AD5-DF2D-4D56-84BB-C5329CD4478B}" dt="2023-09-27T09:20:21.345" v="399" actId="1440"/>
          <ac:picMkLst>
            <pc:docMk/>
            <pc:sldMk cId="2840033105" sldId="2134805538"/>
            <ac:picMk id="6" creationId="{C3760259-B69A-D099-0CA7-8C22DB6CE418}"/>
          </ac:picMkLst>
        </pc:picChg>
        <pc:picChg chg="del mod">
          <ac:chgData name="Kazymyrov, Oleksandr" userId="2f620865-d50f-4a43-9142-cf92e53d3346" providerId="ADAL" clId="{81635AD5-DF2D-4D56-84BB-C5329CD4478B}" dt="2023-09-27T09:13:39.059" v="304" actId="478"/>
          <ac:picMkLst>
            <pc:docMk/>
            <pc:sldMk cId="2840033105" sldId="2134805538"/>
            <ac:picMk id="7" creationId="{98B8A995-A6EA-0D05-5907-2764003F1739}"/>
          </ac:picMkLst>
        </pc:picChg>
        <pc:picChg chg="add mod">
          <ac:chgData name="Kazymyrov, Oleksandr" userId="2f620865-d50f-4a43-9142-cf92e53d3346" providerId="ADAL" clId="{81635AD5-DF2D-4D56-84BB-C5329CD4478B}" dt="2023-09-27T09:20:21.345" v="399" actId="1440"/>
          <ac:picMkLst>
            <pc:docMk/>
            <pc:sldMk cId="2840033105" sldId="2134805538"/>
            <ac:picMk id="9" creationId="{29A50836-0051-E55B-DE41-42D6CC473813}"/>
          </ac:picMkLst>
        </pc:picChg>
        <pc:picChg chg="add mod topLvl">
          <ac:chgData name="Kazymyrov, Oleksandr" userId="2f620865-d50f-4a43-9142-cf92e53d3346" providerId="ADAL" clId="{81635AD5-DF2D-4D56-84BB-C5329CD4478B}" dt="2023-09-27T09:20:18.193" v="398" actId="1440"/>
          <ac:picMkLst>
            <pc:docMk/>
            <pc:sldMk cId="2840033105" sldId="2134805538"/>
            <ac:picMk id="11" creationId="{25480A74-C71F-AD8D-4343-807BAEB97E54}"/>
          </ac:picMkLst>
        </pc:picChg>
        <pc:picChg chg="add mod topLvl modCrop">
          <ac:chgData name="Kazymyrov, Oleksandr" userId="2f620865-d50f-4a43-9142-cf92e53d3346" providerId="ADAL" clId="{81635AD5-DF2D-4D56-84BB-C5329CD4478B}" dt="2023-09-27T09:20:00.638" v="397" actId="1362"/>
          <ac:picMkLst>
            <pc:docMk/>
            <pc:sldMk cId="2840033105" sldId="2134805538"/>
            <ac:picMk id="13" creationId="{7D20D187-8392-790A-4F03-AB53D8434FC5}"/>
          </ac:picMkLst>
        </pc:picChg>
        <pc:picChg chg="del">
          <ac:chgData name="Kazymyrov, Oleksandr" userId="2f620865-d50f-4a43-9142-cf92e53d3346" providerId="ADAL" clId="{81635AD5-DF2D-4D56-84BB-C5329CD4478B}" dt="2023-09-27T09:13:40.780" v="306" actId="478"/>
          <ac:picMkLst>
            <pc:docMk/>
            <pc:sldMk cId="2840033105" sldId="2134805538"/>
            <ac:picMk id="15" creationId="{89BB8336-8B7D-EC2A-ACEA-10A36ACF246F}"/>
          </ac:picMkLst>
        </pc:picChg>
        <pc:picChg chg="del mod">
          <ac:chgData name="Kazymyrov, Oleksandr" userId="2f620865-d50f-4a43-9142-cf92e53d3346" providerId="ADAL" clId="{81635AD5-DF2D-4D56-84BB-C5329CD4478B}" dt="2023-09-27T09:13:39.889" v="305" actId="478"/>
          <ac:picMkLst>
            <pc:docMk/>
            <pc:sldMk cId="2840033105" sldId="2134805538"/>
            <ac:picMk id="17" creationId="{74AA0FE4-3673-4E4F-DADB-EC474D78265F}"/>
          </ac:picMkLst>
        </pc:picChg>
      </pc:sldChg>
      <pc:sldChg chg="addSp delSp modSp new add del mod ord modClrScheme chgLayout">
        <pc:chgData name="Kazymyrov, Oleksandr" userId="2f620865-d50f-4a43-9142-cf92e53d3346" providerId="ADAL" clId="{81635AD5-DF2D-4D56-84BB-C5329CD4478B}" dt="2023-10-02T07:41:26.248" v="1652"/>
        <pc:sldMkLst>
          <pc:docMk/>
          <pc:sldMk cId="2811063079" sldId="2134805539"/>
        </pc:sldMkLst>
        <pc:spChg chg="del">
          <ac:chgData name="Kazymyrov, Oleksandr" userId="2f620865-d50f-4a43-9142-cf92e53d3346" providerId="ADAL" clId="{81635AD5-DF2D-4D56-84BB-C5329CD4478B}" dt="2023-09-27T09:28:59.646" v="403"/>
          <ac:spMkLst>
            <pc:docMk/>
            <pc:sldMk cId="2811063079" sldId="2134805539"/>
            <ac:spMk id="2" creationId="{405ED305-2D4C-0291-CE7E-0BB5D906FA6E}"/>
          </ac:spMkLst>
        </pc:spChg>
        <pc:spChg chg="del">
          <ac:chgData name="Kazymyrov, Oleksandr" userId="2f620865-d50f-4a43-9142-cf92e53d3346" providerId="ADAL" clId="{81635AD5-DF2D-4D56-84BB-C5329CD4478B}" dt="2023-09-27T13:07:58.114" v="1249" actId="700"/>
          <ac:spMkLst>
            <pc:docMk/>
            <pc:sldMk cId="2811063079" sldId="2134805539"/>
            <ac:spMk id="3" creationId="{3AF29EBA-BECD-6DE4-5AFA-46FFD185D086}"/>
          </ac:spMkLst>
        </pc:spChg>
        <pc:spChg chg="add del mod">
          <ac:chgData name="Kazymyrov, Oleksandr" userId="2f620865-d50f-4a43-9142-cf92e53d3346" providerId="ADAL" clId="{81635AD5-DF2D-4D56-84BB-C5329CD4478B}" dt="2023-09-27T11:46:05.538" v="1179" actId="478"/>
          <ac:spMkLst>
            <pc:docMk/>
            <pc:sldMk cId="2811063079" sldId="2134805539"/>
            <ac:spMk id="73" creationId="{8529B81D-66FA-1B84-AD16-262EC72923F9}"/>
          </ac:spMkLst>
        </pc:spChg>
        <pc:spChg chg="add del mod ord">
          <ac:chgData name="Kazymyrov, Oleksandr" userId="2f620865-d50f-4a43-9142-cf92e53d3346" providerId="ADAL" clId="{81635AD5-DF2D-4D56-84BB-C5329CD4478B}" dt="2023-09-27T13:07:58.114" v="1249" actId="700"/>
          <ac:spMkLst>
            <pc:docMk/>
            <pc:sldMk cId="2811063079" sldId="2134805539"/>
            <ac:spMk id="75" creationId="{C881CDB8-6EF9-7049-91D5-9E06AFA0DEBE}"/>
          </ac:spMkLst>
        </pc:spChg>
        <pc:spChg chg="add mod ord">
          <ac:chgData name="Kazymyrov, Oleksandr" userId="2f620865-d50f-4a43-9142-cf92e53d3346" providerId="ADAL" clId="{81635AD5-DF2D-4D56-84BB-C5329CD4478B}" dt="2023-10-02T07:41:26.248" v="1652"/>
          <ac:spMkLst>
            <pc:docMk/>
            <pc:sldMk cId="2811063079" sldId="2134805539"/>
            <ac:spMk id="76" creationId="{52A52783-FA8D-89D6-BA4D-5145B2611C17}"/>
          </ac:spMkLst>
        </pc:spChg>
        <pc:spChg chg="add del mod ord">
          <ac:chgData name="Kazymyrov, Oleksandr" userId="2f620865-d50f-4a43-9142-cf92e53d3346" providerId="ADAL" clId="{81635AD5-DF2D-4D56-84BB-C5329CD4478B}" dt="2023-10-02T07:35:06.748" v="1554"/>
          <ac:spMkLst>
            <pc:docMk/>
            <pc:sldMk cId="2811063079" sldId="2134805539"/>
            <ac:spMk id="77" creationId="{7F7EC4AF-03F2-A84A-759A-5B8D865E0664}"/>
          </ac:spMkLst>
        </pc:spChg>
        <pc:picChg chg="add mod">
          <ac:chgData name="Kazymyrov, Oleksandr" userId="2f620865-d50f-4a43-9142-cf92e53d3346" providerId="ADAL" clId="{81635AD5-DF2D-4D56-84BB-C5329CD4478B}" dt="2023-10-02T07:35:25.033" v="1564" actId="1440"/>
          <ac:picMkLst>
            <pc:docMk/>
            <pc:sldMk cId="2811063079" sldId="2134805539"/>
            <ac:picMk id="2" creationId="{DBEA453D-C150-E5DE-4650-88E847E130CA}"/>
          </ac:picMkLst>
        </pc:picChg>
        <pc:picChg chg="add del mod">
          <ac:chgData name="Kazymyrov, Oleksandr" userId="2f620865-d50f-4a43-9142-cf92e53d3346" providerId="ADAL" clId="{81635AD5-DF2D-4D56-84BB-C5329CD4478B}" dt="2023-09-27T11:46:18.054" v="1189" actId="478"/>
          <ac:picMkLst>
            <pc:docMk/>
            <pc:sldMk cId="2811063079" sldId="2134805539"/>
            <ac:picMk id="5" creationId="{96815FAB-8CD0-8004-B023-BC4B6F8BB975}"/>
          </ac:picMkLst>
        </pc:picChg>
        <pc:picChg chg="add del mod">
          <ac:chgData name="Kazymyrov, Oleksandr" userId="2f620865-d50f-4a43-9142-cf92e53d3346" providerId="ADAL" clId="{81635AD5-DF2D-4D56-84BB-C5329CD4478B}" dt="2023-09-27T11:46:17.126" v="1188" actId="478"/>
          <ac:picMkLst>
            <pc:docMk/>
            <pc:sldMk cId="2811063079" sldId="2134805539"/>
            <ac:picMk id="7" creationId="{5F165525-3F37-C42D-2385-68E12252BE26}"/>
          </ac:picMkLst>
        </pc:picChg>
        <pc:picChg chg="add del mod">
          <ac:chgData name="Kazymyrov, Oleksandr" userId="2f620865-d50f-4a43-9142-cf92e53d3346" providerId="ADAL" clId="{81635AD5-DF2D-4D56-84BB-C5329CD4478B}" dt="2023-09-27T11:46:16.327" v="1187" actId="478"/>
          <ac:picMkLst>
            <pc:docMk/>
            <pc:sldMk cId="2811063079" sldId="2134805539"/>
            <ac:picMk id="9" creationId="{5C37F50F-7327-010D-C421-36F0AB980BDE}"/>
          </ac:picMkLst>
        </pc:picChg>
        <pc:picChg chg="add del mod">
          <ac:chgData name="Kazymyrov, Oleksandr" userId="2f620865-d50f-4a43-9142-cf92e53d3346" providerId="ADAL" clId="{81635AD5-DF2D-4D56-84BB-C5329CD4478B}" dt="2023-09-27T11:46:20.009" v="1190" actId="21"/>
          <ac:picMkLst>
            <pc:docMk/>
            <pc:sldMk cId="2811063079" sldId="2134805539"/>
            <ac:picMk id="11" creationId="{552F1AD5-748C-25D8-558A-F946B1A2A865}"/>
          </ac:picMkLst>
        </pc:picChg>
        <pc:picChg chg="add del mod">
          <ac:chgData name="Kazymyrov, Oleksandr" userId="2f620865-d50f-4a43-9142-cf92e53d3346" providerId="ADAL" clId="{81635AD5-DF2D-4D56-84BB-C5329CD4478B}" dt="2023-09-27T11:08:36.025" v="949" actId="21"/>
          <ac:picMkLst>
            <pc:docMk/>
            <pc:sldMk cId="2811063079" sldId="2134805539"/>
            <ac:picMk id="13" creationId="{D9476E45-46ED-6DF6-5A46-D903ADE21F77}"/>
          </ac:picMkLst>
        </pc:picChg>
        <pc:picChg chg="add del mod">
          <ac:chgData name="Kazymyrov, Oleksandr" userId="2f620865-d50f-4a43-9142-cf92e53d3346" providerId="ADAL" clId="{81635AD5-DF2D-4D56-84BB-C5329CD4478B}" dt="2023-09-27T11:08:09.174" v="943" actId="21"/>
          <ac:picMkLst>
            <pc:docMk/>
            <pc:sldMk cId="2811063079" sldId="2134805539"/>
            <ac:picMk id="15" creationId="{7762330C-C7C1-9CB7-2A59-AD8198230E11}"/>
          </ac:picMkLst>
        </pc:picChg>
        <pc:picChg chg="add del mod">
          <ac:chgData name="Kazymyrov, Oleksandr" userId="2f620865-d50f-4a43-9142-cf92e53d3346" providerId="ADAL" clId="{81635AD5-DF2D-4D56-84BB-C5329CD4478B}" dt="2023-09-27T10:55:38.310" v="845" actId="21"/>
          <ac:picMkLst>
            <pc:docMk/>
            <pc:sldMk cId="2811063079" sldId="2134805539"/>
            <ac:picMk id="17" creationId="{6E343A94-F21A-42D8-8C32-D627EBB15CBA}"/>
          </ac:picMkLst>
        </pc:picChg>
        <pc:picChg chg="add del mod">
          <ac:chgData name="Kazymyrov, Oleksandr" userId="2f620865-d50f-4a43-9142-cf92e53d3346" providerId="ADAL" clId="{81635AD5-DF2D-4D56-84BB-C5329CD4478B}" dt="2023-09-27T10:53:40.130" v="784" actId="21"/>
          <ac:picMkLst>
            <pc:docMk/>
            <pc:sldMk cId="2811063079" sldId="2134805539"/>
            <ac:picMk id="19" creationId="{9A588016-A484-D120-55A2-EF0129E4E503}"/>
          </ac:picMkLst>
        </pc:picChg>
        <pc:picChg chg="add del mod">
          <ac:chgData name="Kazymyrov, Oleksandr" userId="2f620865-d50f-4a43-9142-cf92e53d3346" providerId="ADAL" clId="{81635AD5-DF2D-4D56-84BB-C5329CD4478B}" dt="2023-09-27T10:51:38.773" v="765" actId="21"/>
          <ac:picMkLst>
            <pc:docMk/>
            <pc:sldMk cId="2811063079" sldId="2134805539"/>
            <ac:picMk id="21" creationId="{84F6ECE4-BC78-9E34-5C4A-EACFA75D95F6}"/>
          </ac:picMkLst>
        </pc:picChg>
        <pc:picChg chg="add del mod">
          <ac:chgData name="Kazymyrov, Oleksandr" userId="2f620865-d50f-4a43-9142-cf92e53d3346" providerId="ADAL" clId="{81635AD5-DF2D-4D56-84BB-C5329CD4478B}" dt="2023-09-27T10:56:01.407" v="869" actId="21"/>
          <ac:picMkLst>
            <pc:docMk/>
            <pc:sldMk cId="2811063079" sldId="2134805539"/>
            <ac:picMk id="23" creationId="{8433FDAC-9C8A-66F3-C463-F20D0E8DCDB9}"/>
          </ac:picMkLst>
        </pc:picChg>
        <pc:picChg chg="add del mod">
          <ac:chgData name="Kazymyrov, Oleksandr" userId="2f620865-d50f-4a43-9142-cf92e53d3346" providerId="ADAL" clId="{81635AD5-DF2D-4D56-84BB-C5329CD4478B}" dt="2023-09-27T10:52:52.618" v="776" actId="21"/>
          <ac:picMkLst>
            <pc:docMk/>
            <pc:sldMk cId="2811063079" sldId="2134805539"/>
            <ac:picMk id="25" creationId="{27DCB0E6-13ED-852F-F2F9-F90F034B5C67}"/>
          </ac:picMkLst>
        </pc:picChg>
        <pc:picChg chg="add del mod">
          <ac:chgData name="Kazymyrov, Oleksandr" userId="2f620865-d50f-4a43-9142-cf92e53d3346" providerId="ADAL" clId="{81635AD5-DF2D-4D56-84BB-C5329CD4478B}" dt="2023-09-27T10:48:58.979" v="747" actId="21"/>
          <ac:picMkLst>
            <pc:docMk/>
            <pc:sldMk cId="2811063079" sldId="2134805539"/>
            <ac:picMk id="27" creationId="{E4A6986E-0297-8360-7262-74EF46B97A91}"/>
          </ac:picMkLst>
        </pc:picChg>
        <pc:picChg chg="add del mod">
          <ac:chgData name="Kazymyrov, Oleksandr" userId="2f620865-d50f-4a43-9142-cf92e53d3346" providerId="ADAL" clId="{81635AD5-DF2D-4D56-84BB-C5329CD4478B}" dt="2023-10-02T07:35:05.471" v="1552" actId="21"/>
          <ac:picMkLst>
            <pc:docMk/>
            <pc:sldMk cId="2811063079" sldId="2134805539"/>
            <ac:picMk id="29" creationId="{9E7B4B8C-29F5-713A-2F84-6D579C9B30C7}"/>
          </ac:picMkLst>
        </pc:picChg>
        <pc:picChg chg="add del mod">
          <ac:chgData name="Kazymyrov, Oleksandr" userId="2f620865-d50f-4a43-9142-cf92e53d3346" providerId="ADAL" clId="{81635AD5-DF2D-4D56-84BB-C5329CD4478B}" dt="2023-09-27T10:36:43.351" v="685" actId="21"/>
          <ac:picMkLst>
            <pc:docMk/>
            <pc:sldMk cId="2811063079" sldId="2134805539"/>
            <ac:picMk id="31" creationId="{E646F4C9-EAEE-09EF-8AC2-6F14465212A4}"/>
          </ac:picMkLst>
        </pc:picChg>
        <pc:picChg chg="add del mod">
          <ac:chgData name="Kazymyrov, Oleksandr" userId="2f620865-d50f-4a43-9142-cf92e53d3346" providerId="ADAL" clId="{81635AD5-DF2D-4D56-84BB-C5329CD4478B}" dt="2023-09-27T10:38:22.686" v="708" actId="21"/>
          <ac:picMkLst>
            <pc:docMk/>
            <pc:sldMk cId="2811063079" sldId="2134805539"/>
            <ac:picMk id="33" creationId="{1AFCF5A9-A980-F762-F09D-882B2BF02D30}"/>
          </ac:picMkLst>
        </pc:picChg>
        <pc:picChg chg="add del mod">
          <ac:chgData name="Kazymyrov, Oleksandr" userId="2f620865-d50f-4a43-9142-cf92e53d3346" providerId="ADAL" clId="{81635AD5-DF2D-4D56-84BB-C5329CD4478B}" dt="2023-09-27T10:38:22.686" v="708" actId="21"/>
          <ac:picMkLst>
            <pc:docMk/>
            <pc:sldMk cId="2811063079" sldId="2134805539"/>
            <ac:picMk id="35" creationId="{E4426F0D-C65E-C770-EF1A-E62CBD1DE9AA}"/>
          </ac:picMkLst>
        </pc:picChg>
        <pc:picChg chg="add del mod">
          <ac:chgData name="Kazymyrov, Oleksandr" userId="2f620865-d50f-4a43-9142-cf92e53d3346" providerId="ADAL" clId="{81635AD5-DF2D-4D56-84BB-C5329CD4478B}" dt="2023-09-27T10:53:08.776" v="779" actId="21"/>
          <ac:picMkLst>
            <pc:docMk/>
            <pc:sldMk cId="2811063079" sldId="2134805539"/>
            <ac:picMk id="37" creationId="{F46D8293-001C-F997-2AE4-1A50E5A8A850}"/>
          </ac:picMkLst>
        </pc:picChg>
        <pc:picChg chg="add del mod">
          <ac:chgData name="Kazymyrov, Oleksandr" userId="2f620865-d50f-4a43-9142-cf92e53d3346" providerId="ADAL" clId="{81635AD5-DF2D-4D56-84BB-C5329CD4478B}" dt="2023-09-27T10:19:07.905" v="644" actId="21"/>
          <ac:picMkLst>
            <pc:docMk/>
            <pc:sldMk cId="2811063079" sldId="2134805539"/>
            <ac:picMk id="39" creationId="{91EA8D68-B9D8-0331-4E19-FD515493616C}"/>
          </ac:picMkLst>
        </pc:picChg>
        <pc:picChg chg="add del mod">
          <ac:chgData name="Kazymyrov, Oleksandr" userId="2f620865-d50f-4a43-9142-cf92e53d3346" providerId="ADAL" clId="{81635AD5-DF2D-4D56-84BB-C5329CD4478B}" dt="2023-09-27T10:36:18.237" v="682" actId="21"/>
          <ac:picMkLst>
            <pc:docMk/>
            <pc:sldMk cId="2811063079" sldId="2134805539"/>
            <ac:picMk id="41" creationId="{3939E0B6-A212-FE0B-4085-D334B581924D}"/>
          </ac:picMkLst>
        </pc:picChg>
        <pc:picChg chg="add del mod">
          <ac:chgData name="Kazymyrov, Oleksandr" userId="2f620865-d50f-4a43-9142-cf92e53d3346" providerId="ADAL" clId="{81635AD5-DF2D-4D56-84BB-C5329CD4478B}" dt="2023-09-27T10:18:28.595" v="636" actId="21"/>
          <ac:picMkLst>
            <pc:docMk/>
            <pc:sldMk cId="2811063079" sldId="2134805539"/>
            <ac:picMk id="43" creationId="{0328D27E-5032-3D04-C17D-FE34867724CC}"/>
          </ac:picMkLst>
        </pc:picChg>
        <pc:picChg chg="add del mod">
          <ac:chgData name="Kazymyrov, Oleksandr" userId="2f620865-d50f-4a43-9142-cf92e53d3346" providerId="ADAL" clId="{81635AD5-DF2D-4D56-84BB-C5329CD4478B}" dt="2023-09-27T10:50:53.241" v="750" actId="21"/>
          <ac:picMkLst>
            <pc:docMk/>
            <pc:sldMk cId="2811063079" sldId="2134805539"/>
            <ac:picMk id="45" creationId="{C5A8ED43-364A-8589-7190-95809FE328A5}"/>
          </ac:picMkLst>
        </pc:picChg>
        <pc:picChg chg="add del mod">
          <ac:chgData name="Kazymyrov, Oleksandr" userId="2f620865-d50f-4a43-9142-cf92e53d3346" providerId="ADAL" clId="{81635AD5-DF2D-4D56-84BB-C5329CD4478B}" dt="2023-09-27T10:17:38.115" v="631" actId="21"/>
          <ac:picMkLst>
            <pc:docMk/>
            <pc:sldMk cId="2811063079" sldId="2134805539"/>
            <ac:picMk id="47" creationId="{D2465401-4696-A135-555F-F76C09C41E8E}"/>
          </ac:picMkLst>
        </pc:picChg>
        <pc:picChg chg="add del mod">
          <ac:chgData name="Kazymyrov, Oleksandr" userId="2f620865-d50f-4a43-9142-cf92e53d3346" providerId="ADAL" clId="{81635AD5-DF2D-4D56-84BB-C5329CD4478B}" dt="2023-09-27T10:14:55.466" v="620" actId="21"/>
          <ac:picMkLst>
            <pc:docMk/>
            <pc:sldMk cId="2811063079" sldId="2134805539"/>
            <ac:picMk id="49" creationId="{07B1CF81-88F6-0D47-6697-9F980BDB219A}"/>
          </ac:picMkLst>
        </pc:picChg>
        <pc:picChg chg="add del mod">
          <ac:chgData name="Kazymyrov, Oleksandr" userId="2f620865-d50f-4a43-9142-cf92e53d3346" providerId="ADAL" clId="{81635AD5-DF2D-4D56-84BB-C5329CD4478B}" dt="2023-09-27T13:03:10.240" v="1235" actId="21"/>
          <ac:picMkLst>
            <pc:docMk/>
            <pc:sldMk cId="2811063079" sldId="2134805539"/>
            <ac:picMk id="51" creationId="{93A4A545-3083-C9C0-62EA-6426EBADE2C1}"/>
          </ac:picMkLst>
        </pc:picChg>
        <pc:picChg chg="add del mod">
          <ac:chgData name="Kazymyrov, Oleksandr" userId="2f620865-d50f-4a43-9142-cf92e53d3346" providerId="ADAL" clId="{81635AD5-DF2D-4D56-84BB-C5329CD4478B}" dt="2023-09-27T09:41:24.994" v="461" actId="21"/>
          <ac:picMkLst>
            <pc:docMk/>
            <pc:sldMk cId="2811063079" sldId="2134805539"/>
            <ac:picMk id="53" creationId="{CA5E5431-066C-12F1-F75F-9C6F28A860E2}"/>
          </ac:picMkLst>
        </pc:picChg>
        <pc:picChg chg="add del mod">
          <ac:chgData name="Kazymyrov, Oleksandr" userId="2f620865-d50f-4a43-9142-cf92e53d3346" providerId="ADAL" clId="{81635AD5-DF2D-4D56-84BB-C5329CD4478B}" dt="2023-09-27T09:36:56.323" v="455" actId="21"/>
          <ac:picMkLst>
            <pc:docMk/>
            <pc:sldMk cId="2811063079" sldId="2134805539"/>
            <ac:picMk id="55" creationId="{5E8C63A8-6DEC-020A-4203-399EC79CAC28}"/>
          </ac:picMkLst>
        </pc:picChg>
        <pc:picChg chg="add del mod">
          <ac:chgData name="Kazymyrov, Oleksandr" userId="2f620865-d50f-4a43-9142-cf92e53d3346" providerId="ADAL" clId="{81635AD5-DF2D-4D56-84BB-C5329CD4478B}" dt="2023-09-27T09:36:23.814" v="439" actId="21"/>
          <ac:picMkLst>
            <pc:docMk/>
            <pc:sldMk cId="2811063079" sldId="2134805539"/>
            <ac:picMk id="57" creationId="{D95EF10E-93C0-F0C8-11C8-59525D92B536}"/>
          </ac:picMkLst>
        </pc:picChg>
        <pc:picChg chg="add del mod">
          <ac:chgData name="Kazymyrov, Oleksandr" userId="2f620865-d50f-4a43-9142-cf92e53d3346" providerId="ADAL" clId="{81635AD5-DF2D-4D56-84BB-C5329CD4478B}" dt="2023-09-27T10:15:31.954" v="626" actId="21"/>
          <ac:picMkLst>
            <pc:docMk/>
            <pc:sldMk cId="2811063079" sldId="2134805539"/>
            <ac:picMk id="59" creationId="{FD446469-FCE1-3037-7C96-DE87B3BBDF54}"/>
          </ac:picMkLst>
        </pc:picChg>
        <pc:picChg chg="add del mod">
          <ac:chgData name="Kazymyrov, Oleksandr" userId="2f620865-d50f-4a43-9142-cf92e53d3346" providerId="ADAL" clId="{81635AD5-DF2D-4D56-84BB-C5329CD4478B}" dt="2023-09-27T09:32:21.268" v="431" actId="21"/>
          <ac:picMkLst>
            <pc:docMk/>
            <pc:sldMk cId="2811063079" sldId="2134805539"/>
            <ac:picMk id="61" creationId="{8FE4E79B-7194-D2EB-B01B-93712A857833}"/>
          </ac:picMkLst>
        </pc:picChg>
        <pc:picChg chg="add del mod">
          <ac:chgData name="Kazymyrov, Oleksandr" userId="2f620865-d50f-4a43-9142-cf92e53d3346" providerId="ADAL" clId="{81635AD5-DF2D-4D56-84BB-C5329CD4478B}" dt="2023-09-27T09:30:28.289" v="425" actId="21"/>
          <ac:picMkLst>
            <pc:docMk/>
            <pc:sldMk cId="2811063079" sldId="2134805539"/>
            <ac:picMk id="63" creationId="{CFE142F6-B9C1-9AD7-62DA-A59C58EAF974}"/>
          </ac:picMkLst>
        </pc:picChg>
        <pc:picChg chg="add del mod">
          <ac:chgData name="Kazymyrov, Oleksandr" userId="2f620865-d50f-4a43-9142-cf92e53d3346" providerId="ADAL" clId="{81635AD5-DF2D-4D56-84BB-C5329CD4478B}" dt="2023-09-27T09:31:34.006" v="428" actId="478"/>
          <ac:picMkLst>
            <pc:docMk/>
            <pc:sldMk cId="2811063079" sldId="2134805539"/>
            <ac:picMk id="65" creationId="{330B5C0A-7C0F-409D-9AE0-5BCB4D8282FB}"/>
          </ac:picMkLst>
        </pc:picChg>
        <pc:picChg chg="add del mod">
          <ac:chgData name="Kazymyrov, Oleksandr" userId="2f620865-d50f-4a43-9142-cf92e53d3346" providerId="ADAL" clId="{81635AD5-DF2D-4D56-84BB-C5329CD4478B}" dt="2023-09-27T09:29:46.016" v="417" actId="21"/>
          <ac:picMkLst>
            <pc:docMk/>
            <pc:sldMk cId="2811063079" sldId="2134805539"/>
            <ac:picMk id="67" creationId="{665004B7-2EF1-B6E3-8DCE-E37CB9272BC1}"/>
          </ac:picMkLst>
        </pc:picChg>
        <pc:picChg chg="add del mod">
          <ac:chgData name="Kazymyrov, Oleksandr" userId="2f620865-d50f-4a43-9142-cf92e53d3346" providerId="ADAL" clId="{81635AD5-DF2D-4D56-84BB-C5329CD4478B}" dt="2023-09-27T09:29:28.826" v="409" actId="21"/>
          <ac:picMkLst>
            <pc:docMk/>
            <pc:sldMk cId="2811063079" sldId="2134805539"/>
            <ac:picMk id="69" creationId="{31F6CBFE-7AF6-7AA0-FDF1-6F749F5CBDF1}"/>
          </ac:picMkLst>
        </pc:picChg>
        <pc:picChg chg="add del mod">
          <ac:chgData name="Kazymyrov, Oleksandr" userId="2f620865-d50f-4a43-9142-cf92e53d3346" providerId="ADAL" clId="{81635AD5-DF2D-4D56-84BB-C5329CD4478B}" dt="2023-09-27T09:29:13.296" v="406" actId="21"/>
          <ac:picMkLst>
            <pc:docMk/>
            <pc:sldMk cId="2811063079" sldId="2134805539"/>
            <ac:picMk id="71" creationId="{2A55352D-1E53-BC65-39FE-A638D77EFC88}"/>
          </ac:picMkLst>
        </pc:picChg>
      </pc:sldChg>
      <pc:sldChg chg="addSp delSp modSp add mod ord modTransition modClrScheme chgLayout">
        <pc:chgData name="Kazymyrov, Oleksandr" userId="2f620865-d50f-4a43-9142-cf92e53d3346" providerId="ADAL" clId="{81635AD5-DF2D-4D56-84BB-C5329CD4478B}" dt="2023-09-27T13:32:28.083" v="1534"/>
        <pc:sldMkLst>
          <pc:docMk/>
          <pc:sldMk cId="1500945794" sldId="2134805540"/>
        </pc:sldMkLst>
        <pc:spChg chg="add del mod ord">
          <ac:chgData name="Kazymyrov, Oleksandr" userId="2f620865-d50f-4a43-9142-cf92e53d3346" providerId="ADAL" clId="{81635AD5-DF2D-4D56-84BB-C5329CD4478B}" dt="2023-09-27T13:32:28.083" v="1534"/>
          <ac:spMkLst>
            <pc:docMk/>
            <pc:sldMk cId="1500945794" sldId="2134805540"/>
            <ac:spMk id="2" creationId="{14B10BB0-3032-9AC4-3A3D-F23460413F4B}"/>
          </ac:spMkLst>
        </pc:spChg>
        <pc:spChg chg="add del mod ord">
          <ac:chgData name="Kazymyrov, Oleksandr" userId="2f620865-d50f-4a43-9142-cf92e53d3346" providerId="ADAL" clId="{81635AD5-DF2D-4D56-84BB-C5329CD4478B}" dt="2023-09-27T13:32:26.303" v="1531"/>
          <ac:spMkLst>
            <pc:docMk/>
            <pc:sldMk cId="1500945794" sldId="2134805540"/>
            <ac:spMk id="7" creationId="{A98EBE30-0564-C0D2-51FE-62C25AEF9ABB}"/>
          </ac:spMkLst>
        </pc:spChg>
        <pc:spChg chg="mod ord">
          <ac:chgData name="Kazymyrov, Oleksandr" userId="2f620865-d50f-4a43-9142-cf92e53d3346" providerId="ADAL" clId="{81635AD5-DF2D-4D56-84BB-C5329CD4478B}" dt="2023-09-27T13:32:23.453" v="1528" actId="700"/>
          <ac:spMkLst>
            <pc:docMk/>
            <pc:sldMk cId="1500945794" sldId="2134805540"/>
            <ac:spMk id="10" creationId="{85CB3F28-461A-FD2F-B836-518A39C91554}"/>
          </ac:spMkLst>
        </pc:spChg>
        <pc:spChg chg="add del">
          <ac:chgData name="Kazymyrov, Oleksandr" userId="2f620865-d50f-4a43-9142-cf92e53d3346" providerId="ADAL" clId="{81635AD5-DF2D-4D56-84BB-C5329CD4478B}" dt="2023-09-27T13:32:06.720" v="1522" actId="26606"/>
          <ac:spMkLst>
            <pc:docMk/>
            <pc:sldMk cId="1500945794" sldId="2134805540"/>
            <ac:spMk id="11" creationId="{11D7DA90-23F0-8703-CCE9-A1CA85D0D117}"/>
          </ac:spMkLst>
        </pc:spChg>
        <pc:picChg chg="del mod">
          <ac:chgData name="Kazymyrov, Oleksandr" userId="2f620865-d50f-4a43-9142-cf92e53d3346" providerId="ADAL" clId="{81635AD5-DF2D-4D56-84BB-C5329CD4478B}" dt="2023-09-27T10:54:28.997" v="831" actId="21"/>
          <ac:picMkLst>
            <pc:docMk/>
            <pc:sldMk cId="1500945794" sldId="2134805540"/>
            <ac:picMk id="2" creationId="{7A66DB73-3192-976E-ADA9-F04C56E0A00F}"/>
          </ac:picMkLst>
        </pc:picChg>
        <pc:picChg chg="del mod modCrop">
          <ac:chgData name="Kazymyrov, Oleksandr" userId="2f620865-d50f-4a43-9142-cf92e53d3346" providerId="ADAL" clId="{81635AD5-DF2D-4D56-84BB-C5329CD4478B}" dt="2023-09-27T13:27:35.035" v="1517" actId="478"/>
          <ac:picMkLst>
            <pc:docMk/>
            <pc:sldMk cId="1500945794" sldId="2134805540"/>
            <ac:picMk id="3" creationId="{85B70F23-C92A-8950-5158-F6999CE09751}"/>
          </ac:picMkLst>
        </pc:picChg>
        <pc:picChg chg="add del mod modCrop">
          <ac:chgData name="Kazymyrov, Oleksandr" userId="2f620865-d50f-4a43-9142-cf92e53d3346" providerId="ADAL" clId="{81635AD5-DF2D-4D56-84BB-C5329CD4478B}" dt="2023-09-27T13:27:33.654" v="1516" actId="478"/>
          <ac:picMkLst>
            <pc:docMk/>
            <pc:sldMk cId="1500945794" sldId="2134805540"/>
            <ac:picMk id="4" creationId="{414F1F37-EC2B-53E5-1E0C-593B796E437B}"/>
          </ac:picMkLst>
        </pc:picChg>
        <pc:picChg chg="add del mod ord">
          <ac:chgData name="Kazymyrov, Oleksandr" userId="2f620865-d50f-4a43-9142-cf92e53d3346" providerId="ADAL" clId="{81635AD5-DF2D-4D56-84BB-C5329CD4478B}" dt="2023-09-27T13:32:27.203" v="1532" actId="21"/>
          <ac:picMkLst>
            <pc:docMk/>
            <pc:sldMk cId="1500945794" sldId="2134805540"/>
            <ac:picMk id="5" creationId="{9B0DAD12-9ED8-BEE7-09B2-2FFC476ECB04}"/>
          </ac:picMkLst>
        </pc:picChg>
        <pc:picChg chg="add del mod">
          <ac:chgData name="Kazymyrov, Oleksandr" userId="2f620865-d50f-4a43-9142-cf92e53d3346" providerId="ADAL" clId="{81635AD5-DF2D-4D56-84BB-C5329CD4478B}" dt="2023-09-27T13:32:25.193" v="1529" actId="21"/>
          <ac:picMkLst>
            <pc:docMk/>
            <pc:sldMk cId="1500945794" sldId="2134805540"/>
            <ac:picMk id="6" creationId="{43282F4F-76A7-DC07-7191-8C0DE85224ED}"/>
          </ac:picMkLst>
        </pc:picChg>
        <pc:picChg chg="add del mod">
          <ac:chgData name="Kazymyrov, Oleksandr" userId="2f620865-d50f-4a43-9142-cf92e53d3346" providerId="ADAL" clId="{81635AD5-DF2D-4D56-84BB-C5329CD4478B}" dt="2023-09-27T13:21:35.856" v="1402" actId="21"/>
          <ac:picMkLst>
            <pc:docMk/>
            <pc:sldMk cId="1500945794" sldId="2134805540"/>
            <ac:picMk id="7" creationId="{B95EFD76-093A-C89B-E23E-6640A16B03D3}"/>
          </ac:picMkLst>
        </pc:picChg>
        <pc:picChg chg="add mod">
          <ac:chgData name="Kazymyrov, Oleksandr" userId="2f620865-d50f-4a43-9142-cf92e53d3346" providerId="ADAL" clId="{81635AD5-DF2D-4D56-84BB-C5329CD4478B}" dt="2023-09-27T13:32:26.303" v="1531"/>
          <ac:picMkLst>
            <pc:docMk/>
            <pc:sldMk cId="1500945794" sldId="2134805540"/>
            <ac:picMk id="8" creationId="{5254A3AA-74B1-D7BC-DC11-EA8B620F88C8}"/>
          </ac:picMkLst>
        </pc:picChg>
        <pc:picChg chg="add mod">
          <ac:chgData name="Kazymyrov, Oleksandr" userId="2f620865-d50f-4a43-9142-cf92e53d3346" providerId="ADAL" clId="{81635AD5-DF2D-4D56-84BB-C5329CD4478B}" dt="2023-09-27T13:32:28.083" v="1534"/>
          <ac:picMkLst>
            <pc:docMk/>
            <pc:sldMk cId="1500945794" sldId="2134805540"/>
            <ac:picMk id="9" creationId="{42A28847-ED50-15AA-B1E5-A390A8866F7F}"/>
          </ac:picMkLst>
        </pc:picChg>
      </pc:sldChg>
      <pc:sldChg chg="addSp delSp modSp new mod modClrScheme chgLayout">
        <pc:chgData name="Kazymyrov, Oleksandr" userId="2f620865-d50f-4a43-9142-cf92e53d3346" providerId="ADAL" clId="{81635AD5-DF2D-4D56-84BB-C5329CD4478B}" dt="2023-10-02T07:32:13.861" v="1538" actId="1076"/>
        <pc:sldMkLst>
          <pc:docMk/>
          <pc:sldMk cId="3409617122" sldId="2134805541"/>
        </pc:sldMkLst>
        <pc:spChg chg="add del mod ord">
          <ac:chgData name="Kazymyrov, Oleksandr" userId="2f620865-d50f-4a43-9142-cf92e53d3346" providerId="ADAL" clId="{81635AD5-DF2D-4D56-84BB-C5329CD4478B}" dt="2023-09-27T11:03:15.006" v="941" actId="20577"/>
          <ac:spMkLst>
            <pc:docMk/>
            <pc:sldMk cId="3409617122" sldId="2134805541"/>
            <ac:spMk id="2" creationId="{3619DB73-B775-E54F-71E6-3ACECFF4C4F0}"/>
          </ac:spMkLst>
        </pc:spChg>
        <pc:spChg chg="del mod ord">
          <ac:chgData name="Kazymyrov, Oleksandr" userId="2f620865-d50f-4a43-9142-cf92e53d3346" providerId="ADAL" clId="{81635AD5-DF2D-4D56-84BB-C5329CD4478B}" dt="2023-09-27T09:42:29.478" v="486" actId="700"/>
          <ac:spMkLst>
            <pc:docMk/>
            <pc:sldMk cId="3409617122" sldId="2134805541"/>
            <ac:spMk id="3" creationId="{04713147-F4C3-95F9-C627-B40B0BD63B2C}"/>
          </ac:spMkLst>
        </pc:spChg>
        <pc:spChg chg="add del mod ord">
          <ac:chgData name="Kazymyrov, Oleksandr" userId="2f620865-d50f-4a43-9142-cf92e53d3346" providerId="ADAL" clId="{81635AD5-DF2D-4D56-84BB-C5329CD4478B}" dt="2023-09-27T11:00:28.016" v="907" actId="22"/>
          <ac:spMkLst>
            <pc:docMk/>
            <pc:sldMk cId="3409617122" sldId="2134805541"/>
            <ac:spMk id="4" creationId="{A25BFEAE-C45F-576D-24CD-CA3F0BD7FE98}"/>
          </ac:spMkLst>
        </pc:spChg>
        <pc:spChg chg="add del mod ord">
          <ac:chgData name="Kazymyrov, Oleksandr" userId="2f620865-d50f-4a43-9142-cf92e53d3346" providerId="ADAL" clId="{81635AD5-DF2D-4D56-84BB-C5329CD4478B}" dt="2023-09-27T10:59:23.907" v="901" actId="22"/>
          <ac:spMkLst>
            <pc:docMk/>
            <pc:sldMk cId="3409617122" sldId="2134805541"/>
            <ac:spMk id="5" creationId="{80E19612-835C-8B83-F5AB-5DC871DA2EA4}"/>
          </ac:spMkLst>
        </pc:spChg>
        <pc:spChg chg="add del mod">
          <ac:chgData name="Kazymyrov, Oleksandr" userId="2f620865-d50f-4a43-9142-cf92e53d3346" providerId="ADAL" clId="{81635AD5-DF2D-4D56-84BB-C5329CD4478B}" dt="2023-09-27T10:59:21.987" v="899" actId="478"/>
          <ac:spMkLst>
            <pc:docMk/>
            <pc:sldMk cId="3409617122" sldId="2134805541"/>
            <ac:spMk id="7" creationId="{DE6F5D29-D585-481B-AA73-A94062E0E6F7}"/>
          </ac:spMkLst>
        </pc:spChg>
        <pc:spChg chg="add del mod">
          <ac:chgData name="Kazymyrov, Oleksandr" userId="2f620865-d50f-4a43-9142-cf92e53d3346" providerId="ADAL" clId="{81635AD5-DF2D-4D56-84BB-C5329CD4478B}" dt="2023-09-27T10:59:21.987" v="899" actId="478"/>
          <ac:spMkLst>
            <pc:docMk/>
            <pc:sldMk cId="3409617122" sldId="2134805541"/>
            <ac:spMk id="9" creationId="{F677AD89-2FDD-7045-2979-E86EFF50CE86}"/>
          </ac:spMkLst>
        </pc:spChg>
        <pc:spChg chg="add del mod">
          <ac:chgData name="Kazymyrov, Oleksandr" userId="2f620865-d50f-4a43-9142-cf92e53d3346" providerId="ADAL" clId="{81635AD5-DF2D-4D56-84BB-C5329CD4478B}" dt="2023-09-27T10:59:21.987" v="899" actId="478"/>
          <ac:spMkLst>
            <pc:docMk/>
            <pc:sldMk cId="3409617122" sldId="2134805541"/>
            <ac:spMk id="11" creationId="{2A68462F-0E3C-2212-7F9F-4948ED9B4EB0}"/>
          </ac:spMkLst>
        </pc:spChg>
        <pc:spChg chg="add mod">
          <ac:chgData name="Kazymyrov, Oleksandr" userId="2f620865-d50f-4a43-9142-cf92e53d3346" providerId="ADAL" clId="{81635AD5-DF2D-4D56-84BB-C5329CD4478B}" dt="2023-09-27T11:42:45.097" v="1173" actId="1076"/>
          <ac:spMkLst>
            <pc:docMk/>
            <pc:sldMk cId="3409617122" sldId="2134805541"/>
            <ac:spMk id="18" creationId="{195ED511-744D-5BED-B31E-C61D96C2F2DD}"/>
          </ac:spMkLst>
        </pc:spChg>
        <pc:spChg chg="add mod">
          <ac:chgData name="Kazymyrov, Oleksandr" userId="2f620865-d50f-4a43-9142-cf92e53d3346" providerId="ADAL" clId="{81635AD5-DF2D-4D56-84BB-C5329CD4478B}" dt="2023-09-27T11:44:50.991" v="1176" actId="20577"/>
          <ac:spMkLst>
            <pc:docMk/>
            <pc:sldMk cId="3409617122" sldId="2134805541"/>
            <ac:spMk id="19" creationId="{685DB177-3E2A-69C2-EEEB-D6AC4C3272EB}"/>
          </ac:spMkLst>
        </pc:spChg>
        <pc:spChg chg="add mod">
          <ac:chgData name="Kazymyrov, Oleksandr" userId="2f620865-d50f-4a43-9142-cf92e53d3346" providerId="ADAL" clId="{81635AD5-DF2D-4D56-84BB-C5329CD4478B}" dt="2023-10-02T07:32:13.861" v="1538" actId="1076"/>
          <ac:spMkLst>
            <pc:docMk/>
            <pc:sldMk cId="3409617122" sldId="2134805541"/>
            <ac:spMk id="20" creationId="{04FA4D9E-BD3F-2394-EF62-C7557BD8CB23}"/>
          </ac:spMkLst>
        </pc:spChg>
        <pc:picChg chg="add mod ord">
          <ac:chgData name="Kazymyrov, Oleksandr" userId="2f620865-d50f-4a43-9142-cf92e53d3346" providerId="ADAL" clId="{81635AD5-DF2D-4D56-84BB-C5329CD4478B}" dt="2023-09-27T11:00:57.012" v="912" actId="1076"/>
          <ac:picMkLst>
            <pc:docMk/>
            <pc:sldMk cId="3409617122" sldId="2134805541"/>
            <ac:picMk id="13" creationId="{43B3712D-7446-0FEA-A308-0685F9008759}"/>
          </ac:picMkLst>
        </pc:picChg>
        <pc:picChg chg="add mod">
          <ac:chgData name="Kazymyrov, Oleksandr" userId="2f620865-d50f-4a43-9142-cf92e53d3346" providerId="ADAL" clId="{81635AD5-DF2D-4D56-84BB-C5329CD4478B}" dt="2023-09-27T11:00:48.147" v="910" actId="1440"/>
          <ac:picMkLst>
            <pc:docMk/>
            <pc:sldMk cId="3409617122" sldId="2134805541"/>
            <ac:picMk id="15" creationId="{378A97FF-035E-CE8A-56CD-A724197C3517}"/>
          </ac:picMkLst>
        </pc:picChg>
        <pc:picChg chg="add mod ord">
          <ac:chgData name="Kazymyrov, Oleksandr" userId="2f620865-d50f-4a43-9142-cf92e53d3346" providerId="ADAL" clId="{81635AD5-DF2D-4D56-84BB-C5329CD4478B}" dt="2023-09-27T11:00:48.147" v="910" actId="1440"/>
          <ac:picMkLst>
            <pc:docMk/>
            <pc:sldMk cId="3409617122" sldId="2134805541"/>
            <ac:picMk id="17" creationId="{833BAFA4-197C-8398-3D78-49426FA6408D}"/>
          </ac:picMkLst>
        </pc:picChg>
      </pc:sldChg>
      <pc:sldChg chg="addSp delSp modSp new del mod ord">
        <pc:chgData name="Kazymyrov, Oleksandr" userId="2f620865-d50f-4a43-9142-cf92e53d3346" providerId="ADAL" clId="{81635AD5-DF2D-4D56-84BB-C5329CD4478B}" dt="2023-09-27T13:19:27.067" v="1387" actId="47"/>
        <pc:sldMkLst>
          <pc:docMk/>
          <pc:sldMk cId="3039660493" sldId="2134805542"/>
        </pc:sldMkLst>
        <pc:spChg chg="mod">
          <ac:chgData name="Kazymyrov, Oleksandr" userId="2f620865-d50f-4a43-9142-cf92e53d3346" providerId="ADAL" clId="{81635AD5-DF2D-4D56-84BB-C5329CD4478B}" dt="2023-09-27T13:19:23.816" v="1386" actId="21"/>
          <ac:spMkLst>
            <pc:docMk/>
            <pc:sldMk cId="3039660493" sldId="2134805542"/>
            <ac:spMk id="2" creationId="{EBC97313-3D13-157A-7862-C7604BC30F49}"/>
          </ac:spMkLst>
        </pc:spChg>
        <pc:picChg chg="add del mod">
          <ac:chgData name="Kazymyrov, Oleksandr" userId="2f620865-d50f-4a43-9142-cf92e53d3346" providerId="ADAL" clId="{81635AD5-DF2D-4D56-84BB-C5329CD4478B}" dt="2023-09-27T13:19:07.446" v="1381" actId="21"/>
          <ac:picMkLst>
            <pc:docMk/>
            <pc:sldMk cId="3039660493" sldId="2134805542"/>
            <ac:picMk id="4" creationId="{FC344C88-4B6B-CAF0-9ADA-7BDD0FC5AABE}"/>
          </ac:picMkLst>
        </pc:picChg>
        <pc:picChg chg="add del mod">
          <ac:chgData name="Kazymyrov, Oleksandr" userId="2f620865-d50f-4a43-9142-cf92e53d3346" providerId="ADAL" clId="{81635AD5-DF2D-4D56-84BB-C5329CD4478B}" dt="2023-09-27T13:19:15.750" v="1383" actId="21"/>
          <ac:picMkLst>
            <pc:docMk/>
            <pc:sldMk cId="3039660493" sldId="2134805542"/>
            <ac:picMk id="5" creationId="{7898589A-0225-CFDD-3991-8074D60A4704}"/>
          </ac:picMkLst>
        </pc:picChg>
        <pc:picChg chg="add del mod">
          <ac:chgData name="Kazymyrov, Oleksandr" userId="2f620865-d50f-4a43-9142-cf92e53d3346" providerId="ADAL" clId="{81635AD5-DF2D-4D56-84BB-C5329CD4478B}" dt="2023-09-27T10:37:02.801" v="687" actId="21"/>
          <ac:picMkLst>
            <pc:docMk/>
            <pc:sldMk cId="3039660493" sldId="2134805542"/>
            <ac:picMk id="6" creationId="{1DC02CC6-A968-588F-3516-7E05B135189E}"/>
          </ac:picMkLst>
        </pc:picChg>
        <pc:picChg chg="add del mod">
          <ac:chgData name="Kazymyrov, Oleksandr" userId="2f620865-d50f-4a43-9142-cf92e53d3346" providerId="ADAL" clId="{81635AD5-DF2D-4D56-84BB-C5329CD4478B}" dt="2023-09-27T13:18:28.387" v="1357" actId="478"/>
          <ac:picMkLst>
            <pc:docMk/>
            <pc:sldMk cId="3039660493" sldId="2134805542"/>
            <ac:picMk id="7" creationId="{2260F99A-EB53-0AA1-A8D6-06C485A21025}"/>
          </ac:picMkLst>
        </pc:picChg>
        <pc:picChg chg="add del mod">
          <ac:chgData name="Kazymyrov, Oleksandr" userId="2f620865-d50f-4a43-9142-cf92e53d3346" providerId="ADAL" clId="{81635AD5-DF2D-4D56-84BB-C5329CD4478B}" dt="2023-09-27T13:18:48.156" v="1360" actId="21"/>
          <ac:picMkLst>
            <pc:docMk/>
            <pc:sldMk cId="3039660493" sldId="2134805542"/>
            <ac:picMk id="8" creationId="{480144CB-8F81-753F-503E-234B46DC86CB}"/>
          </ac:picMkLst>
        </pc:picChg>
      </pc:sldChg>
      <pc:sldChg chg="addSp delSp modSp new mod ord modClrScheme chgLayout">
        <pc:chgData name="Kazymyrov, Oleksandr" userId="2f620865-d50f-4a43-9142-cf92e53d3346" providerId="ADAL" clId="{81635AD5-DF2D-4D56-84BB-C5329CD4478B}" dt="2023-10-02T07:45:35.531" v="1734" actId="26606"/>
        <pc:sldMkLst>
          <pc:docMk/>
          <pc:sldMk cId="1753604313" sldId="2134805543"/>
        </pc:sldMkLst>
        <pc:spChg chg="mod ord">
          <ac:chgData name="Kazymyrov, Oleksandr" userId="2f620865-d50f-4a43-9142-cf92e53d3346" providerId="ADAL" clId="{81635AD5-DF2D-4D56-84BB-C5329CD4478B}" dt="2023-10-02T07:45:13.828" v="1732" actId="20577"/>
          <ac:spMkLst>
            <pc:docMk/>
            <pc:sldMk cId="1753604313" sldId="2134805543"/>
            <ac:spMk id="2" creationId="{BFCD5D6D-DC40-B52F-FEA5-8AE2A9D9FB4B}"/>
          </ac:spMkLst>
        </pc:spChg>
        <pc:spChg chg="del mod ord">
          <ac:chgData name="Kazymyrov, Oleksandr" userId="2f620865-d50f-4a43-9142-cf92e53d3346" providerId="ADAL" clId="{81635AD5-DF2D-4D56-84BB-C5329CD4478B}" dt="2023-10-02T07:44:02.241" v="1728" actId="700"/>
          <ac:spMkLst>
            <pc:docMk/>
            <pc:sldMk cId="1753604313" sldId="2134805543"/>
            <ac:spMk id="3" creationId="{4DACE8E3-A4A2-1832-BE70-CB41F4AE3A87}"/>
          </ac:spMkLst>
        </pc:spChg>
        <pc:spChg chg="add del mod ord">
          <ac:chgData name="Kazymyrov, Oleksandr" userId="2f620865-d50f-4a43-9142-cf92e53d3346" providerId="ADAL" clId="{81635AD5-DF2D-4D56-84BB-C5329CD4478B}" dt="2023-10-02T07:44:06.720" v="1730" actId="26606"/>
          <ac:spMkLst>
            <pc:docMk/>
            <pc:sldMk cId="1753604313" sldId="2134805543"/>
            <ac:spMk id="6" creationId="{B096A31C-CEC6-9F74-8419-86BBC02CD6E0}"/>
          </ac:spMkLst>
        </pc:spChg>
        <pc:spChg chg="add del mod ord">
          <ac:chgData name="Kazymyrov, Oleksandr" userId="2f620865-d50f-4a43-9142-cf92e53d3346" providerId="ADAL" clId="{81635AD5-DF2D-4D56-84BB-C5329CD4478B}" dt="2023-10-02T07:44:06.720" v="1730" actId="26606"/>
          <ac:spMkLst>
            <pc:docMk/>
            <pc:sldMk cId="1753604313" sldId="2134805543"/>
            <ac:spMk id="7" creationId="{0C4B1A1D-B125-B783-B793-45B389414271}"/>
          </ac:spMkLst>
        </pc:spChg>
        <pc:picChg chg="add mod">
          <ac:chgData name="Kazymyrov, Oleksandr" userId="2f620865-d50f-4a43-9142-cf92e53d3346" providerId="ADAL" clId="{81635AD5-DF2D-4D56-84BB-C5329CD4478B}" dt="2023-10-02T07:45:35.531" v="1734" actId="26606"/>
          <ac:picMkLst>
            <pc:docMk/>
            <pc:sldMk cId="1753604313" sldId="2134805543"/>
            <ac:picMk id="4" creationId="{9E398A57-332D-474C-ADAB-5728F70F9340}"/>
          </ac:picMkLst>
        </pc:picChg>
        <pc:picChg chg="add mod">
          <ac:chgData name="Kazymyrov, Oleksandr" userId="2f620865-d50f-4a43-9142-cf92e53d3346" providerId="ADAL" clId="{81635AD5-DF2D-4D56-84BB-C5329CD4478B}" dt="2023-10-02T07:45:35.531" v="1734" actId="26606"/>
          <ac:picMkLst>
            <pc:docMk/>
            <pc:sldMk cId="1753604313" sldId="2134805543"/>
            <ac:picMk id="5" creationId="{F3FD4A58-BE44-EA16-CD06-9A3BEA9A7CB8}"/>
          </ac:picMkLst>
        </pc:picChg>
      </pc:sldChg>
      <pc:sldChg chg="addSp delSp modSp new mod ord">
        <pc:chgData name="Kazymyrov, Oleksandr" userId="2f620865-d50f-4a43-9142-cf92e53d3346" providerId="ADAL" clId="{81635AD5-DF2D-4D56-84BB-C5329CD4478B}" dt="2023-09-27T10:57:07.500" v="897"/>
        <pc:sldMkLst>
          <pc:docMk/>
          <pc:sldMk cId="3514487591" sldId="2134805544"/>
        </pc:sldMkLst>
        <pc:spChg chg="del">
          <ac:chgData name="Kazymyrov, Oleksandr" userId="2f620865-d50f-4a43-9142-cf92e53d3346" providerId="ADAL" clId="{81635AD5-DF2D-4D56-84BB-C5329CD4478B}" dt="2023-09-27T10:52:12.021" v="773"/>
          <ac:spMkLst>
            <pc:docMk/>
            <pc:sldMk cId="3514487591" sldId="2134805544"/>
            <ac:spMk id="3" creationId="{8590DAEF-2FCE-3062-EF21-E318BA9DFD7F}"/>
          </ac:spMkLst>
        </pc:spChg>
        <pc:picChg chg="add del mod">
          <ac:chgData name="Kazymyrov, Oleksandr" userId="2f620865-d50f-4a43-9142-cf92e53d3346" providerId="ADAL" clId="{81635AD5-DF2D-4D56-84BB-C5329CD4478B}" dt="2023-09-27T10:52:11.193" v="772" actId="21"/>
          <ac:picMkLst>
            <pc:docMk/>
            <pc:sldMk cId="3514487591" sldId="2134805544"/>
            <ac:picMk id="4" creationId="{E405F06D-64E2-DBCB-2915-E35AB81E6A37}"/>
          </ac:picMkLst>
        </pc:picChg>
        <pc:picChg chg="add mod">
          <ac:chgData name="Kazymyrov, Oleksandr" userId="2f620865-d50f-4a43-9142-cf92e53d3346" providerId="ADAL" clId="{81635AD5-DF2D-4D56-84BB-C5329CD4478B}" dt="2023-09-27T10:52:12.021" v="773"/>
          <ac:picMkLst>
            <pc:docMk/>
            <pc:sldMk cId="3514487591" sldId="2134805544"/>
            <ac:picMk id="5" creationId="{72EA6C9F-D29F-4741-9756-9CF3C75A1E1F}"/>
          </ac:picMkLst>
        </pc:picChg>
      </pc:sldChg>
      <pc:sldChg chg="addSp delSp modSp new mod modClrScheme chgLayout">
        <pc:chgData name="Kazymyrov, Oleksandr" userId="2f620865-d50f-4a43-9142-cf92e53d3346" providerId="ADAL" clId="{81635AD5-DF2D-4D56-84BB-C5329CD4478B}" dt="2023-10-03T11:04:14.221" v="2467" actId="14100"/>
        <pc:sldMkLst>
          <pc:docMk/>
          <pc:sldMk cId="1797670747" sldId="2134805545"/>
        </pc:sldMkLst>
        <pc:spChg chg="mod ord">
          <ac:chgData name="Kazymyrov, Oleksandr" userId="2f620865-d50f-4a43-9142-cf92e53d3346" providerId="ADAL" clId="{81635AD5-DF2D-4D56-84BB-C5329CD4478B}" dt="2023-09-27T10:55:26.686" v="843" actId="26606"/>
          <ac:spMkLst>
            <pc:docMk/>
            <pc:sldMk cId="1797670747" sldId="2134805545"/>
            <ac:spMk id="2" creationId="{CD05D5FE-E964-EF08-00F4-4E552F06A43D}"/>
          </ac:spMkLst>
        </pc:spChg>
        <pc:spChg chg="del mod ord">
          <ac:chgData name="Kazymyrov, Oleksandr" userId="2f620865-d50f-4a43-9142-cf92e53d3346" providerId="ADAL" clId="{81635AD5-DF2D-4D56-84BB-C5329CD4478B}" dt="2023-09-27T10:54:46.428" v="836" actId="700"/>
          <ac:spMkLst>
            <pc:docMk/>
            <pc:sldMk cId="1797670747" sldId="2134805545"/>
            <ac:spMk id="3" creationId="{10ED0BB9-5A07-F47D-B58A-67D27C4B2835}"/>
          </ac:spMkLst>
        </pc:spChg>
        <pc:spChg chg="add mod">
          <ac:chgData name="Kazymyrov, Oleksandr" userId="2f620865-d50f-4a43-9142-cf92e53d3346" providerId="ADAL" clId="{81635AD5-DF2D-4D56-84BB-C5329CD4478B}" dt="2023-10-03T11:03:48.207" v="2457" actId="14100"/>
          <ac:spMkLst>
            <pc:docMk/>
            <pc:sldMk cId="1797670747" sldId="2134805545"/>
            <ac:spMk id="3" creationId="{6B7D61A3-BC3B-8C21-55EF-212D38C044B7}"/>
          </ac:spMkLst>
        </pc:spChg>
        <pc:spChg chg="add del mod ord">
          <ac:chgData name="Kazymyrov, Oleksandr" userId="2f620865-d50f-4a43-9142-cf92e53d3346" providerId="ADAL" clId="{81635AD5-DF2D-4D56-84BB-C5329CD4478B}" dt="2023-09-27T10:55:26.686" v="843" actId="26606"/>
          <ac:spMkLst>
            <pc:docMk/>
            <pc:sldMk cId="1797670747" sldId="2134805545"/>
            <ac:spMk id="6" creationId="{22FFD1FF-B18E-4457-44AA-8450302841A7}"/>
          </ac:spMkLst>
        </pc:spChg>
        <pc:spChg chg="add mod">
          <ac:chgData name="Kazymyrov, Oleksandr" userId="2f620865-d50f-4a43-9142-cf92e53d3346" providerId="ADAL" clId="{81635AD5-DF2D-4D56-84BB-C5329CD4478B}" dt="2023-10-03T11:04:14.221" v="2467" actId="14100"/>
          <ac:spMkLst>
            <pc:docMk/>
            <pc:sldMk cId="1797670747" sldId="2134805545"/>
            <ac:spMk id="6" creationId="{57AC6127-141A-EAEC-9CCA-C2A0745C6FE1}"/>
          </ac:spMkLst>
        </pc:spChg>
        <pc:spChg chg="add del mod ord">
          <ac:chgData name="Kazymyrov, Oleksandr" userId="2f620865-d50f-4a43-9142-cf92e53d3346" providerId="ADAL" clId="{81635AD5-DF2D-4D56-84BB-C5329CD4478B}" dt="2023-09-27T10:55:26.686" v="843" actId="26606"/>
          <ac:spMkLst>
            <pc:docMk/>
            <pc:sldMk cId="1797670747" sldId="2134805545"/>
            <ac:spMk id="7" creationId="{00446B55-3EE3-DAAD-7734-FB56FC0A5E03}"/>
          </ac:spMkLst>
        </pc:spChg>
        <pc:spChg chg="add mod">
          <ac:chgData name="Kazymyrov, Oleksandr" userId="2f620865-d50f-4a43-9142-cf92e53d3346" providerId="ADAL" clId="{81635AD5-DF2D-4D56-84BB-C5329CD4478B}" dt="2023-10-03T11:04:10.285" v="2466"/>
          <ac:spMkLst>
            <pc:docMk/>
            <pc:sldMk cId="1797670747" sldId="2134805545"/>
            <ac:spMk id="7" creationId="{1300ED9E-EDCB-8A4C-2D87-DF4BFF66E9CE}"/>
          </ac:spMkLst>
        </pc:spChg>
        <pc:picChg chg="add mod modCrop">
          <ac:chgData name="Kazymyrov, Oleksandr" userId="2f620865-d50f-4a43-9142-cf92e53d3346" providerId="ADAL" clId="{81635AD5-DF2D-4D56-84BB-C5329CD4478B}" dt="2023-09-27T10:55:26.686" v="843" actId="26606"/>
          <ac:picMkLst>
            <pc:docMk/>
            <pc:sldMk cId="1797670747" sldId="2134805545"/>
            <ac:picMk id="4" creationId="{22FF6768-7539-BB15-087B-9E7DC357B751}"/>
          </ac:picMkLst>
        </pc:picChg>
        <pc:picChg chg="add mod">
          <ac:chgData name="Kazymyrov, Oleksandr" userId="2f620865-d50f-4a43-9142-cf92e53d3346" providerId="ADAL" clId="{81635AD5-DF2D-4D56-84BB-C5329CD4478B}" dt="2023-09-27T10:55:26.686" v="843" actId="26606"/>
          <ac:picMkLst>
            <pc:docMk/>
            <pc:sldMk cId="1797670747" sldId="2134805545"/>
            <ac:picMk id="5" creationId="{AE54E7D8-AE63-35CF-5749-BC9CFF87D7D2}"/>
          </ac:picMkLst>
        </pc:picChg>
        <pc:picChg chg="add del mod">
          <ac:chgData name="Kazymyrov, Oleksandr" userId="2f620865-d50f-4a43-9142-cf92e53d3346" providerId="ADAL" clId="{81635AD5-DF2D-4D56-84BB-C5329CD4478B}" dt="2023-09-27T11:46:40.471" v="1192" actId="21"/>
          <ac:picMkLst>
            <pc:docMk/>
            <pc:sldMk cId="1797670747" sldId="2134805545"/>
            <ac:picMk id="8" creationId="{93AB51BA-AFEF-81AC-F77D-C58943060C12}"/>
          </ac:picMkLst>
        </pc:picChg>
      </pc:sldChg>
      <pc:sldChg chg="addSp delSp modSp new mod ord">
        <pc:chgData name="Kazymyrov, Oleksandr" userId="2f620865-d50f-4a43-9142-cf92e53d3346" providerId="ADAL" clId="{81635AD5-DF2D-4D56-84BB-C5329CD4478B}" dt="2023-09-27T11:47:01.168" v="1200"/>
        <pc:sldMkLst>
          <pc:docMk/>
          <pc:sldMk cId="2095773554" sldId="2134805546"/>
        </pc:sldMkLst>
        <pc:spChg chg="mod">
          <ac:chgData name="Kazymyrov, Oleksandr" userId="2f620865-d50f-4a43-9142-cf92e53d3346" providerId="ADAL" clId="{81635AD5-DF2D-4D56-84BB-C5329CD4478B}" dt="2023-09-27T10:55:49.507" v="866" actId="20577"/>
          <ac:spMkLst>
            <pc:docMk/>
            <pc:sldMk cId="2095773554" sldId="2134805546"/>
            <ac:spMk id="2" creationId="{500DAF6F-EE2C-922C-E35F-419AC77E543B}"/>
          </ac:spMkLst>
        </pc:spChg>
        <pc:spChg chg="del mod">
          <ac:chgData name="Kazymyrov, Oleksandr" userId="2f620865-d50f-4a43-9142-cf92e53d3346" providerId="ADAL" clId="{81635AD5-DF2D-4D56-84BB-C5329CD4478B}" dt="2023-09-27T10:55:50.967" v="868"/>
          <ac:spMkLst>
            <pc:docMk/>
            <pc:sldMk cId="2095773554" sldId="2134805546"/>
            <ac:spMk id="3" creationId="{9D3C9055-FF82-C471-B312-9A84AC33B013}"/>
          </ac:spMkLst>
        </pc:spChg>
        <pc:picChg chg="add mod">
          <ac:chgData name="Kazymyrov, Oleksandr" userId="2f620865-d50f-4a43-9142-cf92e53d3346" providerId="ADAL" clId="{81635AD5-DF2D-4D56-84BB-C5329CD4478B}" dt="2023-09-27T10:55:50.967" v="868"/>
          <ac:picMkLst>
            <pc:docMk/>
            <pc:sldMk cId="2095773554" sldId="2134805546"/>
            <ac:picMk id="4" creationId="{16AC76F1-3257-4601-401A-305501F6ADD9}"/>
          </ac:picMkLst>
        </pc:picChg>
      </pc:sldChg>
      <pc:sldChg chg="addSp delSp modSp add mod ord modClrScheme chgLayout">
        <pc:chgData name="Kazymyrov, Oleksandr" userId="2f620865-d50f-4a43-9142-cf92e53d3346" providerId="ADAL" clId="{81635AD5-DF2D-4D56-84BB-C5329CD4478B}" dt="2023-10-02T08:09:09.865" v="1810" actId="20577"/>
        <pc:sldMkLst>
          <pc:docMk/>
          <pc:sldMk cId="1089356607" sldId="2134805547"/>
        </pc:sldMkLst>
        <pc:spChg chg="add del mod ord">
          <ac:chgData name="Kazymyrov, Oleksandr" userId="2f620865-d50f-4a43-9142-cf92e53d3346" providerId="ADAL" clId="{81635AD5-DF2D-4D56-84BB-C5329CD4478B}" dt="2023-10-02T07:47:47.897" v="1757"/>
          <ac:spMkLst>
            <pc:docMk/>
            <pc:sldMk cId="1089356607" sldId="2134805547"/>
            <ac:spMk id="5" creationId="{C2EBC9B9-3463-4395-72B7-0905115D2981}"/>
          </ac:spMkLst>
        </pc:spChg>
        <pc:spChg chg="add del mod ord">
          <ac:chgData name="Kazymyrov, Oleksandr" userId="2f620865-d50f-4a43-9142-cf92e53d3346" providerId="ADAL" clId="{81635AD5-DF2D-4D56-84BB-C5329CD4478B}" dt="2023-10-02T07:48:02.981" v="1761"/>
          <ac:spMkLst>
            <pc:docMk/>
            <pc:sldMk cId="1089356607" sldId="2134805547"/>
            <ac:spMk id="6" creationId="{2AF0D452-18C9-60AF-3C5D-FA0CE27A64B3}"/>
          </ac:spMkLst>
        </pc:spChg>
        <pc:spChg chg="add del mod">
          <ac:chgData name="Kazymyrov, Oleksandr" userId="2f620865-d50f-4a43-9142-cf92e53d3346" providerId="ADAL" clId="{81635AD5-DF2D-4D56-84BB-C5329CD4478B}" dt="2023-10-02T07:48:11.516" v="1765" actId="478"/>
          <ac:spMkLst>
            <pc:docMk/>
            <pc:sldMk cId="1089356607" sldId="2134805547"/>
            <ac:spMk id="8" creationId="{FEF162F2-B71E-A495-32BB-710C94D3C80B}"/>
          </ac:spMkLst>
        </pc:spChg>
        <pc:spChg chg="mod ord">
          <ac:chgData name="Kazymyrov, Oleksandr" userId="2f620865-d50f-4a43-9142-cf92e53d3346" providerId="ADAL" clId="{81635AD5-DF2D-4D56-84BB-C5329CD4478B}" dt="2023-10-02T08:09:09.865" v="1810" actId="20577"/>
          <ac:spMkLst>
            <pc:docMk/>
            <pc:sldMk cId="1089356607" sldId="2134805547"/>
            <ac:spMk id="10" creationId="{85CB3F28-461A-FD2F-B836-518A39C91554}"/>
          </ac:spMkLst>
        </pc:spChg>
        <pc:spChg chg="del mod ord">
          <ac:chgData name="Kazymyrov, Oleksandr" userId="2f620865-d50f-4a43-9142-cf92e53d3346" providerId="ADAL" clId="{81635AD5-DF2D-4D56-84BB-C5329CD4478B}" dt="2023-10-02T07:47:33.921" v="1752" actId="700"/>
          <ac:spMkLst>
            <pc:docMk/>
            <pc:sldMk cId="1089356607" sldId="2134805547"/>
            <ac:spMk id="11" creationId="{11D7DA90-23F0-8703-CCE9-A1CA85D0D117}"/>
          </ac:spMkLst>
        </pc:spChg>
        <pc:picChg chg="add del mod">
          <ac:chgData name="Kazymyrov, Oleksandr" userId="2f620865-d50f-4a43-9142-cf92e53d3346" providerId="ADAL" clId="{81635AD5-DF2D-4D56-84BB-C5329CD4478B}" dt="2023-10-02T07:47:46.462" v="1755" actId="21"/>
          <ac:picMkLst>
            <pc:docMk/>
            <pc:sldMk cId="1089356607" sldId="2134805547"/>
            <ac:picMk id="2" creationId="{F095963C-6D13-6ED1-B664-9A0D9813DCBA}"/>
          </ac:picMkLst>
        </pc:picChg>
        <pc:picChg chg="add del mod">
          <ac:chgData name="Kazymyrov, Oleksandr" userId="2f620865-d50f-4a43-9142-cf92e53d3346" providerId="ADAL" clId="{81635AD5-DF2D-4D56-84BB-C5329CD4478B}" dt="2023-10-02T07:48:06.922" v="1763" actId="21"/>
          <ac:picMkLst>
            <pc:docMk/>
            <pc:sldMk cId="1089356607" sldId="2134805547"/>
            <ac:picMk id="3" creationId="{7C948599-1BF0-CC34-18DC-E117126CCB46}"/>
          </ac:picMkLst>
        </pc:picChg>
        <pc:picChg chg="add del mod">
          <ac:chgData name="Kazymyrov, Oleksandr" userId="2f620865-d50f-4a43-9142-cf92e53d3346" providerId="ADAL" clId="{81635AD5-DF2D-4D56-84BB-C5329CD4478B}" dt="2023-10-02T07:48:01.763" v="1760" actId="21"/>
          <ac:picMkLst>
            <pc:docMk/>
            <pc:sldMk cId="1089356607" sldId="2134805547"/>
            <ac:picMk id="4" creationId="{ABE8ADC1-820A-FFB7-B401-BA97F7F5237B}"/>
          </ac:picMkLst>
        </pc:picChg>
        <pc:picChg chg="add mod">
          <ac:chgData name="Kazymyrov, Oleksandr" userId="2f620865-d50f-4a43-9142-cf92e53d3346" providerId="ADAL" clId="{81635AD5-DF2D-4D56-84BB-C5329CD4478B}" dt="2023-10-02T07:48:47.924" v="1778" actId="1076"/>
          <ac:picMkLst>
            <pc:docMk/>
            <pc:sldMk cId="1089356607" sldId="2134805547"/>
            <ac:picMk id="7" creationId="{1B218CA6-8C02-74A2-B852-9307BBAFA973}"/>
          </ac:picMkLst>
        </pc:picChg>
        <pc:picChg chg="add mod">
          <ac:chgData name="Kazymyrov, Oleksandr" userId="2f620865-d50f-4a43-9142-cf92e53d3346" providerId="ADAL" clId="{81635AD5-DF2D-4D56-84BB-C5329CD4478B}" dt="2023-10-02T07:48:51.644" v="1780" actId="1076"/>
          <ac:picMkLst>
            <pc:docMk/>
            <pc:sldMk cId="1089356607" sldId="2134805547"/>
            <ac:picMk id="9" creationId="{8AEEC938-DFF7-1469-5D20-895717B3C494}"/>
          </ac:picMkLst>
        </pc:picChg>
        <pc:picChg chg="add mod">
          <ac:chgData name="Kazymyrov, Oleksandr" userId="2f620865-d50f-4a43-9142-cf92e53d3346" providerId="ADAL" clId="{81635AD5-DF2D-4D56-84BB-C5329CD4478B}" dt="2023-10-02T07:48:50.088" v="1779" actId="1076"/>
          <ac:picMkLst>
            <pc:docMk/>
            <pc:sldMk cId="1089356607" sldId="2134805547"/>
            <ac:picMk id="12" creationId="{651E71F8-1F33-B2F7-572E-EB8EE741E638}"/>
          </ac:picMkLst>
        </pc:picChg>
      </pc:sldChg>
      <pc:sldChg chg="addSp delSp modSp add mod ord chgLayout">
        <pc:chgData name="Kazymyrov, Oleksandr" userId="2f620865-d50f-4a43-9142-cf92e53d3346" providerId="ADAL" clId="{81635AD5-DF2D-4D56-84BB-C5329CD4478B}" dt="2023-10-02T08:14:31.284" v="1849"/>
        <pc:sldMkLst>
          <pc:docMk/>
          <pc:sldMk cId="2393606517" sldId="2134805548"/>
        </pc:sldMkLst>
        <pc:spChg chg="mod ord">
          <ac:chgData name="Kazymyrov, Oleksandr" userId="2f620865-d50f-4a43-9142-cf92e53d3346" providerId="ADAL" clId="{81635AD5-DF2D-4D56-84BB-C5329CD4478B}" dt="2023-09-27T11:08:57.501" v="955" actId="26606"/>
          <ac:spMkLst>
            <pc:docMk/>
            <pc:sldMk cId="2393606517" sldId="2134805548"/>
            <ac:spMk id="2" creationId="{CD05D5FE-E964-EF08-00F4-4E552F06A43D}"/>
          </ac:spMkLst>
        </pc:spChg>
        <pc:spChg chg="add del mod ord">
          <ac:chgData name="Kazymyrov, Oleksandr" userId="2f620865-d50f-4a43-9142-cf92e53d3346" providerId="ADAL" clId="{81635AD5-DF2D-4D56-84BB-C5329CD4478B}" dt="2023-09-27T11:08:57.501" v="955" actId="26606"/>
          <ac:spMkLst>
            <pc:docMk/>
            <pc:sldMk cId="2393606517" sldId="2134805548"/>
            <ac:spMk id="7" creationId="{27110E53-F166-272C-883F-4971AF8762E6}"/>
          </ac:spMkLst>
        </pc:spChg>
        <pc:spChg chg="add del mod ord">
          <ac:chgData name="Kazymyrov, Oleksandr" userId="2f620865-d50f-4a43-9142-cf92e53d3346" providerId="ADAL" clId="{81635AD5-DF2D-4D56-84BB-C5329CD4478B}" dt="2023-09-27T11:08:57.501" v="955" actId="26606"/>
          <ac:spMkLst>
            <pc:docMk/>
            <pc:sldMk cId="2393606517" sldId="2134805548"/>
            <ac:spMk id="8" creationId="{1623D893-473D-0FDD-3C6A-BB5947B7B072}"/>
          </ac:spMkLst>
        </pc:spChg>
        <pc:picChg chg="add mod ord">
          <ac:chgData name="Kazymyrov, Oleksandr" userId="2f620865-d50f-4a43-9142-cf92e53d3346" providerId="ADAL" clId="{81635AD5-DF2D-4D56-84BB-C5329CD4478B}" dt="2023-09-27T11:08:57.501" v="955" actId="26606"/>
          <ac:picMkLst>
            <pc:docMk/>
            <pc:sldMk cId="2393606517" sldId="2134805548"/>
            <ac:picMk id="3" creationId="{4270F077-095A-3795-E0D9-973F39E22F1D}"/>
          </ac:picMkLst>
        </pc:picChg>
        <pc:picChg chg="del">
          <ac:chgData name="Kazymyrov, Oleksandr" userId="2f620865-d50f-4a43-9142-cf92e53d3346" providerId="ADAL" clId="{81635AD5-DF2D-4D56-84BB-C5329CD4478B}" dt="2023-09-27T11:08:20.399" v="945" actId="478"/>
          <ac:picMkLst>
            <pc:docMk/>
            <pc:sldMk cId="2393606517" sldId="2134805548"/>
            <ac:picMk id="4" creationId="{22FF6768-7539-BB15-087B-9E7DC357B751}"/>
          </ac:picMkLst>
        </pc:picChg>
        <pc:picChg chg="del">
          <ac:chgData name="Kazymyrov, Oleksandr" userId="2f620865-d50f-4a43-9142-cf92e53d3346" providerId="ADAL" clId="{81635AD5-DF2D-4D56-84BB-C5329CD4478B}" dt="2023-09-27T11:08:21.335" v="946" actId="478"/>
          <ac:picMkLst>
            <pc:docMk/>
            <pc:sldMk cId="2393606517" sldId="2134805548"/>
            <ac:picMk id="5" creationId="{AE54E7D8-AE63-35CF-5749-BC9CFF87D7D2}"/>
          </ac:picMkLst>
        </pc:picChg>
        <pc:picChg chg="add mod modCrop">
          <ac:chgData name="Kazymyrov, Oleksandr" userId="2f620865-d50f-4a43-9142-cf92e53d3346" providerId="ADAL" clId="{81635AD5-DF2D-4D56-84BB-C5329CD4478B}" dt="2023-09-27T13:24:31.837" v="1476" actId="732"/>
          <ac:picMkLst>
            <pc:docMk/>
            <pc:sldMk cId="2393606517" sldId="2134805548"/>
            <ac:picMk id="6" creationId="{FEC416CA-6692-FEC7-2DC5-6A699BA9081C}"/>
          </ac:picMkLst>
        </pc:picChg>
      </pc:sldChg>
      <pc:sldChg chg="addSp delSp modSp add mod ord modClrScheme chgLayout">
        <pc:chgData name="Kazymyrov, Oleksandr" userId="2f620865-d50f-4a43-9142-cf92e53d3346" providerId="ADAL" clId="{81635AD5-DF2D-4D56-84BB-C5329CD4478B}" dt="2023-09-27T11:31:09.179" v="1094" actId="20577"/>
        <pc:sldMkLst>
          <pc:docMk/>
          <pc:sldMk cId="404208323" sldId="2134805549"/>
        </pc:sldMkLst>
        <pc:spChg chg="add del mod ord">
          <ac:chgData name="Kazymyrov, Oleksandr" userId="2f620865-d50f-4a43-9142-cf92e53d3346" providerId="ADAL" clId="{81635AD5-DF2D-4D56-84BB-C5329CD4478B}" dt="2023-09-27T11:19:20.752" v="976" actId="700"/>
          <ac:spMkLst>
            <pc:docMk/>
            <pc:sldMk cId="404208323" sldId="2134805549"/>
            <ac:spMk id="2" creationId="{DE581DCA-98BC-37A3-63AB-F085D6681867}"/>
          </ac:spMkLst>
        </pc:spChg>
        <pc:spChg chg="del">
          <ac:chgData name="Kazymyrov, Oleksandr" userId="2f620865-d50f-4a43-9142-cf92e53d3346" providerId="ADAL" clId="{81635AD5-DF2D-4D56-84BB-C5329CD4478B}" dt="2023-09-27T11:19:10.152" v="974" actId="700"/>
          <ac:spMkLst>
            <pc:docMk/>
            <pc:sldMk cId="404208323" sldId="2134805549"/>
            <ac:spMk id="3" creationId="{3AF29EBA-BECD-6DE4-5AFA-46FFD185D086}"/>
          </ac:spMkLst>
        </pc:spChg>
        <pc:spChg chg="add mod ord">
          <ac:chgData name="Kazymyrov, Oleksandr" userId="2f620865-d50f-4a43-9142-cf92e53d3346" providerId="ADAL" clId="{81635AD5-DF2D-4D56-84BB-C5329CD4478B}" dt="2023-09-27T11:31:09.179" v="1094" actId="20577"/>
          <ac:spMkLst>
            <pc:docMk/>
            <pc:sldMk cId="404208323" sldId="2134805549"/>
            <ac:spMk id="4" creationId="{294C8E84-14A1-8E6C-A44A-A6F9C37C05EA}"/>
          </ac:spMkLst>
        </pc:spChg>
        <pc:spChg chg="add del mod ord">
          <ac:chgData name="Kazymyrov, Oleksandr" userId="2f620865-d50f-4a43-9142-cf92e53d3346" providerId="ADAL" clId="{81635AD5-DF2D-4D56-84BB-C5329CD4478B}" dt="2023-09-27T11:19:28.696" v="981"/>
          <ac:spMkLst>
            <pc:docMk/>
            <pc:sldMk cId="404208323" sldId="2134805549"/>
            <ac:spMk id="6" creationId="{C6309AF7-5FE8-6417-10E2-F967A5D6085D}"/>
          </ac:spMkLst>
        </pc:spChg>
        <pc:spChg chg="add mod">
          <ac:chgData name="Kazymyrov, Oleksandr" userId="2f620865-d50f-4a43-9142-cf92e53d3346" providerId="ADAL" clId="{81635AD5-DF2D-4D56-84BB-C5329CD4478B}" dt="2023-09-27T11:25:32.887" v="991" actId="1076"/>
          <ac:spMkLst>
            <pc:docMk/>
            <pc:sldMk cId="404208323" sldId="2134805549"/>
            <ac:spMk id="10" creationId="{35102BCE-CCB5-B51D-2675-C52AD2D048D0}"/>
          </ac:spMkLst>
        </pc:spChg>
        <pc:spChg chg="add mod">
          <ac:chgData name="Kazymyrov, Oleksandr" userId="2f620865-d50f-4a43-9142-cf92e53d3346" providerId="ADAL" clId="{81635AD5-DF2D-4D56-84BB-C5329CD4478B}" dt="2023-09-27T11:27:21.226" v="1003" actId="692"/>
          <ac:spMkLst>
            <pc:docMk/>
            <pc:sldMk cId="404208323" sldId="2134805549"/>
            <ac:spMk id="12" creationId="{AEB5CDCF-FE00-B15E-C841-6925ED31E604}"/>
          </ac:spMkLst>
        </pc:spChg>
        <pc:spChg chg="add mod">
          <ac:chgData name="Kazymyrov, Oleksandr" userId="2f620865-d50f-4a43-9142-cf92e53d3346" providerId="ADAL" clId="{81635AD5-DF2D-4D56-84BB-C5329CD4478B}" dt="2023-09-27T11:28:37.125" v="1016" actId="1076"/>
          <ac:spMkLst>
            <pc:docMk/>
            <pc:sldMk cId="404208323" sldId="2134805549"/>
            <ac:spMk id="15" creationId="{F927D4D2-39E7-B144-FA68-4EC9656FBE42}"/>
          </ac:spMkLst>
        </pc:spChg>
        <pc:spChg chg="add mod">
          <ac:chgData name="Kazymyrov, Oleksandr" userId="2f620865-d50f-4a43-9142-cf92e53d3346" providerId="ADAL" clId="{81635AD5-DF2D-4D56-84BB-C5329CD4478B}" dt="2023-09-27T11:28:41.229" v="1017" actId="14100"/>
          <ac:spMkLst>
            <pc:docMk/>
            <pc:sldMk cId="404208323" sldId="2134805549"/>
            <ac:spMk id="16" creationId="{309C2AA6-CDE7-053D-CCD3-09F49BD02C0F}"/>
          </ac:spMkLst>
        </pc:spChg>
        <pc:spChg chg="add mod">
          <ac:chgData name="Kazymyrov, Oleksandr" userId="2f620865-d50f-4a43-9142-cf92e53d3346" providerId="ADAL" clId="{81635AD5-DF2D-4D56-84BB-C5329CD4478B}" dt="2023-09-27T11:29:12.205" v="1022" actId="20577"/>
          <ac:spMkLst>
            <pc:docMk/>
            <pc:sldMk cId="404208323" sldId="2134805549"/>
            <ac:spMk id="21" creationId="{034B30CF-2815-A477-5449-CFE5F80AAE50}"/>
          </ac:spMkLst>
        </pc:spChg>
        <pc:spChg chg="add mod">
          <ac:chgData name="Kazymyrov, Oleksandr" userId="2f620865-d50f-4a43-9142-cf92e53d3346" providerId="ADAL" clId="{81635AD5-DF2D-4D56-84BB-C5329CD4478B}" dt="2023-09-27T11:29:23.647" v="1024" actId="1076"/>
          <ac:spMkLst>
            <pc:docMk/>
            <pc:sldMk cId="404208323" sldId="2134805549"/>
            <ac:spMk id="22" creationId="{38E0F792-0B05-098C-1AB0-631780C46DC2}"/>
          </ac:spMkLst>
        </pc:spChg>
        <pc:picChg chg="mod ord">
          <ac:chgData name="Kazymyrov, Oleksandr" userId="2f620865-d50f-4a43-9142-cf92e53d3346" providerId="ADAL" clId="{81635AD5-DF2D-4D56-84BB-C5329CD4478B}" dt="2023-09-27T11:19:51.794" v="987" actId="1440"/>
          <ac:picMkLst>
            <pc:docMk/>
            <pc:sldMk cId="404208323" sldId="2134805549"/>
            <ac:picMk id="5" creationId="{96815FAB-8CD0-8004-B023-BC4B6F8BB975}"/>
          </ac:picMkLst>
        </pc:picChg>
        <pc:picChg chg="del mod">
          <ac:chgData name="Kazymyrov, Oleksandr" userId="2f620865-d50f-4a43-9142-cf92e53d3346" providerId="ADAL" clId="{81635AD5-DF2D-4D56-84BB-C5329CD4478B}" dt="2023-09-27T11:19:27.629" v="980" actId="21"/>
          <ac:picMkLst>
            <pc:docMk/>
            <pc:sldMk cId="404208323" sldId="2134805549"/>
            <ac:picMk id="7" creationId="{5F165525-3F37-C42D-2385-68E12252BE26}"/>
          </ac:picMkLst>
        </pc:picChg>
        <pc:picChg chg="add mod">
          <ac:chgData name="Kazymyrov, Oleksandr" userId="2f620865-d50f-4a43-9142-cf92e53d3346" providerId="ADAL" clId="{81635AD5-DF2D-4D56-84BB-C5329CD4478B}" dt="2023-09-27T11:28:31.850" v="1015" actId="1076"/>
          <ac:picMkLst>
            <pc:docMk/>
            <pc:sldMk cId="404208323" sldId="2134805549"/>
            <ac:picMk id="8" creationId="{BFFFC017-6FF1-281B-C787-85A3E6D155C4}"/>
          </ac:picMkLst>
        </pc:picChg>
        <pc:picChg chg="add del mod">
          <ac:chgData name="Kazymyrov, Oleksandr" userId="2f620865-d50f-4a43-9142-cf92e53d3346" providerId="ADAL" clId="{81635AD5-DF2D-4D56-84BB-C5329CD4478B}" dt="2023-09-27T11:19:51.794" v="987" actId="1440"/>
          <ac:picMkLst>
            <pc:docMk/>
            <pc:sldMk cId="404208323" sldId="2134805549"/>
            <ac:picMk id="9" creationId="{5C37F50F-7327-010D-C421-36F0AB980BDE}"/>
          </ac:picMkLst>
        </pc:picChg>
        <pc:picChg chg="del">
          <ac:chgData name="Kazymyrov, Oleksandr" userId="2f620865-d50f-4a43-9142-cf92e53d3346" providerId="ADAL" clId="{81635AD5-DF2D-4D56-84BB-C5329CD4478B}" dt="2023-09-27T11:09:44.184" v="965" actId="478"/>
          <ac:picMkLst>
            <pc:docMk/>
            <pc:sldMk cId="404208323" sldId="2134805549"/>
            <ac:picMk id="11" creationId="{552F1AD5-748C-25D8-558A-F946B1A2A865}"/>
          </ac:picMkLst>
        </pc:picChg>
        <pc:picChg chg="del">
          <ac:chgData name="Kazymyrov, Oleksandr" userId="2f620865-d50f-4a43-9142-cf92e53d3346" providerId="ADAL" clId="{81635AD5-DF2D-4D56-84BB-C5329CD4478B}" dt="2023-09-27T11:09:45.318" v="966" actId="478"/>
          <ac:picMkLst>
            <pc:docMk/>
            <pc:sldMk cId="404208323" sldId="2134805549"/>
            <ac:picMk id="29" creationId="{9E7B4B8C-29F5-713A-2F84-6D579C9B30C7}"/>
          </ac:picMkLst>
        </pc:picChg>
        <pc:picChg chg="del">
          <ac:chgData name="Kazymyrov, Oleksandr" userId="2f620865-d50f-4a43-9142-cf92e53d3346" providerId="ADAL" clId="{81635AD5-DF2D-4D56-84BB-C5329CD4478B}" dt="2023-09-27T11:09:43.204" v="964" actId="478"/>
          <ac:picMkLst>
            <pc:docMk/>
            <pc:sldMk cId="404208323" sldId="2134805549"/>
            <ac:picMk id="51" creationId="{93A4A545-3083-C9C0-62EA-6426EBADE2C1}"/>
          </ac:picMkLst>
        </pc:picChg>
        <pc:cxnChg chg="add mod">
          <ac:chgData name="Kazymyrov, Oleksandr" userId="2f620865-d50f-4a43-9142-cf92e53d3346" providerId="ADAL" clId="{81635AD5-DF2D-4D56-84BB-C5329CD4478B}" dt="2023-09-27T11:27:34.887" v="1006" actId="692"/>
          <ac:cxnSpMkLst>
            <pc:docMk/>
            <pc:sldMk cId="404208323" sldId="2134805549"/>
            <ac:cxnSpMk id="14" creationId="{8BE6A1D8-CB21-377C-48C7-7C7F06D8A6F2}"/>
          </ac:cxnSpMkLst>
        </pc:cxnChg>
        <pc:cxnChg chg="add mod">
          <ac:chgData name="Kazymyrov, Oleksandr" userId="2f620865-d50f-4a43-9142-cf92e53d3346" providerId="ADAL" clId="{81635AD5-DF2D-4D56-84BB-C5329CD4478B}" dt="2023-09-27T11:28:41.229" v="1017" actId="14100"/>
          <ac:cxnSpMkLst>
            <pc:docMk/>
            <pc:sldMk cId="404208323" sldId="2134805549"/>
            <ac:cxnSpMk id="17" creationId="{21945DA8-B429-CA78-BE45-7EB55A26E35A}"/>
          </ac:cxnSpMkLst>
        </pc:cxnChg>
        <pc:cxnChg chg="add mod">
          <ac:chgData name="Kazymyrov, Oleksandr" userId="2f620865-d50f-4a43-9142-cf92e53d3346" providerId="ADAL" clId="{81635AD5-DF2D-4D56-84BB-C5329CD4478B}" dt="2023-09-27T11:29:23.647" v="1024" actId="1076"/>
          <ac:cxnSpMkLst>
            <pc:docMk/>
            <pc:sldMk cId="404208323" sldId="2134805549"/>
            <ac:cxnSpMk id="23" creationId="{B49B3E60-AD1C-0DFB-7142-E012543A7713}"/>
          </ac:cxnSpMkLst>
        </pc:cxnChg>
      </pc:sldChg>
      <pc:sldChg chg="addSp delSp modSp add mod ord">
        <pc:chgData name="Kazymyrov, Oleksandr" userId="2f620865-d50f-4a43-9142-cf92e53d3346" providerId="ADAL" clId="{81635AD5-DF2D-4D56-84BB-C5329CD4478B}" dt="2023-10-02T08:13:18.252" v="1845"/>
        <pc:sldMkLst>
          <pc:docMk/>
          <pc:sldMk cId="2020217258" sldId="2134805550"/>
        </pc:sldMkLst>
        <pc:spChg chg="mod">
          <ac:chgData name="Kazymyrov, Oleksandr" userId="2f620865-d50f-4a43-9142-cf92e53d3346" providerId="ADAL" clId="{81635AD5-DF2D-4D56-84BB-C5329CD4478B}" dt="2023-10-02T08:13:13.041" v="1843" actId="20577"/>
          <ac:spMkLst>
            <pc:docMk/>
            <pc:sldMk cId="2020217258" sldId="2134805550"/>
            <ac:spMk id="10" creationId="{85CB3F28-461A-FD2F-B836-518A39C91554}"/>
          </ac:spMkLst>
        </pc:spChg>
        <pc:spChg chg="del">
          <ac:chgData name="Kazymyrov, Oleksandr" userId="2f620865-d50f-4a43-9142-cf92e53d3346" providerId="ADAL" clId="{81635AD5-DF2D-4D56-84BB-C5329CD4478B}" dt="2023-09-27T11:48:09.080" v="1230"/>
          <ac:spMkLst>
            <pc:docMk/>
            <pc:sldMk cId="2020217258" sldId="2134805550"/>
            <ac:spMk id="11" creationId="{11D7DA90-23F0-8703-CCE9-A1CA85D0D117}"/>
          </ac:spMkLst>
        </pc:spChg>
        <pc:picChg chg="del">
          <ac:chgData name="Kazymyrov, Oleksandr" userId="2f620865-d50f-4a43-9142-cf92e53d3346" providerId="ADAL" clId="{81635AD5-DF2D-4D56-84BB-C5329CD4478B}" dt="2023-09-27T11:48:04.645" v="1226" actId="478"/>
          <ac:picMkLst>
            <pc:docMk/>
            <pc:sldMk cId="2020217258" sldId="2134805550"/>
            <ac:picMk id="2" creationId="{42FDD49A-BA8C-2037-4EB3-6A84C648EA25}"/>
          </ac:picMkLst>
        </pc:picChg>
        <pc:picChg chg="del">
          <ac:chgData name="Kazymyrov, Oleksandr" userId="2f620865-d50f-4a43-9142-cf92e53d3346" providerId="ADAL" clId="{81635AD5-DF2D-4D56-84BB-C5329CD4478B}" dt="2023-09-27T11:48:05.356" v="1227" actId="478"/>
          <ac:picMkLst>
            <pc:docMk/>
            <pc:sldMk cId="2020217258" sldId="2134805550"/>
            <ac:picMk id="3" creationId="{8D13884F-AFF7-EBFE-ED1F-99BCA77D1DDC}"/>
          </ac:picMkLst>
        </pc:picChg>
        <pc:picChg chg="del mod">
          <ac:chgData name="Kazymyrov, Oleksandr" userId="2f620865-d50f-4a43-9142-cf92e53d3346" providerId="ADAL" clId="{81635AD5-DF2D-4D56-84BB-C5329CD4478B}" dt="2023-09-27T11:48:08.362" v="1229" actId="21"/>
          <ac:picMkLst>
            <pc:docMk/>
            <pc:sldMk cId="2020217258" sldId="2134805550"/>
            <ac:picMk id="4" creationId="{CE75EA18-99C6-112A-20A7-0E43936AA67D}"/>
          </ac:picMkLst>
        </pc:picChg>
        <pc:picChg chg="add mod">
          <ac:chgData name="Kazymyrov, Oleksandr" userId="2f620865-d50f-4a43-9142-cf92e53d3346" providerId="ADAL" clId="{81635AD5-DF2D-4D56-84BB-C5329CD4478B}" dt="2023-09-27T11:48:09.080" v="1230"/>
          <ac:picMkLst>
            <pc:docMk/>
            <pc:sldMk cId="2020217258" sldId="2134805550"/>
            <ac:picMk id="5" creationId="{82509440-525F-99DE-3CD5-90F74721A9C6}"/>
          </ac:picMkLst>
        </pc:picChg>
      </pc:sldChg>
      <pc:sldChg chg="delSp modSp add del mod">
        <pc:chgData name="Kazymyrov, Oleksandr" userId="2f620865-d50f-4a43-9142-cf92e53d3346" providerId="ADAL" clId="{81635AD5-DF2D-4D56-84BB-C5329CD4478B}" dt="2023-10-02T08:12:43.480" v="1837" actId="47"/>
        <pc:sldMkLst>
          <pc:docMk/>
          <pc:sldMk cId="177742742" sldId="2134805551"/>
        </pc:sldMkLst>
        <pc:spChg chg="mod">
          <ac:chgData name="Kazymyrov, Oleksandr" userId="2f620865-d50f-4a43-9142-cf92e53d3346" providerId="ADAL" clId="{81635AD5-DF2D-4D56-84BB-C5329CD4478B}" dt="2023-09-27T13:20:39.539" v="1395" actId="26606"/>
          <ac:spMkLst>
            <pc:docMk/>
            <pc:sldMk cId="177742742" sldId="2134805551"/>
            <ac:spMk id="10" creationId="{85CB3F28-461A-FD2F-B836-518A39C91554}"/>
          </ac:spMkLst>
        </pc:spChg>
        <pc:spChg chg="del">
          <ac:chgData name="Kazymyrov, Oleksandr" userId="2f620865-d50f-4a43-9142-cf92e53d3346" providerId="ADAL" clId="{81635AD5-DF2D-4D56-84BB-C5329CD4478B}" dt="2023-09-27T13:20:39.539" v="1395" actId="26606"/>
          <ac:spMkLst>
            <pc:docMk/>
            <pc:sldMk cId="177742742" sldId="2134805551"/>
            <ac:spMk id="11" creationId="{11D7DA90-23F0-8703-CCE9-A1CA85D0D117}"/>
          </ac:spMkLst>
        </pc:spChg>
        <pc:picChg chg="del">
          <ac:chgData name="Kazymyrov, Oleksandr" userId="2f620865-d50f-4a43-9142-cf92e53d3346" providerId="ADAL" clId="{81635AD5-DF2D-4D56-84BB-C5329CD4478B}" dt="2023-09-27T13:03:26.340" v="1241" actId="478"/>
          <ac:picMkLst>
            <pc:docMk/>
            <pc:sldMk cId="177742742" sldId="2134805551"/>
            <ac:picMk id="2" creationId="{42FDD49A-BA8C-2037-4EB3-6A84C648EA25}"/>
          </ac:picMkLst>
        </pc:picChg>
        <pc:picChg chg="mod">
          <ac:chgData name="Kazymyrov, Oleksandr" userId="2f620865-d50f-4a43-9142-cf92e53d3346" providerId="ADAL" clId="{81635AD5-DF2D-4D56-84BB-C5329CD4478B}" dt="2023-10-02T08:12:39.528" v="1836" actId="1076"/>
          <ac:picMkLst>
            <pc:docMk/>
            <pc:sldMk cId="177742742" sldId="2134805551"/>
            <ac:picMk id="3" creationId="{8D13884F-AFF7-EBFE-ED1F-99BCA77D1DDC}"/>
          </ac:picMkLst>
        </pc:picChg>
        <pc:picChg chg="del mod">
          <ac:chgData name="Kazymyrov, Oleksandr" userId="2f620865-d50f-4a43-9142-cf92e53d3346" providerId="ADAL" clId="{81635AD5-DF2D-4D56-84BB-C5329CD4478B}" dt="2023-09-27T13:03:41.750" v="1246" actId="478"/>
          <ac:picMkLst>
            <pc:docMk/>
            <pc:sldMk cId="177742742" sldId="2134805551"/>
            <ac:picMk id="4" creationId="{CE75EA18-99C6-112A-20A7-0E43936AA67D}"/>
          </ac:picMkLst>
        </pc:picChg>
        <pc:picChg chg="del">
          <ac:chgData name="Kazymyrov, Oleksandr" userId="2f620865-d50f-4a43-9142-cf92e53d3346" providerId="ADAL" clId="{81635AD5-DF2D-4D56-84BB-C5329CD4478B}" dt="2023-09-27T13:03:25.450" v="1240" actId="478"/>
          <ac:picMkLst>
            <pc:docMk/>
            <pc:sldMk cId="177742742" sldId="2134805551"/>
            <ac:picMk id="5" creationId="{88963582-5DBB-597B-9BFF-C8E75FE6C179}"/>
          </ac:picMkLst>
        </pc:picChg>
      </pc:sldChg>
      <pc:sldChg chg="addSp delSp add del mod">
        <pc:chgData name="Kazymyrov, Oleksandr" userId="2f620865-d50f-4a43-9142-cf92e53d3346" providerId="ADAL" clId="{81635AD5-DF2D-4D56-84BB-C5329CD4478B}" dt="2023-10-02T07:33:37.087" v="1543" actId="47"/>
        <pc:sldMkLst>
          <pc:docMk/>
          <pc:sldMk cId="3405886167" sldId="2134805552"/>
        </pc:sldMkLst>
        <pc:picChg chg="add del">
          <ac:chgData name="Kazymyrov, Oleksandr" userId="2f620865-d50f-4a43-9142-cf92e53d3346" providerId="ADAL" clId="{81635AD5-DF2D-4D56-84BB-C5329CD4478B}" dt="2023-10-02T07:33:28.076" v="1539" actId="21"/>
          <ac:picMkLst>
            <pc:docMk/>
            <pc:sldMk cId="3405886167" sldId="2134805552"/>
            <ac:picMk id="4" creationId="{B58F08DE-81EC-6CBD-AA1D-95B3B3239EB9}"/>
          </ac:picMkLst>
        </pc:picChg>
      </pc:sldChg>
      <pc:sldChg chg="addSp delSp modSp add mod">
        <pc:chgData name="Kazymyrov, Oleksandr" userId="2f620865-d50f-4a43-9142-cf92e53d3346" providerId="ADAL" clId="{81635AD5-DF2D-4D56-84BB-C5329CD4478B}" dt="2023-10-02T08:17:39.818" v="1871" actId="20577"/>
        <pc:sldMkLst>
          <pc:docMk/>
          <pc:sldMk cId="4272347820" sldId="2134805553"/>
        </pc:sldMkLst>
        <pc:spChg chg="mod">
          <ac:chgData name="Kazymyrov, Oleksandr" userId="2f620865-d50f-4a43-9142-cf92e53d3346" providerId="ADAL" clId="{81635AD5-DF2D-4D56-84BB-C5329CD4478B}" dt="2023-10-02T08:17:39.818" v="1871" actId="20577"/>
          <ac:spMkLst>
            <pc:docMk/>
            <pc:sldMk cId="4272347820" sldId="2134805553"/>
            <ac:spMk id="2" creationId="{CD05D5FE-E964-EF08-00F4-4E552F06A43D}"/>
          </ac:spMkLst>
        </pc:spChg>
        <pc:picChg chg="del">
          <ac:chgData name="Kazymyrov, Oleksandr" userId="2f620865-d50f-4a43-9142-cf92e53d3346" providerId="ADAL" clId="{81635AD5-DF2D-4D56-84BB-C5329CD4478B}" dt="2023-09-27T13:21:38.626" v="1404" actId="478"/>
          <ac:picMkLst>
            <pc:docMk/>
            <pc:sldMk cId="4272347820" sldId="2134805553"/>
            <ac:picMk id="3" creationId="{4270F077-095A-3795-E0D9-973F39E22F1D}"/>
          </ac:picMkLst>
        </pc:picChg>
        <pc:picChg chg="add mod">
          <ac:chgData name="Kazymyrov, Oleksandr" userId="2f620865-d50f-4a43-9142-cf92e53d3346" providerId="ADAL" clId="{81635AD5-DF2D-4D56-84BB-C5329CD4478B}" dt="2023-10-02T08:14:39.374" v="1851" actId="14100"/>
          <ac:picMkLst>
            <pc:docMk/>
            <pc:sldMk cId="4272347820" sldId="2134805553"/>
            <ac:picMk id="4" creationId="{4EBC46CA-7DE0-89B1-0577-A6810D3EB9A6}"/>
          </ac:picMkLst>
        </pc:picChg>
        <pc:picChg chg="del">
          <ac:chgData name="Kazymyrov, Oleksandr" userId="2f620865-d50f-4a43-9142-cf92e53d3346" providerId="ADAL" clId="{81635AD5-DF2D-4D56-84BB-C5329CD4478B}" dt="2023-09-27T13:21:37.682" v="1403" actId="478"/>
          <ac:picMkLst>
            <pc:docMk/>
            <pc:sldMk cId="4272347820" sldId="2134805553"/>
            <ac:picMk id="6" creationId="{FEC416CA-6692-FEC7-2DC5-6A699BA9081C}"/>
          </ac:picMkLst>
        </pc:picChg>
      </pc:sldChg>
      <pc:sldChg chg="addSp delSp modSp add mod modClrScheme chgLayout">
        <pc:chgData name="Kazymyrov, Oleksandr" userId="2f620865-d50f-4a43-9142-cf92e53d3346" providerId="ADAL" clId="{81635AD5-DF2D-4D56-84BB-C5329CD4478B}" dt="2023-09-27T13:26:14.263" v="1493" actId="1440"/>
        <pc:sldMkLst>
          <pc:docMk/>
          <pc:sldMk cId="3119101900" sldId="2134805554"/>
        </pc:sldMkLst>
        <pc:spChg chg="add del mod ord">
          <ac:chgData name="Kazymyrov, Oleksandr" userId="2f620865-d50f-4a43-9142-cf92e53d3346" providerId="ADAL" clId="{81635AD5-DF2D-4D56-84BB-C5329CD4478B}" dt="2023-09-27T13:26:08.625" v="1491" actId="478"/>
          <ac:spMkLst>
            <pc:docMk/>
            <pc:sldMk cId="3119101900" sldId="2134805554"/>
            <ac:spMk id="2" creationId="{F896628E-C5C0-AEB6-2D0B-F083A0789F27}"/>
          </ac:spMkLst>
        </pc:spChg>
        <pc:spChg chg="add del mod ord">
          <ac:chgData name="Kazymyrov, Oleksandr" userId="2f620865-d50f-4a43-9142-cf92e53d3346" providerId="ADAL" clId="{81635AD5-DF2D-4D56-84BB-C5329CD4478B}" dt="2023-09-27T13:26:10.155" v="1492" actId="478"/>
          <ac:spMkLst>
            <pc:docMk/>
            <pc:sldMk cId="3119101900" sldId="2134805554"/>
            <ac:spMk id="5" creationId="{A2FCB0D8-4CC7-5424-686C-CB0B5A7CA4A8}"/>
          </ac:spMkLst>
        </pc:spChg>
        <pc:spChg chg="mod ord">
          <ac:chgData name="Kazymyrov, Oleksandr" userId="2f620865-d50f-4a43-9142-cf92e53d3346" providerId="ADAL" clId="{81635AD5-DF2D-4D56-84BB-C5329CD4478B}" dt="2023-09-27T13:25:21.245" v="1482" actId="700"/>
          <ac:spMkLst>
            <pc:docMk/>
            <pc:sldMk cId="3119101900" sldId="2134805554"/>
            <ac:spMk id="10" creationId="{85CB3F28-461A-FD2F-B836-518A39C91554}"/>
          </ac:spMkLst>
        </pc:spChg>
        <pc:spChg chg="del">
          <ac:chgData name="Kazymyrov, Oleksandr" userId="2f620865-d50f-4a43-9142-cf92e53d3346" providerId="ADAL" clId="{81635AD5-DF2D-4D56-84BB-C5329CD4478B}" dt="2023-09-27T13:23:10.170" v="1470" actId="26606"/>
          <ac:spMkLst>
            <pc:docMk/>
            <pc:sldMk cId="3119101900" sldId="2134805554"/>
            <ac:spMk id="11" creationId="{11D7DA90-23F0-8703-CCE9-A1CA85D0D117}"/>
          </ac:spMkLst>
        </pc:spChg>
        <pc:picChg chg="mod modCrop">
          <ac:chgData name="Kazymyrov, Oleksandr" userId="2f620865-d50f-4a43-9142-cf92e53d3346" providerId="ADAL" clId="{81635AD5-DF2D-4D56-84BB-C5329CD4478B}" dt="2023-09-27T13:26:14.263" v="1493" actId="1440"/>
          <ac:picMkLst>
            <pc:docMk/>
            <pc:sldMk cId="3119101900" sldId="2134805554"/>
            <ac:picMk id="3" creationId="{85B70F23-C92A-8950-5158-F6999CE09751}"/>
          </ac:picMkLst>
        </pc:picChg>
        <pc:picChg chg="mod modCrop">
          <ac:chgData name="Kazymyrov, Oleksandr" userId="2f620865-d50f-4a43-9142-cf92e53d3346" providerId="ADAL" clId="{81635AD5-DF2D-4D56-84BB-C5329CD4478B}" dt="2023-09-27T13:26:14.263" v="1493" actId="1440"/>
          <ac:picMkLst>
            <pc:docMk/>
            <pc:sldMk cId="3119101900" sldId="2134805554"/>
            <ac:picMk id="4" creationId="{414F1F37-EC2B-53E5-1E0C-593B796E437B}"/>
          </ac:picMkLst>
        </pc:picChg>
        <pc:picChg chg="del">
          <ac:chgData name="Kazymyrov, Oleksandr" userId="2f620865-d50f-4a43-9142-cf92e53d3346" providerId="ADAL" clId="{81635AD5-DF2D-4D56-84BB-C5329CD4478B}" dt="2023-09-27T13:23:02.696" v="1467" actId="478"/>
          <ac:picMkLst>
            <pc:docMk/>
            <pc:sldMk cId="3119101900" sldId="2134805554"/>
            <ac:picMk id="5" creationId="{9B0DAD12-9ED8-BEE7-09B2-2FFC476ECB04}"/>
          </ac:picMkLst>
        </pc:picChg>
        <pc:picChg chg="del">
          <ac:chgData name="Kazymyrov, Oleksandr" userId="2f620865-d50f-4a43-9142-cf92e53d3346" providerId="ADAL" clId="{81635AD5-DF2D-4D56-84BB-C5329CD4478B}" dt="2023-09-27T13:23:01.946" v="1466" actId="478"/>
          <ac:picMkLst>
            <pc:docMk/>
            <pc:sldMk cId="3119101900" sldId="2134805554"/>
            <ac:picMk id="6" creationId="{43282F4F-76A7-DC07-7191-8C0DE85224ED}"/>
          </ac:picMkLst>
        </pc:picChg>
      </pc:sldChg>
      <pc:sldChg chg="addSp delSp modSp add mod ord modClrScheme chgLayout">
        <pc:chgData name="Kazymyrov, Oleksandr" userId="2f620865-d50f-4a43-9142-cf92e53d3346" providerId="ADAL" clId="{81635AD5-DF2D-4D56-84BB-C5329CD4478B}" dt="2023-10-02T08:11:13.157" v="1820"/>
        <pc:sldMkLst>
          <pc:docMk/>
          <pc:sldMk cId="3702896345" sldId="2134805555"/>
        </pc:sldMkLst>
        <pc:spChg chg="add del mod ord">
          <ac:chgData name="Kazymyrov, Oleksandr" userId="2f620865-d50f-4a43-9142-cf92e53d3346" providerId="ADAL" clId="{81635AD5-DF2D-4D56-84BB-C5329CD4478B}" dt="2023-10-02T07:46:56.380" v="1747" actId="26606"/>
          <ac:spMkLst>
            <pc:docMk/>
            <pc:sldMk cId="3702896345" sldId="2134805555"/>
            <ac:spMk id="4" creationId="{2C34853C-9203-47DC-D6E8-FDD22601E18F}"/>
          </ac:spMkLst>
        </pc:spChg>
        <pc:spChg chg="add del mod ord">
          <ac:chgData name="Kazymyrov, Oleksandr" userId="2f620865-d50f-4a43-9142-cf92e53d3346" providerId="ADAL" clId="{81635AD5-DF2D-4D56-84BB-C5329CD4478B}" dt="2023-10-02T07:46:56.380" v="1747" actId="26606"/>
          <ac:spMkLst>
            <pc:docMk/>
            <pc:sldMk cId="3702896345" sldId="2134805555"/>
            <ac:spMk id="5" creationId="{E535CAB6-E79E-30D3-3EC4-7A0F5FFA8C97}"/>
          </ac:spMkLst>
        </pc:spChg>
        <pc:spChg chg="mod ord">
          <ac:chgData name="Kazymyrov, Oleksandr" userId="2f620865-d50f-4a43-9142-cf92e53d3346" providerId="ADAL" clId="{81635AD5-DF2D-4D56-84BB-C5329CD4478B}" dt="2023-10-02T07:47:00.162" v="1749" actId="20577"/>
          <ac:spMkLst>
            <pc:docMk/>
            <pc:sldMk cId="3702896345" sldId="2134805555"/>
            <ac:spMk id="10" creationId="{85CB3F28-461A-FD2F-B836-518A39C91554}"/>
          </ac:spMkLst>
        </pc:spChg>
        <pc:spChg chg="del mod ord">
          <ac:chgData name="Kazymyrov, Oleksandr" userId="2f620865-d50f-4a43-9142-cf92e53d3346" providerId="ADAL" clId="{81635AD5-DF2D-4D56-84BB-C5329CD4478B}" dt="2023-10-02T07:46:51.458" v="1746" actId="700"/>
          <ac:spMkLst>
            <pc:docMk/>
            <pc:sldMk cId="3702896345" sldId="2134805555"/>
            <ac:spMk id="11" creationId="{11D7DA90-23F0-8703-CCE9-A1CA85D0D117}"/>
          </ac:spMkLst>
        </pc:spChg>
        <pc:picChg chg="del mod ord">
          <ac:chgData name="Kazymyrov, Oleksandr" userId="2f620865-d50f-4a43-9142-cf92e53d3346" providerId="ADAL" clId="{81635AD5-DF2D-4D56-84BB-C5329CD4478B}" dt="2023-10-02T07:52:58.266" v="1793" actId="21"/>
          <ac:picMkLst>
            <pc:docMk/>
            <pc:sldMk cId="3702896345" sldId="2134805555"/>
            <ac:picMk id="2" creationId="{A1DECEE3-BD25-CB25-12C4-5625296AF153}"/>
          </ac:picMkLst>
        </pc:picChg>
        <pc:picChg chg="mod">
          <ac:chgData name="Kazymyrov, Oleksandr" userId="2f620865-d50f-4a43-9142-cf92e53d3346" providerId="ADAL" clId="{81635AD5-DF2D-4D56-84BB-C5329CD4478B}" dt="2023-10-02T07:51:10.990" v="1781" actId="1440"/>
          <ac:picMkLst>
            <pc:docMk/>
            <pc:sldMk cId="3702896345" sldId="2134805555"/>
            <ac:picMk id="3" creationId="{65CB1506-D85E-E539-0339-B129A455295B}"/>
          </ac:picMkLst>
        </pc:picChg>
        <pc:picChg chg="add mod">
          <ac:chgData name="Kazymyrov, Oleksandr" userId="2f620865-d50f-4a43-9142-cf92e53d3346" providerId="ADAL" clId="{81635AD5-DF2D-4D56-84BB-C5329CD4478B}" dt="2023-10-02T08:08:23.824" v="1805" actId="1076"/>
          <ac:picMkLst>
            <pc:docMk/>
            <pc:sldMk cId="3702896345" sldId="2134805555"/>
            <ac:picMk id="6" creationId="{A5B1B8A7-58A0-F2B8-D224-DF515D01DFC7}"/>
          </ac:picMkLst>
        </pc:picChg>
      </pc:sldChg>
      <pc:sldChg chg="addSp delSp modSp add mod ord modClrScheme chgLayout">
        <pc:chgData name="Kazymyrov, Oleksandr" userId="2f620865-d50f-4a43-9142-cf92e53d3346" providerId="ADAL" clId="{81635AD5-DF2D-4D56-84BB-C5329CD4478B}" dt="2023-10-02T08:11:26.464" v="1823"/>
        <pc:sldMkLst>
          <pc:docMk/>
          <pc:sldMk cId="1070227233" sldId="2134805556"/>
        </pc:sldMkLst>
        <pc:spChg chg="add del mod ord">
          <ac:chgData name="Kazymyrov, Oleksandr" userId="2f620865-d50f-4a43-9142-cf92e53d3346" providerId="ADAL" clId="{81635AD5-DF2D-4D56-84BB-C5329CD4478B}" dt="2023-10-02T07:52:10.217" v="1790" actId="26606"/>
          <ac:spMkLst>
            <pc:docMk/>
            <pc:sldMk cId="1070227233" sldId="2134805556"/>
            <ac:spMk id="6" creationId="{9C0D8075-9B76-D3EF-C43E-6FE9BE073D59}"/>
          </ac:spMkLst>
        </pc:spChg>
        <pc:spChg chg="add del mod ord">
          <ac:chgData name="Kazymyrov, Oleksandr" userId="2f620865-d50f-4a43-9142-cf92e53d3346" providerId="ADAL" clId="{81635AD5-DF2D-4D56-84BB-C5329CD4478B}" dt="2023-10-02T07:52:10.217" v="1790" actId="26606"/>
          <ac:spMkLst>
            <pc:docMk/>
            <pc:sldMk cId="1070227233" sldId="2134805556"/>
            <ac:spMk id="7" creationId="{0DC6BD70-4331-A33D-07A6-A93D7BCCC003}"/>
          </ac:spMkLst>
        </pc:spChg>
        <pc:spChg chg="mod ord">
          <ac:chgData name="Kazymyrov, Oleksandr" userId="2f620865-d50f-4a43-9142-cf92e53d3346" providerId="ADAL" clId="{81635AD5-DF2D-4D56-84BB-C5329CD4478B}" dt="2023-10-02T07:52:10.217" v="1790" actId="26606"/>
          <ac:spMkLst>
            <pc:docMk/>
            <pc:sldMk cId="1070227233" sldId="2134805556"/>
            <ac:spMk id="10" creationId="{85CB3F28-461A-FD2F-B836-518A39C91554}"/>
          </ac:spMkLst>
        </pc:spChg>
        <pc:spChg chg="del mod ord">
          <ac:chgData name="Kazymyrov, Oleksandr" userId="2f620865-d50f-4a43-9142-cf92e53d3346" providerId="ADAL" clId="{81635AD5-DF2D-4D56-84BB-C5329CD4478B}" dt="2023-10-02T07:52:07.388" v="1789" actId="700"/>
          <ac:spMkLst>
            <pc:docMk/>
            <pc:sldMk cId="1070227233" sldId="2134805556"/>
            <ac:spMk id="11" creationId="{11D7DA90-23F0-8703-CCE9-A1CA85D0D117}"/>
          </ac:spMkLst>
        </pc:spChg>
        <pc:picChg chg="del mod">
          <ac:chgData name="Kazymyrov, Oleksandr" userId="2f620865-d50f-4a43-9142-cf92e53d3346" providerId="ADAL" clId="{81635AD5-DF2D-4D56-84BB-C5329CD4478B}" dt="2023-10-02T07:53:05.869" v="1795" actId="21"/>
          <ac:picMkLst>
            <pc:docMk/>
            <pc:sldMk cId="1070227233" sldId="2134805556"/>
            <ac:picMk id="2" creationId="{42FDD49A-BA8C-2037-4EB3-6A84C648EA25}"/>
          </ac:picMkLst>
        </pc:picChg>
        <pc:picChg chg="del">
          <ac:chgData name="Kazymyrov, Oleksandr" userId="2f620865-d50f-4a43-9142-cf92e53d3346" providerId="ADAL" clId="{81635AD5-DF2D-4D56-84BB-C5329CD4478B}" dt="2023-10-02T07:52:04.466" v="1788" actId="478"/>
          <ac:picMkLst>
            <pc:docMk/>
            <pc:sldMk cId="1070227233" sldId="2134805556"/>
            <ac:picMk id="3" creationId="{8D13884F-AFF7-EBFE-ED1F-99BCA77D1DDC}"/>
          </ac:picMkLst>
        </pc:picChg>
        <pc:picChg chg="mod">
          <ac:chgData name="Kazymyrov, Oleksandr" userId="2f620865-d50f-4a43-9142-cf92e53d3346" providerId="ADAL" clId="{81635AD5-DF2D-4D56-84BB-C5329CD4478B}" dt="2023-10-02T07:52:10.217" v="1790" actId="26606"/>
          <ac:picMkLst>
            <pc:docMk/>
            <pc:sldMk cId="1070227233" sldId="2134805556"/>
            <ac:picMk id="4" creationId="{CE75EA18-99C6-112A-20A7-0E43936AA67D}"/>
          </ac:picMkLst>
        </pc:picChg>
        <pc:picChg chg="del">
          <ac:chgData name="Kazymyrov, Oleksandr" userId="2f620865-d50f-4a43-9142-cf92e53d3346" providerId="ADAL" clId="{81635AD5-DF2D-4D56-84BB-C5329CD4478B}" dt="2023-10-02T07:52:02.994" v="1787" actId="478"/>
          <ac:picMkLst>
            <pc:docMk/>
            <pc:sldMk cId="1070227233" sldId="2134805556"/>
            <ac:picMk id="5" creationId="{88963582-5DBB-597B-9BFF-C8E75FE6C179}"/>
          </ac:picMkLst>
        </pc:picChg>
        <pc:picChg chg="add mod">
          <ac:chgData name="Kazymyrov, Oleksandr" userId="2f620865-d50f-4a43-9142-cf92e53d3346" providerId="ADAL" clId="{81635AD5-DF2D-4D56-84BB-C5329CD4478B}" dt="2023-10-02T08:11:19.622" v="1821" actId="1076"/>
          <ac:picMkLst>
            <pc:docMk/>
            <pc:sldMk cId="1070227233" sldId="2134805556"/>
            <ac:picMk id="8" creationId="{A226338E-BBC4-1091-41C1-BC3CA7560490}"/>
          </ac:picMkLst>
        </pc:picChg>
      </pc:sldChg>
      <pc:sldChg chg="addSp delSp modSp new del mod">
        <pc:chgData name="Kazymyrov, Oleksandr" userId="2f620865-d50f-4a43-9142-cf92e53d3346" providerId="ADAL" clId="{81635AD5-DF2D-4D56-84BB-C5329CD4478B}" dt="2023-10-02T12:26:19.338" v="2375" actId="47"/>
        <pc:sldMkLst>
          <pc:docMk/>
          <pc:sldMk cId="3111709033" sldId="2134805557"/>
        </pc:sldMkLst>
        <pc:spChg chg="mod">
          <ac:chgData name="Kazymyrov, Oleksandr" userId="2f620865-d50f-4a43-9142-cf92e53d3346" providerId="ADAL" clId="{81635AD5-DF2D-4D56-84BB-C5329CD4478B}" dt="2023-10-02T08:19:25.908" v="1882" actId="20577"/>
          <ac:spMkLst>
            <pc:docMk/>
            <pc:sldMk cId="3111709033" sldId="2134805557"/>
            <ac:spMk id="2" creationId="{7B134AF8-A342-97A8-DDD9-768B245F3C7B}"/>
          </ac:spMkLst>
        </pc:spChg>
        <pc:spChg chg="mod">
          <ac:chgData name="Kazymyrov, Oleksandr" userId="2f620865-d50f-4a43-9142-cf92e53d3346" providerId="ADAL" clId="{81635AD5-DF2D-4D56-84BB-C5329CD4478B}" dt="2023-10-02T08:19:34.590" v="1885" actId="27636"/>
          <ac:spMkLst>
            <pc:docMk/>
            <pc:sldMk cId="3111709033" sldId="2134805557"/>
            <ac:spMk id="3" creationId="{0BD2F98B-7B27-A71B-3F84-DD7BAE11C582}"/>
          </ac:spMkLst>
        </pc:spChg>
        <pc:graphicFrameChg chg="add del modGraphic">
          <ac:chgData name="Kazymyrov, Oleksandr" userId="2f620865-d50f-4a43-9142-cf92e53d3346" providerId="ADAL" clId="{81635AD5-DF2D-4D56-84BB-C5329CD4478B}" dt="2023-10-02T08:40:11.596" v="2078" actId="478"/>
          <ac:graphicFrameMkLst>
            <pc:docMk/>
            <pc:sldMk cId="3111709033" sldId="2134805557"/>
            <ac:graphicFrameMk id="4" creationId="{C9B56870-20EA-A361-CB35-2672910E2CC8}"/>
          </ac:graphicFrameMkLst>
        </pc:graphicFrameChg>
      </pc:sldChg>
      <pc:sldChg chg="addSp modSp new del mod">
        <pc:chgData name="Kazymyrov, Oleksandr" userId="2f620865-d50f-4a43-9142-cf92e53d3346" providerId="ADAL" clId="{81635AD5-DF2D-4D56-84BB-C5329CD4478B}" dt="2023-10-02T08:32:26.695" v="1943" actId="47"/>
        <pc:sldMkLst>
          <pc:docMk/>
          <pc:sldMk cId="234343721" sldId="2134805558"/>
        </pc:sldMkLst>
        <pc:spChg chg="mod">
          <ac:chgData name="Kazymyrov, Oleksandr" userId="2f620865-d50f-4a43-9142-cf92e53d3346" providerId="ADAL" clId="{81635AD5-DF2D-4D56-84BB-C5329CD4478B}" dt="2023-10-02T08:20:19.386" v="1888"/>
          <ac:spMkLst>
            <pc:docMk/>
            <pc:sldMk cId="234343721" sldId="2134805558"/>
            <ac:spMk id="2" creationId="{7FCE7712-9ED9-E029-BEE4-B5EBBD8C88F8}"/>
          </ac:spMkLst>
        </pc:spChg>
        <pc:spChg chg="mod">
          <ac:chgData name="Kazymyrov, Oleksandr" userId="2f620865-d50f-4a43-9142-cf92e53d3346" providerId="ADAL" clId="{81635AD5-DF2D-4D56-84BB-C5329CD4478B}" dt="2023-10-02T08:27:02.899" v="1917" actId="20577"/>
          <ac:spMkLst>
            <pc:docMk/>
            <pc:sldMk cId="234343721" sldId="2134805558"/>
            <ac:spMk id="3" creationId="{EA5CCC25-8D16-41E1-5AAE-10150A78EE97}"/>
          </ac:spMkLst>
        </pc:spChg>
        <pc:spChg chg="add mod">
          <ac:chgData name="Kazymyrov, Oleksandr" userId="2f620865-d50f-4a43-9142-cf92e53d3346" providerId="ADAL" clId="{81635AD5-DF2D-4D56-84BB-C5329CD4478B}" dt="2023-10-02T08:27:38.500" v="1942" actId="20577"/>
          <ac:spMkLst>
            <pc:docMk/>
            <pc:sldMk cId="234343721" sldId="2134805558"/>
            <ac:spMk id="4" creationId="{869E7E1C-6A23-E847-D2D5-1F1C5504EAA2}"/>
          </ac:spMkLst>
        </pc:spChg>
        <pc:spChg chg="add mod">
          <ac:chgData name="Kazymyrov, Oleksandr" userId="2f620865-d50f-4a43-9142-cf92e53d3346" providerId="ADAL" clId="{81635AD5-DF2D-4D56-84BB-C5329CD4478B}" dt="2023-10-02T08:27:22.153" v="1938" actId="20577"/>
          <ac:spMkLst>
            <pc:docMk/>
            <pc:sldMk cId="234343721" sldId="2134805558"/>
            <ac:spMk id="5" creationId="{C6117202-55E2-8949-F6F5-F68BACF9C8BD}"/>
          </ac:spMkLst>
        </pc:spChg>
      </pc:sldChg>
      <pc:sldChg chg="addSp delSp modSp add del mod">
        <pc:chgData name="Kazymyrov, Oleksandr" userId="2f620865-d50f-4a43-9142-cf92e53d3346" providerId="ADAL" clId="{81635AD5-DF2D-4D56-84BB-C5329CD4478B}" dt="2023-10-02T12:33:08.729" v="2439" actId="47"/>
        <pc:sldMkLst>
          <pc:docMk/>
          <pc:sldMk cId="3366083333" sldId="2134805558"/>
        </pc:sldMkLst>
        <pc:spChg chg="mod">
          <ac:chgData name="Kazymyrov, Oleksandr" userId="2f620865-d50f-4a43-9142-cf92e53d3346" providerId="ADAL" clId="{81635AD5-DF2D-4D56-84BB-C5329CD4478B}" dt="2023-10-02T12:26:28.256" v="2396" actId="20577"/>
          <ac:spMkLst>
            <pc:docMk/>
            <pc:sldMk cId="3366083333" sldId="2134805558"/>
            <ac:spMk id="2" creationId="{7B134AF8-A342-97A8-DDD9-768B245F3C7B}"/>
          </ac:spMkLst>
        </pc:spChg>
        <pc:spChg chg="del mod">
          <ac:chgData name="Kazymyrov, Oleksandr" userId="2f620865-d50f-4a43-9142-cf92e53d3346" providerId="ADAL" clId="{81635AD5-DF2D-4D56-84BB-C5329CD4478B}" dt="2023-10-02T08:35:29.997" v="1953"/>
          <ac:spMkLst>
            <pc:docMk/>
            <pc:sldMk cId="3366083333" sldId="2134805558"/>
            <ac:spMk id="3" creationId="{0BD2F98B-7B27-A71B-3F84-DD7BAE11C582}"/>
          </ac:spMkLst>
        </pc:spChg>
        <pc:graphicFrameChg chg="del mod">
          <ac:chgData name="Kazymyrov, Oleksandr" userId="2f620865-d50f-4a43-9142-cf92e53d3346" providerId="ADAL" clId="{81635AD5-DF2D-4D56-84BB-C5329CD4478B}" dt="2023-10-02T08:35:28.985" v="1952" actId="21"/>
          <ac:graphicFrameMkLst>
            <pc:docMk/>
            <pc:sldMk cId="3366083333" sldId="2134805558"/>
            <ac:graphicFrameMk id="4" creationId="{C9B56870-20EA-A361-CB35-2672910E2CC8}"/>
          </ac:graphicFrameMkLst>
        </pc:graphicFrameChg>
        <pc:graphicFrameChg chg="add mod modGraphic">
          <ac:chgData name="Kazymyrov, Oleksandr" userId="2f620865-d50f-4a43-9142-cf92e53d3346" providerId="ADAL" clId="{81635AD5-DF2D-4D56-84BB-C5329CD4478B}" dt="2023-10-02T08:39:57.861" v="2077" actId="20577"/>
          <ac:graphicFrameMkLst>
            <pc:docMk/>
            <pc:sldMk cId="3366083333" sldId="2134805558"/>
            <ac:graphicFrameMk id="5" creationId="{B1FB2142-80BB-D4AB-107C-F52907E965CC}"/>
          </ac:graphicFrameMkLst>
        </pc:graphicFrameChg>
      </pc:sldChg>
      <pc:sldChg chg="addSp delSp modSp add del mod">
        <pc:chgData name="Kazymyrov, Oleksandr" userId="2f620865-d50f-4a43-9142-cf92e53d3346" providerId="ADAL" clId="{81635AD5-DF2D-4D56-84BB-C5329CD4478B}" dt="2023-10-02T12:16:42.526" v="2274" actId="47"/>
        <pc:sldMkLst>
          <pc:docMk/>
          <pc:sldMk cId="2238138250" sldId="2134805559"/>
        </pc:sldMkLst>
        <pc:spChg chg="mod">
          <ac:chgData name="Kazymyrov, Oleksandr" userId="2f620865-d50f-4a43-9142-cf92e53d3346" providerId="ADAL" clId="{81635AD5-DF2D-4D56-84BB-C5329CD4478B}" dt="2023-10-02T09:55:48.094" v="2135" actId="1076"/>
          <ac:spMkLst>
            <pc:docMk/>
            <pc:sldMk cId="2238138250" sldId="2134805559"/>
            <ac:spMk id="2" creationId="{7B134AF8-A342-97A8-DDD9-768B245F3C7B}"/>
          </ac:spMkLst>
        </pc:spChg>
        <pc:spChg chg="del mod">
          <ac:chgData name="Kazymyrov, Oleksandr" userId="2f620865-d50f-4a43-9142-cf92e53d3346" providerId="ADAL" clId="{81635AD5-DF2D-4D56-84BB-C5329CD4478B}" dt="2023-10-02T09:46:08.510" v="2083" actId="478"/>
          <ac:spMkLst>
            <pc:docMk/>
            <pc:sldMk cId="2238138250" sldId="2134805559"/>
            <ac:spMk id="3" creationId="{0BD2F98B-7B27-A71B-3F84-DD7BAE11C582}"/>
          </ac:spMkLst>
        </pc:spChg>
        <pc:spChg chg="add del mod topLvl">
          <ac:chgData name="Kazymyrov, Oleksandr" userId="2f620865-d50f-4a43-9142-cf92e53d3346" providerId="ADAL" clId="{81635AD5-DF2D-4D56-84BB-C5329CD4478B}" dt="2023-10-02T09:55:44.182" v="2132" actId="478"/>
          <ac:spMkLst>
            <pc:docMk/>
            <pc:sldMk cId="2238138250" sldId="2134805559"/>
            <ac:spMk id="4" creationId="{63BB5DDF-7E20-1331-2B41-920DBFB8DF8D}"/>
          </ac:spMkLst>
        </pc:spChg>
        <pc:spChg chg="add del mod">
          <ac:chgData name="Kazymyrov, Oleksandr" userId="2f620865-d50f-4a43-9142-cf92e53d3346" providerId="ADAL" clId="{81635AD5-DF2D-4D56-84BB-C5329CD4478B}" dt="2023-10-02T09:51:18.081" v="2119" actId="478"/>
          <ac:spMkLst>
            <pc:docMk/>
            <pc:sldMk cId="2238138250" sldId="2134805559"/>
            <ac:spMk id="10" creationId="{C73C9FB8-3B4D-2FB0-FC8A-7086EF5F0748}"/>
          </ac:spMkLst>
        </pc:spChg>
        <pc:spChg chg="add del mod">
          <ac:chgData name="Kazymyrov, Oleksandr" userId="2f620865-d50f-4a43-9142-cf92e53d3346" providerId="ADAL" clId="{81635AD5-DF2D-4D56-84BB-C5329CD4478B}" dt="2023-10-02T09:52:31.097" v="2120" actId="478"/>
          <ac:spMkLst>
            <pc:docMk/>
            <pc:sldMk cId="2238138250" sldId="2134805559"/>
            <ac:spMk id="11" creationId="{F0E8B998-1C14-240A-A31F-D8B74A87027D}"/>
          </ac:spMkLst>
        </pc:spChg>
        <pc:spChg chg="add del mod">
          <ac:chgData name="Kazymyrov, Oleksandr" userId="2f620865-d50f-4a43-9142-cf92e53d3346" providerId="ADAL" clId="{81635AD5-DF2D-4D56-84BB-C5329CD4478B}" dt="2023-10-02T09:52:31.097" v="2120" actId="478"/>
          <ac:spMkLst>
            <pc:docMk/>
            <pc:sldMk cId="2238138250" sldId="2134805559"/>
            <ac:spMk id="12" creationId="{C20598F2-84E4-CB24-2C86-D36736A584A7}"/>
          </ac:spMkLst>
        </pc:spChg>
        <pc:spChg chg="add del mod">
          <ac:chgData name="Kazymyrov, Oleksandr" userId="2f620865-d50f-4a43-9142-cf92e53d3346" providerId="ADAL" clId="{81635AD5-DF2D-4D56-84BB-C5329CD4478B}" dt="2023-10-02T09:52:35.337" v="2121" actId="478"/>
          <ac:spMkLst>
            <pc:docMk/>
            <pc:sldMk cId="2238138250" sldId="2134805559"/>
            <ac:spMk id="13" creationId="{9FA0EB3C-25CB-CD10-1F7C-597AE48A6D51}"/>
          </ac:spMkLst>
        </pc:spChg>
        <pc:spChg chg="add del mod">
          <ac:chgData name="Kazymyrov, Oleksandr" userId="2f620865-d50f-4a43-9142-cf92e53d3346" providerId="ADAL" clId="{81635AD5-DF2D-4D56-84BB-C5329CD4478B}" dt="2023-10-02T09:52:35.337" v="2121" actId="478"/>
          <ac:spMkLst>
            <pc:docMk/>
            <pc:sldMk cId="2238138250" sldId="2134805559"/>
            <ac:spMk id="14" creationId="{FA378A45-2EFB-6A2D-9CC3-75EE93273578}"/>
          </ac:spMkLst>
        </pc:spChg>
        <pc:spChg chg="add del mod">
          <ac:chgData name="Kazymyrov, Oleksandr" userId="2f620865-d50f-4a43-9142-cf92e53d3346" providerId="ADAL" clId="{81635AD5-DF2D-4D56-84BB-C5329CD4478B}" dt="2023-10-02T09:52:35.337" v="2121" actId="478"/>
          <ac:spMkLst>
            <pc:docMk/>
            <pc:sldMk cId="2238138250" sldId="2134805559"/>
            <ac:spMk id="15" creationId="{D7ABC2F9-82AF-F585-996C-0D9A787CF455}"/>
          </ac:spMkLst>
        </pc:spChg>
        <pc:spChg chg="add del mod">
          <ac:chgData name="Kazymyrov, Oleksandr" userId="2f620865-d50f-4a43-9142-cf92e53d3346" providerId="ADAL" clId="{81635AD5-DF2D-4D56-84BB-C5329CD4478B}" dt="2023-10-02T09:52:35.337" v="2121" actId="478"/>
          <ac:spMkLst>
            <pc:docMk/>
            <pc:sldMk cId="2238138250" sldId="2134805559"/>
            <ac:spMk id="16" creationId="{8C93F734-A885-441E-03F4-00B306DAF768}"/>
          </ac:spMkLst>
        </pc:spChg>
        <pc:spChg chg="add del mod">
          <ac:chgData name="Kazymyrov, Oleksandr" userId="2f620865-d50f-4a43-9142-cf92e53d3346" providerId="ADAL" clId="{81635AD5-DF2D-4D56-84BB-C5329CD4478B}" dt="2023-10-02T09:52:35.337" v="2121" actId="478"/>
          <ac:spMkLst>
            <pc:docMk/>
            <pc:sldMk cId="2238138250" sldId="2134805559"/>
            <ac:spMk id="17" creationId="{9129F6B3-8F8A-7449-D67E-FFC08A23E174}"/>
          </ac:spMkLst>
        </pc:spChg>
        <pc:spChg chg="add del mod">
          <ac:chgData name="Kazymyrov, Oleksandr" userId="2f620865-d50f-4a43-9142-cf92e53d3346" providerId="ADAL" clId="{81635AD5-DF2D-4D56-84BB-C5329CD4478B}" dt="2023-10-02T09:51:13.257" v="2117" actId="478"/>
          <ac:spMkLst>
            <pc:docMk/>
            <pc:sldMk cId="2238138250" sldId="2134805559"/>
            <ac:spMk id="18" creationId="{A81AC128-8CD7-646B-1CF0-F3D6FF864F08}"/>
          </ac:spMkLst>
        </pc:spChg>
        <pc:spChg chg="add del mod">
          <ac:chgData name="Kazymyrov, Oleksandr" userId="2f620865-d50f-4a43-9142-cf92e53d3346" providerId="ADAL" clId="{81635AD5-DF2D-4D56-84BB-C5329CD4478B}" dt="2023-10-02T09:51:16.070" v="2118" actId="478"/>
          <ac:spMkLst>
            <pc:docMk/>
            <pc:sldMk cId="2238138250" sldId="2134805559"/>
            <ac:spMk id="19" creationId="{2FD66B8B-A117-3099-3E2B-28558E293B30}"/>
          </ac:spMkLst>
        </pc:spChg>
        <pc:spChg chg="add del mod">
          <ac:chgData name="Kazymyrov, Oleksandr" userId="2f620865-d50f-4a43-9142-cf92e53d3346" providerId="ADAL" clId="{81635AD5-DF2D-4D56-84BB-C5329CD4478B}" dt="2023-10-02T09:51:09.759" v="2116" actId="478"/>
          <ac:spMkLst>
            <pc:docMk/>
            <pc:sldMk cId="2238138250" sldId="2134805559"/>
            <ac:spMk id="21" creationId="{841898BA-ADE6-6864-AD7A-354B5AF7D831}"/>
          </ac:spMkLst>
        </pc:spChg>
        <pc:spChg chg="add del mod">
          <ac:chgData name="Kazymyrov, Oleksandr" userId="2f620865-d50f-4a43-9142-cf92e53d3346" providerId="ADAL" clId="{81635AD5-DF2D-4D56-84BB-C5329CD4478B}" dt="2023-10-02T09:52:35.337" v="2121" actId="478"/>
          <ac:spMkLst>
            <pc:docMk/>
            <pc:sldMk cId="2238138250" sldId="2134805559"/>
            <ac:spMk id="22" creationId="{2488B508-521E-C92B-35B5-94A35DAB1AAB}"/>
          </ac:spMkLst>
        </pc:spChg>
        <pc:spChg chg="add del mod">
          <ac:chgData name="Kazymyrov, Oleksandr" userId="2f620865-d50f-4a43-9142-cf92e53d3346" providerId="ADAL" clId="{81635AD5-DF2D-4D56-84BB-C5329CD4478B}" dt="2023-10-02T09:46:16.090" v="2086" actId="478"/>
          <ac:spMkLst>
            <pc:docMk/>
            <pc:sldMk cId="2238138250" sldId="2134805559"/>
            <ac:spMk id="23" creationId="{4B784807-B40D-5CA3-C30F-F7C3F065BD2E}"/>
          </ac:spMkLst>
        </pc:spChg>
        <pc:spChg chg="add del mod">
          <ac:chgData name="Kazymyrov, Oleksandr" userId="2f620865-d50f-4a43-9142-cf92e53d3346" providerId="ADAL" clId="{81635AD5-DF2D-4D56-84BB-C5329CD4478B}" dt="2023-10-02T09:46:13.661" v="2085" actId="478"/>
          <ac:spMkLst>
            <pc:docMk/>
            <pc:sldMk cId="2238138250" sldId="2134805559"/>
            <ac:spMk id="24" creationId="{23FC78B6-C083-1B16-4195-522C196BFF5C}"/>
          </ac:spMkLst>
        </pc:spChg>
        <pc:spChg chg="add del mod">
          <ac:chgData name="Kazymyrov, Oleksandr" userId="2f620865-d50f-4a43-9142-cf92e53d3346" providerId="ADAL" clId="{81635AD5-DF2D-4D56-84BB-C5329CD4478B}" dt="2023-10-02T09:55:45.278" v="2133" actId="478"/>
          <ac:spMkLst>
            <pc:docMk/>
            <pc:sldMk cId="2238138250" sldId="2134805559"/>
            <ac:spMk id="25" creationId="{AA6C0CB3-0400-F0BA-6B57-279301754044}"/>
          </ac:spMkLst>
        </pc:spChg>
        <pc:spChg chg="add del mod">
          <ac:chgData name="Kazymyrov, Oleksandr" userId="2f620865-d50f-4a43-9142-cf92e53d3346" providerId="ADAL" clId="{81635AD5-DF2D-4D56-84BB-C5329CD4478B}" dt="2023-10-02T09:46:12.396" v="2084" actId="478"/>
          <ac:spMkLst>
            <pc:docMk/>
            <pc:sldMk cId="2238138250" sldId="2134805559"/>
            <ac:spMk id="32" creationId="{5DA329F6-D284-1F23-8764-49C55F6537A8}"/>
          </ac:spMkLst>
        </pc:spChg>
        <pc:spChg chg="add del mod">
          <ac:chgData name="Kazymyrov, Oleksandr" userId="2f620865-d50f-4a43-9142-cf92e53d3346" providerId="ADAL" clId="{81635AD5-DF2D-4D56-84BB-C5329CD4478B}" dt="2023-10-02T09:52:47.330" v="2125" actId="767"/>
          <ac:spMkLst>
            <pc:docMk/>
            <pc:sldMk cId="2238138250" sldId="2134805559"/>
            <ac:spMk id="46" creationId="{0574E7C4-2A0D-07B8-0F02-466024D9E353}"/>
          </ac:spMkLst>
        </pc:spChg>
        <pc:spChg chg="add del mod">
          <ac:chgData name="Kazymyrov, Oleksandr" userId="2f620865-d50f-4a43-9142-cf92e53d3346" providerId="ADAL" clId="{81635AD5-DF2D-4D56-84BB-C5329CD4478B}" dt="2023-10-02T09:53:01.064" v="2130"/>
          <ac:spMkLst>
            <pc:docMk/>
            <pc:sldMk cId="2238138250" sldId="2134805559"/>
            <ac:spMk id="47" creationId="{2390A4ED-E526-C0AB-73EB-B7EEFD7AA476}"/>
          </ac:spMkLst>
        </pc:spChg>
        <pc:spChg chg="add mod">
          <ac:chgData name="Kazymyrov, Oleksandr" userId="2f620865-d50f-4a43-9142-cf92e53d3346" providerId="ADAL" clId="{81635AD5-DF2D-4D56-84BB-C5329CD4478B}" dt="2023-10-02T09:55:51.185" v="2137"/>
          <ac:spMkLst>
            <pc:docMk/>
            <pc:sldMk cId="2238138250" sldId="2134805559"/>
            <ac:spMk id="50" creationId="{B376D5D9-6620-DD4F-B52E-4AD897131A34}"/>
          </ac:spMkLst>
        </pc:spChg>
        <pc:spChg chg="add mod">
          <ac:chgData name="Kazymyrov, Oleksandr" userId="2f620865-d50f-4a43-9142-cf92e53d3346" providerId="ADAL" clId="{81635AD5-DF2D-4D56-84BB-C5329CD4478B}" dt="2023-10-02T09:55:51.185" v="2137"/>
          <ac:spMkLst>
            <pc:docMk/>
            <pc:sldMk cId="2238138250" sldId="2134805559"/>
            <ac:spMk id="51" creationId="{72A5C796-7C5B-9C54-A5C3-A8CEF66886E1}"/>
          </ac:spMkLst>
        </pc:spChg>
        <pc:spChg chg="add mod">
          <ac:chgData name="Kazymyrov, Oleksandr" userId="2f620865-d50f-4a43-9142-cf92e53d3346" providerId="ADAL" clId="{81635AD5-DF2D-4D56-84BB-C5329CD4478B}" dt="2023-10-02T09:55:51.185" v="2137"/>
          <ac:spMkLst>
            <pc:docMk/>
            <pc:sldMk cId="2238138250" sldId="2134805559"/>
            <ac:spMk id="52" creationId="{C8561804-A182-715A-2DA5-51A5FA3E44ED}"/>
          </ac:spMkLst>
        </pc:spChg>
        <pc:spChg chg="add mod">
          <ac:chgData name="Kazymyrov, Oleksandr" userId="2f620865-d50f-4a43-9142-cf92e53d3346" providerId="ADAL" clId="{81635AD5-DF2D-4D56-84BB-C5329CD4478B}" dt="2023-10-02T09:55:51.185" v="2137"/>
          <ac:spMkLst>
            <pc:docMk/>
            <pc:sldMk cId="2238138250" sldId="2134805559"/>
            <ac:spMk id="53" creationId="{40A5A15E-D77A-8777-8C80-2BB6932C318A}"/>
          </ac:spMkLst>
        </pc:spChg>
        <pc:spChg chg="add mod">
          <ac:chgData name="Kazymyrov, Oleksandr" userId="2f620865-d50f-4a43-9142-cf92e53d3346" providerId="ADAL" clId="{81635AD5-DF2D-4D56-84BB-C5329CD4478B}" dt="2023-10-02T09:55:51.185" v="2137"/>
          <ac:spMkLst>
            <pc:docMk/>
            <pc:sldMk cId="2238138250" sldId="2134805559"/>
            <ac:spMk id="54" creationId="{7EED6AE7-C5C9-BE73-44B7-77B3B21653B5}"/>
          </ac:spMkLst>
        </pc:spChg>
        <pc:spChg chg="add mod">
          <ac:chgData name="Kazymyrov, Oleksandr" userId="2f620865-d50f-4a43-9142-cf92e53d3346" providerId="ADAL" clId="{81635AD5-DF2D-4D56-84BB-C5329CD4478B}" dt="2023-10-02T09:55:51.185" v="2137"/>
          <ac:spMkLst>
            <pc:docMk/>
            <pc:sldMk cId="2238138250" sldId="2134805559"/>
            <ac:spMk id="55" creationId="{78E89628-9E4E-8BB6-9380-63E950AB2F45}"/>
          </ac:spMkLst>
        </pc:spChg>
        <pc:spChg chg="add mod">
          <ac:chgData name="Kazymyrov, Oleksandr" userId="2f620865-d50f-4a43-9142-cf92e53d3346" providerId="ADAL" clId="{81635AD5-DF2D-4D56-84BB-C5329CD4478B}" dt="2023-10-02T09:55:51.185" v="2137"/>
          <ac:spMkLst>
            <pc:docMk/>
            <pc:sldMk cId="2238138250" sldId="2134805559"/>
            <ac:spMk id="56" creationId="{F142257C-9C49-E4E0-9EA6-FAC9467738C0}"/>
          </ac:spMkLst>
        </pc:spChg>
        <pc:spChg chg="add del mod">
          <ac:chgData name="Kazymyrov, Oleksandr" userId="2f620865-d50f-4a43-9142-cf92e53d3346" providerId="ADAL" clId="{81635AD5-DF2D-4D56-84BB-C5329CD4478B}" dt="2023-10-02T09:57:57.335" v="2159" actId="478"/>
          <ac:spMkLst>
            <pc:docMk/>
            <pc:sldMk cId="2238138250" sldId="2134805559"/>
            <ac:spMk id="57" creationId="{3FD705C0-4D7A-A9E3-8CC1-FDCED5F8C615}"/>
          </ac:spMkLst>
        </pc:spChg>
        <pc:spChg chg="add del mod">
          <ac:chgData name="Kazymyrov, Oleksandr" userId="2f620865-d50f-4a43-9142-cf92e53d3346" providerId="ADAL" clId="{81635AD5-DF2D-4D56-84BB-C5329CD4478B}" dt="2023-10-02T09:57:59.427" v="2160" actId="478"/>
          <ac:spMkLst>
            <pc:docMk/>
            <pc:sldMk cId="2238138250" sldId="2134805559"/>
            <ac:spMk id="58" creationId="{86B4731C-68FF-F694-8B2E-0E3B3EA516F0}"/>
          </ac:spMkLst>
        </pc:spChg>
        <pc:spChg chg="add del mod">
          <ac:chgData name="Kazymyrov, Oleksandr" userId="2f620865-d50f-4a43-9142-cf92e53d3346" providerId="ADAL" clId="{81635AD5-DF2D-4D56-84BB-C5329CD4478B}" dt="2023-10-02T09:58:01.790" v="2161" actId="478"/>
          <ac:spMkLst>
            <pc:docMk/>
            <pc:sldMk cId="2238138250" sldId="2134805559"/>
            <ac:spMk id="59" creationId="{298FEA4B-758B-645B-0D0F-2232FE9168C8}"/>
          </ac:spMkLst>
        </pc:spChg>
        <pc:spChg chg="add del mod">
          <ac:chgData name="Kazymyrov, Oleksandr" userId="2f620865-d50f-4a43-9142-cf92e53d3346" providerId="ADAL" clId="{81635AD5-DF2D-4D56-84BB-C5329CD4478B}" dt="2023-10-02T09:58:03.981" v="2162" actId="478"/>
          <ac:spMkLst>
            <pc:docMk/>
            <pc:sldMk cId="2238138250" sldId="2134805559"/>
            <ac:spMk id="60" creationId="{C9665999-BF8B-5C28-ED7E-2507C39224D2}"/>
          </ac:spMkLst>
        </pc:spChg>
        <pc:spChg chg="add del mod">
          <ac:chgData name="Kazymyrov, Oleksandr" userId="2f620865-d50f-4a43-9142-cf92e53d3346" providerId="ADAL" clId="{81635AD5-DF2D-4D56-84BB-C5329CD4478B}" dt="2023-10-02T09:58:06.548" v="2163" actId="478"/>
          <ac:spMkLst>
            <pc:docMk/>
            <pc:sldMk cId="2238138250" sldId="2134805559"/>
            <ac:spMk id="61" creationId="{2464B2E8-4B14-8888-CBED-8A8523FF2A26}"/>
          </ac:spMkLst>
        </pc:spChg>
        <pc:spChg chg="add del mod">
          <ac:chgData name="Kazymyrov, Oleksandr" userId="2f620865-d50f-4a43-9142-cf92e53d3346" providerId="ADAL" clId="{81635AD5-DF2D-4D56-84BB-C5329CD4478B}" dt="2023-10-02T09:57:55.277" v="2158" actId="478"/>
          <ac:spMkLst>
            <pc:docMk/>
            <pc:sldMk cId="2238138250" sldId="2134805559"/>
            <ac:spMk id="62" creationId="{D1FC67BB-8B9A-7088-2A14-90EFA115C356}"/>
          </ac:spMkLst>
        </pc:spChg>
        <pc:spChg chg="add del mod">
          <ac:chgData name="Kazymyrov, Oleksandr" userId="2f620865-d50f-4a43-9142-cf92e53d3346" providerId="ADAL" clId="{81635AD5-DF2D-4D56-84BB-C5329CD4478B}" dt="2023-10-02T09:56:33.393" v="2146" actId="478"/>
          <ac:spMkLst>
            <pc:docMk/>
            <pc:sldMk cId="2238138250" sldId="2134805559"/>
            <ac:spMk id="63" creationId="{05A87234-9881-0924-B8AB-828DC5EAC283}"/>
          </ac:spMkLst>
        </pc:spChg>
        <pc:spChg chg="add mod">
          <ac:chgData name="Kazymyrov, Oleksandr" userId="2f620865-d50f-4a43-9142-cf92e53d3346" providerId="ADAL" clId="{81635AD5-DF2D-4D56-84BB-C5329CD4478B}" dt="2023-10-02T09:56:27.744" v="2145" actId="1076"/>
          <ac:spMkLst>
            <pc:docMk/>
            <pc:sldMk cId="2238138250" sldId="2134805559"/>
            <ac:spMk id="64" creationId="{363B0229-659C-EE60-F31E-49D42DCD2DDE}"/>
          </ac:spMkLst>
        </pc:spChg>
        <pc:spChg chg="add mod">
          <ac:chgData name="Kazymyrov, Oleksandr" userId="2f620865-d50f-4a43-9142-cf92e53d3346" providerId="ADAL" clId="{81635AD5-DF2D-4D56-84BB-C5329CD4478B}" dt="2023-10-02T09:58:59.583" v="2174" actId="20577"/>
          <ac:spMkLst>
            <pc:docMk/>
            <pc:sldMk cId="2238138250" sldId="2134805559"/>
            <ac:spMk id="65" creationId="{EEE946F8-F6B4-2C79-EF7F-4F28C9BCBE3E}"/>
          </ac:spMkLst>
        </pc:spChg>
        <pc:spChg chg="add mod">
          <ac:chgData name="Kazymyrov, Oleksandr" userId="2f620865-d50f-4a43-9142-cf92e53d3346" providerId="ADAL" clId="{81635AD5-DF2D-4D56-84BB-C5329CD4478B}" dt="2023-10-02T09:59:08.970" v="2180" actId="20577"/>
          <ac:spMkLst>
            <pc:docMk/>
            <pc:sldMk cId="2238138250" sldId="2134805559"/>
            <ac:spMk id="66" creationId="{C55A0C81-CAEA-CA04-E39D-8780F1D8465C}"/>
          </ac:spMkLst>
        </pc:spChg>
        <pc:spChg chg="add mod">
          <ac:chgData name="Kazymyrov, Oleksandr" userId="2f620865-d50f-4a43-9142-cf92e53d3346" providerId="ADAL" clId="{81635AD5-DF2D-4D56-84BB-C5329CD4478B}" dt="2023-10-02T09:59:19.848" v="2184" actId="1076"/>
          <ac:spMkLst>
            <pc:docMk/>
            <pc:sldMk cId="2238138250" sldId="2134805559"/>
            <ac:spMk id="67" creationId="{54F37F7A-2D24-3A61-2511-BCB38D67B71D}"/>
          </ac:spMkLst>
        </pc:spChg>
        <pc:spChg chg="add mod">
          <ac:chgData name="Kazymyrov, Oleksandr" userId="2f620865-d50f-4a43-9142-cf92e53d3346" providerId="ADAL" clId="{81635AD5-DF2D-4D56-84BB-C5329CD4478B}" dt="2023-10-02T09:59:27.769" v="2187"/>
          <ac:spMkLst>
            <pc:docMk/>
            <pc:sldMk cId="2238138250" sldId="2134805559"/>
            <ac:spMk id="68" creationId="{67FB5FAA-6E7A-FF2C-B492-933BB931F44A}"/>
          </ac:spMkLst>
        </pc:spChg>
        <pc:spChg chg="add del mod">
          <ac:chgData name="Kazymyrov, Oleksandr" userId="2f620865-d50f-4a43-9142-cf92e53d3346" providerId="ADAL" clId="{81635AD5-DF2D-4D56-84BB-C5329CD4478B}" dt="2023-10-02T09:56:44.852" v="2153"/>
          <ac:spMkLst>
            <pc:docMk/>
            <pc:sldMk cId="2238138250" sldId="2134805559"/>
            <ac:spMk id="69" creationId="{F38747A0-B4E0-F65C-A052-06B19CEA694C}"/>
          </ac:spMkLst>
        </pc:spChg>
        <pc:spChg chg="add mod">
          <ac:chgData name="Kazymyrov, Oleksandr" userId="2f620865-d50f-4a43-9142-cf92e53d3346" providerId="ADAL" clId="{81635AD5-DF2D-4D56-84BB-C5329CD4478B}" dt="2023-10-02T09:58:40.100" v="2167" actId="1076"/>
          <ac:spMkLst>
            <pc:docMk/>
            <pc:sldMk cId="2238138250" sldId="2134805559"/>
            <ac:spMk id="70" creationId="{FDBEE7E7-EA9A-03E5-9B95-D74A90FDDA91}"/>
          </ac:spMkLst>
        </pc:spChg>
        <pc:spChg chg="add del mod">
          <ac:chgData name="Kazymyrov, Oleksandr" userId="2f620865-d50f-4a43-9142-cf92e53d3346" providerId="ADAL" clId="{81635AD5-DF2D-4D56-84BB-C5329CD4478B}" dt="2023-10-02T09:56:44.850" v="2151" actId="478"/>
          <ac:spMkLst>
            <pc:docMk/>
            <pc:sldMk cId="2238138250" sldId="2134805559"/>
            <ac:spMk id="71" creationId="{6D74CFD5-E955-7C13-0D0B-74ED6F7A29C6}"/>
          </ac:spMkLst>
        </pc:spChg>
        <pc:spChg chg="add del mod">
          <ac:chgData name="Kazymyrov, Oleksandr" userId="2f620865-d50f-4a43-9142-cf92e53d3346" providerId="ADAL" clId="{81635AD5-DF2D-4D56-84BB-C5329CD4478B}" dt="2023-10-02T09:56:52.356" v="2157" actId="478"/>
          <ac:spMkLst>
            <pc:docMk/>
            <pc:sldMk cId="2238138250" sldId="2134805559"/>
            <ac:spMk id="72" creationId="{41B0E820-AE31-7CF3-00DD-79DF843148D1}"/>
          </ac:spMkLst>
        </pc:spChg>
        <pc:spChg chg="add del mod">
          <ac:chgData name="Kazymyrov, Oleksandr" userId="2f620865-d50f-4a43-9142-cf92e53d3346" providerId="ADAL" clId="{81635AD5-DF2D-4D56-84BB-C5329CD4478B}" dt="2023-10-02T09:56:50.505" v="2156" actId="478"/>
          <ac:spMkLst>
            <pc:docMk/>
            <pc:sldMk cId="2238138250" sldId="2134805559"/>
            <ac:spMk id="73" creationId="{66220816-3E23-3E13-D7F8-DA01DBFE19CB}"/>
          </ac:spMkLst>
        </pc:spChg>
        <pc:spChg chg="add del mod">
          <ac:chgData name="Kazymyrov, Oleksandr" userId="2f620865-d50f-4a43-9142-cf92e53d3346" providerId="ADAL" clId="{81635AD5-DF2D-4D56-84BB-C5329CD4478B}" dt="2023-10-02T09:56:48.749" v="2155" actId="478"/>
          <ac:spMkLst>
            <pc:docMk/>
            <pc:sldMk cId="2238138250" sldId="2134805559"/>
            <ac:spMk id="74" creationId="{290684B6-E860-F2AD-4F7C-28047057817D}"/>
          </ac:spMkLst>
        </pc:spChg>
        <pc:spChg chg="add del mod">
          <ac:chgData name="Kazymyrov, Oleksandr" userId="2f620865-d50f-4a43-9142-cf92e53d3346" providerId="ADAL" clId="{81635AD5-DF2D-4D56-84BB-C5329CD4478B}" dt="2023-10-02T09:56:46.889" v="2154" actId="478"/>
          <ac:spMkLst>
            <pc:docMk/>
            <pc:sldMk cId="2238138250" sldId="2134805559"/>
            <ac:spMk id="75" creationId="{7A372CCC-EBC5-D420-E9A7-5509A4D1660A}"/>
          </ac:spMkLst>
        </pc:spChg>
        <pc:spChg chg="add del mod">
          <ac:chgData name="Kazymyrov, Oleksandr" userId="2f620865-d50f-4a43-9142-cf92e53d3346" providerId="ADAL" clId="{81635AD5-DF2D-4D56-84BB-C5329CD4478B}" dt="2023-10-02T09:56:25.876" v="2144"/>
          <ac:spMkLst>
            <pc:docMk/>
            <pc:sldMk cId="2238138250" sldId="2134805559"/>
            <ac:spMk id="76" creationId="{DCAD299E-6826-7F65-7A90-75D741D002F5}"/>
          </ac:spMkLst>
        </pc:spChg>
        <pc:spChg chg="add mod">
          <ac:chgData name="Kazymyrov, Oleksandr" userId="2f620865-d50f-4a43-9142-cf92e53d3346" providerId="ADAL" clId="{81635AD5-DF2D-4D56-84BB-C5329CD4478B}" dt="2023-10-02T09:58:48.451" v="2170"/>
          <ac:spMkLst>
            <pc:docMk/>
            <pc:sldMk cId="2238138250" sldId="2134805559"/>
            <ac:spMk id="77" creationId="{B76314EE-3A0E-E90C-C8E7-7E253739E62B}"/>
          </ac:spMkLst>
        </pc:spChg>
        <pc:spChg chg="add mod">
          <ac:chgData name="Kazymyrov, Oleksandr" userId="2f620865-d50f-4a43-9142-cf92e53d3346" providerId="ADAL" clId="{81635AD5-DF2D-4D56-84BB-C5329CD4478B}" dt="2023-10-02T09:55:51.185" v="2137"/>
          <ac:spMkLst>
            <pc:docMk/>
            <pc:sldMk cId="2238138250" sldId="2134805559"/>
            <ac:spMk id="79" creationId="{A3A09D1C-481E-155E-4D85-91FE21108511}"/>
          </ac:spMkLst>
        </pc:spChg>
        <pc:grpChg chg="add del mod">
          <ac:chgData name="Kazymyrov, Oleksandr" userId="2f620865-d50f-4a43-9142-cf92e53d3346" providerId="ADAL" clId="{81635AD5-DF2D-4D56-84BB-C5329CD4478B}" dt="2023-10-02T09:53:00.347" v="2128" actId="165"/>
          <ac:grpSpMkLst>
            <pc:docMk/>
            <pc:sldMk cId="2238138250" sldId="2134805559"/>
            <ac:grpSpMk id="48" creationId="{48211A6C-9A45-9E9C-0C31-24130025DDD3}"/>
          </ac:grpSpMkLst>
        </pc:grpChg>
        <pc:grpChg chg="add mod">
          <ac:chgData name="Kazymyrov, Oleksandr" userId="2f620865-d50f-4a43-9142-cf92e53d3346" providerId="ADAL" clId="{81635AD5-DF2D-4D56-84BB-C5329CD4478B}" dt="2023-10-02T09:55:51.185" v="2137"/>
          <ac:grpSpMkLst>
            <pc:docMk/>
            <pc:sldMk cId="2238138250" sldId="2134805559"/>
            <ac:grpSpMk id="49" creationId="{820CEDEB-AF7B-BD98-6DD9-1805082A9D09}"/>
          </ac:grpSpMkLst>
        </pc:grpChg>
        <pc:graphicFrameChg chg="add mod modGraphic">
          <ac:chgData name="Kazymyrov, Oleksandr" userId="2f620865-d50f-4a43-9142-cf92e53d3346" providerId="ADAL" clId="{81635AD5-DF2D-4D56-84BB-C5329CD4478B}" dt="2023-10-02T12:16:04.791" v="2272" actId="12100"/>
          <ac:graphicFrameMkLst>
            <pc:docMk/>
            <pc:sldMk cId="2238138250" sldId="2134805559"/>
            <ac:graphicFrameMk id="80" creationId="{D52F1FE7-E279-77B6-29B1-E81F47F5B85F}"/>
          </ac:graphicFrameMkLst>
        </pc:graphicFrameChg>
        <pc:picChg chg="add mod">
          <ac:chgData name="Kazymyrov, Oleksandr" userId="2f620865-d50f-4a43-9142-cf92e53d3346" providerId="ADAL" clId="{81635AD5-DF2D-4D56-84BB-C5329CD4478B}" dt="2023-10-02T09:55:51.185" v="2137"/>
          <ac:picMkLst>
            <pc:docMk/>
            <pc:sldMk cId="2238138250" sldId="2134805559"/>
            <ac:picMk id="78" creationId="{27210BB3-624F-8557-A96C-CCE034CA1628}"/>
          </ac:picMkLst>
        </pc:picChg>
        <pc:cxnChg chg="add del mod ord">
          <ac:chgData name="Kazymyrov, Oleksandr" userId="2f620865-d50f-4a43-9142-cf92e53d3346" providerId="ADAL" clId="{81635AD5-DF2D-4D56-84BB-C5329CD4478B}" dt="2023-10-02T09:55:50.507" v="2136" actId="478"/>
          <ac:cxnSpMkLst>
            <pc:docMk/>
            <pc:sldMk cId="2238138250" sldId="2134805559"/>
            <ac:cxnSpMk id="5" creationId="{F0E8F781-31B8-3F85-7468-0F300B47133D}"/>
          </ac:cxnSpMkLst>
        </pc:cxnChg>
        <pc:cxnChg chg="add del mod topLvl">
          <ac:chgData name="Kazymyrov, Oleksandr" userId="2f620865-d50f-4a43-9142-cf92e53d3346" providerId="ADAL" clId="{81635AD5-DF2D-4D56-84BB-C5329CD4478B}" dt="2023-10-02T09:55:50.507" v="2136" actId="478"/>
          <ac:cxnSpMkLst>
            <pc:docMk/>
            <pc:sldMk cId="2238138250" sldId="2134805559"/>
            <ac:cxnSpMk id="6" creationId="{FB5690B4-4D0A-529A-AA5C-C8DAFA28AC76}"/>
          </ac:cxnSpMkLst>
        </pc:cxnChg>
        <pc:cxnChg chg="add del mod">
          <ac:chgData name="Kazymyrov, Oleksandr" userId="2f620865-d50f-4a43-9142-cf92e53d3346" providerId="ADAL" clId="{81635AD5-DF2D-4D56-84BB-C5329CD4478B}" dt="2023-10-02T09:46:42.907" v="2098" actId="478"/>
          <ac:cxnSpMkLst>
            <pc:docMk/>
            <pc:sldMk cId="2238138250" sldId="2134805559"/>
            <ac:cxnSpMk id="7" creationId="{E117BBF9-99E3-374A-F5A1-9C9606C503C4}"/>
          </ac:cxnSpMkLst>
        </pc:cxnChg>
        <pc:cxnChg chg="add del mod">
          <ac:chgData name="Kazymyrov, Oleksandr" userId="2f620865-d50f-4a43-9142-cf92e53d3346" providerId="ADAL" clId="{81635AD5-DF2D-4D56-84BB-C5329CD4478B}" dt="2023-10-02T09:55:50.507" v="2136" actId="478"/>
          <ac:cxnSpMkLst>
            <pc:docMk/>
            <pc:sldMk cId="2238138250" sldId="2134805559"/>
            <ac:cxnSpMk id="8" creationId="{507FE6FA-7D30-73EC-5788-F499763A6478}"/>
          </ac:cxnSpMkLst>
        </pc:cxnChg>
        <pc:cxnChg chg="add del mod">
          <ac:chgData name="Kazymyrov, Oleksandr" userId="2f620865-d50f-4a43-9142-cf92e53d3346" providerId="ADAL" clId="{81635AD5-DF2D-4D56-84BB-C5329CD4478B}" dt="2023-10-02T09:46:41.451" v="2097" actId="478"/>
          <ac:cxnSpMkLst>
            <pc:docMk/>
            <pc:sldMk cId="2238138250" sldId="2134805559"/>
            <ac:cxnSpMk id="9" creationId="{F5B91040-0C52-662D-57E0-47171F4B48D2}"/>
          </ac:cxnSpMkLst>
        </pc:cxnChg>
        <pc:cxnChg chg="add del mod">
          <ac:chgData name="Kazymyrov, Oleksandr" userId="2f620865-d50f-4a43-9142-cf92e53d3346" providerId="ADAL" clId="{81635AD5-DF2D-4D56-84BB-C5329CD4478B}" dt="2023-10-02T09:46:46.849" v="2099" actId="478"/>
          <ac:cxnSpMkLst>
            <pc:docMk/>
            <pc:sldMk cId="2238138250" sldId="2134805559"/>
            <ac:cxnSpMk id="20" creationId="{BB1DA763-8946-F465-A747-92B5D0A094C5}"/>
          </ac:cxnSpMkLst>
        </pc:cxnChg>
        <pc:cxnChg chg="add del mod">
          <ac:chgData name="Kazymyrov, Oleksandr" userId="2f620865-d50f-4a43-9142-cf92e53d3346" providerId="ADAL" clId="{81635AD5-DF2D-4D56-84BB-C5329CD4478B}" dt="2023-10-02T09:46:36.173" v="2094" actId="478"/>
          <ac:cxnSpMkLst>
            <pc:docMk/>
            <pc:sldMk cId="2238138250" sldId="2134805559"/>
            <ac:cxnSpMk id="26" creationId="{D885C572-62D3-9E77-0A20-2D031C75F654}"/>
          </ac:cxnSpMkLst>
        </pc:cxnChg>
        <pc:cxnChg chg="add del mod">
          <ac:chgData name="Kazymyrov, Oleksandr" userId="2f620865-d50f-4a43-9142-cf92e53d3346" providerId="ADAL" clId="{81635AD5-DF2D-4D56-84BB-C5329CD4478B}" dt="2023-10-02T09:46:49.410" v="2100" actId="478"/>
          <ac:cxnSpMkLst>
            <pc:docMk/>
            <pc:sldMk cId="2238138250" sldId="2134805559"/>
            <ac:cxnSpMk id="27" creationId="{72875FA1-9AE2-26B0-1EAE-DAE5496BCAF5}"/>
          </ac:cxnSpMkLst>
        </pc:cxnChg>
        <pc:cxnChg chg="add del mod">
          <ac:chgData name="Kazymyrov, Oleksandr" userId="2f620865-d50f-4a43-9142-cf92e53d3346" providerId="ADAL" clId="{81635AD5-DF2D-4D56-84BB-C5329CD4478B}" dt="2023-10-02T09:46:26.990" v="2090" actId="478"/>
          <ac:cxnSpMkLst>
            <pc:docMk/>
            <pc:sldMk cId="2238138250" sldId="2134805559"/>
            <ac:cxnSpMk id="28" creationId="{7E895A35-4681-AAE8-0124-3856C8AC2DE3}"/>
          </ac:cxnSpMkLst>
        </pc:cxnChg>
        <pc:cxnChg chg="add del mod">
          <ac:chgData name="Kazymyrov, Oleksandr" userId="2f620865-d50f-4a43-9142-cf92e53d3346" providerId="ADAL" clId="{81635AD5-DF2D-4D56-84BB-C5329CD4478B}" dt="2023-10-02T09:46:38.228" v="2095" actId="478"/>
          <ac:cxnSpMkLst>
            <pc:docMk/>
            <pc:sldMk cId="2238138250" sldId="2134805559"/>
            <ac:cxnSpMk id="29" creationId="{B61C817F-6037-88F1-82FA-736A2E6FFBF4}"/>
          </ac:cxnSpMkLst>
        </pc:cxnChg>
        <pc:cxnChg chg="add del mod">
          <ac:chgData name="Kazymyrov, Oleksandr" userId="2f620865-d50f-4a43-9142-cf92e53d3346" providerId="ADAL" clId="{81635AD5-DF2D-4D56-84BB-C5329CD4478B}" dt="2023-10-02T09:46:28.772" v="2091" actId="478"/>
          <ac:cxnSpMkLst>
            <pc:docMk/>
            <pc:sldMk cId="2238138250" sldId="2134805559"/>
            <ac:cxnSpMk id="30" creationId="{0DFD097A-B604-A925-A34C-657BE4ADA0EA}"/>
          </ac:cxnSpMkLst>
        </pc:cxnChg>
        <pc:cxnChg chg="add del mod">
          <ac:chgData name="Kazymyrov, Oleksandr" userId="2f620865-d50f-4a43-9142-cf92e53d3346" providerId="ADAL" clId="{81635AD5-DF2D-4D56-84BB-C5329CD4478B}" dt="2023-10-02T09:46:39.498" v="2096" actId="478"/>
          <ac:cxnSpMkLst>
            <pc:docMk/>
            <pc:sldMk cId="2238138250" sldId="2134805559"/>
            <ac:cxnSpMk id="31" creationId="{CB08CDE7-39DB-9066-9A8E-B6BB6E4F8D5D}"/>
          </ac:cxnSpMkLst>
        </pc:cxnChg>
        <pc:cxnChg chg="add del mod">
          <ac:chgData name="Kazymyrov, Oleksandr" userId="2f620865-d50f-4a43-9142-cf92e53d3346" providerId="ADAL" clId="{81635AD5-DF2D-4D56-84BB-C5329CD4478B}" dt="2023-10-02T09:55:50.507" v="2136" actId="478"/>
          <ac:cxnSpMkLst>
            <pc:docMk/>
            <pc:sldMk cId="2238138250" sldId="2134805559"/>
            <ac:cxnSpMk id="43" creationId="{61366854-A5F3-8071-BDC0-D36647022753}"/>
          </ac:cxnSpMkLst>
        </pc:cxnChg>
      </pc:sldChg>
      <pc:sldChg chg="addSp delSp modSp add mod modClrScheme chgLayout">
        <pc:chgData name="Kazymyrov, Oleksandr" userId="2f620865-d50f-4a43-9142-cf92e53d3346" providerId="ADAL" clId="{81635AD5-DF2D-4D56-84BB-C5329CD4478B}" dt="2023-10-02T12:31:27.664" v="2438" actId="14100"/>
        <pc:sldMkLst>
          <pc:docMk/>
          <pc:sldMk cId="1023505740" sldId="2134805560"/>
        </pc:sldMkLst>
        <pc:spChg chg="del">
          <ac:chgData name="Kazymyrov, Oleksandr" userId="2f620865-d50f-4a43-9142-cf92e53d3346" providerId="ADAL" clId="{81635AD5-DF2D-4D56-84BB-C5329CD4478B}" dt="2023-10-02T10:10:25.840" v="2260" actId="478"/>
          <ac:spMkLst>
            <pc:docMk/>
            <pc:sldMk cId="1023505740" sldId="2134805560"/>
            <ac:spMk id="2" creationId="{7B134AF8-A342-97A8-DDD9-768B245F3C7B}"/>
          </ac:spMkLst>
        </pc:spChg>
        <pc:spChg chg="add del mod">
          <ac:chgData name="Kazymyrov, Oleksandr" userId="2f620865-d50f-4a43-9142-cf92e53d3346" providerId="ADAL" clId="{81635AD5-DF2D-4D56-84BB-C5329CD4478B}" dt="2023-10-02T10:10:26.962" v="2261" actId="478"/>
          <ac:spMkLst>
            <pc:docMk/>
            <pc:sldMk cId="1023505740" sldId="2134805560"/>
            <ac:spMk id="4" creationId="{087A38B8-D95E-9607-E04E-83AABFC22154}"/>
          </ac:spMkLst>
        </pc:spChg>
        <pc:spChg chg="add del mod ord">
          <ac:chgData name="Kazymyrov, Oleksandr" userId="2f620865-d50f-4a43-9142-cf92e53d3346" providerId="ADAL" clId="{81635AD5-DF2D-4D56-84BB-C5329CD4478B}" dt="2023-10-02T12:17:17.968" v="2276" actId="700"/>
          <ac:spMkLst>
            <pc:docMk/>
            <pc:sldMk cId="1023505740" sldId="2134805560"/>
            <ac:spMk id="5" creationId="{B8A82954-6BD9-2921-F8F1-433485990565}"/>
          </ac:spMkLst>
        </pc:spChg>
        <pc:spChg chg="add del mod ord">
          <ac:chgData name="Kazymyrov, Oleksandr" userId="2f620865-d50f-4a43-9142-cf92e53d3346" providerId="ADAL" clId="{81635AD5-DF2D-4D56-84BB-C5329CD4478B}" dt="2023-10-02T12:17:17.968" v="2276" actId="700"/>
          <ac:spMkLst>
            <pc:docMk/>
            <pc:sldMk cId="1023505740" sldId="2134805560"/>
            <ac:spMk id="6" creationId="{40B61B48-9C36-08E2-B132-2F746FF1E859}"/>
          </ac:spMkLst>
        </pc:spChg>
        <pc:spChg chg="add del mod ord">
          <ac:chgData name="Kazymyrov, Oleksandr" userId="2f620865-d50f-4a43-9142-cf92e53d3346" providerId="ADAL" clId="{81635AD5-DF2D-4D56-84BB-C5329CD4478B}" dt="2023-10-02T12:17:17.968" v="2276" actId="700"/>
          <ac:spMkLst>
            <pc:docMk/>
            <pc:sldMk cId="1023505740" sldId="2134805560"/>
            <ac:spMk id="7" creationId="{618A91DF-2F6C-FD53-1B10-CDC2CB40E820}"/>
          </ac:spMkLst>
        </pc:spChg>
        <pc:spChg chg="add del mod ord">
          <ac:chgData name="Kazymyrov, Oleksandr" userId="2f620865-d50f-4a43-9142-cf92e53d3346" providerId="ADAL" clId="{81635AD5-DF2D-4D56-84BB-C5329CD4478B}" dt="2023-10-02T12:19:28.581" v="2322" actId="700"/>
          <ac:spMkLst>
            <pc:docMk/>
            <pc:sldMk cId="1023505740" sldId="2134805560"/>
            <ac:spMk id="8" creationId="{DB604361-4EAE-FA4C-0280-7394AA9B6A71}"/>
          </ac:spMkLst>
        </pc:spChg>
        <pc:spChg chg="add del mod ord">
          <ac:chgData name="Kazymyrov, Oleksandr" userId="2f620865-d50f-4a43-9142-cf92e53d3346" providerId="ADAL" clId="{81635AD5-DF2D-4D56-84BB-C5329CD4478B}" dt="2023-10-02T12:19:07.422" v="2318"/>
          <ac:spMkLst>
            <pc:docMk/>
            <pc:sldMk cId="1023505740" sldId="2134805560"/>
            <ac:spMk id="9" creationId="{478C43DA-4FE3-955A-4B31-899010D64E2B}"/>
          </ac:spMkLst>
        </pc:spChg>
        <pc:spChg chg="add del mod ord">
          <ac:chgData name="Kazymyrov, Oleksandr" userId="2f620865-d50f-4a43-9142-cf92e53d3346" providerId="ADAL" clId="{81635AD5-DF2D-4D56-84BB-C5329CD4478B}" dt="2023-10-02T12:19:28.581" v="2322" actId="700"/>
          <ac:spMkLst>
            <pc:docMk/>
            <pc:sldMk cId="1023505740" sldId="2134805560"/>
            <ac:spMk id="10" creationId="{3128A087-260E-6445-2BBB-5F97DB63FD24}"/>
          </ac:spMkLst>
        </pc:spChg>
        <pc:spChg chg="add del mod ord">
          <ac:chgData name="Kazymyrov, Oleksandr" userId="2f620865-d50f-4a43-9142-cf92e53d3346" providerId="ADAL" clId="{81635AD5-DF2D-4D56-84BB-C5329CD4478B}" dt="2023-10-02T12:19:28.581" v="2322" actId="700"/>
          <ac:spMkLst>
            <pc:docMk/>
            <pc:sldMk cId="1023505740" sldId="2134805560"/>
            <ac:spMk id="11" creationId="{E062609A-9DFE-4417-8855-EB380EC195EC}"/>
          </ac:spMkLst>
        </pc:spChg>
        <pc:spChg chg="add del mod topLvl">
          <ac:chgData name="Kazymyrov, Oleksandr" userId="2f620865-d50f-4a43-9142-cf92e53d3346" providerId="ADAL" clId="{81635AD5-DF2D-4D56-84BB-C5329CD4478B}" dt="2023-10-02T12:19:12.522" v="2319" actId="478"/>
          <ac:spMkLst>
            <pc:docMk/>
            <pc:sldMk cId="1023505740" sldId="2134805560"/>
            <ac:spMk id="13" creationId="{574E9A82-7BCF-274D-CFC8-0BAEA43DB605}"/>
          </ac:spMkLst>
        </pc:spChg>
        <pc:spChg chg="add del mod topLvl">
          <ac:chgData name="Kazymyrov, Oleksandr" userId="2f620865-d50f-4a43-9142-cf92e53d3346" providerId="ADAL" clId="{81635AD5-DF2D-4D56-84BB-C5329CD4478B}" dt="2023-10-02T12:19:14.845" v="2320" actId="478"/>
          <ac:spMkLst>
            <pc:docMk/>
            <pc:sldMk cId="1023505740" sldId="2134805560"/>
            <ac:spMk id="14" creationId="{A0918E3C-F7EC-B41E-A8A6-DCF9A72B50BA}"/>
          </ac:spMkLst>
        </pc:spChg>
        <pc:spChg chg="add mod">
          <ac:chgData name="Kazymyrov, Oleksandr" userId="2f620865-d50f-4a43-9142-cf92e53d3346" providerId="ADAL" clId="{81635AD5-DF2D-4D56-84BB-C5329CD4478B}" dt="2023-10-02T12:17:44.040" v="2281" actId="1076"/>
          <ac:spMkLst>
            <pc:docMk/>
            <pc:sldMk cId="1023505740" sldId="2134805560"/>
            <ac:spMk id="16" creationId="{70EFF785-FFC0-2410-A1B0-693BD520AA41}"/>
          </ac:spMkLst>
        </pc:spChg>
        <pc:spChg chg="add mod">
          <ac:chgData name="Kazymyrov, Oleksandr" userId="2f620865-d50f-4a43-9142-cf92e53d3346" providerId="ADAL" clId="{81635AD5-DF2D-4D56-84BB-C5329CD4478B}" dt="2023-10-02T12:17:38.706" v="2280"/>
          <ac:spMkLst>
            <pc:docMk/>
            <pc:sldMk cId="1023505740" sldId="2134805560"/>
            <ac:spMk id="17" creationId="{2FF08648-4172-B14A-6891-5BE99993469B}"/>
          </ac:spMkLst>
        </pc:spChg>
        <pc:spChg chg="add mod">
          <ac:chgData name="Kazymyrov, Oleksandr" userId="2f620865-d50f-4a43-9142-cf92e53d3346" providerId="ADAL" clId="{81635AD5-DF2D-4D56-84BB-C5329CD4478B}" dt="2023-10-02T12:17:44.515" v="2282"/>
          <ac:spMkLst>
            <pc:docMk/>
            <pc:sldMk cId="1023505740" sldId="2134805560"/>
            <ac:spMk id="19" creationId="{4270FFA6-3639-D7A5-DF9A-1D7BE07C2CA3}"/>
          </ac:spMkLst>
        </pc:spChg>
        <pc:spChg chg="add mod">
          <ac:chgData name="Kazymyrov, Oleksandr" userId="2f620865-d50f-4a43-9142-cf92e53d3346" providerId="ADAL" clId="{81635AD5-DF2D-4D56-84BB-C5329CD4478B}" dt="2023-10-02T12:17:44.515" v="2282"/>
          <ac:spMkLst>
            <pc:docMk/>
            <pc:sldMk cId="1023505740" sldId="2134805560"/>
            <ac:spMk id="20" creationId="{B0AF03F2-588D-E6DE-8660-EACE2543B445}"/>
          </ac:spMkLst>
        </pc:spChg>
        <pc:spChg chg="add mod">
          <ac:chgData name="Kazymyrov, Oleksandr" userId="2f620865-d50f-4a43-9142-cf92e53d3346" providerId="ADAL" clId="{81635AD5-DF2D-4D56-84BB-C5329CD4478B}" dt="2023-10-02T12:17:47.486" v="2284"/>
          <ac:spMkLst>
            <pc:docMk/>
            <pc:sldMk cId="1023505740" sldId="2134805560"/>
            <ac:spMk id="22" creationId="{65FD6E58-1B95-1ECC-507C-81B1F167B548}"/>
          </ac:spMkLst>
        </pc:spChg>
        <pc:spChg chg="add mod">
          <ac:chgData name="Kazymyrov, Oleksandr" userId="2f620865-d50f-4a43-9142-cf92e53d3346" providerId="ADAL" clId="{81635AD5-DF2D-4D56-84BB-C5329CD4478B}" dt="2023-10-02T12:17:47.486" v="2284"/>
          <ac:spMkLst>
            <pc:docMk/>
            <pc:sldMk cId="1023505740" sldId="2134805560"/>
            <ac:spMk id="23" creationId="{6B2B26E0-4741-9219-8582-39AB6E820E5E}"/>
          </ac:spMkLst>
        </pc:spChg>
        <pc:spChg chg="add mod">
          <ac:chgData name="Kazymyrov, Oleksandr" userId="2f620865-d50f-4a43-9142-cf92e53d3346" providerId="ADAL" clId="{81635AD5-DF2D-4D56-84BB-C5329CD4478B}" dt="2023-10-02T12:17:50.124" v="2286"/>
          <ac:spMkLst>
            <pc:docMk/>
            <pc:sldMk cId="1023505740" sldId="2134805560"/>
            <ac:spMk id="25" creationId="{A5B61608-C309-9DBC-8834-30D1E2B6D606}"/>
          </ac:spMkLst>
        </pc:spChg>
        <pc:spChg chg="add mod">
          <ac:chgData name="Kazymyrov, Oleksandr" userId="2f620865-d50f-4a43-9142-cf92e53d3346" providerId="ADAL" clId="{81635AD5-DF2D-4D56-84BB-C5329CD4478B}" dt="2023-10-02T12:17:50.124" v="2286"/>
          <ac:spMkLst>
            <pc:docMk/>
            <pc:sldMk cId="1023505740" sldId="2134805560"/>
            <ac:spMk id="26" creationId="{AD92BA26-8F5A-9CCC-A2AC-CEA5771A6FED}"/>
          </ac:spMkLst>
        </pc:spChg>
        <pc:spChg chg="add mod">
          <ac:chgData name="Kazymyrov, Oleksandr" userId="2f620865-d50f-4a43-9142-cf92e53d3346" providerId="ADAL" clId="{81635AD5-DF2D-4D56-84BB-C5329CD4478B}" dt="2023-10-02T12:17:52.368" v="2288"/>
          <ac:spMkLst>
            <pc:docMk/>
            <pc:sldMk cId="1023505740" sldId="2134805560"/>
            <ac:spMk id="28" creationId="{B879F6D7-EB3C-3F4D-E8D3-AAC57C04F367}"/>
          </ac:spMkLst>
        </pc:spChg>
        <pc:spChg chg="add mod">
          <ac:chgData name="Kazymyrov, Oleksandr" userId="2f620865-d50f-4a43-9142-cf92e53d3346" providerId="ADAL" clId="{81635AD5-DF2D-4D56-84BB-C5329CD4478B}" dt="2023-10-02T12:17:52.368" v="2288"/>
          <ac:spMkLst>
            <pc:docMk/>
            <pc:sldMk cId="1023505740" sldId="2134805560"/>
            <ac:spMk id="29" creationId="{6D293416-A628-68C7-8893-E32A207210A5}"/>
          </ac:spMkLst>
        </pc:spChg>
        <pc:spChg chg="add mod">
          <ac:chgData name="Kazymyrov, Oleksandr" userId="2f620865-d50f-4a43-9142-cf92e53d3346" providerId="ADAL" clId="{81635AD5-DF2D-4D56-84BB-C5329CD4478B}" dt="2023-10-02T12:17:54.616" v="2290"/>
          <ac:spMkLst>
            <pc:docMk/>
            <pc:sldMk cId="1023505740" sldId="2134805560"/>
            <ac:spMk id="31" creationId="{3C1F8080-2237-91F8-9C14-DAB31AD882B8}"/>
          </ac:spMkLst>
        </pc:spChg>
        <pc:spChg chg="add mod">
          <ac:chgData name="Kazymyrov, Oleksandr" userId="2f620865-d50f-4a43-9142-cf92e53d3346" providerId="ADAL" clId="{81635AD5-DF2D-4D56-84BB-C5329CD4478B}" dt="2023-10-02T12:17:54.616" v="2290"/>
          <ac:spMkLst>
            <pc:docMk/>
            <pc:sldMk cId="1023505740" sldId="2134805560"/>
            <ac:spMk id="32" creationId="{674725D6-F75C-74ED-A3A7-AEB9CA14D0D3}"/>
          </ac:spMkLst>
        </pc:spChg>
        <pc:spChg chg="mod">
          <ac:chgData name="Kazymyrov, Oleksandr" userId="2f620865-d50f-4a43-9142-cf92e53d3346" providerId="ADAL" clId="{81635AD5-DF2D-4D56-84BB-C5329CD4478B}" dt="2023-10-02T12:18:17.016" v="2300"/>
          <ac:spMkLst>
            <pc:docMk/>
            <pc:sldMk cId="1023505740" sldId="2134805560"/>
            <ac:spMk id="34" creationId="{53AC7C4E-5CBB-0578-B8BE-9382696B6DF0}"/>
          </ac:spMkLst>
        </pc:spChg>
        <pc:spChg chg="mod">
          <ac:chgData name="Kazymyrov, Oleksandr" userId="2f620865-d50f-4a43-9142-cf92e53d3346" providerId="ADAL" clId="{81635AD5-DF2D-4D56-84BB-C5329CD4478B}" dt="2023-10-02T12:18:17.016" v="2300"/>
          <ac:spMkLst>
            <pc:docMk/>
            <pc:sldMk cId="1023505740" sldId="2134805560"/>
            <ac:spMk id="35" creationId="{DE516CCC-BDAC-3453-5ECB-9BD38E9AB88C}"/>
          </ac:spMkLst>
        </pc:spChg>
        <pc:spChg chg="add del mod ord">
          <ac:chgData name="Kazymyrov, Oleksandr" userId="2f620865-d50f-4a43-9142-cf92e53d3346" providerId="ADAL" clId="{81635AD5-DF2D-4D56-84BB-C5329CD4478B}" dt="2023-10-02T12:19:55.068" v="2325" actId="700"/>
          <ac:spMkLst>
            <pc:docMk/>
            <pc:sldMk cId="1023505740" sldId="2134805560"/>
            <ac:spMk id="37" creationId="{626BFFF6-BDDE-8CBF-7FEB-D229DE53CCA5}"/>
          </ac:spMkLst>
        </pc:spChg>
        <pc:spChg chg="add del mod ord">
          <ac:chgData name="Kazymyrov, Oleksandr" userId="2f620865-d50f-4a43-9142-cf92e53d3346" providerId="ADAL" clId="{81635AD5-DF2D-4D56-84BB-C5329CD4478B}" dt="2023-10-02T12:20:01.684" v="2326" actId="700"/>
          <ac:spMkLst>
            <pc:docMk/>
            <pc:sldMk cId="1023505740" sldId="2134805560"/>
            <ac:spMk id="39" creationId="{397F7E59-5E1C-4C28-8431-52DC124B7498}"/>
          </ac:spMkLst>
        </pc:spChg>
        <pc:spChg chg="add del mod ord">
          <ac:chgData name="Kazymyrov, Oleksandr" userId="2f620865-d50f-4a43-9142-cf92e53d3346" providerId="ADAL" clId="{81635AD5-DF2D-4D56-84BB-C5329CD4478B}" dt="2023-10-02T12:20:01.684" v="2326" actId="700"/>
          <ac:spMkLst>
            <pc:docMk/>
            <pc:sldMk cId="1023505740" sldId="2134805560"/>
            <ac:spMk id="40" creationId="{9B362BE9-A1BE-1E13-452A-79CE6C2EE035}"/>
          </ac:spMkLst>
        </pc:spChg>
        <pc:spChg chg="add del mod ord">
          <ac:chgData name="Kazymyrov, Oleksandr" userId="2f620865-d50f-4a43-9142-cf92e53d3346" providerId="ADAL" clId="{81635AD5-DF2D-4D56-84BB-C5329CD4478B}" dt="2023-10-02T12:20:22.732" v="2332" actId="700"/>
          <ac:spMkLst>
            <pc:docMk/>
            <pc:sldMk cId="1023505740" sldId="2134805560"/>
            <ac:spMk id="41" creationId="{77CB66AB-B97E-465C-28B6-D50708FF14FC}"/>
          </ac:spMkLst>
        </pc:spChg>
        <pc:spChg chg="add del mod ord">
          <ac:chgData name="Kazymyrov, Oleksandr" userId="2f620865-d50f-4a43-9142-cf92e53d3346" providerId="ADAL" clId="{81635AD5-DF2D-4D56-84BB-C5329CD4478B}" dt="2023-10-02T12:20:22.732" v="2332" actId="700"/>
          <ac:spMkLst>
            <pc:docMk/>
            <pc:sldMk cId="1023505740" sldId="2134805560"/>
            <ac:spMk id="42" creationId="{48512DE9-C015-692E-F676-D7C5615AF217}"/>
          </ac:spMkLst>
        </pc:spChg>
        <pc:spChg chg="add del mod ord">
          <ac:chgData name="Kazymyrov, Oleksandr" userId="2f620865-d50f-4a43-9142-cf92e53d3346" providerId="ADAL" clId="{81635AD5-DF2D-4D56-84BB-C5329CD4478B}" dt="2023-10-02T12:20:11.657" v="2328" actId="700"/>
          <ac:spMkLst>
            <pc:docMk/>
            <pc:sldMk cId="1023505740" sldId="2134805560"/>
            <ac:spMk id="43" creationId="{5073C6E3-4DD1-B238-E88E-997AB32AE7AF}"/>
          </ac:spMkLst>
        </pc:spChg>
        <pc:spChg chg="add del mod ord">
          <ac:chgData name="Kazymyrov, Oleksandr" userId="2f620865-d50f-4a43-9142-cf92e53d3346" providerId="ADAL" clId="{81635AD5-DF2D-4D56-84BB-C5329CD4478B}" dt="2023-10-02T12:20:11.657" v="2328" actId="700"/>
          <ac:spMkLst>
            <pc:docMk/>
            <pc:sldMk cId="1023505740" sldId="2134805560"/>
            <ac:spMk id="44" creationId="{51A01E8A-C536-88D6-6DB7-3DE0EBAC4686}"/>
          </ac:spMkLst>
        </pc:spChg>
        <pc:spChg chg="add mod ord">
          <ac:chgData name="Kazymyrov, Oleksandr" userId="2f620865-d50f-4a43-9142-cf92e53d3346" providerId="ADAL" clId="{81635AD5-DF2D-4D56-84BB-C5329CD4478B}" dt="2023-10-02T12:21:30.677" v="2372" actId="20577"/>
          <ac:spMkLst>
            <pc:docMk/>
            <pc:sldMk cId="1023505740" sldId="2134805560"/>
            <ac:spMk id="45" creationId="{CB19196D-7801-7FDF-0B83-61D219717553}"/>
          </ac:spMkLst>
        </pc:spChg>
        <pc:spChg chg="add del mod ord">
          <ac:chgData name="Kazymyrov, Oleksandr" userId="2f620865-d50f-4a43-9142-cf92e53d3346" providerId="ADAL" clId="{81635AD5-DF2D-4D56-84BB-C5329CD4478B}" dt="2023-10-02T12:20:24.756" v="2334"/>
          <ac:spMkLst>
            <pc:docMk/>
            <pc:sldMk cId="1023505740" sldId="2134805560"/>
            <ac:spMk id="46" creationId="{D586D71E-8E19-6824-8C40-5C2C9637034A}"/>
          </ac:spMkLst>
        </pc:spChg>
        <pc:spChg chg="add del mod ord">
          <ac:chgData name="Kazymyrov, Oleksandr" userId="2f620865-d50f-4a43-9142-cf92e53d3346" providerId="ADAL" clId="{81635AD5-DF2D-4D56-84BB-C5329CD4478B}" dt="2023-10-02T12:25:27.187" v="2373"/>
          <ac:spMkLst>
            <pc:docMk/>
            <pc:sldMk cId="1023505740" sldId="2134805560"/>
            <ac:spMk id="47" creationId="{0DBC9600-25D4-E230-3317-14AE2A24D932}"/>
          </ac:spMkLst>
        </pc:spChg>
        <pc:spChg chg="del">
          <ac:chgData name="Kazymyrov, Oleksandr" userId="2f620865-d50f-4a43-9142-cf92e53d3346" providerId="ADAL" clId="{81635AD5-DF2D-4D56-84BB-C5329CD4478B}" dt="2023-10-02T10:10:20.382" v="2258" actId="478"/>
          <ac:spMkLst>
            <pc:docMk/>
            <pc:sldMk cId="1023505740" sldId="2134805560"/>
            <ac:spMk id="50" creationId="{B376D5D9-6620-DD4F-B52E-4AD897131A34}"/>
          </ac:spMkLst>
        </pc:spChg>
        <pc:spChg chg="del">
          <ac:chgData name="Kazymyrov, Oleksandr" userId="2f620865-d50f-4a43-9142-cf92e53d3346" providerId="ADAL" clId="{81635AD5-DF2D-4D56-84BB-C5329CD4478B}" dt="2023-10-02T10:10:20.382" v="2258" actId="478"/>
          <ac:spMkLst>
            <pc:docMk/>
            <pc:sldMk cId="1023505740" sldId="2134805560"/>
            <ac:spMk id="51" creationId="{72A5C796-7C5B-9C54-A5C3-A8CEF66886E1}"/>
          </ac:spMkLst>
        </pc:spChg>
        <pc:spChg chg="del">
          <ac:chgData name="Kazymyrov, Oleksandr" userId="2f620865-d50f-4a43-9142-cf92e53d3346" providerId="ADAL" clId="{81635AD5-DF2D-4D56-84BB-C5329CD4478B}" dt="2023-10-02T10:10:20.382" v="2258" actId="478"/>
          <ac:spMkLst>
            <pc:docMk/>
            <pc:sldMk cId="1023505740" sldId="2134805560"/>
            <ac:spMk id="52" creationId="{C8561804-A182-715A-2DA5-51A5FA3E44ED}"/>
          </ac:spMkLst>
        </pc:spChg>
        <pc:spChg chg="del">
          <ac:chgData name="Kazymyrov, Oleksandr" userId="2f620865-d50f-4a43-9142-cf92e53d3346" providerId="ADAL" clId="{81635AD5-DF2D-4D56-84BB-C5329CD4478B}" dt="2023-10-02T10:10:20.382" v="2258" actId="478"/>
          <ac:spMkLst>
            <pc:docMk/>
            <pc:sldMk cId="1023505740" sldId="2134805560"/>
            <ac:spMk id="53" creationId="{40A5A15E-D77A-8777-8C80-2BB6932C318A}"/>
          </ac:spMkLst>
        </pc:spChg>
        <pc:spChg chg="del">
          <ac:chgData name="Kazymyrov, Oleksandr" userId="2f620865-d50f-4a43-9142-cf92e53d3346" providerId="ADAL" clId="{81635AD5-DF2D-4D56-84BB-C5329CD4478B}" dt="2023-10-02T10:10:20.382" v="2258" actId="478"/>
          <ac:spMkLst>
            <pc:docMk/>
            <pc:sldMk cId="1023505740" sldId="2134805560"/>
            <ac:spMk id="54" creationId="{7EED6AE7-C5C9-BE73-44B7-77B3B21653B5}"/>
          </ac:spMkLst>
        </pc:spChg>
        <pc:spChg chg="del">
          <ac:chgData name="Kazymyrov, Oleksandr" userId="2f620865-d50f-4a43-9142-cf92e53d3346" providerId="ADAL" clId="{81635AD5-DF2D-4D56-84BB-C5329CD4478B}" dt="2023-10-02T10:10:20.382" v="2258" actId="478"/>
          <ac:spMkLst>
            <pc:docMk/>
            <pc:sldMk cId="1023505740" sldId="2134805560"/>
            <ac:spMk id="55" creationId="{78E89628-9E4E-8BB6-9380-63E950AB2F45}"/>
          </ac:spMkLst>
        </pc:spChg>
        <pc:spChg chg="del">
          <ac:chgData name="Kazymyrov, Oleksandr" userId="2f620865-d50f-4a43-9142-cf92e53d3346" providerId="ADAL" clId="{81635AD5-DF2D-4D56-84BB-C5329CD4478B}" dt="2023-10-02T10:10:20.382" v="2258" actId="478"/>
          <ac:spMkLst>
            <pc:docMk/>
            <pc:sldMk cId="1023505740" sldId="2134805560"/>
            <ac:spMk id="56" creationId="{F142257C-9C49-E4E0-9EA6-FAC9467738C0}"/>
          </ac:spMkLst>
        </pc:spChg>
        <pc:spChg chg="del">
          <ac:chgData name="Kazymyrov, Oleksandr" userId="2f620865-d50f-4a43-9142-cf92e53d3346" providerId="ADAL" clId="{81635AD5-DF2D-4D56-84BB-C5329CD4478B}" dt="2023-10-02T10:10:20.382" v="2258" actId="478"/>
          <ac:spMkLst>
            <pc:docMk/>
            <pc:sldMk cId="1023505740" sldId="2134805560"/>
            <ac:spMk id="64" creationId="{363B0229-659C-EE60-F31E-49D42DCD2DDE}"/>
          </ac:spMkLst>
        </pc:spChg>
        <pc:spChg chg="del">
          <ac:chgData name="Kazymyrov, Oleksandr" userId="2f620865-d50f-4a43-9142-cf92e53d3346" providerId="ADAL" clId="{81635AD5-DF2D-4D56-84BB-C5329CD4478B}" dt="2023-10-02T10:10:20.382" v="2258" actId="478"/>
          <ac:spMkLst>
            <pc:docMk/>
            <pc:sldMk cId="1023505740" sldId="2134805560"/>
            <ac:spMk id="65" creationId="{EEE946F8-F6B4-2C79-EF7F-4F28C9BCBE3E}"/>
          </ac:spMkLst>
        </pc:spChg>
        <pc:spChg chg="del">
          <ac:chgData name="Kazymyrov, Oleksandr" userId="2f620865-d50f-4a43-9142-cf92e53d3346" providerId="ADAL" clId="{81635AD5-DF2D-4D56-84BB-C5329CD4478B}" dt="2023-10-02T10:10:20.382" v="2258" actId="478"/>
          <ac:spMkLst>
            <pc:docMk/>
            <pc:sldMk cId="1023505740" sldId="2134805560"/>
            <ac:spMk id="66" creationId="{C55A0C81-CAEA-CA04-E39D-8780F1D8465C}"/>
          </ac:spMkLst>
        </pc:spChg>
        <pc:spChg chg="del">
          <ac:chgData name="Kazymyrov, Oleksandr" userId="2f620865-d50f-4a43-9142-cf92e53d3346" providerId="ADAL" clId="{81635AD5-DF2D-4D56-84BB-C5329CD4478B}" dt="2023-10-02T10:10:20.382" v="2258" actId="478"/>
          <ac:spMkLst>
            <pc:docMk/>
            <pc:sldMk cId="1023505740" sldId="2134805560"/>
            <ac:spMk id="67" creationId="{54F37F7A-2D24-3A61-2511-BCB38D67B71D}"/>
          </ac:spMkLst>
        </pc:spChg>
        <pc:spChg chg="del">
          <ac:chgData name="Kazymyrov, Oleksandr" userId="2f620865-d50f-4a43-9142-cf92e53d3346" providerId="ADAL" clId="{81635AD5-DF2D-4D56-84BB-C5329CD4478B}" dt="2023-10-02T10:10:20.382" v="2258" actId="478"/>
          <ac:spMkLst>
            <pc:docMk/>
            <pc:sldMk cId="1023505740" sldId="2134805560"/>
            <ac:spMk id="68" creationId="{67FB5FAA-6E7A-FF2C-B492-933BB931F44A}"/>
          </ac:spMkLst>
        </pc:spChg>
        <pc:spChg chg="del">
          <ac:chgData name="Kazymyrov, Oleksandr" userId="2f620865-d50f-4a43-9142-cf92e53d3346" providerId="ADAL" clId="{81635AD5-DF2D-4D56-84BB-C5329CD4478B}" dt="2023-10-02T10:10:20.382" v="2258" actId="478"/>
          <ac:spMkLst>
            <pc:docMk/>
            <pc:sldMk cId="1023505740" sldId="2134805560"/>
            <ac:spMk id="70" creationId="{FDBEE7E7-EA9A-03E5-9B95-D74A90FDDA91}"/>
          </ac:spMkLst>
        </pc:spChg>
        <pc:spChg chg="del">
          <ac:chgData name="Kazymyrov, Oleksandr" userId="2f620865-d50f-4a43-9142-cf92e53d3346" providerId="ADAL" clId="{81635AD5-DF2D-4D56-84BB-C5329CD4478B}" dt="2023-10-02T10:10:20.382" v="2258" actId="478"/>
          <ac:spMkLst>
            <pc:docMk/>
            <pc:sldMk cId="1023505740" sldId="2134805560"/>
            <ac:spMk id="77" creationId="{B76314EE-3A0E-E90C-C8E7-7E253739E62B}"/>
          </ac:spMkLst>
        </pc:spChg>
        <pc:grpChg chg="add del mod">
          <ac:chgData name="Kazymyrov, Oleksandr" userId="2f620865-d50f-4a43-9142-cf92e53d3346" providerId="ADAL" clId="{81635AD5-DF2D-4D56-84BB-C5329CD4478B}" dt="2023-10-02T12:19:12.522" v="2319" actId="478"/>
          <ac:grpSpMkLst>
            <pc:docMk/>
            <pc:sldMk cId="1023505740" sldId="2134805560"/>
            <ac:grpSpMk id="12" creationId="{447648D6-2B9A-D468-10C1-036E31F0B4A5}"/>
          </ac:grpSpMkLst>
        </pc:grpChg>
        <pc:grpChg chg="add del mod">
          <ac:chgData name="Kazymyrov, Oleksandr" userId="2f620865-d50f-4a43-9142-cf92e53d3346" providerId="ADAL" clId="{81635AD5-DF2D-4D56-84BB-C5329CD4478B}" dt="2023-10-02T12:18:14.788" v="2299" actId="478"/>
          <ac:grpSpMkLst>
            <pc:docMk/>
            <pc:sldMk cId="1023505740" sldId="2134805560"/>
            <ac:grpSpMk id="15" creationId="{97074257-EAC3-8E10-9F56-D0C74733CAEA}"/>
          </ac:grpSpMkLst>
        </pc:grpChg>
        <pc:grpChg chg="add del mod">
          <ac:chgData name="Kazymyrov, Oleksandr" userId="2f620865-d50f-4a43-9142-cf92e53d3346" providerId="ADAL" clId="{81635AD5-DF2D-4D56-84BB-C5329CD4478B}" dt="2023-10-02T12:19:14.845" v="2320" actId="478"/>
          <ac:grpSpMkLst>
            <pc:docMk/>
            <pc:sldMk cId="1023505740" sldId="2134805560"/>
            <ac:grpSpMk id="18" creationId="{F5C6DD37-7CB7-6614-B9B0-7D78E694FCE8}"/>
          </ac:grpSpMkLst>
        </pc:grpChg>
        <pc:grpChg chg="add del mod">
          <ac:chgData name="Kazymyrov, Oleksandr" userId="2f620865-d50f-4a43-9142-cf92e53d3346" providerId="ADAL" clId="{81635AD5-DF2D-4D56-84BB-C5329CD4478B}" dt="2023-10-02T12:19:16.665" v="2321" actId="478"/>
          <ac:grpSpMkLst>
            <pc:docMk/>
            <pc:sldMk cId="1023505740" sldId="2134805560"/>
            <ac:grpSpMk id="21" creationId="{E619773D-3BEF-3A31-00AB-52DCD1F674C7}"/>
          </ac:grpSpMkLst>
        </pc:grpChg>
        <pc:grpChg chg="add del mod">
          <ac:chgData name="Kazymyrov, Oleksandr" userId="2f620865-d50f-4a43-9142-cf92e53d3346" providerId="ADAL" clId="{81635AD5-DF2D-4D56-84BB-C5329CD4478B}" dt="2023-10-02T12:19:14.845" v="2320" actId="478"/>
          <ac:grpSpMkLst>
            <pc:docMk/>
            <pc:sldMk cId="1023505740" sldId="2134805560"/>
            <ac:grpSpMk id="24" creationId="{03C54C44-5848-9774-2A0D-4012A4134278}"/>
          </ac:grpSpMkLst>
        </pc:grpChg>
        <pc:grpChg chg="add del mod">
          <ac:chgData name="Kazymyrov, Oleksandr" userId="2f620865-d50f-4a43-9142-cf92e53d3346" providerId="ADAL" clId="{81635AD5-DF2D-4D56-84BB-C5329CD4478B}" dt="2023-10-02T12:19:14.845" v="2320" actId="478"/>
          <ac:grpSpMkLst>
            <pc:docMk/>
            <pc:sldMk cId="1023505740" sldId="2134805560"/>
            <ac:grpSpMk id="27" creationId="{3B23A493-5761-B935-A33F-EF0AA91425EB}"/>
          </ac:grpSpMkLst>
        </pc:grpChg>
        <pc:grpChg chg="add del mod">
          <ac:chgData name="Kazymyrov, Oleksandr" userId="2f620865-d50f-4a43-9142-cf92e53d3346" providerId="ADAL" clId="{81635AD5-DF2D-4D56-84BB-C5329CD4478B}" dt="2023-10-02T12:19:14.845" v="2320" actId="478"/>
          <ac:grpSpMkLst>
            <pc:docMk/>
            <pc:sldMk cId="1023505740" sldId="2134805560"/>
            <ac:grpSpMk id="30" creationId="{619DB6B3-8881-77D0-7746-E8F3325CBD45}"/>
          </ac:grpSpMkLst>
        </pc:grpChg>
        <pc:grpChg chg="add del mod">
          <ac:chgData name="Kazymyrov, Oleksandr" userId="2f620865-d50f-4a43-9142-cf92e53d3346" providerId="ADAL" clId="{81635AD5-DF2D-4D56-84BB-C5329CD4478B}" dt="2023-10-02T12:19:14.845" v="2320" actId="478"/>
          <ac:grpSpMkLst>
            <pc:docMk/>
            <pc:sldMk cId="1023505740" sldId="2134805560"/>
            <ac:grpSpMk id="33" creationId="{31D5796A-7CCC-CA95-DEA9-7E502F41F1E3}"/>
          </ac:grpSpMkLst>
        </pc:grpChg>
        <pc:graphicFrameChg chg="add del mod ord">
          <ac:chgData name="Kazymyrov, Oleksandr" userId="2f620865-d50f-4a43-9142-cf92e53d3346" providerId="ADAL" clId="{81635AD5-DF2D-4D56-84BB-C5329CD4478B}" dt="2023-10-02T12:19:31.571" v="2323" actId="21"/>
          <ac:graphicFrameMkLst>
            <pc:docMk/>
            <pc:sldMk cId="1023505740" sldId="2134805560"/>
            <ac:graphicFrameMk id="36" creationId="{BC27624F-D91D-9AD3-42A6-3BDD6C790221}"/>
          </ac:graphicFrameMkLst>
        </pc:graphicFrameChg>
        <pc:graphicFrameChg chg="add del mod ord">
          <ac:chgData name="Kazymyrov, Oleksandr" userId="2f620865-d50f-4a43-9142-cf92e53d3346" providerId="ADAL" clId="{81635AD5-DF2D-4D56-84BB-C5329CD4478B}" dt="2023-10-02T12:20:16.805" v="2331" actId="21"/>
          <ac:graphicFrameMkLst>
            <pc:docMk/>
            <pc:sldMk cId="1023505740" sldId="2134805560"/>
            <ac:graphicFrameMk id="38" creationId="{5B85AFC8-15B3-2EFA-8FE6-64FA6D84F794}"/>
          </ac:graphicFrameMkLst>
        </pc:graphicFrameChg>
        <pc:graphicFrameChg chg="add mod modGraphic">
          <ac:chgData name="Kazymyrov, Oleksandr" userId="2f620865-d50f-4a43-9142-cf92e53d3346" providerId="ADAL" clId="{81635AD5-DF2D-4D56-84BB-C5329CD4478B}" dt="2023-10-02T12:31:27.664" v="2438" actId="14100"/>
          <ac:graphicFrameMkLst>
            <pc:docMk/>
            <pc:sldMk cId="1023505740" sldId="2134805560"/>
            <ac:graphicFrameMk id="48" creationId="{9B48B97D-25CD-6F28-06F1-948DCD531A71}"/>
          </ac:graphicFrameMkLst>
        </pc:graphicFrameChg>
        <pc:graphicFrameChg chg="add del mod">
          <ac:chgData name="Kazymyrov, Oleksandr" userId="2f620865-d50f-4a43-9142-cf92e53d3346" providerId="ADAL" clId="{81635AD5-DF2D-4D56-84BB-C5329CD4478B}" dt="2023-10-02T12:19:06.077" v="2316" actId="21"/>
          <ac:graphicFrameMkLst>
            <pc:docMk/>
            <pc:sldMk cId="1023505740" sldId="2134805560"/>
            <ac:graphicFrameMk id="80" creationId="{D52F1FE7-E279-77B6-29B1-E81F47F5B85F}"/>
          </ac:graphicFrameMkLst>
        </pc:graphicFrameChg>
        <pc:picChg chg="add mod">
          <ac:chgData name="Kazymyrov, Oleksandr" userId="2f620865-d50f-4a43-9142-cf92e53d3346" providerId="ADAL" clId="{81635AD5-DF2D-4D56-84BB-C5329CD4478B}" dt="2023-10-02T12:25:27.189" v="2374"/>
          <ac:picMkLst>
            <pc:docMk/>
            <pc:sldMk cId="1023505740" sldId="2134805560"/>
            <ac:picMk id="58" creationId="{0CE26EF0-5460-4C70-B111-5ED8E9912F37}"/>
          </ac:picMkLst>
        </pc:picChg>
      </pc:sldChg>
      <pc:sldChg chg="addSp delSp modSp add mod modClrScheme chgLayout">
        <pc:chgData name="Kazymyrov, Oleksandr" userId="2f620865-d50f-4a43-9142-cf92e53d3346" providerId="ADAL" clId="{81635AD5-DF2D-4D56-84BB-C5329CD4478B}" dt="2023-10-02T12:34:38.503" v="2451" actId="20577"/>
        <pc:sldMkLst>
          <pc:docMk/>
          <pc:sldMk cId="2960560391" sldId="2134805561"/>
        </pc:sldMkLst>
        <pc:spChg chg="add del mod">
          <ac:chgData name="Kazymyrov, Oleksandr" userId="2f620865-d50f-4a43-9142-cf92e53d3346" providerId="ADAL" clId="{81635AD5-DF2D-4D56-84BB-C5329CD4478B}" dt="2023-10-02T12:29:59.987" v="2399"/>
          <ac:spMkLst>
            <pc:docMk/>
            <pc:sldMk cId="2960560391" sldId="2134805561"/>
            <ac:spMk id="3" creationId="{1554DA72-8426-AEF1-D21B-D378DBD3F32D}"/>
          </ac:spMkLst>
        </pc:spChg>
        <pc:spChg chg="add del mod ord">
          <ac:chgData name="Kazymyrov, Oleksandr" userId="2f620865-d50f-4a43-9142-cf92e53d3346" providerId="ADAL" clId="{81635AD5-DF2D-4D56-84BB-C5329CD4478B}" dt="2023-10-02T12:33:45.340" v="2440" actId="700"/>
          <ac:spMkLst>
            <pc:docMk/>
            <pc:sldMk cId="2960560391" sldId="2134805561"/>
            <ac:spMk id="7" creationId="{767B7AED-266E-B04D-77E8-5719FB21E9A6}"/>
          </ac:spMkLst>
        </pc:spChg>
        <pc:spChg chg="add mod ord">
          <ac:chgData name="Kazymyrov, Oleksandr" userId="2f620865-d50f-4a43-9142-cf92e53d3346" providerId="ADAL" clId="{81635AD5-DF2D-4D56-84BB-C5329CD4478B}" dt="2023-10-02T12:34:21.149" v="2446" actId="20577"/>
          <ac:spMkLst>
            <pc:docMk/>
            <pc:sldMk cId="2960560391" sldId="2134805561"/>
            <ac:spMk id="8" creationId="{7AF37D64-AA62-CF12-11F7-D6C88CF57488}"/>
          </ac:spMkLst>
        </pc:spChg>
        <pc:spChg chg="add mod ord">
          <ac:chgData name="Kazymyrov, Oleksandr" userId="2f620865-d50f-4a43-9142-cf92e53d3346" providerId="ADAL" clId="{81635AD5-DF2D-4D56-84BB-C5329CD4478B}" dt="2023-10-02T12:34:38.503" v="2451" actId="20577"/>
          <ac:spMkLst>
            <pc:docMk/>
            <pc:sldMk cId="2960560391" sldId="2134805561"/>
            <ac:spMk id="9" creationId="{4CF79C1F-77CA-D07E-F336-9E5635F8B5F4}"/>
          </ac:spMkLst>
        </pc:spChg>
        <pc:spChg chg="del mod ord">
          <ac:chgData name="Kazymyrov, Oleksandr" userId="2f620865-d50f-4a43-9142-cf92e53d3346" providerId="ADAL" clId="{81635AD5-DF2D-4D56-84BB-C5329CD4478B}" dt="2023-10-02T12:33:54.776" v="2441" actId="478"/>
          <ac:spMkLst>
            <pc:docMk/>
            <pc:sldMk cId="2960560391" sldId="2134805561"/>
            <ac:spMk id="45" creationId="{CB19196D-7801-7FDF-0B83-61D219717553}"/>
          </ac:spMkLst>
        </pc:spChg>
        <pc:graphicFrameChg chg="del">
          <ac:chgData name="Kazymyrov, Oleksandr" userId="2f620865-d50f-4a43-9142-cf92e53d3346" providerId="ADAL" clId="{81635AD5-DF2D-4D56-84BB-C5329CD4478B}" dt="2023-10-02T12:30:03.427" v="2401" actId="478"/>
          <ac:graphicFrameMkLst>
            <pc:docMk/>
            <pc:sldMk cId="2960560391" sldId="2134805561"/>
            <ac:graphicFrameMk id="48" creationId="{9B48B97D-25CD-6F28-06F1-948DCD531A71}"/>
          </ac:graphicFrameMkLst>
        </pc:graphicFrameChg>
        <pc:picChg chg="add mod ord">
          <ac:chgData name="Kazymyrov, Oleksandr" userId="2f620865-d50f-4a43-9142-cf92e53d3346" providerId="ADAL" clId="{81635AD5-DF2D-4D56-84BB-C5329CD4478B}" dt="2023-10-02T12:33:45.340" v="2440" actId="700"/>
          <ac:picMkLst>
            <pc:docMk/>
            <pc:sldMk cId="2960560391" sldId="2134805561"/>
            <ac:picMk id="5" creationId="{1BF7722A-59BA-BA38-8F4A-F97A12D4C890}"/>
          </ac:picMkLst>
        </pc:picChg>
        <pc:picChg chg="del">
          <ac:chgData name="Kazymyrov, Oleksandr" userId="2f620865-d50f-4a43-9142-cf92e53d3346" providerId="ADAL" clId="{81635AD5-DF2D-4D56-84BB-C5329CD4478B}" dt="2023-10-02T12:28:54.128" v="2398" actId="478"/>
          <ac:picMkLst>
            <pc:docMk/>
            <pc:sldMk cId="2960560391" sldId="2134805561"/>
            <ac:picMk id="58" creationId="{0CE26EF0-5460-4C70-B111-5ED8E9912F37}"/>
          </ac:picMkLst>
        </pc:picChg>
      </pc:sldChg>
      <pc:sldChg chg="addSp delSp modSp add mod modClrScheme chgLayout">
        <pc:chgData name="Kazymyrov, Oleksandr" userId="2f620865-d50f-4a43-9142-cf92e53d3346" providerId="ADAL" clId="{81635AD5-DF2D-4D56-84BB-C5329CD4478B}" dt="2023-10-06T07:58:18.770" v="2518" actId="9405"/>
        <pc:sldMkLst>
          <pc:docMk/>
          <pc:sldMk cId="2239889368" sldId="2134805565"/>
        </pc:sldMkLst>
        <pc:spChg chg="add del mod ord">
          <ac:chgData name="Kazymyrov, Oleksandr" userId="2f620865-d50f-4a43-9142-cf92e53d3346" providerId="ADAL" clId="{81635AD5-DF2D-4D56-84BB-C5329CD4478B}" dt="2023-10-06T07:51:28.550" v="2485" actId="700"/>
          <ac:spMkLst>
            <pc:docMk/>
            <pc:sldMk cId="2239889368" sldId="2134805565"/>
            <ac:spMk id="2" creationId="{B6360449-3A31-3EB8-3449-6211FC4E4DEA}"/>
          </ac:spMkLst>
        </pc:spChg>
        <pc:spChg chg="add del mod ord">
          <ac:chgData name="Kazymyrov, Oleksandr" userId="2f620865-d50f-4a43-9142-cf92e53d3346" providerId="ADAL" clId="{81635AD5-DF2D-4D56-84BB-C5329CD4478B}" dt="2023-10-06T07:51:28.550" v="2485" actId="700"/>
          <ac:spMkLst>
            <pc:docMk/>
            <pc:sldMk cId="2239889368" sldId="2134805565"/>
            <ac:spMk id="4" creationId="{CBA88793-6399-CC10-20C2-62CC7EF75BDB}"/>
          </ac:spMkLst>
        </pc:spChg>
        <pc:spChg chg="add del mod ord">
          <ac:chgData name="Kazymyrov, Oleksandr" userId="2f620865-d50f-4a43-9142-cf92e53d3346" providerId="ADAL" clId="{81635AD5-DF2D-4D56-84BB-C5329CD4478B}" dt="2023-10-06T07:51:57.869" v="2492" actId="700"/>
          <ac:spMkLst>
            <pc:docMk/>
            <pc:sldMk cId="2239889368" sldId="2134805565"/>
            <ac:spMk id="5" creationId="{7A6AA2FC-DDB8-CFA7-1DB6-F636C9ECAD5A}"/>
          </ac:spMkLst>
        </pc:spChg>
        <pc:spChg chg="add del mod ord">
          <ac:chgData name="Kazymyrov, Oleksandr" userId="2f620865-d50f-4a43-9142-cf92e53d3346" providerId="ADAL" clId="{81635AD5-DF2D-4D56-84BB-C5329CD4478B}" dt="2023-10-06T07:51:57.869" v="2492" actId="700"/>
          <ac:spMkLst>
            <pc:docMk/>
            <pc:sldMk cId="2239889368" sldId="2134805565"/>
            <ac:spMk id="6" creationId="{63201A4F-2F5D-5E81-7301-7088525451E8}"/>
          </ac:spMkLst>
        </pc:spChg>
        <pc:spChg chg="add del mod ord">
          <ac:chgData name="Kazymyrov, Oleksandr" userId="2f620865-d50f-4a43-9142-cf92e53d3346" providerId="ADAL" clId="{81635AD5-DF2D-4D56-84BB-C5329CD4478B}" dt="2023-10-06T07:55:18.430" v="2505" actId="22"/>
          <ac:spMkLst>
            <pc:docMk/>
            <pc:sldMk cId="2239889368" sldId="2134805565"/>
            <ac:spMk id="9" creationId="{207A025F-7BFA-6E27-E75B-78E1C148B90C}"/>
          </ac:spMkLst>
        </pc:spChg>
        <pc:spChg chg="mod ord">
          <ac:chgData name="Kazymyrov, Oleksandr" userId="2f620865-d50f-4a43-9142-cf92e53d3346" providerId="ADAL" clId="{81635AD5-DF2D-4D56-84BB-C5329CD4478B}" dt="2023-10-06T07:51:57.869" v="2492" actId="700"/>
          <ac:spMkLst>
            <pc:docMk/>
            <pc:sldMk cId="2239889368" sldId="2134805565"/>
            <ac:spMk id="10" creationId="{85CB3F28-461A-FD2F-B836-518A39C91554}"/>
          </ac:spMkLst>
        </pc:spChg>
        <pc:spChg chg="add del mod ord">
          <ac:chgData name="Kazymyrov, Oleksandr" userId="2f620865-d50f-4a43-9142-cf92e53d3346" providerId="ADAL" clId="{81635AD5-DF2D-4D56-84BB-C5329CD4478B}" dt="2023-10-06T07:51:59.225" v="2493"/>
          <ac:spMkLst>
            <pc:docMk/>
            <pc:sldMk cId="2239889368" sldId="2134805565"/>
            <ac:spMk id="11" creationId="{44E4D970-6ADE-48D2-748A-2C8F741B2C80}"/>
          </ac:spMkLst>
        </pc:spChg>
        <pc:spChg chg="add del mod">
          <ac:chgData name="Kazymyrov, Oleksandr" userId="2f620865-d50f-4a43-9142-cf92e53d3346" providerId="ADAL" clId="{81635AD5-DF2D-4D56-84BB-C5329CD4478B}" dt="2023-10-06T07:53:17.605" v="2497" actId="22"/>
          <ac:spMkLst>
            <pc:docMk/>
            <pc:sldMk cId="2239889368" sldId="2134805565"/>
            <ac:spMk id="15" creationId="{ED990FDF-DF30-5773-3C84-D81957142382}"/>
          </ac:spMkLst>
        </pc:spChg>
        <pc:spChg chg="add del mod">
          <ac:chgData name="Kazymyrov, Oleksandr" userId="2f620865-d50f-4a43-9142-cf92e53d3346" providerId="ADAL" clId="{81635AD5-DF2D-4D56-84BB-C5329CD4478B}" dt="2023-10-06T07:57:08.008" v="2513" actId="478"/>
          <ac:spMkLst>
            <pc:docMk/>
            <pc:sldMk cId="2239889368" sldId="2134805565"/>
            <ac:spMk id="26" creationId="{9B471AD8-0A2B-AF0B-7DEA-2EA7CA769CEE}"/>
          </ac:spMkLst>
        </pc:spChg>
        <pc:picChg chg="del">
          <ac:chgData name="Kazymyrov, Oleksandr" userId="2f620865-d50f-4a43-9142-cf92e53d3346" providerId="ADAL" clId="{81635AD5-DF2D-4D56-84BB-C5329CD4478B}" dt="2023-10-06T07:51:43.019" v="2489" actId="21"/>
          <ac:picMkLst>
            <pc:docMk/>
            <pc:sldMk cId="2239889368" sldId="2134805565"/>
            <ac:picMk id="3" creationId="{DD0C8C29-9459-64E6-9567-610D9D5E33A5}"/>
          </ac:picMkLst>
        </pc:picChg>
        <pc:picChg chg="add del mod">
          <ac:chgData name="Kazymyrov, Oleksandr" userId="2f620865-d50f-4a43-9142-cf92e53d3346" providerId="ADAL" clId="{81635AD5-DF2D-4D56-84BB-C5329CD4478B}" dt="2023-10-06T07:51:51.147" v="2491"/>
          <ac:picMkLst>
            <pc:docMk/>
            <pc:sldMk cId="2239889368" sldId="2134805565"/>
            <ac:picMk id="7" creationId="{C90FB91B-D862-4015-8D56-7B51A2378DA0}"/>
          </ac:picMkLst>
        </pc:picChg>
        <pc:picChg chg="add del">
          <ac:chgData name="Kazymyrov, Oleksandr" userId="2f620865-d50f-4a43-9142-cf92e53d3346" providerId="ADAL" clId="{81635AD5-DF2D-4D56-84BB-C5329CD4478B}" dt="2023-10-06T07:51:32.807" v="2487" actId="478"/>
          <ac:picMkLst>
            <pc:docMk/>
            <pc:sldMk cId="2239889368" sldId="2134805565"/>
            <ac:picMk id="8" creationId="{C988B9BE-178D-0133-1613-5D5C7019018D}"/>
          </ac:picMkLst>
        </pc:picChg>
        <pc:picChg chg="del">
          <ac:chgData name="Kazymyrov, Oleksandr" userId="2f620865-d50f-4a43-9142-cf92e53d3346" providerId="ADAL" clId="{81635AD5-DF2D-4D56-84BB-C5329CD4478B}" dt="2023-10-06T07:51:13.201" v="2482" actId="478"/>
          <ac:picMkLst>
            <pc:docMk/>
            <pc:sldMk cId="2239889368" sldId="2134805565"/>
            <ac:picMk id="12" creationId="{4D613BD7-8073-209C-AE95-2DFFAC2F653A}"/>
          </ac:picMkLst>
        </pc:picChg>
        <pc:picChg chg="add del mod modCrop">
          <ac:chgData name="Kazymyrov, Oleksandr" userId="2f620865-d50f-4a43-9142-cf92e53d3346" providerId="ADAL" clId="{81635AD5-DF2D-4D56-84BB-C5329CD4478B}" dt="2023-10-06T07:52:15.291" v="2496" actId="478"/>
          <ac:picMkLst>
            <pc:docMk/>
            <pc:sldMk cId="2239889368" sldId="2134805565"/>
            <ac:picMk id="13" creationId="{F3C03B33-C57F-8BB7-FBE1-ACAC8CE96E2A}"/>
          </ac:picMkLst>
        </pc:picChg>
        <pc:picChg chg="add mod ord modCrop">
          <ac:chgData name="Kazymyrov, Oleksandr" userId="2f620865-d50f-4a43-9142-cf92e53d3346" providerId="ADAL" clId="{81635AD5-DF2D-4D56-84BB-C5329CD4478B}" dt="2023-10-06T07:53:42.759" v="2501" actId="1440"/>
          <ac:picMkLst>
            <pc:docMk/>
            <pc:sldMk cId="2239889368" sldId="2134805565"/>
            <ac:picMk id="17" creationId="{E27BDDB5-C2C9-A300-5201-3D746EF8B83F}"/>
          </ac:picMkLst>
        </pc:picChg>
        <pc:picChg chg="del">
          <ac:chgData name="Kazymyrov, Oleksandr" userId="2f620865-d50f-4a43-9142-cf92e53d3346" providerId="ADAL" clId="{81635AD5-DF2D-4D56-84BB-C5329CD4478B}" dt="2023-10-06T07:51:12.446" v="2481" actId="478"/>
          <ac:picMkLst>
            <pc:docMk/>
            <pc:sldMk cId="2239889368" sldId="2134805565"/>
            <ac:picMk id="18" creationId="{0B5F7142-6E08-CC2E-54E5-0AF443E472CA}"/>
          </ac:picMkLst>
        </pc:picChg>
        <pc:picChg chg="add del mod ord">
          <ac:chgData name="Kazymyrov, Oleksandr" userId="2f620865-d50f-4a43-9142-cf92e53d3346" providerId="ADAL" clId="{81635AD5-DF2D-4D56-84BB-C5329CD4478B}" dt="2023-10-06T07:55:07.029" v="2504" actId="22"/>
          <ac:picMkLst>
            <pc:docMk/>
            <pc:sldMk cId="2239889368" sldId="2134805565"/>
            <ac:picMk id="20" creationId="{F9D50C47-6A9D-995F-233B-5D41F86B524D}"/>
          </ac:picMkLst>
        </pc:picChg>
        <pc:picChg chg="add del mod ord">
          <ac:chgData name="Kazymyrov, Oleksandr" userId="2f620865-d50f-4a43-9142-cf92e53d3346" providerId="ADAL" clId="{81635AD5-DF2D-4D56-84BB-C5329CD4478B}" dt="2023-10-06T07:57:08.008" v="2513" actId="478"/>
          <ac:picMkLst>
            <pc:docMk/>
            <pc:sldMk cId="2239889368" sldId="2134805565"/>
            <ac:picMk id="22" creationId="{F66B627A-1B12-F057-B468-15F5BF6B49DE}"/>
          </ac:picMkLst>
        </pc:picChg>
        <pc:inkChg chg="add del">
          <ac:chgData name="Kazymyrov, Oleksandr" userId="2f620865-d50f-4a43-9142-cf92e53d3346" providerId="ADAL" clId="{81635AD5-DF2D-4D56-84BB-C5329CD4478B}" dt="2023-10-06T07:57:05.951" v="2511" actId="478"/>
          <ac:inkMkLst>
            <pc:docMk/>
            <pc:sldMk cId="2239889368" sldId="2134805565"/>
            <ac:inkMk id="23" creationId="{2BAD4FD3-A254-6A0A-5095-35E920684913}"/>
          </ac:inkMkLst>
        </pc:inkChg>
        <pc:inkChg chg="add del">
          <ac:chgData name="Kazymyrov, Oleksandr" userId="2f620865-d50f-4a43-9142-cf92e53d3346" providerId="ADAL" clId="{81635AD5-DF2D-4D56-84BB-C5329CD4478B}" dt="2023-10-06T07:57:09.124" v="2514" actId="478"/>
          <ac:inkMkLst>
            <pc:docMk/>
            <pc:sldMk cId="2239889368" sldId="2134805565"/>
            <ac:inkMk id="24" creationId="{656E68B9-5844-EC99-0C09-575E7681AEB0}"/>
          </ac:inkMkLst>
        </pc:inkChg>
        <pc:inkChg chg="add del">
          <ac:chgData name="Kazymyrov, Oleksandr" userId="2f620865-d50f-4a43-9142-cf92e53d3346" providerId="ADAL" clId="{81635AD5-DF2D-4D56-84BB-C5329CD4478B}" dt="2023-10-06T07:58:05.976" v="2516" actId="9405"/>
          <ac:inkMkLst>
            <pc:docMk/>
            <pc:sldMk cId="2239889368" sldId="2134805565"/>
            <ac:inkMk id="27" creationId="{FDAEB410-4854-3606-F5DC-B16CA8C2903B}"/>
          </ac:inkMkLst>
        </pc:inkChg>
        <pc:inkChg chg="add">
          <ac:chgData name="Kazymyrov, Oleksandr" userId="2f620865-d50f-4a43-9142-cf92e53d3346" providerId="ADAL" clId="{81635AD5-DF2D-4D56-84BB-C5329CD4478B}" dt="2023-10-06T07:58:12.597" v="2517" actId="9405"/>
          <ac:inkMkLst>
            <pc:docMk/>
            <pc:sldMk cId="2239889368" sldId="2134805565"/>
            <ac:inkMk id="28" creationId="{38F28D63-3CA3-DFE9-6D5C-35776F6CD222}"/>
          </ac:inkMkLst>
        </pc:inkChg>
        <pc:inkChg chg="add">
          <ac:chgData name="Kazymyrov, Oleksandr" userId="2f620865-d50f-4a43-9142-cf92e53d3346" providerId="ADAL" clId="{81635AD5-DF2D-4D56-84BB-C5329CD4478B}" dt="2023-10-06T07:58:18.770" v="2518" actId="9405"/>
          <ac:inkMkLst>
            <pc:docMk/>
            <pc:sldMk cId="2239889368" sldId="2134805565"/>
            <ac:inkMk id="29" creationId="{F6846FEF-0BA6-9023-C197-9BB49D6DC49D}"/>
          </ac:inkMkLst>
        </pc:inkChg>
      </pc:sldChg>
    </pc:docChg>
  </pc:docChgLst>
  <pc:docChgLst>
    <pc:chgData name="Oleksandr Kazymyrov" userId="2f620865-d50f-4a43-9142-cf92e53d3346" providerId="ADAL" clId="{81635AD5-DF2D-4D56-84BB-C5329CD4478B}"/>
    <pc:docChg chg="undo redo custSel addSld delSld modSld sldOrd addSection modSection">
      <pc:chgData name="Oleksandr Kazymyrov" userId="2f620865-d50f-4a43-9142-cf92e53d3346" providerId="ADAL" clId="{81635AD5-DF2D-4D56-84BB-C5329CD4478B}" dt="2023-10-03T07:56:35.870" v="463" actId="1076"/>
      <pc:docMkLst>
        <pc:docMk/>
      </pc:docMkLst>
      <pc:sldChg chg="addSp delSp modSp">
        <pc:chgData name="Oleksandr Kazymyrov" userId="2f620865-d50f-4a43-9142-cf92e53d3346" providerId="ADAL" clId="{81635AD5-DF2D-4D56-84BB-C5329CD4478B}" dt="2023-10-02T12:46:34.268" v="4"/>
        <pc:sldMkLst>
          <pc:docMk/>
          <pc:sldMk cId="4221918857" sldId="4504"/>
        </pc:sldMkLst>
        <pc:spChg chg="add del">
          <ac:chgData name="Oleksandr Kazymyrov" userId="2f620865-d50f-4a43-9142-cf92e53d3346" providerId="ADAL" clId="{81635AD5-DF2D-4D56-84BB-C5329CD4478B}" dt="2023-10-02T12:46:34.267" v="3"/>
          <ac:spMkLst>
            <pc:docMk/>
            <pc:sldMk cId="4221918857" sldId="4504"/>
            <ac:spMk id="3" creationId="{D3009C21-BCA6-42D3-BF9C-5F5E0C0F8C09}"/>
          </ac:spMkLst>
        </pc:spChg>
        <pc:picChg chg="add del mod">
          <ac:chgData name="Oleksandr Kazymyrov" userId="2f620865-d50f-4a43-9142-cf92e53d3346" providerId="ADAL" clId="{81635AD5-DF2D-4D56-84BB-C5329CD4478B}" dt="2023-10-02T12:45:42.675" v="2"/>
          <ac:picMkLst>
            <pc:docMk/>
            <pc:sldMk cId="4221918857" sldId="4504"/>
            <ac:picMk id="6" creationId="{C2367F88-41F0-9209-FB78-AA34F2E78142}"/>
          </ac:picMkLst>
        </pc:picChg>
        <pc:picChg chg="add mod">
          <ac:chgData name="Oleksandr Kazymyrov" userId="2f620865-d50f-4a43-9142-cf92e53d3346" providerId="ADAL" clId="{81635AD5-DF2D-4D56-84BB-C5329CD4478B}" dt="2023-10-02T12:46:34.268" v="4"/>
          <ac:picMkLst>
            <pc:docMk/>
            <pc:sldMk cId="4221918857" sldId="4504"/>
            <ac:picMk id="8" creationId="{30762599-51A1-94C4-A160-ECB521B879A1}"/>
          </ac:picMkLst>
        </pc:picChg>
      </pc:sldChg>
      <pc:sldChg chg="addSp delSp modSp mod">
        <pc:chgData name="Oleksandr Kazymyrov" userId="2f620865-d50f-4a43-9142-cf92e53d3346" providerId="ADAL" clId="{81635AD5-DF2D-4D56-84BB-C5329CD4478B}" dt="2023-10-03T07:16:14.873" v="403" actId="1076"/>
        <pc:sldMkLst>
          <pc:docMk/>
          <pc:sldMk cId="2559957081" sldId="4508"/>
        </pc:sldMkLst>
        <pc:spChg chg="add mod">
          <ac:chgData name="Oleksandr Kazymyrov" userId="2f620865-d50f-4a43-9142-cf92e53d3346" providerId="ADAL" clId="{81635AD5-DF2D-4D56-84BB-C5329CD4478B}" dt="2023-10-03T07:14:08.266" v="393" actId="692"/>
          <ac:spMkLst>
            <pc:docMk/>
            <pc:sldMk cId="2559957081" sldId="4508"/>
            <ac:spMk id="2" creationId="{691DDDD1-B996-60D0-2AA7-2AE57104610B}"/>
          </ac:spMkLst>
        </pc:spChg>
        <pc:spChg chg="add del mod">
          <ac:chgData name="Oleksandr Kazymyrov" userId="2f620865-d50f-4a43-9142-cf92e53d3346" providerId="ADAL" clId="{81635AD5-DF2D-4D56-84BB-C5329CD4478B}" dt="2023-10-02T18:14:16.632" v="10" actId="478"/>
          <ac:spMkLst>
            <pc:docMk/>
            <pc:sldMk cId="2559957081" sldId="4508"/>
            <ac:spMk id="2" creationId="{8B4989D4-B7F8-77F6-5117-6E1D9EFB9349}"/>
          </ac:spMkLst>
        </pc:spChg>
        <pc:spChg chg="add mod">
          <ac:chgData name="Oleksandr Kazymyrov" userId="2f620865-d50f-4a43-9142-cf92e53d3346" providerId="ADAL" clId="{81635AD5-DF2D-4D56-84BB-C5329CD4478B}" dt="2023-10-03T07:14:10.856" v="394" actId="692"/>
          <ac:spMkLst>
            <pc:docMk/>
            <pc:sldMk cId="2559957081" sldId="4508"/>
            <ac:spMk id="3" creationId="{935169FC-E552-78A7-A275-BC19E0EB44E9}"/>
          </ac:spMkLst>
        </pc:spChg>
        <pc:spChg chg="add mod">
          <ac:chgData name="Oleksandr Kazymyrov" userId="2f620865-d50f-4a43-9142-cf92e53d3346" providerId="ADAL" clId="{81635AD5-DF2D-4D56-84BB-C5329CD4478B}" dt="2023-10-03T07:16:14.873" v="403" actId="1076"/>
          <ac:spMkLst>
            <pc:docMk/>
            <pc:sldMk cId="2559957081" sldId="4508"/>
            <ac:spMk id="5" creationId="{00BC7C2A-90C6-D955-3258-8B055F49EDE7}"/>
          </ac:spMkLst>
        </pc:spChg>
      </pc:sldChg>
      <pc:sldChg chg="addSp delSp modSp mod modAnim">
        <pc:chgData name="Oleksandr Kazymyrov" userId="2f620865-d50f-4a43-9142-cf92e53d3346" providerId="ADAL" clId="{81635AD5-DF2D-4D56-84BB-C5329CD4478B}" dt="2023-10-03T07:37:15.711" v="442" actId="692"/>
        <pc:sldMkLst>
          <pc:docMk/>
          <pc:sldMk cId="723800629" sldId="4509"/>
        </pc:sldMkLst>
        <pc:spChg chg="add mod">
          <ac:chgData name="Oleksandr Kazymyrov" userId="2f620865-d50f-4a43-9142-cf92e53d3346" providerId="ADAL" clId="{81635AD5-DF2D-4D56-84BB-C5329CD4478B}" dt="2023-10-03T07:36:21.998" v="438" actId="14100"/>
          <ac:spMkLst>
            <pc:docMk/>
            <pc:sldMk cId="723800629" sldId="4509"/>
            <ac:spMk id="2" creationId="{F41CEDE3-171F-DE30-087F-0A8A2F8D9D68}"/>
          </ac:spMkLst>
        </pc:spChg>
        <pc:spChg chg="add del mod">
          <ac:chgData name="Oleksandr Kazymyrov" userId="2f620865-d50f-4a43-9142-cf92e53d3346" providerId="ADAL" clId="{81635AD5-DF2D-4D56-84BB-C5329CD4478B}" dt="2023-10-02T18:51:18.685" v="140"/>
          <ac:spMkLst>
            <pc:docMk/>
            <pc:sldMk cId="723800629" sldId="4509"/>
            <ac:spMk id="4" creationId="{9EB6B1B8-6890-7242-7BCB-487252EB9B94}"/>
          </ac:spMkLst>
        </pc:spChg>
        <pc:spChg chg="add del mod">
          <ac:chgData name="Oleksandr Kazymyrov" userId="2f620865-d50f-4a43-9142-cf92e53d3346" providerId="ADAL" clId="{81635AD5-DF2D-4D56-84BB-C5329CD4478B}" dt="2023-10-02T18:51:23.568" v="142"/>
          <ac:spMkLst>
            <pc:docMk/>
            <pc:sldMk cId="723800629" sldId="4509"/>
            <ac:spMk id="5" creationId="{345F43EE-25D1-5AD0-6CDA-02A20FF7EF25}"/>
          </ac:spMkLst>
        </pc:spChg>
        <pc:spChg chg="add del mod">
          <ac:chgData name="Oleksandr Kazymyrov" userId="2f620865-d50f-4a43-9142-cf92e53d3346" providerId="ADAL" clId="{81635AD5-DF2D-4D56-84BB-C5329CD4478B}" dt="2023-10-02T18:51:32.262" v="143"/>
          <ac:spMkLst>
            <pc:docMk/>
            <pc:sldMk cId="723800629" sldId="4509"/>
            <ac:spMk id="6" creationId="{D02FCB70-600F-1AE2-8C63-60FEEE28A369}"/>
          </ac:spMkLst>
        </pc:spChg>
        <pc:spChg chg="add del mod">
          <ac:chgData name="Oleksandr Kazymyrov" userId="2f620865-d50f-4a43-9142-cf92e53d3346" providerId="ADAL" clId="{81635AD5-DF2D-4D56-84BB-C5329CD4478B}" dt="2023-10-02T18:51:34.817" v="145"/>
          <ac:spMkLst>
            <pc:docMk/>
            <pc:sldMk cId="723800629" sldId="4509"/>
            <ac:spMk id="7" creationId="{2EA08288-712B-A63C-73A9-A5625EDC0811}"/>
          </ac:spMkLst>
        </pc:spChg>
        <pc:spChg chg="add del mod">
          <ac:chgData name="Oleksandr Kazymyrov" userId="2f620865-d50f-4a43-9142-cf92e53d3346" providerId="ADAL" clId="{81635AD5-DF2D-4D56-84BB-C5329CD4478B}" dt="2023-10-02T18:51:48.480" v="146" actId="22"/>
          <ac:spMkLst>
            <pc:docMk/>
            <pc:sldMk cId="723800629" sldId="4509"/>
            <ac:spMk id="8" creationId="{4DD246B2-E1E1-83D9-01D3-6161B11A7F43}"/>
          </ac:spMkLst>
        </pc:spChg>
        <pc:spChg chg="mod">
          <ac:chgData name="Oleksandr Kazymyrov" userId="2f620865-d50f-4a43-9142-cf92e53d3346" providerId="ADAL" clId="{81635AD5-DF2D-4D56-84BB-C5329CD4478B}" dt="2023-10-02T19:15:33.876" v="191"/>
          <ac:spMkLst>
            <pc:docMk/>
            <pc:sldMk cId="723800629" sldId="4509"/>
            <ac:spMk id="10" creationId="{85CB3F28-461A-FD2F-B836-518A39C91554}"/>
          </ac:spMkLst>
        </pc:spChg>
        <pc:spChg chg="del mod">
          <ac:chgData name="Oleksandr Kazymyrov" userId="2f620865-d50f-4a43-9142-cf92e53d3346" providerId="ADAL" clId="{81635AD5-DF2D-4D56-84BB-C5329CD4478B}" dt="2023-10-02T18:51:15.079" v="139"/>
          <ac:spMkLst>
            <pc:docMk/>
            <pc:sldMk cId="723800629" sldId="4509"/>
            <ac:spMk id="11" creationId="{11D7DA90-23F0-8703-CCE9-A1CA85D0D117}"/>
          </ac:spMkLst>
        </pc:spChg>
        <pc:picChg chg="del">
          <ac:chgData name="Oleksandr Kazymyrov" userId="2f620865-d50f-4a43-9142-cf92e53d3346" providerId="ADAL" clId="{81635AD5-DF2D-4D56-84BB-C5329CD4478B}" dt="2023-10-02T18:40:23.630" v="92" actId="478"/>
          <ac:picMkLst>
            <pc:docMk/>
            <pc:sldMk cId="723800629" sldId="4509"/>
            <ac:picMk id="2" creationId="{A1DECEE3-BD25-CB25-12C4-5625296AF153}"/>
          </ac:picMkLst>
        </pc:picChg>
        <pc:picChg chg="del">
          <ac:chgData name="Oleksandr Kazymyrov" userId="2f620865-d50f-4a43-9142-cf92e53d3346" providerId="ADAL" clId="{81635AD5-DF2D-4D56-84BB-C5329CD4478B}" dt="2023-10-02T18:40:22.658" v="91" actId="478"/>
          <ac:picMkLst>
            <pc:docMk/>
            <pc:sldMk cId="723800629" sldId="4509"/>
            <ac:picMk id="3" creationId="{65CB1506-D85E-E539-0339-B129A455295B}"/>
          </ac:picMkLst>
        </pc:picChg>
        <pc:picChg chg="add mod ord">
          <ac:chgData name="Oleksandr Kazymyrov" userId="2f620865-d50f-4a43-9142-cf92e53d3346" providerId="ADAL" clId="{81635AD5-DF2D-4D56-84BB-C5329CD4478B}" dt="2023-10-02T18:52:09.600" v="150" actId="14100"/>
          <ac:picMkLst>
            <pc:docMk/>
            <pc:sldMk cId="723800629" sldId="4509"/>
            <ac:picMk id="12" creationId="{66016462-EF02-5CC9-42B5-C802C702701F}"/>
          </ac:picMkLst>
        </pc:picChg>
        <pc:picChg chg="add mod ord replST">
          <ac:chgData name="Oleksandr Kazymyrov" userId="2f620865-d50f-4a43-9142-cf92e53d3346" providerId="ADAL" clId="{81635AD5-DF2D-4D56-84BB-C5329CD4478B}" dt="2023-10-02T19:18:18.202" v="199" actId="1076"/>
          <ac:picMkLst>
            <pc:docMk/>
            <pc:sldMk cId="723800629" sldId="4509"/>
            <ac:picMk id="14" creationId="{56BC7E5E-DDA3-A8D3-3C3A-60C28074D0BC}"/>
          </ac:picMkLst>
        </pc:picChg>
        <pc:cxnChg chg="add mod">
          <ac:chgData name="Oleksandr Kazymyrov" userId="2f620865-d50f-4a43-9142-cf92e53d3346" providerId="ADAL" clId="{81635AD5-DF2D-4D56-84BB-C5329CD4478B}" dt="2023-10-03T07:37:15.711" v="442" actId="692"/>
          <ac:cxnSpMkLst>
            <pc:docMk/>
            <pc:sldMk cId="723800629" sldId="4509"/>
            <ac:cxnSpMk id="16" creationId="{7663369F-CD57-8DA2-CC0F-9B616215FA1A}"/>
          </ac:cxnSpMkLst>
        </pc:cxnChg>
        <pc:cxnChg chg="add mod">
          <ac:chgData name="Oleksandr Kazymyrov" userId="2f620865-d50f-4a43-9142-cf92e53d3346" providerId="ADAL" clId="{81635AD5-DF2D-4D56-84BB-C5329CD4478B}" dt="2023-10-03T07:37:15.711" v="442" actId="692"/>
          <ac:cxnSpMkLst>
            <pc:docMk/>
            <pc:sldMk cId="723800629" sldId="4509"/>
            <ac:cxnSpMk id="18" creationId="{C0E0116A-1B6E-B10B-C9EE-E4342DBE4E56}"/>
          </ac:cxnSpMkLst>
        </pc:cxnChg>
      </pc:sldChg>
      <pc:sldChg chg="modSp mod">
        <pc:chgData name="Oleksandr Kazymyrov" userId="2f620865-d50f-4a43-9142-cf92e53d3346" providerId="ADAL" clId="{81635AD5-DF2D-4D56-84BB-C5329CD4478B}" dt="2023-10-02T19:30:39.865" v="231" actId="1440"/>
        <pc:sldMkLst>
          <pc:docMk/>
          <pc:sldMk cId="1393247075" sldId="4512"/>
        </pc:sldMkLst>
        <pc:spChg chg="mod">
          <ac:chgData name="Oleksandr Kazymyrov" userId="2f620865-d50f-4a43-9142-cf92e53d3346" providerId="ADAL" clId="{81635AD5-DF2D-4D56-84BB-C5329CD4478B}" dt="2023-10-02T19:30:00.017" v="230" actId="20577"/>
          <ac:spMkLst>
            <pc:docMk/>
            <pc:sldMk cId="1393247075" sldId="4512"/>
            <ac:spMk id="10" creationId="{85CB3F28-461A-FD2F-B836-518A39C91554}"/>
          </ac:spMkLst>
        </pc:spChg>
        <pc:picChg chg="mod">
          <ac:chgData name="Oleksandr Kazymyrov" userId="2f620865-d50f-4a43-9142-cf92e53d3346" providerId="ADAL" clId="{81635AD5-DF2D-4D56-84BB-C5329CD4478B}" dt="2023-10-02T19:30:39.865" v="231" actId="1440"/>
          <ac:picMkLst>
            <pc:docMk/>
            <pc:sldMk cId="1393247075" sldId="4512"/>
            <ac:picMk id="4" creationId="{20962AE4-DCD4-1D23-FD4A-2A2BC9F9E104}"/>
          </ac:picMkLst>
        </pc:picChg>
        <pc:picChg chg="mod">
          <ac:chgData name="Oleksandr Kazymyrov" userId="2f620865-d50f-4a43-9142-cf92e53d3346" providerId="ADAL" clId="{81635AD5-DF2D-4D56-84BB-C5329CD4478B}" dt="2023-10-02T19:30:39.865" v="231" actId="1440"/>
          <ac:picMkLst>
            <pc:docMk/>
            <pc:sldMk cId="1393247075" sldId="4512"/>
            <ac:picMk id="5" creationId="{7430BD82-B587-D078-6DE4-0AA93251EC69}"/>
          </ac:picMkLst>
        </pc:picChg>
      </pc:sldChg>
      <pc:sldChg chg="addSp modSp add mod">
        <pc:chgData name="Oleksandr Kazymyrov" userId="2f620865-d50f-4a43-9142-cf92e53d3346" providerId="ADAL" clId="{81635AD5-DF2D-4D56-84BB-C5329CD4478B}" dt="2023-10-02T20:08:52.214" v="309" actId="692"/>
        <pc:sldMkLst>
          <pc:docMk/>
          <pc:sldMk cId="1650588103" sldId="4513"/>
        </pc:sldMkLst>
        <pc:spChg chg="add mod">
          <ac:chgData name="Oleksandr Kazymyrov" userId="2f620865-d50f-4a43-9142-cf92e53d3346" providerId="ADAL" clId="{81635AD5-DF2D-4D56-84BB-C5329CD4478B}" dt="2023-10-02T20:08:52.214" v="309" actId="692"/>
          <ac:spMkLst>
            <pc:docMk/>
            <pc:sldMk cId="1650588103" sldId="4513"/>
            <ac:spMk id="2" creationId="{4859B340-D7D4-DB1A-7426-0A69C7050F6B}"/>
          </ac:spMkLst>
        </pc:spChg>
        <pc:spChg chg="add mod">
          <ac:chgData name="Oleksandr Kazymyrov" userId="2f620865-d50f-4a43-9142-cf92e53d3346" providerId="ADAL" clId="{81635AD5-DF2D-4D56-84BB-C5329CD4478B}" dt="2023-10-02T20:08:52.214" v="309" actId="692"/>
          <ac:spMkLst>
            <pc:docMk/>
            <pc:sldMk cId="1650588103" sldId="4513"/>
            <ac:spMk id="4" creationId="{BF5BB873-A15D-54AA-FBB5-1F03D7632E2F}"/>
          </ac:spMkLst>
        </pc:spChg>
        <pc:spChg chg="mod">
          <ac:chgData name="Oleksandr Kazymyrov" userId="2f620865-d50f-4a43-9142-cf92e53d3346" providerId="ADAL" clId="{81635AD5-DF2D-4D56-84BB-C5329CD4478B}" dt="2023-10-02T19:52:26.207" v="278"/>
          <ac:spMkLst>
            <pc:docMk/>
            <pc:sldMk cId="1650588103" sldId="4513"/>
            <ac:spMk id="10" creationId="{85CB3F28-461A-FD2F-B836-518A39C91554}"/>
          </ac:spMkLst>
        </pc:spChg>
        <pc:picChg chg="mod">
          <ac:chgData name="Oleksandr Kazymyrov" userId="2f620865-d50f-4a43-9142-cf92e53d3346" providerId="ADAL" clId="{81635AD5-DF2D-4D56-84BB-C5329CD4478B}" dt="2023-10-02T19:55:34.998" v="304" actId="1076"/>
          <ac:picMkLst>
            <pc:docMk/>
            <pc:sldMk cId="1650588103" sldId="4513"/>
            <ac:picMk id="3" creationId="{8D13884F-AFF7-EBFE-ED1F-99BCA77D1DDC}"/>
          </ac:picMkLst>
        </pc:picChg>
        <pc:picChg chg="mod">
          <ac:chgData name="Oleksandr Kazymyrov" userId="2f620865-d50f-4a43-9142-cf92e53d3346" providerId="ADAL" clId="{81635AD5-DF2D-4D56-84BB-C5329CD4478B}" dt="2023-10-02T20:06:08.417" v="306" actId="1076"/>
          <ac:picMkLst>
            <pc:docMk/>
            <pc:sldMk cId="1650588103" sldId="4513"/>
            <ac:picMk id="5" creationId="{88963582-5DBB-597B-9BFF-C8E75FE6C179}"/>
          </ac:picMkLst>
        </pc:picChg>
      </pc:sldChg>
      <pc:sldChg chg="modSp del mod ord">
        <pc:chgData name="Oleksandr Kazymyrov" userId="2f620865-d50f-4a43-9142-cf92e53d3346" providerId="ADAL" clId="{81635AD5-DF2D-4D56-84BB-C5329CD4478B}" dt="2023-10-02T19:35:47.667" v="240" actId="2696"/>
        <pc:sldMkLst>
          <pc:docMk/>
          <pc:sldMk cId="2090121526" sldId="4513"/>
        </pc:sldMkLst>
        <pc:picChg chg="mod modCrop">
          <ac:chgData name="Oleksandr Kazymyrov" userId="2f620865-d50f-4a43-9142-cf92e53d3346" providerId="ADAL" clId="{81635AD5-DF2D-4D56-84BB-C5329CD4478B}" dt="2023-10-02T19:31:17.426" v="235" actId="1076"/>
          <ac:picMkLst>
            <pc:docMk/>
            <pc:sldMk cId="2090121526" sldId="4513"/>
            <ac:picMk id="5" creationId="{88963582-5DBB-597B-9BFF-C8E75FE6C179}"/>
          </ac:picMkLst>
        </pc:picChg>
      </pc:sldChg>
      <pc:sldChg chg="modSp mod">
        <pc:chgData name="Oleksandr Kazymyrov" userId="2f620865-d50f-4a43-9142-cf92e53d3346" providerId="ADAL" clId="{81635AD5-DF2D-4D56-84BB-C5329CD4478B}" dt="2023-10-02T18:33:45.876" v="80" actId="1076"/>
        <pc:sldMkLst>
          <pc:docMk/>
          <pc:sldMk cId="2811063079" sldId="2134805539"/>
        </pc:sldMkLst>
        <pc:picChg chg="mod">
          <ac:chgData name="Oleksandr Kazymyrov" userId="2f620865-d50f-4a43-9142-cf92e53d3346" providerId="ADAL" clId="{81635AD5-DF2D-4D56-84BB-C5329CD4478B}" dt="2023-10-02T18:33:45.876" v="80" actId="1076"/>
          <ac:picMkLst>
            <pc:docMk/>
            <pc:sldMk cId="2811063079" sldId="2134805539"/>
            <ac:picMk id="2" creationId="{DBEA453D-C150-E5DE-4650-88E847E130CA}"/>
          </ac:picMkLst>
        </pc:picChg>
      </pc:sldChg>
      <pc:sldChg chg="addSp modSp mod">
        <pc:chgData name="Oleksandr Kazymyrov" userId="2f620865-d50f-4a43-9142-cf92e53d3346" providerId="ADAL" clId="{81635AD5-DF2D-4D56-84BB-C5329CD4478B}" dt="2023-10-02T20:25:00.908" v="325" actId="14100"/>
        <pc:sldMkLst>
          <pc:docMk/>
          <pc:sldMk cId="1500945794" sldId="2134805540"/>
        </pc:sldMkLst>
        <pc:spChg chg="add mod">
          <ac:chgData name="Oleksandr Kazymyrov" userId="2f620865-d50f-4a43-9142-cf92e53d3346" providerId="ADAL" clId="{81635AD5-DF2D-4D56-84BB-C5329CD4478B}" dt="2023-10-02T20:25:00.908" v="325" actId="14100"/>
          <ac:spMkLst>
            <pc:docMk/>
            <pc:sldMk cId="1500945794" sldId="2134805540"/>
            <ac:spMk id="2" creationId="{33C578A1-F572-9DF5-DD9D-3B3B9D031B3C}"/>
          </ac:spMkLst>
        </pc:spChg>
        <pc:spChg chg="add mod">
          <ac:chgData name="Oleksandr Kazymyrov" userId="2f620865-d50f-4a43-9142-cf92e53d3346" providerId="ADAL" clId="{81635AD5-DF2D-4D56-84BB-C5329CD4478B}" dt="2023-10-02T20:13:36.858" v="322" actId="14100"/>
          <ac:spMkLst>
            <pc:docMk/>
            <pc:sldMk cId="1500945794" sldId="2134805540"/>
            <ac:spMk id="3" creationId="{D96E8683-3571-41D1-B6B0-EBA3B72D7780}"/>
          </ac:spMkLst>
        </pc:spChg>
        <pc:spChg chg="mod">
          <ac:chgData name="Oleksandr Kazymyrov" userId="2f620865-d50f-4a43-9142-cf92e53d3346" providerId="ADAL" clId="{81635AD5-DF2D-4D56-84BB-C5329CD4478B}" dt="2023-10-02T19:53:38.234" v="290" actId="20577"/>
          <ac:spMkLst>
            <pc:docMk/>
            <pc:sldMk cId="1500945794" sldId="2134805540"/>
            <ac:spMk id="10" creationId="{85CB3F28-461A-FD2F-B836-518A39C91554}"/>
          </ac:spMkLst>
        </pc:spChg>
        <pc:picChg chg="mod">
          <ac:chgData name="Oleksandr Kazymyrov" userId="2f620865-d50f-4a43-9142-cf92e53d3346" providerId="ADAL" clId="{81635AD5-DF2D-4D56-84BB-C5329CD4478B}" dt="2023-10-02T20:13:13.671" v="316" actId="1076"/>
          <ac:picMkLst>
            <pc:docMk/>
            <pc:sldMk cId="1500945794" sldId="2134805540"/>
            <ac:picMk id="8" creationId="{5254A3AA-74B1-D7BC-DC11-EA8B620F88C8}"/>
          </ac:picMkLst>
        </pc:picChg>
      </pc:sldChg>
      <pc:sldChg chg="addSp delSp modSp mod chgLayout">
        <pc:chgData name="Oleksandr Kazymyrov" userId="2f620865-d50f-4a43-9142-cf92e53d3346" providerId="ADAL" clId="{81635AD5-DF2D-4D56-84BB-C5329CD4478B}" dt="2023-10-03T07:32:46.141" v="432" actId="478"/>
        <pc:sldMkLst>
          <pc:docMk/>
          <pc:sldMk cId="1753604313" sldId="2134805543"/>
        </pc:sldMkLst>
        <pc:spChg chg="mod ord">
          <ac:chgData name="Oleksandr Kazymyrov" userId="2f620865-d50f-4a43-9142-cf92e53d3346" providerId="ADAL" clId="{81635AD5-DF2D-4D56-84BB-C5329CD4478B}" dt="2023-10-02T18:35:58.978" v="81" actId="700"/>
          <ac:spMkLst>
            <pc:docMk/>
            <pc:sldMk cId="1753604313" sldId="2134805543"/>
            <ac:spMk id="2" creationId="{BFCD5D6D-DC40-B52F-FEA5-8AE2A9D9FB4B}"/>
          </ac:spMkLst>
        </pc:spChg>
        <pc:spChg chg="add mod">
          <ac:chgData name="Oleksandr Kazymyrov" userId="2f620865-d50f-4a43-9142-cf92e53d3346" providerId="ADAL" clId="{81635AD5-DF2D-4D56-84BB-C5329CD4478B}" dt="2023-10-03T07:32:44.418" v="431" actId="14100"/>
          <ac:spMkLst>
            <pc:docMk/>
            <pc:sldMk cId="1753604313" sldId="2134805543"/>
            <ac:spMk id="3" creationId="{BD3C58E2-561D-94B5-2DE7-D76FCD55C85D}"/>
          </ac:spMkLst>
        </pc:spChg>
        <pc:spChg chg="add del mod ord">
          <ac:chgData name="Oleksandr Kazymyrov" userId="2f620865-d50f-4a43-9142-cf92e53d3346" providerId="ADAL" clId="{81635AD5-DF2D-4D56-84BB-C5329CD4478B}" dt="2023-10-02T18:36:09.173" v="86"/>
          <ac:spMkLst>
            <pc:docMk/>
            <pc:sldMk cId="1753604313" sldId="2134805543"/>
            <ac:spMk id="3" creationId="{CA56910E-66F7-885D-18B5-37EE9C34FCD7}"/>
          </ac:spMkLst>
        </pc:spChg>
        <pc:spChg chg="add del mod">
          <ac:chgData name="Oleksandr Kazymyrov" userId="2f620865-d50f-4a43-9142-cf92e53d3346" providerId="ADAL" clId="{81635AD5-DF2D-4D56-84BB-C5329CD4478B}" dt="2023-10-03T07:32:46.141" v="432" actId="478"/>
          <ac:spMkLst>
            <pc:docMk/>
            <pc:sldMk cId="1753604313" sldId="2134805543"/>
            <ac:spMk id="4" creationId="{54BA9A7A-4A8C-C4D2-00B0-27FA644278D7}"/>
          </ac:spMkLst>
        </pc:spChg>
        <pc:spChg chg="add del mod ord">
          <ac:chgData name="Oleksandr Kazymyrov" userId="2f620865-d50f-4a43-9142-cf92e53d3346" providerId="ADAL" clId="{81635AD5-DF2D-4D56-84BB-C5329CD4478B}" dt="2023-10-02T18:36:05.287" v="84"/>
          <ac:spMkLst>
            <pc:docMk/>
            <pc:sldMk cId="1753604313" sldId="2134805543"/>
            <ac:spMk id="6" creationId="{D4CBBE56-8BA4-0A13-E038-4808E8183398}"/>
          </ac:spMkLst>
        </pc:spChg>
        <pc:picChg chg="del">
          <ac:chgData name="Oleksandr Kazymyrov" userId="2f620865-d50f-4a43-9142-cf92e53d3346" providerId="ADAL" clId="{81635AD5-DF2D-4D56-84BB-C5329CD4478B}" dt="2023-10-02T18:36:04.384" v="83" actId="21"/>
          <ac:picMkLst>
            <pc:docMk/>
            <pc:sldMk cId="1753604313" sldId="2134805543"/>
            <ac:picMk id="4" creationId="{9E398A57-332D-474C-ADAB-5728F70F9340}"/>
          </ac:picMkLst>
        </pc:picChg>
        <pc:picChg chg="del mod">
          <ac:chgData name="Oleksandr Kazymyrov" userId="2f620865-d50f-4a43-9142-cf92e53d3346" providerId="ADAL" clId="{81635AD5-DF2D-4D56-84BB-C5329CD4478B}" dt="2023-10-02T18:36:07.577" v="85" actId="21"/>
          <ac:picMkLst>
            <pc:docMk/>
            <pc:sldMk cId="1753604313" sldId="2134805543"/>
            <ac:picMk id="5" creationId="{F3FD4A58-BE44-EA16-CD06-9A3BEA9A7CB8}"/>
          </ac:picMkLst>
        </pc:picChg>
        <pc:picChg chg="add mod">
          <ac:chgData name="Oleksandr Kazymyrov" userId="2f620865-d50f-4a43-9142-cf92e53d3346" providerId="ADAL" clId="{81635AD5-DF2D-4D56-84BB-C5329CD4478B}" dt="2023-10-02T18:36:05.287" v="84"/>
          <ac:picMkLst>
            <pc:docMk/>
            <pc:sldMk cId="1753604313" sldId="2134805543"/>
            <ac:picMk id="7" creationId="{1D39108F-B41C-07D6-A1C0-7DF27AC9407D}"/>
          </ac:picMkLst>
        </pc:picChg>
        <pc:picChg chg="add mod">
          <ac:chgData name="Oleksandr Kazymyrov" userId="2f620865-d50f-4a43-9142-cf92e53d3346" providerId="ADAL" clId="{81635AD5-DF2D-4D56-84BB-C5329CD4478B}" dt="2023-10-02T18:36:09.173" v="86"/>
          <ac:picMkLst>
            <pc:docMk/>
            <pc:sldMk cId="1753604313" sldId="2134805543"/>
            <ac:picMk id="8" creationId="{C6A6F04F-8D39-C31C-2761-1062D8EDD811}"/>
          </ac:picMkLst>
        </pc:picChg>
      </pc:sldChg>
      <pc:sldChg chg="modSp mod">
        <pc:chgData name="Oleksandr Kazymyrov" userId="2f620865-d50f-4a43-9142-cf92e53d3346" providerId="ADAL" clId="{81635AD5-DF2D-4D56-84BB-C5329CD4478B}" dt="2023-10-02T19:42:32.955" v="242"/>
        <pc:sldMkLst>
          <pc:docMk/>
          <pc:sldMk cId="3514487591" sldId="2134805544"/>
        </pc:sldMkLst>
        <pc:spChg chg="mod">
          <ac:chgData name="Oleksandr Kazymyrov" userId="2f620865-d50f-4a43-9142-cf92e53d3346" providerId="ADAL" clId="{81635AD5-DF2D-4D56-84BB-C5329CD4478B}" dt="2023-10-02T19:42:32.955" v="242"/>
          <ac:spMkLst>
            <pc:docMk/>
            <pc:sldMk cId="3514487591" sldId="2134805544"/>
            <ac:spMk id="2" creationId="{F56CAE48-0B19-DA18-A331-AC38DA2FCEDC}"/>
          </ac:spMkLst>
        </pc:spChg>
        <pc:picChg chg="mod">
          <ac:chgData name="Oleksandr Kazymyrov" userId="2f620865-d50f-4a43-9142-cf92e53d3346" providerId="ADAL" clId="{81635AD5-DF2D-4D56-84BB-C5329CD4478B}" dt="2023-10-02T19:30:44.521" v="232" actId="1440"/>
          <ac:picMkLst>
            <pc:docMk/>
            <pc:sldMk cId="3514487591" sldId="2134805544"/>
            <ac:picMk id="5" creationId="{72EA6C9F-D29F-4741-9756-9CF3C75A1E1F}"/>
          </ac:picMkLst>
        </pc:picChg>
      </pc:sldChg>
      <pc:sldChg chg="modSp mod">
        <pc:chgData name="Oleksandr Kazymyrov" userId="2f620865-d50f-4a43-9142-cf92e53d3346" providerId="ADAL" clId="{81635AD5-DF2D-4D56-84BB-C5329CD4478B}" dt="2023-10-02T19:45:59.940" v="258" actId="1440"/>
        <pc:sldMkLst>
          <pc:docMk/>
          <pc:sldMk cId="1797670747" sldId="2134805545"/>
        </pc:sldMkLst>
        <pc:picChg chg="mod">
          <ac:chgData name="Oleksandr Kazymyrov" userId="2f620865-d50f-4a43-9142-cf92e53d3346" providerId="ADAL" clId="{81635AD5-DF2D-4D56-84BB-C5329CD4478B}" dt="2023-10-02T19:45:59.940" v="258" actId="1440"/>
          <ac:picMkLst>
            <pc:docMk/>
            <pc:sldMk cId="1797670747" sldId="2134805545"/>
            <ac:picMk id="4" creationId="{22FF6768-7539-BB15-087B-9E7DC357B751}"/>
          </ac:picMkLst>
        </pc:picChg>
        <pc:picChg chg="mod">
          <ac:chgData name="Oleksandr Kazymyrov" userId="2f620865-d50f-4a43-9142-cf92e53d3346" providerId="ADAL" clId="{81635AD5-DF2D-4D56-84BB-C5329CD4478B}" dt="2023-10-02T19:45:59.940" v="258" actId="1440"/>
          <ac:picMkLst>
            <pc:docMk/>
            <pc:sldMk cId="1797670747" sldId="2134805545"/>
            <ac:picMk id="5" creationId="{AE54E7D8-AE63-35CF-5749-BC9CFF87D7D2}"/>
          </ac:picMkLst>
        </pc:picChg>
      </pc:sldChg>
      <pc:sldChg chg="addSp modSp mod chgLayout">
        <pc:chgData name="Oleksandr Kazymyrov" userId="2f620865-d50f-4a43-9142-cf92e53d3346" providerId="ADAL" clId="{81635AD5-DF2D-4D56-84BB-C5329CD4478B}" dt="2023-10-03T07:56:35.870" v="463" actId="1076"/>
        <pc:sldMkLst>
          <pc:docMk/>
          <pc:sldMk cId="2095773554" sldId="2134805546"/>
        </pc:sldMkLst>
        <pc:spChg chg="mod ord">
          <ac:chgData name="Oleksandr Kazymyrov" userId="2f620865-d50f-4a43-9142-cf92e53d3346" providerId="ADAL" clId="{81635AD5-DF2D-4D56-84BB-C5329CD4478B}" dt="2023-10-02T18:53:42.367" v="183" actId="26606"/>
          <ac:spMkLst>
            <pc:docMk/>
            <pc:sldMk cId="2095773554" sldId="2134805546"/>
            <ac:spMk id="2" creationId="{500DAF6F-EE2C-922C-E35F-419AC77E543B}"/>
          </ac:spMkLst>
        </pc:spChg>
        <pc:spChg chg="add mod">
          <ac:chgData name="Oleksandr Kazymyrov" userId="2f620865-d50f-4a43-9142-cf92e53d3346" providerId="ADAL" clId="{81635AD5-DF2D-4D56-84BB-C5329CD4478B}" dt="2023-10-03T07:56:35.870" v="463" actId="1076"/>
          <ac:spMkLst>
            <pc:docMk/>
            <pc:sldMk cId="2095773554" sldId="2134805546"/>
            <ac:spMk id="3" creationId="{527FE15D-59FC-6334-3571-752FC634FB0F}"/>
          </ac:spMkLst>
        </pc:spChg>
        <pc:picChg chg="mod ord">
          <ac:chgData name="Oleksandr Kazymyrov" userId="2f620865-d50f-4a43-9142-cf92e53d3346" providerId="ADAL" clId="{81635AD5-DF2D-4D56-84BB-C5329CD4478B}" dt="2023-10-03T07:56:31.804" v="462" actId="1076"/>
          <ac:picMkLst>
            <pc:docMk/>
            <pc:sldMk cId="2095773554" sldId="2134805546"/>
            <ac:picMk id="4" creationId="{16AC76F1-3257-4601-401A-305501F6ADD9}"/>
          </ac:picMkLst>
        </pc:picChg>
      </pc:sldChg>
      <pc:sldChg chg="addSp modSp mod modTransition">
        <pc:chgData name="Oleksandr Kazymyrov" userId="2f620865-d50f-4a43-9142-cf92e53d3346" providerId="ADAL" clId="{81635AD5-DF2D-4D56-84BB-C5329CD4478B}" dt="2023-10-03T07:19:31.163" v="412" actId="1076"/>
        <pc:sldMkLst>
          <pc:docMk/>
          <pc:sldMk cId="1089356607" sldId="2134805547"/>
        </pc:sldMkLst>
        <pc:spChg chg="add mod">
          <ac:chgData name="Oleksandr Kazymyrov" userId="2f620865-d50f-4a43-9142-cf92e53d3346" providerId="ADAL" clId="{81635AD5-DF2D-4D56-84BB-C5329CD4478B}" dt="2023-10-03T07:18:18.703" v="408" actId="14100"/>
          <ac:spMkLst>
            <pc:docMk/>
            <pc:sldMk cId="1089356607" sldId="2134805547"/>
            <ac:spMk id="8" creationId="{ABB6FA23-147B-E125-0AEB-0E7D9BE8E00A}"/>
          </ac:spMkLst>
        </pc:spChg>
        <pc:spChg chg="add mod">
          <ac:chgData name="Oleksandr Kazymyrov" userId="2f620865-d50f-4a43-9142-cf92e53d3346" providerId="ADAL" clId="{81635AD5-DF2D-4D56-84BB-C5329CD4478B}" dt="2023-10-03T07:18:26.693" v="410" actId="14100"/>
          <ac:spMkLst>
            <pc:docMk/>
            <pc:sldMk cId="1089356607" sldId="2134805547"/>
            <ac:spMk id="11" creationId="{ABB46BF1-9C09-D048-01C4-B38C66036DF4}"/>
          </ac:spMkLst>
        </pc:spChg>
        <pc:picChg chg="mod">
          <ac:chgData name="Oleksandr Kazymyrov" userId="2f620865-d50f-4a43-9142-cf92e53d3346" providerId="ADAL" clId="{81635AD5-DF2D-4D56-84BB-C5329CD4478B}" dt="2023-10-02T18:17:34.853" v="30" actId="1076"/>
          <ac:picMkLst>
            <pc:docMk/>
            <pc:sldMk cId="1089356607" sldId="2134805547"/>
            <ac:picMk id="9" creationId="{8AEEC938-DFF7-1469-5D20-895717B3C494}"/>
          </ac:picMkLst>
        </pc:picChg>
        <pc:picChg chg="mod modCrop">
          <ac:chgData name="Oleksandr Kazymyrov" userId="2f620865-d50f-4a43-9142-cf92e53d3346" providerId="ADAL" clId="{81635AD5-DF2D-4D56-84BB-C5329CD4478B}" dt="2023-10-03T07:19:31.163" v="412" actId="1076"/>
          <ac:picMkLst>
            <pc:docMk/>
            <pc:sldMk cId="1089356607" sldId="2134805547"/>
            <ac:picMk id="12" creationId="{651E71F8-1F33-B2F7-572E-EB8EE741E638}"/>
          </ac:picMkLst>
        </pc:picChg>
        <pc:cxnChg chg="add mod">
          <ac:chgData name="Oleksandr Kazymyrov" userId="2f620865-d50f-4a43-9142-cf92e53d3346" providerId="ADAL" clId="{81635AD5-DF2D-4D56-84BB-C5329CD4478B}" dt="2023-10-02T18:15:48.992" v="14" actId="692"/>
          <ac:cxnSpMkLst>
            <pc:docMk/>
            <pc:sldMk cId="1089356607" sldId="2134805547"/>
            <ac:cxnSpMk id="3" creationId="{3842E1C2-287E-0C90-4753-931EBF94E176}"/>
          </ac:cxnSpMkLst>
        </pc:cxnChg>
        <pc:cxnChg chg="add mod">
          <ac:chgData name="Oleksandr Kazymyrov" userId="2f620865-d50f-4a43-9142-cf92e53d3346" providerId="ADAL" clId="{81635AD5-DF2D-4D56-84BB-C5329CD4478B}" dt="2023-10-02T18:17:34.853" v="30" actId="1076"/>
          <ac:cxnSpMkLst>
            <pc:docMk/>
            <pc:sldMk cId="1089356607" sldId="2134805547"/>
            <ac:cxnSpMk id="4" creationId="{7879205E-7157-2B7F-F2F5-7BEBD199620C}"/>
          </ac:cxnSpMkLst>
        </pc:cxnChg>
      </pc:sldChg>
      <pc:sldChg chg="addSp delSp modSp mod chgLayout">
        <pc:chgData name="Oleksandr Kazymyrov" userId="2f620865-d50f-4a43-9142-cf92e53d3346" providerId="ADAL" clId="{81635AD5-DF2D-4D56-84BB-C5329CD4478B}" dt="2023-10-02T19:44:49.470" v="257"/>
        <pc:sldMkLst>
          <pc:docMk/>
          <pc:sldMk cId="2393606517" sldId="2134805548"/>
        </pc:sldMkLst>
        <pc:spChg chg="mod ord">
          <ac:chgData name="Oleksandr Kazymyrov" userId="2f620865-d50f-4a43-9142-cf92e53d3346" providerId="ADAL" clId="{81635AD5-DF2D-4D56-84BB-C5329CD4478B}" dt="2023-10-02T19:42:56.878" v="246" actId="700"/>
          <ac:spMkLst>
            <pc:docMk/>
            <pc:sldMk cId="2393606517" sldId="2134805548"/>
            <ac:spMk id="2" creationId="{CD05D5FE-E964-EF08-00F4-4E552F06A43D}"/>
          </ac:spMkLst>
        </pc:spChg>
        <pc:spChg chg="add del mod ord">
          <ac:chgData name="Oleksandr Kazymyrov" userId="2f620865-d50f-4a43-9142-cf92e53d3346" providerId="ADAL" clId="{81635AD5-DF2D-4D56-84BB-C5329CD4478B}" dt="2023-10-02T19:43:11.377" v="249"/>
          <ac:spMkLst>
            <pc:docMk/>
            <pc:sldMk cId="2393606517" sldId="2134805548"/>
            <ac:spMk id="4" creationId="{504CFDBE-287D-D436-FAD0-1832C8445C79}"/>
          </ac:spMkLst>
        </pc:spChg>
        <pc:spChg chg="add del mod ord">
          <ac:chgData name="Oleksandr Kazymyrov" userId="2f620865-d50f-4a43-9142-cf92e53d3346" providerId="ADAL" clId="{81635AD5-DF2D-4D56-84BB-C5329CD4478B}" dt="2023-10-02T19:43:17.407" v="251"/>
          <ac:spMkLst>
            <pc:docMk/>
            <pc:sldMk cId="2393606517" sldId="2134805548"/>
            <ac:spMk id="5" creationId="{1509079D-12E9-9E7C-9750-A6AF98DC32FF}"/>
          </ac:spMkLst>
        </pc:spChg>
        <pc:spChg chg="add del mod">
          <ac:chgData name="Oleksandr Kazymyrov" userId="2f620865-d50f-4a43-9142-cf92e53d3346" providerId="ADAL" clId="{81635AD5-DF2D-4D56-84BB-C5329CD4478B}" dt="2023-10-02T19:44:49.470" v="257"/>
          <ac:spMkLst>
            <pc:docMk/>
            <pc:sldMk cId="2393606517" sldId="2134805548"/>
            <ac:spMk id="10" creationId="{C8F6765A-18F5-0129-AD0E-6E3FD1689471}"/>
          </ac:spMkLst>
        </pc:spChg>
        <pc:picChg chg="del">
          <ac:chgData name="Oleksandr Kazymyrov" userId="2f620865-d50f-4a43-9142-cf92e53d3346" providerId="ADAL" clId="{81635AD5-DF2D-4D56-84BB-C5329CD4478B}" dt="2023-10-02T19:43:09.938" v="247" actId="21"/>
          <ac:picMkLst>
            <pc:docMk/>
            <pc:sldMk cId="2393606517" sldId="2134805548"/>
            <ac:picMk id="3" creationId="{4270F077-095A-3795-E0D9-973F39E22F1D}"/>
          </ac:picMkLst>
        </pc:picChg>
        <pc:picChg chg="del">
          <ac:chgData name="Oleksandr Kazymyrov" userId="2f620865-d50f-4a43-9142-cf92e53d3346" providerId="ADAL" clId="{81635AD5-DF2D-4D56-84BB-C5329CD4478B}" dt="2023-10-02T19:43:15.433" v="250" actId="21"/>
          <ac:picMkLst>
            <pc:docMk/>
            <pc:sldMk cId="2393606517" sldId="2134805548"/>
            <ac:picMk id="6" creationId="{FEC416CA-6692-FEC7-2DC5-6A699BA9081C}"/>
          </ac:picMkLst>
        </pc:picChg>
        <pc:picChg chg="add del mod modCrop">
          <ac:chgData name="Oleksandr Kazymyrov" userId="2f620865-d50f-4a43-9142-cf92e53d3346" providerId="ADAL" clId="{81635AD5-DF2D-4D56-84BB-C5329CD4478B}" dt="2023-10-02T19:44:48.221" v="255" actId="21"/>
          <ac:picMkLst>
            <pc:docMk/>
            <pc:sldMk cId="2393606517" sldId="2134805548"/>
            <ac:picMk id="7" creationId="{8C0CE0E4-1E4E-E2AC-67CF-20525716E90F}"/>
          </ac:picMkLst>
        </pc:picChg>
        <pc:picChg chg="add mod">
          <ac:chgData name="Oleksandr Kazymyrov" userId="2f620865-d50f-4a43-9142-cf92e53d3346" providerId="ADAL" clId="{81635AD5-DF2D-4D56-84BB-C5329CD4478B}" dt="2023-10-02T19:43:34.538" v="252" actId="1440"/>
          <ac:picMkLst>
            <pc:docMk/>
            <pc:sldMk cId="2393606517" sldId="2134805548"/>
            <ac:picMk id="8" creationId="{2CC58FC0-049B-5D94-7872-5FB24D5979E1}"/>
          </ac:picMkLst>
        </pc:picChg>
        <pc:picChg chg="add mod">
          <ac:chgData name="Oleksandr Kazymyrov" userId="2f620865-d50f-4a43-9142-cf92e53d3346" providerId="ADAL" clId="{81635AD5-DF2D-4D56-84BB-C5329CD4478B}" dt="2023-10-02T19:44:49.470" v="257"/>
          <ac:picMkLst>
            <pc:docMk/>
            <pc:sldMk cId="2393606517" sldId="2134805548"/>
            <ac:picMk id="11" creationId="{3E663FC1-DF27-8BB4-9601-D34CB8629528}"/>
          </ac:picMkLst>
        </pc:picChg>
      </pc:sldChg>
      <pc:sldChg chg="ord">
        <pc:chgData name="Oleksandr Kazymyrov" userId="2f620865-d50f-4a43-9142-cf92e53d3346" providerId="ADAL" clId="{81635AD5-DF2D-4D56-84BB-C5329CD4478B}" dt="2023-10-03T07:00:00.598" v="334"/>
        <pc:sldMkLst>
          <pc:docMk/>
          <pc:sldMk cId="404208323" sldId="2134805549"/>
        </pc:sldMkLst>
      </pc:sldChg>
      <pc:sldChg chg="add del">
        <pc:chgData name="Oleksandr Kazymyrov" userId="2f620865-d50f-4a43-9142-cf92e53d3346" providerId="ADAL" clId="{81635AD5-DF2D-4D56-84BB-C5329CD4478B}" dt="2023-10-02T19:42:45.873" v="245" actId="47"/>
        <pc:sldMkLst>
          <pc:docMk/>
          <pc:sldMk cId="1217387951" sldId="2134805550"/>
        </pc:sldMkLst>
      </pc:sldChg>
      <pc:sldChg chg="addSp delSp modSp del mod">
        <pc:chgData name="Oleksandr Kazymyrov" userId="2f620865-d50f-4a43-9142-cf92e53d3346" providerId="ADAL" clId="{81635AD5-DF2D-4D56-84BB-C5329CD4478B}" dt="2023-10-02T18:52:35.008" v="179" actId="2696"/>
        <pc:sldMkLst>
          <pc:docMk/>
          <pc:sldMk cId="2020217258" sldId="2134805550"/>
        </pc:sldMkLst>
        <pc:spChg chg="add mod">
          <ac:chgData name="Oleksandr Kazymyrov" userId="2f620865-d50f-4a43-9142-cf92e53d3346" providerId="ADAL" clId="{81635AD5-DF2D-4D56-84BB-C5329CD4478B}" dt="2023-10-02T18:46:07.149" v="110" actId="21"/>
          <ac:spMkLst>
            <pc:docMk/>
            <pc:sldMk cId="2020217258" sldId="2134805550"/>
            <ac:spMk id="4" creationId="{8628B784-42B3-D810-BE9D-439B96A52EA1}"/>
          </ac:spMkLst>
        </pc:spChg>
        <pc:spChg chg="mod">
          <ac:chgData name="Oleksandr Kazymyrov" userId="2f620865-d50f-4a43-9142-cf92e53d3346" providerId="ADAL" clId="{81635AD5-DF2D-4D56-84BB-C5329CD4478B}" dt="2023-10-02T18:52:33.618" v="178" actId="20577"/>
          <ac:spMkLst>
            <pc:docMk/>
            <pc:sldMk cId="2020217258" sldId="2134805550"/>
            <ac:spMk id="10" creationId="{85CB3F28-461A-FD2F-B836-518A39C91554}"/>
          </ac:spMkLst>
        </pc:spChg>
        <pc:picChg chg="add mod">
          <ac:chgData name="Oleksandr Kazymyrov" userId="2f620865-d50f-4a43-9142-cf92e53d3346" providerId="ADAL" clId="{81635AD5-DF2D-4D56-84BB-C5329CD4478B}" dt="2023-10-02T18:46:05.646" v="109"/>
          <ac:picMkLst>
            <pc:docMk/>
            <pc:sldMk cId="2020217258" sldId="2134805550"/>
            <ac:picMk id="2" creationId="{5FBACBF6-F7C8-0351-3C79-D7FE8F896D70}"/>
          </ac:picMkLst>
        </pc:picChg>
        <pc:picChg chg="del">
          <ac:chgData name="Oleksandr Kazymyrov" userId="2f620865-d50f-4a43-9142-cf92e53d3346" providerId="ADAL" clId="{81635AD5-DF2D-4D56-84BB-C5329CD4478B}" dt="2023-10-02T18:46:07.149" v="110" actId="21"/>
          <ac:picMkLst>
            <pc:docMk/>
            <pc:sldMk cId="2020217258" sldId="2134805550"/>
            <ac:picMk id="5" creationId="{82509440-525F-99DE-3CD5-90F74721A9C6}"/>
          </ac:picMkLst>
        </pc:picChg>
      </pc:sldChg>
      <pc:sldChg chg="addSp delSp modSp mod modClrScheme chgLayout">
        <pc:chgData name="Oleksandr Kazymyrov" userId="2f620865-d50f-4a43-9142-cf92e53d3346" providerId="ADAL" clId="{81635AD5-DF2D-4D56-84BB-C5329CD4478B}" dt="2023-10-02T19:52:21.462" v="277" actId="20577"/>
        <pc:sldMkLst>
          <pc:docMk/>
          <pc:sldMk cId="4272347820" sldId="2134805553"/>
        </pc:sldMkLst>
        <pc:spChg chg="mod ord">
          <ac:chgData name="Oleksandr Kazymyrov" userId="2f620865-d50f-4a43-9142-cf92e53d3346" providerId="ADAL" clId="{81635AD5-DF2D-4D56-84BB-C5329CD4478B}" dt="2023-10-02T19:52:21.462" v="277" actId="20577"/>
          <ac:spMkLst>
            <pc:docMk/>
            <pc:sldMk cId="4272347820" sldId="2134805553"/>
            <ac:spMk id="2" creationId="{CD05D5FE-E964-EF08-00F4-4E552F06A43D}"/>
          </ac:spMkLst>
        </pc:spChg>
        <pc:spChg chg="add mod">
          <ac:chgData name="Oleksandr Kazymyrov" userId="2f620865-d50f-4a43-9142-cf92e53d3346" providerId="ADAL" clId="{81635AD5-DF2D-4D56-84BB-C5329CD4478B}" dt="2023-10-02T19:50:08.467" v="275" actId="14100"/>
          <ac:spMkLst>
            <pc:docMk/>
            <pc:sldMk cId="4272347820" sldId="2134805553"/>
            <ac:spMk id="3" creationId="{5B147BE3-5928-00EF-0156-33396DBED3EC}"/>
          </ac:spMkLst>
        </pc:spChg>
        <pc:spChg chg="add del mod ord">
          <ac:chgData name="Oleksandr Kazymyrov" userId="2f620865-d50f-4a43-9142-cf92e53d3346" providerId="ADAL" clId="{81635AD5-DF2D-4D56-84BB-C5329CD4478B}" dt="2023-10-02T19:47:12.436" v="261"/>
          <ac:spMkLst>
            <pc:docMk/>
            <pc:sldMk cId="4272347820" sldId="2134805553"/>
            <ac:spMk id="3" creationId="{74707769-FF07-4675-7208-E705FC4C2CDE}"/>
          </ac:spMkLst>
        </pc:spChg>
        <pc:spChg chg="add mod">
          <ac:chgData name="Oleksandr Kazymyrov" userId="2f620865-d50f-4a43-9142-cf92e53d3346" providerId="ADAL" clId="{81635AD5-DF2D-4D56-84BB-C5329CD4478B}" dt="2023-10-02T19:49:55.719" v="272" actId="14100"/>
          <ac:spMkLst>
            <pc:docMk/>
            <pc:sldMk cId="4272347820" sldId="2134805553"/>
            <ac:spMk id="6" creationId="{873D161E-4AE4-0A73-CB60-39F4B419348F}"/>
          </ac:spMkLst>
        </pc:spChg>
        <pc:picChg chg="del mod">
          <ac:chgData name="Oleksandr Kazymyrov" userId="2f620865-d50f-4a43-9142-cf92e53d3346" providerId="ADAL" clId="{81635AD5-DF2D-4D56-84BB-C5329CD4478B}" dt="2023-10-02T19:47:11.052" v="260" actId="21"/>
          <ac:picMkLst>
            <pc:docMk/>
            <pc:sldMk cId="4272347820" sldId="2134805553"/>
            <ac:picMk id="4" creationId="{4EBC46CA-7DE0-89B1-0577-A6810D3EB9A6}"/>
          </ac:picMkLst>
        </pc:picChg>
        <pc:picChg chg="add mod">
          <ac:chgData name="Oleksandr Kazymyrov" userId="2f620865-d50f-4a43-9142-cf92e53d3346" providerId="ADAL" clId="{81635AD5-DF2D-4D56-84BB-C5329CD4478B}" dt="2023-10-02T19:47:23.658" v="264" actId="14100"/>
          <ac:picMkLst>
            <pc:docMk/>
            <pc:sldMk cId="4272347820" sldId="2134805553"/>
            <ac:picMk id="5" creationId="{0034A368-C933-93F3-3AB5-749342A1B493}"/>
          </ac:picMkLst>
        </pc:picChg>
      </pc:sldChg>
      <pc:sldChg chg="addSp modSp mod">
        <pc:chgData name="Oleksandr Kazymyrov" userId="2f620865-d50f-4a43-9142-cf92e53d3346" providerId="ADAL" clId="{81635AD5-DF2D-4D56-84BB-C5329CD4478B}" dt="2023-10-02T20:27:18.407" v="332" actId="14100"/>
        <pc:sldMkLst>
          <pc:docMk/>
          <pc:sldMk cId="3119101900" sldId="2134805554"/>
        </pc:sldMkLst>
        <pc:spChg chg="add mod">
          <ac:chgData name="Oleksandr Kazymyrov" userId="2f620865-d50f-4a43-9142-cf92e53d3346" providerId="ADAL" clId="{81635AD5-DF2D-4D56-84BB-C5329CD4478B}" dt="2023-10-02T20:27:18.407" v="332" actId="14100"/>
          <ac:spMkLst>
            <pc:docMk/>
            <pc:sldMk cId="3119101900" sldId="2134805554"/>
            <ac:spMk id="2" creationId="{BF82E53B-0282-324A-1826-E637CE9BB944}"/>
          </ac:spMkLst>
        </pc:spChg>
        <pc:spChg chg="mod">
          <ac:chgData name="Oleksandr Kazymyrov" userId="2f620865-d50f-4a43-9142-cf92e53d3346" providerId="ADAL" clId="{81635AD5-DF2D-4D56-84BB-C5329CD4478B}" dt="2023-10-02T20:11:25.065" v="313" actId="20577"/>
          <ac:spMkLst>
            <pc:docMk/>
            <pc:sldMk cId="3119101900" sldId="2134805554"/>
            <ac:spMk id="10" creationId="{85CB3F28-461A-FD2F-B836-518A39C91554}"/>
          </ac:spMkLst>
        </pc:spChg>
      </pc:sldChg>
      <pc:sldChg chg="addSp delSp modSp mod modClrScheme chgLayout">
        <pc:chgData name="Oleksandr Kazymyrov" userId="2f620865-d50f-4a43-9142-cf92e53d3346" providerId="ADAL" clId="{81635AD5-DF2D-4D56-84BB-C5329CD4478B}" dt="2023-10-03T07:38:32.828" v="456" actId="1076"/>
        <pc:sldMkLst>
          <pc:docMk/>
          <pc:sldMk cId="3702896345" sldId="2134805555"/>
        </pc:sldMkLst>
        <pc:spChg chg="add mod">
          <ac:chgData name="Oleksandr Kazymyrov" userId="2f620865-d50f-4a43-9142-cf92e53d3346" providerId="ADAL" clId="{81635AD5-DF2D-4D56-84BB-C5329CD4478B}" dt="2023-10-03T07:37:24.699" v="445" actId="14100"/>
          <ac:spMkLst>
            <pc:docMk/>
            <pc:sldMk cId="3702896345" sldId="2134805555"/>
            <ac:spMk id="2" creationId="{504D3A45-A25C-30F1-4FE5-EF61904B57E0}"/>
          </ac:spMkLst>
        </pc:spChg>
        <pc:spChg chg="add del mod ord">
          <ac:chgData name="Oleksandr Kazymyrov" userId="2f620865-d50f-4a43-9142-cf92e53d3346" providerId="ADAL" clId="{81635AD5-DF2D-4D56-84BB-C5329CD4478B}" dt="2023-10-02T18:39:00.910" v="89" actId="700"/>
          <ac:spMkLst>
            <pc:docMk/>
            <pc:sldMk cId="3702896345" sldId="2134805555"/>
            <ac:spMk id="2" creationId="{604FEB12-379A-760D-8778-2E4C51A1A849}"/>
          </ac:spMkLst>
        </pc:spChg>
        <pc:spChg chg="add mod">
          <ac:chgData name="Oleksandr Kazymyrov" userId="2f620865-d50f-4a43-9142-cf92e53d3346" providerId="ADAL" clId="{81635AD5-DF2D-4D56-84BB-C5329CD4478B}" dt="2023-10-03T07:38:11.151" v="449" actId="14100"/>
          <ac:spMkLst>
            <pc:docMk/>
            <pc:sldMk cId="3702896345" sldId="2134805555"/>
            <ac:spMk id="3" creationId="{13B8E4C0-E58E-E0C7-83A9-146259948DD4}"/>
          </ac:spMkLst>
        </pc:spChg>
        <pc:spChg chg="add del mod ord">
          <ac:chgData name="Oleksandr Kazymyrov" userId="2f620865-d50f-4a43-9142-cf92e53d3346" providerId="ADAL" clId="{81635AD5-DF2D-4D56-84BB-C5329CD4478B}" dt="2023-10-02T18:39:00.910" v="89" actId="700"/>
          <ac:spMkLst>
            <pc:docMk/>
            <pc:sldMk cId="3702896345" sldId="2134805555"/>
            <ac:spMk id="4" creationId="{2F169D59-4606-15D8-D105-925EE7E6BE8D}"/>
          </ac:spMkLst>
        </pc:spChg>
        <pc:spChg chg="add mod">
          <ac:chgData name="Oleksandr Kazymyrov" userId="2f620865-d50f-4a43-9142-cf92e53d3346" providerId="ADAL" clId="{81635AD5-DF2D-4D56-84BB-C5329CD4478B}" dt="2023-10-03T07:38:25.948" v="454" actId="14100"/>
          <ac:spMkLst>
            <pc:docMk/>
            <pc:sldMk cId="3702896345" sldId="2134805555"/>
            <ac:spMk id="4" creationId="{3AA69AD8-2888-6A97-EF57-1ED7145BB6E0}"/>
          </ac:spMkLst>
        </pc:spChg>
        <pc:spChg chg="add mod">
          <ac:chgData name="Oleksandr Kazymyrov" userId="2f620865-d50f-4a43-9142-cf92e53d3346" providerId="ADAL" clId="{81635AD5-DF2D-4D56-84BB-C5329CD4478B}" dt="2023-10-03T07:38:32.828" v="456" actId="1076"/>
          <ac:spMkLst>
            <pc:docMk/>
            <pc:sldMk cId="3702896345" sldId="2134805555"/>
            <ac:spMk id="5" creationId="{BC8A48BF-DA53-4C8A-C10C-AADEBA5D1EF5}"/>
          </ac:spMkLst>
        </pc:spChg>
        <pc:spChg chg="add del mod ord">
          <ac:chgData name="Oleksandr Kazymyrov" userId="2f620865-d50f-4a43-9142-cf92e53d3346" providerId="ADAL" clId="{81635AD5-DF2D-4D56-84BB-C5329CD4478B}" dt="2023-10-02T18:47:30.291" v="122" actId="700"/>
          <ac:spMkLst>
            <pc:docMk/>
            <pc:sldMk cId="3702896345" sldId="2134805555"/>
            <ac:spMk id="7" creationId="{3043E464-54D0-9966-205E-BC0CDA799DC5}"/>
          </ac:spMkLst>
        </pc:spChg>
        <pc:spChg chg="add del mod">
          <ac:chgData name="Oleksandr Kazymyrov" userId="2f620865-d50f-4a43-9142-cf92e53d3346" providerId="ADAL" clId="{81635AD5-DF2D-4D56-84BB-C5329CD4478B}" dt="2023-10-02T18:47:28.231" v="121" actId="21"/>
          <ac:spMkLst>
            <pc:docMk/>
            <pc:sldMk cId="3702896345" sldId="2134805555"/>
            <ac:spMk id="9" creationId="{C5132A73-980F-11C0-B5F7-5981C2F76B14}"/>
          </ac:spMkLst>
        </pc:spChg>
        <pc:spChg chg="mod ord">
          <ac:chgData name="Oleksandr Kazymyrov" userId="2f620865-d50f-4a43-9142-cf92e53d3346" providerId="ADAL" clId="{81635AD5-DF2D-4D56-84BB-C5329CD4478B}" dt="2023-10-02T18:47:55.328" v="134" actId="20577"/>
          <ac:spMkLst>
            <pc:docMk/>
            <pc:sldMk cId="3702896345" sldId="2134805555"/>
            <ac:spMk id="10" creationId="{85CB3F28-461A-FD2F-B836-518A39C91554}"/>
          </ac:spMkLst>
        </pc:spChg>
        <pc:spChg chg="add del mod ord">
          <ac:chgData name="Oleksandr Kazymyrov" userId="2f620865-d50f-4a43-9142-cf92e53d3346" providerId="ADAL" clId="{81635AD5-DF2D-4D56-84BB-C5329CD4478B}" dt="2023-10-02T18:47:42.895" v="129"/>
          <ac:spMkLst>
            <pc:docMk/>
            <pc:sldMk cId="3702896345" sldId="2134805555"/>
            <ac:spMk id="11" creationId="{21491186-8ED4-905D-C375-BEEF56793C21}"/>
          </ac:spMkLst>
        </pc:spChg>
        <pc:spChg chg="add del mod">
          <ac:chgData name="Oleksandr Kazymyrov" userId="2f620865-d50f-4a43-9142-cf92e53d3346" providerId="ADAL" clId="{81635AD5-DF2D-4D56-84BB-C5329CD4478B}" dt="2023-10-02T18:47:48.363" v="131"/>
          <ac:spMkLst>
            <pc:docMk/>
            <pc:sldMk cId="3702896345" sldId="2134805555"/>
            <ac:spMk id="13" creationId="{806EB5F6-4D71-792B-BF3C-4B8382A2DBFB}"/>
          </ac:spMkLst>
        </pc:spChg>
        <pc:picChg chg="del mod">
          <ac:chgData name="Oleksandr Kazymyrov" userId="2f620865-d50f-4a43-9142-cf92e53d3346" providerId="ADAL" clId="{81635AD5-DF2D-4D56-84BB-C5329CD4478B}" dt="2023-10-02T18:47:47.222" v="130" actId="21"/>
          <ac:picMkLst>
            <pc:docMk/>
            <pc:sldMk cId="3702896345" sldId="2134805555"/>
            <ac:picMk id="3" creationId="{65CB1506-D85E-E539-0339-B129A455295B}"/>
          </ac:picMkLst>
        </pc:picChg>
        <pc:picChg chg="add del mod ord">
          <ac:chgData name="Oleksandr Kazymyrov" userId="2f620865-d50f-4a43-9142-cf92e53d3346" providerId="ADAL" clId="{81635AD5-DF2D-4D56-84BB-C5329CD4478B}" dt="2023-10-02T18:47:41.845" v="128" actId="21"/>
          <ac:picMkLst>
            <pc:docMk/>
            <pc:sldMk cId="3702896345" sldId="2134805555"/>
            <ac:picMk id="5" creationId="{C0204226-B06D-7D50-3C5C-D78466BB8DE3}"/>
          </ac:picMkLst>
        </pc:picChg>
        <pc:picChg chg="del mod">
          <ac:chgData name="Oleksandr Kazymyrov" userId="2f620865-d50f-4a43-9142-cf92e53d3346" providerId="ADAL" clId="{81635AD5-DF2D-4D56-84BB-C5329CD4478B}" dt="2023-10-02T18:44:06.347" v="98" actId="478"/>
          <ac:picMkLst>
            <pc:docMk/>
            <pc:sldMk cId="3702896345" sldId="2134805555"/>
            <ac:picMk id="6" creationId="{A5B1B8A7-58A0-F2B8-D224-DF515D01DFC7}"/>
          </ac:picMkLst>
        </pc:picChg>
        <pc:picChg chg="add mod">
          <ac:chgData name="Oleksandr Kazymyrov" userId="2f620865-d50f-4a43-9142-cf92e53d3346" providerId="ADAL" clId="{81635AD5-DF2D-4D56-84BB-C5329CD4478B}" dt="2023-10-02T18:48:03.062" v="135" actId="1076"/>
          <ac:picMkLst>
            <pc:docMk/>
            <pc:sldMk cId="3702896345" sldId="2134805555"/>
            <ac:picMk id="14" creationId="{58A1C6DF-F50B-3FB3-E4B2-2ECCC4310997}"/>
          </ac:picMkLst>
        </pc:picChg>
        <pc:picChg chg="add mod modCrop">
          <ac:chgData name="Oleksandr Kazymyrov" userId="2f620865-d50f-4a43-9142-cf92e53d3346" providerId="ADAL" clId="{81635AD5-DF2D-4D56-84BB-C5329CD4478B}" dt="2023-10-02T19:34:09.479" v="237" actId="14100"/>
          <ac:picMkLst>
            <pc:docMk/>
            <pc:sldMk cId="3702896345" sldId="2134805555"/>
            <ac:picMk id="15" creationId="{9DD22DFA-2B30-C1F6-8968-6800B2945EF4}"/>
          </ac:picMkLst>
        </pc:picChg>
      </pc:sldChg>
      <pc:sldChg chg="addSp delSp modSp del mod">
        <pc:chgData name="Oleksandr Kazymyrov" userId="2f620865-d50f-4a43-9142-cf92e53d3346" providerId="ADAL" clId="{81635AD5-DF2D-4D56-84BB-C5329CD4478B}" dt="2023-10-02T18:45:12.007" v="106" actId="47"/>
        <pc:sldMkLst>
          <pc:docMk/>
          <pc:sldMk cId="1070227233" sldId="2134805556"/>
        </pc:sldMkLst>
        <pc:picChg chg="add mod">
          <ac:chgData name="Oleksandr Kazymyrov" userId="2f620865-d50f-4a43-9142-cf92e53d3346" providerId="ADAL" clId="{81635AD5-DF2D-4D56-84BB-C5329CD4478B}" dt="2023-10-02T18:44:30.505" v="102" actId="1076"/>
          <ac:picMkLst>
            <pc:docMk/>
            <pc:sldMk cId="1070227233" sldId="2134805556"/>
            <ac:picMk id="2" creationId="{443C7646-D71C-E8AF-1140-C1B19AFC1567}"/>
          </ac:picMkLst>
        </pc:picChg>
        <pc:picChg chg="add del mod">
          <ac:chgData name="Oleksandr Kazymyrov" userId="2f620865-d50f-4a43-9142-cf92e53d3346" providerId="ADAL" clId="{81635AD5-DF2D-4D56-84BB-C5329CD4478B}" dt="2023-10-02T18:45:05.596" v="104" actId="21"/>
          <ac:picMkLst>
            <pc:docMk/>
            <pc:sldMk cId="1070227233" sldId="2134805556"/>
            <ac:picMk id="3" creationId="{3852D181-1F36-49A4-4D48-4C0C0376CACF}"/>
          </ac:picMkLst>
        </pc:picChg>
        <pc:picChg chg="del">
          <ac:chgData name="Oleksandr Kazymyrov" userId="2f620865-d50f-4a43-9142-cf92e53d3346" providerId="ADAL" clId="{81635AD5-DF2D-4D56-84BB-C5329CD4478B}" dt="2023-10-02T18:44:28.622" v="101" actId="478"/>
          <ac:picMkLst>
            <pc:docMk/>
            <pc:sldMk cId="1070227233" sldId="2134805556"/>
            <ac:picMk id="4" creationId="{CE75EA18-99C6-112A-20A7-0E43936AA67D}"/>
          </ac:picMkLst>
        </pc:picChg>
        <pc:picChg chg="del">
          <ac:chgData name="Oleksandr Kazymyrov" userId="2f620865-d50f-4a43-9142-cf92e53d3346" providerId="ADAL" clId="{81635AD5-DF2D-4D56-84BB-C5329CD4478B}" dt="2023-10-02T18:45:07.493" v="105" actId="21"/>
          <ac:picMkLst>
            <pc:docMk/>
            <pc:sldMk cId="1070227233" sldId="2134805556"/>
            <ac:picMk id="8" creationId="{A226338E-BBC4-1091-41C1-BC3CA7560490}"/>
          </ac:picMkLst>
        </pc:picChg>
      </pc:sldChg>
      <pc:sldChg chg="modSp mod">
        <pc:chgData name="Oleksandr Kazymyrov" userId="2f620865-d50f-4a43-9142-cf92e53d3346" providerId="ADAL" clId="{81635AD5-DF2D-4D56-84BB-C5329CD4478B}" dt="2023-10-02T18:54:24.445" v="186" actId="1076"/>
        <pc:sldMkLst>
          <pc:docMk/>
          <pc:sldMk cId="2960560391" sldId="2134805561"/>
        </pc:sldMkLst>
        <pc:picChg chg="mod">
          <ac:chgData name="Oleksandr Kazymyrov" userId="2f620865-d50f-4a43-9142-cf92e53d3346" providerId="ADAL" clId="{81635AD5-DF2D-4D56-84BB-C5329CD4478B}" dt="2023-10-02T18:54:24.445" v="186" actId="1076"/>
          <ac:picMkLst>
            <pc:docMk/>
            <pc:sldMk cId="2960560391" sldId="2134805561"/>
            <ac:picMk id="5" creationId="{1BF7722A-59BA-BA38-8F4A-F97A12D4C890}"/>
          </ac:picMkLst>
        </pc:picChg>
      </pc:sldChg>
      <pc:sldChg chg="addSp delSp modSp add del mod modTransition modClrScheme chgLayout">
        <pc:chgData name="Oleksandr Kazymyrov" userId="2f620865-d50f-4a43-9142-cf92e53d3346" providerId="ADAL" clId="{81635AD5-DF2D-4D56-84BB-C5329CD4478B}" dt="2023-10-02T18:30:52.791" v="76" actId="47"/>
        <pc:sldMkLst>
          <pc:docMk/>
          <pc:sldMk cId="2299080606" sldId="2134805562"/>
        </pc:sldMkLst>
        <pc:spChg chg="add del mod">
          <ac:chgData name="Oleksandr Kazymyrov" userId="2f620865-d50f-4a43-9142-cf92e53d3346" providerId="ADAL" clId="{81635AD5-DF2D-4D56-84BB-C5329CD4478B}" dt="2023-10-02T18:19:03.536" v="41" actId="478"/>
          <ac:spMkLst>
            <pc:docMk/>
            <pc:sldMk cId="2299080606" sldId="2134805562"/>
            <ac:spMk id="6" creationId="{DC7C2EE2-DBD5-9198-5EA6-86F756A3BEEB}"/>
          </ac:spMkLst>
        </pc:spChg>
        <pc:spChg chg="mod">
          <ac:chgData name="Oleksandr Kazymyrov" userId="2f620865-d50f-4a43-9142-cf92e53d3346" providerId="ADAL" clId="{81635AD5-DF2D-4D56-84BB-C5329CD4478B}" dt="2023-10-02T18:21:43.694" v="54" actId="692"/>
          <ac:spMkLst>
            <pc:docMk/>
            <pc:sldMk cId="2299080606" sldId="2134805562"/>
            <ac:spMk id="8" creationId="{ABB6FA23-147B-E125-0AEB-0E7D9BE8E00A}"/>
          </ac:spMkLst>
        </pc:spChg>
        <pc:spChg chg="mod ord">
          <ac:chgData name="Oleksandr Kazymyrov" userId="2f620865-d50f-4a43-9142-cf92e53d3346" providerId="ADAL" clId="{81635AD5-DF2D-4D56-84BB-C5329CD4478B}" dt="2023-10-02T18:19:11.436" v="43" actId="700"/>
          <ac:spMkLst>
            <pc:docMk/>
            <pc:sldMk cId="2299080606" sldId="2134805562"/>
            <ac:spMk id="10" creationId="{85CB3F28-461A-FD2F-B836-518A39C91554}"/>
          </ac:spMkLst>
        </pc:spChg>
        <pc:spChg chg="mod">
          <ac:chgData name="Oleksandr Kazymyrov" userId="2f620865-d50f-4a43-9142-cf92e53d3346" providerId="ADAL" clId="{81635AD5-DF2D-4D56-84BB-C5329CD4478B}" dt="2023-10-02T18:21:30.395" v="52" actId="692"/>
          <ac:spMkLst>
            <pc:docMk/>
            <pc:sldMk cId="2299080606" sldId="2134805562"/>
            <ac:spMk id="11" creationId="{ABB46BF1-9C09-D048-01C4-B38C66036DF4}"/>
          </ac:spMkLst>
        </pc:spChg>
        <pc:picChg chg="del">
          <ac:chgData name="Oleksandr Kazymyrov" userId="2f620865-d50f-4a43-9142-cf92e53d3346" providerId="ADAL" clId="{81635AD5-DF2D-4D56-84BB-C5329CD4478B}" dt="2023-10-02T18:19:00.588" v="40" actId="478"/>
          <ac:picMkLst>
            <pc:docMk/>
            <pc:sldMk cId="2299080606" sldId="2134805562"/>
            <ac:picMk id="7" creationId="{1B218CA6-8C02-74A2-B852-9307BBAFA973}"/>
          </ac:picMkLst>
        </pc:picChg>
        <pc:picChg chg="mod ord">
          <ac:chgData name="Oleksandr Kazymyrov" userId="2f620865-d50f-4a43-9142-cf92e53d3346" providerId="ADAL" clId="{81635AD5-DF2D-4D56-84BB-C5329CD4478B}" dt="2023-10-02T18:19:11.436" v="43" actId="700"/>
          <ac:picMkLst>
            <pc:docMk/>
            <pc:sldMk cId="2299080606" sldId="2134805562"/>
            <ac:picMk id="9" creationId="{8AEEC938-DFF7-1469-5D20-895717B3C494}"/>
          </ac:picMkLst>
        </pc:picChg>
        <pc:picChg chg="del">
          <ac:chgData name="Oleksandr Kazymyrov" userId="2f620865-d50f-4a43-9142-cf92e53d3346" providerId="ADAL" clId="{81635AD5-DF2D-4D56-84BB-C5329CD4478B}" dt="2023-10-02T18:18:57.478" v="38" actId="478"/>
          <ac:picMkLst>
            <pc:docMk/>
            <pc:sldMk cId="2299080606" sldId="2134805562"/>
            <ac:picMk id="12" creationId="{651E71F8-1F33-B2F7-572E-EB8EE741E638}"/>
          </ac:picMkLst>
        </pc:picChg>
        <pc:cxnChg chg="del mod">
          <ac:chgData name="Oleksandr Kazymyrov" userId="2f620865-d50f-4a43-9142-cf92e53d3346" providerId="ADAL" clId="{81635AD5-DF2D-4D56-84BB-C5329CD4478B}" dt="2023-10-02T18:19:06.154" v="42" actId="478"/>
          <ac:cxnSpMkLst>
            <pc:docMk/>
            <pc:sldMk cId="2299080606" sldId="2134805562"/>
            <ac:cxnSpMk id="3" creationId="{3842E1C2-287E-0C90-4753-931EBF94E176}"/>
          </ac:cxnSpMkLst>
        </pc:cxnChg>
        <pc:cxnChg chg="del mod">
          <ac:chgData name="Oleksandr Kazymyrov" userId="2f620865-d50f-4a43-9142-cf92e53d3346" providerId="ADAL" clId="{81635AD5-DF2D-4D56-84BB-C5329CD4478B}" dt="2023-10-02T18:18:59.262" v="39" actId="478"/>
          <ac:cxnSpMkLst>
            <pc:docMk/>
            <pc:sldMk cId="2299080606" sldId="2134805562"/>
            <ac:cxnSpMk id="4" creationId="{7879205E-7157-2B7F-F2F5-7BEBD199620C}"/>
          </ac:cxnSpMkLst>
        </pc:cxnChg>
      </pc:sldChg>
      <pc:sldChg chg="modSp add del mod">
        <pc:chgData name="Oleksandr Kazymyrov" userId="2f620865-d50f-4a43-9142-cf92e53d3346" providerId="ADAL" clId="{81635AD5-DF2D-4D56-84BB-C5329CD4478B}" dt="2023-10-02T18:28:58.185" v="62" actId="2890"/>
        <pc:sldMkLst>
          <pc:docMk/>
          <pc:sldMk cId="182192215" sldId="2134805563"/>
        </pc:sldMkLst>
        <pc:picChg chg="mod">
          <ac:chgData name="Oleksandr Kazymyrov" userId="2f620865-d50f-4a43-9142-cf92e53d3346" providerId="ADAL" clId="{81635AD5-DF2D-4D56-84BB-C5329CD4478B}" dt="2023-10-02T18:28:57.455" v="61" actId="14100"/>
          <ac:picMkLst>
            <pc:docMk/>
            <pc:sldMk cId="182192215" sldId="2134805563"/>
            <ac:picMk id="9" creationId="{8AEEC938-DFF7-1469-5D20-895717B3C494}"/>
          </ac:picMkLst>
        </pc:picChg>
      </pc:sldChg>
      <pc:sldChg chg="modSp add mod">
        <pc:chgData name="Oleksandr Kazymyrov" userId="2f620865-d50f-4a43-9142-cf92e53d3346" providerId="ADAL" clId="{81635AD5-DF2D-4D56-84BB-C5329CD4478B}" dt="2023-10-03T07:31:31.409" v="415" actId="1037"/>
        <pc:sldMkLst>
          <pc:docMk/>
          <pc:sldMk cId="3077130389" sldId="2134805563"/>
        </pc:sldMkLst>
        <pc:spChg chg="mod">
          <ac:chgData name="Oleksandr Kazymyrov" userId="2f620865-d50f-4a43-9142-cf92e53d3346" providerId="ADAL" clId="{81635AD5-DF2D-4D56-84BB-C5329CD4478B}" dt="2023-10-02T18:30:48.307" v="75" actId="14100"/>
          <ac:spMkLst>
            <pc:docMk/>
            <pc:sldMk cId="3077130389" sldId="2134805563"/>
            <ac:spMk id="8" creationId="{ABB6FA23-147B-E125-0AEB-0E7D9BE8E00A}"/>
          </ac:spMkLst>
        </pc:spChg>
        <pc:spChg chg="mod">
          <ac:chgData name="Oleksandr Kazymyrov" userId="2f620865-d50f-4a43-9142-cf92e53d3346" providerId="ADAL" clId="{81635AD5-DF2D-4D56-84BB-C5329CD4478B}" dt="2023-10-03T07:31:31.409" v="415" actId="1037"/>
          <ac:spMkLst>
            <pc:docMk/>
            <pc:sldMk cId="3077130389" sldId="2134805563"/>
            <ac:spMk id="11" creationId="{ABB46BF1-9C09-D048-01C4-B38C66036DF4}"/>
          </ac:spMkLst>
        </pc:spChg>
        <pc:picChg chg="mod">
          <ac:chgData name="Oleksandr Kazymyrov" userId="2f620865-d50f-4a43-9142-cf92e53d3346" providerId="ADAL" clId="{81635AD5-DF2D-4D56-84BB-C5329CD4478B}" dt="2023-10-02T18:30:38.919" v="73" actId="1076"/>
          <ac:picMkLst>
            <pc:docMk/>
            <pc:sldMk cId="3077130389" sldId="2134805563"/>
            <ac:picMk id="9" creationId="{8AEEC938-DFF7-1469-5D20-895717B3C494}"/>
          </ac:picMkLst>
        </pc:picChg>
      </pc:sldChg>
      <pc:sldChg chg="delSp modSp add del mod">
        <pc:chgData name="Oleksandr Kazymyrov" userId="2f620865-d50f-4a43-9142-cf92e53d3346" providerId="ADAL" clId="{81635AD5-DF2D-4D56-84BB-C5329CD4478B}" dt="2023-10-02T18:46:46.749" v="116" actId="47"/>
        <pc:sldMkLst>
          <pc:docMk/>
          <pc:sldMk cId="2382173551" sldId="2134805564"/>
        </pc:sldMkLst>
        <pc:spChg chg="mod">
          <ac:chgData name="Oleksandr Kazymyrov" userId="2f620865-d50f-4a43-9142-cf92e53d3346" providerId="ADAL" clId="{81635AD5-DF2D-4D56-84BB-C5329CD4478B}" dt="2023-10-02T18:40:38.675" v="95" actId="20577"/>
          <ac:spMkLst>
            <pc:docMk/>
            <pc:sldMk cId="2382173551" sldId="2134805564"/>
            <ac:spMk id="11" creationId="{11D7DA90-23F0-8703-CCE9-A1CA85D0D117}"/>
          </ac:spMkLst>
        </pc:spChg>
        <pc:picChg chg="del mod">
          <ac:chgData name="Oleksandr Kazymyrov" userId="2f620865-d50f-4a43-9142-cf92e53d3346" providerId="ADAL" clId="{81635AD5-DF2D-4D56-84BB-C5329CD4478B}" dt="2023-10-02T18:44:18.854" v="99" actId="21"/>
          <ac:picMkLst>
            <pc:docMk/>
            <pc:sldMk cId="2382173551" sldId="2134805564"/>
            <ac:picMk id="2" creationId="{A1DECEE3-BD25-CB25-12C4-5625296AF153}"/>
          </ac:picMkLst>
        </pc:picChg>
        <pc:picChg chg="mod">
          <ac:chgData name="Oleksandr Kazymyrov" userId="2f620865-d50f-4a43-9142-cf92e53d3346" providerId="ADAL" clId="{81635AD5-DF2D-4D56-84BB-C5329CD4478B}" dt="2023-10-02T18:46:14.906" v="113" actId="1076"/>
          <ac:picMkLst>
            <pc:docMk/>
            <pc:sldMk cId="2382173551" sldId="2134805564"/>
            <ac:picMk id="3" creationId="{65CB1506-D85E-E539-0339-B129A455295B}"/>
          </ac:picMkLst>
        </pc:picChg>
      </pc:sldChg>
      <pc:sldChg chg="addSp delSp modSp add mod ord delAnim">
        <pc:chgData name="Oleksandr Kazymyrov" userId="2f620865-d50f-4a43-9142-cf92e53d3346" providerId="ADAL" clId="{81635AD5-DF2D-4D56-84BB-C5329CD4478B}" dt="2023-10-03T07:09:14.894" v="380" actId="207"/>
        <pc:sldMkLst>
          <pc:docMk/>
          <pc:sldMk cId="4194234715" sldId="2134805564"/>
        </pc:sldMkLst>
        <pc:spChg chg="add mod">
          <ac:chgData name="Oleksandr Kazymyrov" userId="2f620865-d50f-4a43-9142-cf92e53d3346" providerId="ADAL" clId="{81635AD5-DF2D-4D56-84BB-C5329CD4478B}" dt="2023-10-03T07:09:14.894" v="380" actId="207"/>
          <ac:spMkLst>
            <pc:docMk/>
            <pc:sldMk cId="4194234715" sldId="2134805564"/>
            <ac:spMk id="2" creationId="{33E0D24E-0DCD-50F3-2A17-917F023B680A}"/>
          </ac:spMkLst>
        </pc:spChg>
        <pc:picChg chg="del">
          <ac:chgData name="Oleksandr Kazymyrov" userId="2f620865-d50f-4a43-9142-cf92e53d3346" providerId="ADAL" clId="{81635AD5-DF2D-4D56-84BB-C5329CD4478B}" dt="2023-10-03T07:01:03.847" v="343" actId="478"/>
          <ac:picMkLst>
            <pc:docMk/>
            <pc:sldMk cId="4194234715" sldId="2134805564"/>
            <ac:picMk id="14" creationId="{56BC7E5E-DDA3-A8D3-3C3A-60C28074D0BC}"/>
          </ac:picMkLst>
        </pc:picChg>
        <pc:cxnChg chg="del">
          <ac:chgData name="Oleksandr Kazymyrov" userId="2f620865-d50f-4a43-9142-cf92e53d3346" providerId="ADAL" clId="{81635AD5-DF2D-4D56-84BB-C5329CD4478B}" dt="2023-10-03T07:01:05.572" v="344" actId="478"/>
          <ac:cxnSpMkLst>
            <pc:docMk/>
            <pc:sldMk cId="4194234715" sldId="2134805564"/>
            <ac:cxnSpMk id="16" creationId="{7663369F-CD57-8DA2-CC0F-9B616215FA1A}"/>
          </ac:cxnSpMkLst>
        </pc:cxnChg>
        <pc:cxnChg chg="del">
          <ac:chgData name="Oleksandr Kazymyrov" userId="2f620865-d50f-4a43-9142-cf92e53d3346" providerId="ADAL" clId="{81635AD5-DF2D-4D56-84BB-C5329CD4478B}" dt="2023-10-03T07:01:02.990" v="342" actId="478"/>
          <ac:cxnSpMkLst>
            <pc:docMk/>
            <pc:sldMk cId="4194234715" sldId="2134805564"/>
            <ac:cxnSpMk id="18" creationId="{C0E0116A-1B6E-B10B-C9EE-E4342DBE4E56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126661-6B2B-4932-8DC0-CB7E5EE91052}" type="doc">
      <dgm:prSet loTypeId="urn:microsoft.com/office/officeart/2005/8/layout/radial5" loCatId="relationship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nb-NO"/>
        </a:p>
      </dgm:t>
    </dgm:pt>
    <dgm:pt modelId="{9271B69F-96E2-4F53-87CF-C60A8B12B2E0}">
      <dgm:prSet phldrT="[Text]"/>
      <dgm:spPr/>
      <dgm:t>
        <a:bodyPr/>
        <a:lstStyle/>
        <a:p>
          <a:r>
            <a:rPr lang="en-US" dirty="0"/>
            <a:t>Bypass SSO</a:t>
          </a:r>
          <a:endParaRPr lang="nb-NO" dirty="0"/>
        </a:p>
      </dgm:t>
    </dgm:pt>
    <dgm:pt modelId="{C5C22B84-B109-4BA2-8693-E2B5DEFA38AF}" type="parTrans" cxnId="{4F87CC25-B4B8-41A5-8778-E747E6C988F8}">
      <dgm:prSet/>
      <dgm:spPr/>
      <dgm:t>
        <a:bodyPr/>
        <a:lstStyle/>
        <a:p>
          <a:endParaRPr lang="nb-NO"/>
        </a:p>
      </dgm:t>
    </dgm:pt>
    <dgm:pt modelId="{98E20E53-5AC0-4BD6-9902-65E3C1E31394}" type="sibTrans" cxnId="{4F87CC25-B4B8-41A5-8778-E747E6C988F8}">
      <dgm:prSet/>
      <dgm:spPr/>
      <dgm:t>
        <a:bodyPr/>
        <a:lstStyle/>
        <a:p>
          <a:endParaRPr lang="nb-NO"/>
        </a:p>
      </dgm:t>
    </dgm:pt>
    <dgm:pt modelId="{E8690B8A-AC3D-49D3-83EE-997E4F9AF405}">
      <dgm:prSet phldrT="[Text]"/>
      <dgm:spPr/>
      <dgm:t>
        <a:bodyPr/>
        <a:lstStyle/>
        <a:p>
          <a:r>
            <a:rPr lang="nb-NO" dirty="0" err="1"/>
            <a:t>Anonymous</a:t>
          </a:r>
          <a:r>
            <a:rPr lang="nb-NO" dirty="0"/>
            <a:t> </a:t>
          </a:r>
          <a:r>
            <a:rPr lang="nb-NO" dirty="0" err="1"/>
            <a:t>access</a:t>
          </a:r>
          <a:endParaRPr lang="nb-NO" dirty="0"/>
        </a:p>
      </dgm:t>
    </dgm:pt>
    <dgm:pt modelId="{7855A3B6-DA5D-473F-A281-7D1B4BB7078C}" type="parTrans" cxnId="{78349707-2E49-4023-895E-F779AA93CE94}">
      <dgm:prSet/>
      <dgm:spPr/>
      <dgm:t>
        <a:bodyPr/>
        <a:lstStyle/>
        <a:p>
          <a:endParaRPr lang="nb-NO"/>
        </a:p>
      </dgm:t>
    </dgm:pt>
    <dgm:pt modelId="{03B73331-F0E7-49AC-9BB7-A7B1458B28B6}" type="sibTrans" cxnId="{78349707-2E49-4023-895E-F779AA93CE94}">
      <dgm:prSet/>
      <dgm:spPr/>
      <dgm:t>
        <a:bodyPr/>
        <a:lstStyle/>
        <a:p>
          <a:endParaRPr lang="nb-NO"/>
        </a:p>
      </dgm:t>
    </dgm:pt>
    <dgm:pt modelId="{8B5CA210-1453-47F7-A68D-BB8C78899D51}">
      <dgm:prSet phldrT="[Text]"/>
      <dgm:spPr/>
      <dgm:t>
        <a:bodyPr/>
        <a:lstStyle/>
        <a:p>
          <a:r>
            <a:rPr lang="nb-NO" dirty="0"/>
            <a:t>Brute force</a:t>
          </a:r>
        </a:p>
      </dgm:t>
    </dgm:pt>
    <dgm:pt modelId="{308217F5-5DB9-4CE8-B86C-6756FAE61633}" type="parTrans" cxnId="{3F9A83EE-4400-4D46-9A4F-D05C85A58AFD}">
      <dgm:prSet/>
      <dgm:spPr/>
      <dgm:t>
        <a:bodyPr/>
        <a:lstStyle/>
        <a:p>
          <a:endParaRPr lang="nb-NO"/>
        </a:p>
      </dgm:t>
    </dgm:pt>
    <dgm:pt modelId="{AA72CB71-E85D-42CF-BB30-1EFCAF53947F}" type="sibTrans" cxnId="{3F9A83EE-4400-4D46-9A4F-D05C85A58AFD}">
      <dgm:prSet/>
      <dgm:spPr/>
      <dgm:t>
        <a:bodyPr/>
        <a:lstStyle/>
        <a:p>
          <a:endParaRPr lang="nb-NO"/>
        </a:p>
      </dgm:t>
    </dgm:pt>
    <dgm:pt modelId="{C45DBD21-6470-42DF-B048-EAD2256B345E}">
      <dgm:prSet phldrT="[Text]"/>
      <dgm:spPr/>
      <dgm:t>
        <a:bodyPr/>
        <a:lstStyle/>
        <a:p>
          <a:r>
            <a:rPr lang="nb-NO" dirty="0" err="1"/>
            <a:t>Password</a:t>
          </a:r>
          <a:r>
            <a:rPr lang="nb-NO" dirty="0"/>
            <a:t> reset</a:t>
          </a:r>
        </a:p>
      </dgm:t>
    </dgm:pt>
    <dgm:pt modelId="{14776D77-5BD0-4FD8-9B17-E4177849C642}" type="parTrans" cxnId="{643AC4E6-15CC-4387-8C1A-8D8A79C6A142}">
      <dgm:prSet/>
      <dgm:spPr/>
      <dgm:t>
        <a:bodyPr/>
        <a:lstStyle/>
        <a:p>
          <a:endParaRPr lang="nb-NO"/>
        </a:p>
      </dgm:t>
    </dgm:pt>
    <dgm:pt modelId="{1F7C04ED-19D8-4BB2-AA43-179A144BA9B9}" type="sibTrans" cxnId="{643AC4E6-15CC-4387-8C1A-8D8A79C6A142}">
      <dgm:prSet/>
      <dgm:spPr/>
      <dgm:t>
        <a:bodyPr/>
        <a:lstStyle/>
        <a:p>
          <a:endParaRPr lang="nb-NO"/>
        </a:p>
      </dgm:t>
    </dgm:pt>
    <dgm:pt modelId="{A058DF4D-A37C-497A-BBAF-01C9424D3254}">
      <dgm:prSet phldrT="[Text]"/>
      <dgm:spPr/>
      <dgm:t>
        <a:bodyPr/>
        <a:lstStyle/>
        <a:p>
          <a:r>
            <a:rPr lang="nb-NO" dirty="0" err="1"/>
            <a:t>Sign</a:t>
          </a:r>
          <a:r>
            <a:rPr lang="nb-NO" dirty="0"/>
            <a:t> up</a:t>
          </a:r>
        </a:p>
      </dgm:t>
    </dgm:pt>
    <dgm:pt modelId="{8F250D8D-C4FF-4B1B-A49B-CCCC15CF3FD9}" type="parTrans" cxnId="{605FA252-6405-490F-A609-19309A77359A}">
      <dgm:prSet/>
      <dgm:spPr/>
      <dgm:t>
        <a:bodyPr/>
        <a:lstStyle/>
        <a:p>
          <a:endParaRPr lang="nb-NO"/>
        </a:p>
      </dgm:t>
    </dgm:pt>
    <dgm:pt modelId="{66479D03-DF21-4CE3-863C-08F6F150B6C8}" type="sibTrans" cxnId="{605FA252-6405-490F-A609-19309A77359A}">
      <dgm:prSet/>
      <dgm:spPr/>
      <dgm:t>
        <a:bodyPr/>
        <a:lstStyle/>
        <a:p>
          <a:endParaRPr lang="nb-NO"/>
        </a:p>
      </dgm:t>
    </dgm:pt>
    <dgm:pt modelId="{EF8BBB0B-A388-47FF-9482-1964152C5E12}">
      <dgm:prSet phldrT="[Text]"/>
      <dgm:spPr/>
      <dgm:t>
        <a:bodyPr/>
        <a:lstStyle/>
        <a:p>
          <a:r>
            <a:rPr lang="nb-NO" dirty="0" err="1"/>
            <a:t>Enumeration</a:t>
          </a:r>
          <a:r>
            <a:rPr lang="nb-NO" dirty="0"/>
            <a:t> </a:t>
          </a:r>
        </a:p>
      </dgm:t>
    </dgm:pt>
    <dgm:pt modelId="{204A0CD1-3376-40B5-B0E1-C65FFE261589}" type="parTrans" cxnId="{0EB4E27C-4257-46CA-89F8-78A697FC6A23}">
      <dgm:prSet/>
      <dgm:spPr/>
      <dgm:t>
        <a:bodyPr/>
        <a:lstStyle/>
        <a:p>
          <a:endParaRPr lang="nb-NO"/>
        </a:p>
      </dgm:t>
    </dgm:pt>
    <dgm:pt modelId="{2321166A-28E7-402C-A72E-B69CA66A7788}" type="sibTrans" cxnId="{0EB4E27C-4257-46CA-89F8-78A697FC6A23}">
      <dgm:prSet/>
      <dgm:spPr/>
      <dgm:t>
        <a:bodyPr/>
        <a:lstStyle/>
        <a:p>
          <a:endParaRPr lang="nb-NO"/>
        </a:p>
      </dgm:t>
    </dgm:pt>
    <dgm:pt modelId="{167E2C87-EC38-42B7-A7FC-1189FB02E1E9}">
      <dgm:prSet phldrT="[Text]"/>
      <dgm:spPr/>
      <dgm:t>
        <a:bodyPr/>
        <a:lstStyle/>
        <a:p>
          <a:r>
            <a:rPr lang="nb-NO" dirty="0" err="1"/>
            <a:t>Social</a:t>
          </a:r>
          <a:r>
            <a:rPr lang="nb-NO" dirty="0"/>
            <a:t> </a:t>
          </a:r>
          <a:r>
            <a:rPr lang="nb-NO" dirty="0" err="1"/>
            <a:t>engineering</a:t>
          </a:r>
          <a:endParaRPr lang="nb-NO" dirty="0"/>
        </a:p>
      </dgm:t>
    </dgm:pt>
    <dgm:pt modelId="{FC827B59-68D0-424C-8FFA-274AC32D2343}" type="parTrans" cxnId="{FDABF237-31B4-4C37-B2C8-1617D1BD4867}">
      <dgm:prSet/>
      <dgm:spPr/>
      <dgm:t>
        <a:bodyPr/>
        <a:lstStyle/>
        <a:p>
          <a:endParaRPr lang="nb-NO"/>
        </a:p>
      </dgm:t>
    </dgm:pt>
    <dgm:pt modelId="{8C1683EF-B65E-4587-8F97-14A85493A391}" type="sibTrans" cxnId="{FDABF237-31B4-4C37-B2C8-1617D1BD4867}">
      <dgm:prSet/>
      <dgm:spPr/>
      <dgm:t>
        <a:bodyPr/>
        <a:lstStyle/>
        <a:p>
          <a:endParaRPr lang="nb-NO"/>
        </a:p>
      </dgm:t>
    </dgm:pt>
    <dgm:pt modelId="{80D2652E-E9BC-4E37-93B5-D7C4C6999EAA}">
      <dgm:prSet phldrT="[Text]"/>
      <dgm:spPr/>
      <dgm:t>
        <a:bodyPr/>
        <a:lstStyle/>
        <a:p>
          <a:r>
            <a:rPr lang="nb-NO" dirty="0" err="1"/>
            <a:t>Backdoor</a:t>
          </a:r>
          <a:endParaRPr lang="nb-NO" dirty="0"/>
        </a:p>
      </dgm:t>
    </dgm:pt>
    <dgm:pt modelId="{CD25B8D0-6633-4753-BE6C-2A924B3F68DD}" type="parTrans" cxnId="{0EA7D993-D460-4962-9727-7E31A1CC7683}">
      <dgm:prSet/>
      <dgm:spPr/>
      <dgm:t>
        <a:bodyPr/>
        <a:lstStyle/>
        <a:p>
          <a:endParaRPr lang="nb-NO"/>
        </a:p>
      </dgm:t>
    </dgm:pt>
    <dgm:pt modelId="{1B4FE307-0678-49B5-8D7B-FDCBFBA747E7}" type="sibTrans" cxnId="{0EA7D993-D460-4962-9727-7E31A1CC7683}">
      <dgm:prSet/>
      <dgm:spPr/>
      <dgm:t>
        <a:bodyPr/>
        <a:lstStyle/>
        <a:p>
          <a:endParaRPr lang="nb-NO"/>
        </a:p>
      </dgm:t>
    </dgm:pt>
    <dgm:pt modelId="{08CCF9AF-37AC-4E1C-ACE8-E6C1E94B5876}" type="pres">
      <dgm:prSet presAssocID="{1B126661-6B2B-4932-8DC0-CB7E5EE9105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925006-636B-4FB6-B7B4-9C39F47E2B49}" type="pres">
      <dgm:prSet presAssocID="{9271B69F-96E2-4F53-87CF-C60A8B12B2E0}" presName="centerShape" presStyleLbl="node0" presStyleIdx="0" presStyleCnt="1"/>
      <dgm:spPr/>
    </dgm:pt>
    <dgm:pt modelId="{DF7E5205-1D3E-4C4F-BFA4-553E3553371A}" type="pres">
      <dgm:prSet presAssocID="{7855A3B6-DA5D-473F-A281-7D1B4BB7078C}" presName="parTrans" presStyleLbl="sibTrans2D1" presStyleIdx="0" presStyleCnt="7"/>
      <dgm:spPr/>
    </dgm:pt>
    <dgm:pt modelId="{0F31A64E-2299-4167-9A7B-C64586F4CD5E}" type="pres">
      <dgm:prSet presAssocID="{7855A3B6-DA5D-473F-A281-7D1B4BB7078C}" presName="connectorText" presStyleLbl="sibTrans2D1" presStyleIdx="0" presStyleCnt="7"/>
      <dgm:spPr/>
    </dgm:pt>
    <dgm:pt modelId="{7CC96513-DAC4-40DB-A82E-C741419B20BF}" type="pres">
      <dgm:prSet presAssocID="{E8690B8A-AC3D-49D3-83EE-997E4F9AF405}" presName="node" presStyleLbl="node1" presStyleIdx="0" presStyleCnt="7">
        <dgm:presLayoutVars>
          <dgm:bulletEnabled val="1"/>
        </dgm:presLayoutVars>
      </dgm:prSet>
      <dgm:spPr/>
    </dgm:pt>
    <dgm:pt modelId="{62B39A34-DFA6-42A2-ADBF-4A051A7A906C}" type="pres">
      <dgm:prSet presAssocID="{308217F5-5DB9-4CE8-B86C-6756FAE61633}" presName="parTrans" presStyleLbl="sibTrans2D1" presStyleIdx="1" presStyleCnt="7"/>
      <dgm:spPr/>
    </dgm:pt>
    <dgm:pt modelId="{F8CCD721-5765-4E36-AFCC-89A6DAA9C6F9}" type="pres">
      <dgm:prSet presAssocID="{308217F5-5DB9-4CE8-B86C-6756FAE61633}" presName="connectorText" presStyleLbl="sibTrans2D1" presStyleIdx="1" presStyleCnt="7"/>
      <dgm:spPr/>
    </dgm:pt>
    <dgm:pt modelId="{A4AD06D0-908C-4EA3-AD8E-1755295677C6}" type="pres">
      <dgm:prSet presAssocID="{8B5CA210-1453-47F7-A68D-BB8C78899D51}" presName="node" presStyleLbl="node1" presStyleIdx="1" presStyleCnt="7">
        <dgm:presLayoutVars>
          <dgm:bulletEnabled val="1"/>
        </dgm:presLayoutVars>
      </dgm:prSet>
      <dgm:spPr/>
    </dgm:pt>
    <dgm:pt modelId="{1017DD38-1714-48B8-8DDD-FB6A83D48898}" type="pres">
      <dgm:prSet presAssocID="{14776D77-5BD0-4FD8-9B17-E4177849C642}" presName="parTrans" presStyleLbl="sibTrans2D1" presStyleIdx="2" presStyleCnt="7"/>
      <dgm:spPr/>
    </dgm:pt>
    <dgm:pt modelId="{688FEE65-37DA-4AD6-97B8-73AB19C64C9F}" type="pres">
      <dgm:prSet presAssocID="{14776D77-5BD0-4FD8-9B17-E4177849C642}" presName="connectorText" presStyleLbl="sibTrans2D1" presStyleIdx="2" presStyleCnt="7"/>
      <dgm:spPr/>
    </dgm:pt>
    <dgm:pt modelId="{2B560A3F-A705-4E89-AB25-4A627773FC64}" type="pres">
      <dgm:prSet presAssocID="{C45DBD21-6470-42DF-B048-EAD2256B345E}" presName="node" presStyleLbl="node1" presStyleIdx="2" presStyleCnt="7">
        <dgm:presLayoutVars>
          <dgm:bulletEnabled val="1"/>
        </dgm:presLayoutVars>
      </dgm:prSet>
      <dgm:spPr/>
    </dgm:pt>
    <dgm:pt modelId="{17C3D9F1-DC9A-43C3-8492-9A1240894007}" type="pres">
      <dgm:prSet presAssocID="{8F250D8D-C4FF-4B1B-A49B-CCCC15CF3FD9}" presName="parTrans" presStyleLbl="sibTrans2D1" presStyleIdx="3" presStyleCnt="7"/>
      <dgm:spPr/>
    </dgm:pt>
    <dgm:pt modelId="{8D4E9A9C-C74A-4CCC-A99A-4F44B30E8F35}" type="pres">
      <dgm:prSet presAssocID="{8F250D8D-C4FF-4B1B-A49B-CCCC15CF3FD9}" presName="connectorText" presStyleLbl="sibTrans2D1" presStyleIdx="3" presStyleCnt="7"/>
      <dgm:spPr/>
    </dgm:pt>
    <dgm:pt modelId="{5951EDAC-DD37-44AE-A2F0-F1B96425B66B}" type="pres">
      <dgm:prSet presAssocID="{A058DF4D-A37C-497A-BBAF-01C9424D3254}" presName="node" presStyleLbl="node1" presStyleIdx="3" presStyleCnt="7">
        <dgm:presLayoutVars>
          <dgm:bulletEnabled val="1"/>
        </dgm:presLayoutVars>
      </dgm:prSet>
      <dgm:spPr/>
    </dgm:pt>
    <dgm:pt modelId="{B5309F4C-FC6F-4A8F-965E-288D98A32BFC}" type="pres">
      <dgm:prSet presAssocID="{204A0CD1-3376-40B5-B0E1-C65FFE261589}" presName="parTrans" presStyleLbl="sibTrans2D1" presStyleIdx="4" presStyleCnt="7"/>
      <dgm:spPr/>
    </dgm:pt>
    <dgm:pt modelId="{5A7D6FC0-B3D9-42DD-A186-07E46481268F}" type="pres">
      <dgm:prSet presAssocID="{204A0CD1-3376-40B5-B0E1-C65FFE261589}" presName="connectorText" presStyleLbl="sibTrans2D1" presStyleIdx="4" presStyleCnt="7"/>
      <dgm:spPr/>
    </dgm:pt>
    <dgm:pt modelId="{F326184E-36ED-4162-A14A-0F3C85AD0B5B}" type="pres">
      <dgm:prSet presAssocID="{EF8BBB0B-A388-47FF-9482-1964152C5E12}" presName="node" presStyleLbl="node1" presStyleIdx="4" presStyleCnt="7">
        <dgm:presLayoutVars>
          <dgm:bulletEnabled val="1"/>
        </dgm:presLayoutVars>
      </dgm:prSet>
      <dgm:spPr/>
    </dgm:pt>
    <dgm:pt modelId="{F76AAECC-3AB7-4EDA-8E6E-4DD5C47796A0}" type="pres">
      <dgm:prSet presAssocID="{FC827B59-68D0-424C-8FFA-274AC32D2343}" presName="parTrans" presStyleLbl="sibTrans2D1" presStyleIdx="5" presStyleCnt="7"/>
      <dgm:spPr/>
    </dgm:pt>
    <dgm:pt modelId="{AABB2757-6E11-4168-9CC7-14D2EBB6E7DF}" type="pres">
      <dgm:prSet presAssocID="{FC827B59-68D0-424C-8FFA-274AC32D2343}" presName="connectorText" presStyleLbl="sibTrans2D1" presStyleIdx="5" presStyleCnt="7"/>
      <dgm:spPr/>
    </dgm:pt>
    <dgm:pt modelId="{E4AC7886-CC0A-448D-97FC-AC737DA5E63A}" type="pres">
      <dgm:prSet presAssocID="{167E2C87-EC38-42B7-A7FC-1189FB02E1E9}" presName="node" presStyleLbl="node1" presStyleIdx="5" presStyleCnt="7">
        <dgm:presLayoutVars>
          <dgm:bulletEnabled val="1"/>
        </dgm:presLayoutVars>
      </dgm:prSet>
      <dgm:spPr/>
    </dgm:pt>
    <dgm:pt modelId="{F47D067D-5938-4AF0-821D-C424426D2705}" type="pres">
      <dgm:prSet presAssocID="{CD25B8D0-6633-4753-BE6C-2A924B3F68DD}" presName="parTrans" presStyleLbl="sibTrans2D1" presStyleIdx="6" presStyleCnt="7"/>
      <dgm:spPr/>
    </dgm:pt>
    <dgm:pt modelId="{37FF8185-5474-444A-9397-9F076D12593E}" type="pres">
      <dgm:prSet presAssocID="{CD25B8D0-6633-4753-BE6C-2A924B3F68DD}" presName="connectorText" presStyleLbl="sibTrans2D1" presStyleIdx="6" presStyleCnt="7"/>
      <dgm:spPr/>
    </dgm:pt>
    <dgm:pt modelId="{DE835798-24F7-48B1-BECD-6467F41CE043}" type="pres">
      <dgm:prSet presAssocID="{80D2652E-E9BC-4E37-93B5-D7C4C6999EAA}" presName="node" presStyleLbl="node1" presStyleIdx="6" presStyleCnt="7">
        <dgm:presLayoutVars>
          <dgm:bulletEnabled val="1"/>
        </dgm:presLayoutVars>
      </dgm:prSet>
      <dgm:spPr/>
    </dgm:pt>
  </dgm:ptLst>
  <dgm:cxnLst>
    <dgm:cxn modelId="{14358600-8825-4456-9623-1D1D664DE38E}" type="presOf" srcId="{308217F5-5DB9-4CE8-B86C-6756FAE61633}" destId="{F8CCD721-5765-4E36-AFCC-89A6DAA9C6F9}" srcOrd="1" destOrd="0" presId="urn:microsoft.com/office/officeart/2005/8/layout/radial5"/>
    <dgm:cxn modelId="{F4472106-2D66-4479-9E15-C790E6FC280E}" type="presOf" srcId="{308217F5-5DB9-4CE8-B86C-6756FAE61633}" destId="{62B39A34-DFA6-42A2-ADBF-4A051A7A906C}" srcOrd="0" destOrd="0" presId="urn:microsoft.com/office/officeart/2005/8/layout/radial5"/>
    <dgm:cxn modelId="{78349707-2E49-4023-895E-F779AA93CE94}" srcId="{9271B69F-96E2-4F53-87CF-C60A8B12B2E0}" destId="{E8690B8A-AC3D-49D3-83EE-997E4F9AF405}" srcOrd="0" destOrd="0" parTransId="{7855A3B6-DA5D-473F-A281-7D1B4BB7078C}" sibTransId="{03B73331-F0E7-49AC-9BB7-A7B1458B28B6}"/>
    <dgm:cxn modelId="{5D46B80B-F739-4C39-A83B-0E7F4E8F8EC5}" type="presOf" srcId="{CD25B8D0-6633-4753-BE6C-2A924B3F68DD}" destId="{37FF8185-5474-444A-9397-9F076D12593E}" srcOrd="1" destOrd="0" presId="urn:microsoft.com/office/officeart/2005/8/layout/radial5"/>
    <dgm:cxn modelId="{4F87CC25-B4B8-41A5-8778-E747E6C988F8}" srcId="{1B126661-6B2B-4932-8DC0-CB7E5EE91052}" destId="{9271B69F-96E2-4F53-87CF-C60A8B12B2E0}" srcOrd="0" destOrd="0" parTransId="{C5C22B84-B109-4BA2-8693-E2B5DEFA38AF}" sibTransId="{98E20E53-5AC0-4BD6-9902-65E3C1E31394}"/>
    <dgm:cxn modelId="{25DF982C-03A9-4F3B-9B01-2E8DA718BA39}" type="presOf" srcId="{7855A3B6-DA5D-473F-A281-7D1B4BB7078C}" destId="{0F31A64E-2299-4167-9A7B-C64586F4CD5E}" srcOrd="1" destOrd="0" presId="urn:microsoft.com/office/officeart/2005/8/layout/radial5"/>
    <dgm:cxn modelId="{00C5002F-06A8-4AF4-B52C-103CF45766AE}" type="presOf" srcId="{8B5CA210-1453-47F7-A68D-BB8C78899D51}" destId="{A4AD06D0-908C-4EA3-AD8E-1755295677C6}" srcOrd="0" destOrd="0" presId="urn:microsoft.com/office/officeart/2005/8/layout/radial5"/>
    <dgm:cxn modelId="{4D754D32-CCD9-46FF-A177-BC928265FADD}" type="presOf" srcId="{A058DF4D-A37C-497A-BBAF-01C9424D3254}" destId="{5951EDAC-DD37-44AE-A2F0-F1B96425B66B}" srcOrd="0" destOrd="0" presId="urn:microsoft.com/office/officeart/2005/8/layout/radial5"/>
    <dgm:cxn modelId="{FDABF237-31B4-4C37-B2C8-1617D1BD4867}" srcId="{9271B69F-96E2-4F53-87CF-C60A8B12B2E0}" destId="{167E2C87-EC38-42B7-A7FC-1189FB02E1E9}" srcOrd="5" destOrd="0" parTransId="{FC827B59-68D0-424C-8FFA-274AC32D2343}" sibTransId="{8C1683EF-B65E-4587-8F97-14A85493A391}"/>
    <dgm:cxn modelId="{53A23761-24A6-4A40-B93F-DBA17244228B}" type="presOf" srcId="{EF8BBB0B-A388-47FF-9482-1964152C5E12}" destId="{F326184E-36ED-4162-A14A-0F3C85AD0B5B}" srcOrd="0" destOrd="0" presId="urn:microsoft.com/office/officeart/2005/8/layout/radial5"/>
    <dgm:cxn modelId="{47898362-794A-432F-AF5D-B4E725B5C2EC}" type="presOf" srcId="{7855A3B6-DA5D-473F-A281-7D1B4BB7078C}" destId="{DF7E5205-1D3E-4C4F-BFA4-553E3553371A}" srcOrd="0" destOrd="0" presId="urn:microsoft.com/office/officeart/2005/8/layout/radial5"/>
    <dgm:cxn modelId="{94D8EE65-6E5B-4207-8344-48291162612A}" type="presOf" srcId="{167E2C87-EC38-42B7-A7FC-1189FB02E1E9}" destId="{E4AC7886-CC0A-448D-97FC-AC737DA5E63A}" srcOrd="0" destOrd="0" presId="urn:microsoft.com/office/officeart/2005/8/layout/radial5"/>
    <dgm:cxn modelId="{76C1E44C-5349-4643-B533-DB714AEBB064}" type="presOf" srcId="{FC827B59-68D0-424C-8FFA-274AC32D2343}" destId="{F76AAECC-3AB7-4EDA-8E6E-4DD5C47796A0}" srcOrd="0" destOrd="0" presId="urn:microsoft.com/office/officeart/2005/8/layout/radial5"/>
    <dgm:cxn modelId="{50182C4F-CFF2-46E7-8A30-FBC629E5D41B}" type="presOf" srcId="{1B126661-6B2B-4932-8DC0-CB7E5EE91052}" destId="{08CCF9AF-37AC-4E1C-ACE8-E6C1E94B5876}" srcOrd="0" destOrd="0" presId="urn:microsoft.com/office/officeart/2005/8/layout/radial5"/>
    <dgm:cxn modelId="{C33A8E50-DB5E-4AF1-83F1-9860A349B067}" type="presOf" srcId="{8F250D8D-C4FF-4B1B-A49B-CCCC15CF3FD9}" destId="{17C3D9F1-DC9A-43C3-8492-9A1240894007}" srcOrd="0" destOrd="0" presId="urn:microsoft.com/office/officeart/2005/8/layout/radial5"/>
    <dgm:cxn modelId="{605FA252-6405-490F-A609-19309A77359A}" srcId="{9271B69F-96E2-4F53-87CF-C60A8B12B2E0}" destId="{A058DF4D-A37C-497A-BBAF-01C9424D3254}" srcOrd="3" destOrd="0" parTransId="{8F250D8D-C4FF-4B1B-A49B-CCCC15CF3FD9}" sibTransId="{66479D03-DF21-4CE3-863C-08F6F150B6C8}"/>
    <dgm:cxn modelId="{0EB4E27C-4257-46CA-89F8-78A697FC6A23}" srcId="{9271B69F-96E2-4F53-87CF-C60A8B12B2E0}" destId="{EF8BBB0B-A388-47FF-9482-1964152C5E12}" srcOrd="4" destOrd="0" parTransId="{204A0CD1-3376-40B5-B0E1-C65FFE261589}" sibTransId="{2321166A-28E7-402C-A72E-B69CA66A7788}"/>
    <dgm:cxn modelId="{4851D180-106D-4825-A8C9-0B0B9944F255}" type="presOf" srcId="{14776D77-5BD0-4FD8-9B17-E4177849C642}" destId="{688FEE65-37DA-4AD6-97B8-73AB19C64C9F}" srcOrd="1" destOrd="0" presId="urn:microsoft.com/office/officeart/2005/8/layout/radial5"/>
    <dgm:cxn modelId="{4235E687-3D8A-4627-8CC7-93D2AA148720}" type="presOf" srcId="{CD25B8D0-6633-4753-BE6C-2A924B3F68DD}" destId="{F47D067D-5938-4AF0-821D-C424426D2705}" srcOrd="0" destOrd="0" presId="urn:microsoft.com/office/officeart/2005/8/layout/radial5"/>
    <dgm:cxn modelId="{0EA7D993-D460-4962-9727-7E31A1CC7683}" srcId="{9271B69F-96E2-4F53-87CF-C60A8B12B2E0}" destId="{80D2652E-E9BC-4E37-93B5-D7C4C6999EAA}" srcOrd="6" destOrd="0" parTransId="{CD25B8D0-6633-4753-BE6C-2A924B3F68DD}" sibTransId="{1B4FE307-0678-49B5-8D7B-FDCBFBA747E7}"/>
    <dgm:cxn modelId="{B76F1599-F3D3-4143-B695-49772EDA4A9F}" type="presOf" srcId="{204A0CD1-3376-40B5-B0E1-C65FFE261589}" destId="{B5309F4C-FC6F-4A8F-965E-288D98A32BFC}" srcOrd="0" destOrd="0" presId="urn:microsoft.com/office/officeart/2005/8/layout/radial5"/>
    <dgm:cxn modelId="{AAE41E99-8273-4271-9187-77F58E5BBD0B}" type="presOf" srcId="{E8690B8A-AC3D-49D3-83EE-997E4F9AF405}" destId="{7CC96513-DAC4-40DB-A82E-C741419B20BF}" srcOrd="0" destOrd="0" presId="urn:microsoft.com/office/officeart/2005/8/layout/radial5"/>
    <dgm:cxn modelId="{D42E369D-4D05-4025-956E-DBED254F5954}" type="presOf" srcId="{9271B69F-96E2-4F53-87CF-C60A8B12B2E0}" destId="{9B925006-636B-4FB6-B7B4-9C39F47E2B49}" srcOrd="0" destOrd="0" presId="urn:microsoft.com/office/officeart/2005/8/layout/radial5"/>
    <dgm:cxn modelId="{D0E01AAF-9B60-48BB-92E2-E87BCB2B37BE}" type="presOf" srcId="{14776D77-5BD0-4FD8-9B17-E4177849C642}" destId="{1017DD38-1714-48B8-8DDD-FB6A83D48898}" srcOrd="0" destOrd="0" presId="urn:microsoft.com/office/officeart/2005/8/layout/radial5"/>
    <dgm:cxn modelId="{819C45C8-84C5-4C59-B623-21B9268790A6}" type="presOf" srcId="{C45DBD21-6470-42DF-B048-EAD2256B345E}" destId="{2B560A3F-A705-4E89-AB25-4A627773FC64}" srcOrd="0" destOrd="0" presId="urn:microsoft.com/office/officeart/2005/8/layout/radial5"/>
    <dgm:cxn modelId="{14B78BD3-9653-4746-B515-0C254CDF5DFE}" type="presOf" srcId="{8F250D8D-C4FF-4B1B-A49B-CCCC15CF3FD9}" destId="{8D4E9A9C-C74A-4CCC-A99A-4F44B30E8F35}" srcOrd="1" destOrd="0" presId="urn:microsoft.com/office/officeart/2005/8/layout/radial5"/>
    <dgm:cxn modelId="{F1F7B0D4-BE2D-4887-ACFB-238844B650DD}" type="presOf" srcId="{80D2652E-E9BC-4E37-93B5-D7C4C6999EAA}" destId="{DE835798-24F7-48B1-BECD-6467F41CE043}" srcOrd="0" destOrd="0" presId="urn:microsoft.com/office/officeart/2005/8/layout/radial5"/>
    <dgm:cxn modelId="{643AC4E6-15CC-4387-8C1A-8D8A79C6A142}" srcId="{9271B69F-96E2-4F53-87CF-C60A8B12B2E0}" destId="{C45DBD21-6470-42DF-B048-EAD2256B345E}" srcOrd="2" destOrd="0" parTransId="{14776D77-5BD0-4FD8-9B17-E4177849C642}" sibTransId="{1F7C04ED-19D8-4BB2-AA43-179A144BA9B9}"/>
    <dgm:cxn modelId="{BB5A21EC-357A-4F07-B32C-DD6B247FE25E}" type="presOf" srcId="{FC827B59-68D0-424C-8FFA-274AC32D2343}" destId="{AABB2757-6E11-4168-9CC7-14D2EBB6E7DF}" srcOrd="1" destOrd="0" presId="urn:microsoft.com/office/officeart/2005/8/layout/radial5"/>
    <dgm:cxn modelId="{3F9A83EE-4400-4D46-9A4F-D05C85A58AFD}" srcId="{9271B69F-96E2-4F53-87CF-C60A8B12B2E0}" destId="{8B5CA210-1453-47F7-A68D-BB8C78899D51}" srcOrd="1" destOrd="0" parTransId="{308217F5-5DB9-4CE8-B86C-6756FAE61633}" sibTransId="{AA72CB71-E85D-42CF-BB30-1EFCAF53947F}"/>
    <dgm:cxn modelId="{036055F8-EC94-45FE-977C-765A1F7BF768}" type="presOf" srcId="{204A0CD1-3376-40B5-B0E1-C65FFE261589}" destId="{5A7D6FC0-B3D9-42DD-A186-07E46481268F}" srcOrd="1" destOrd="0" presId="urn:microsoft.com/office/officeart/2005/8/layout/radial5"/>
    <dgm:cxn modelId="{84E2D2B7-5486-42DE-BD30-0E41D557ECD9}" type="presParOf" srcId="{08CCF9AF-37AC-4E1C-ACE8-E6C1E94B5876}" destId="{9B925006-636B-4FB6-B7B4-9C39F47E2B49}" srcOrd="0" destOrd="0" presId="urn:microsoft.com/office/officeart/2005/8/layout/radial5"/>
    <dgm:cxn modelId="{461EC5A2-8269-4CF3-9004-B174E206B318}" type="presParOf" srcId="{08CCF9AF-37AC-4E1C-ACE8-E6C1E94B5876}" destId="{DF7E5205-1D3E-4C4F-BFA4-553E3553371A}" srcOrd="1" destOrd="0" presId="urn:microsoft.com/office/officeart/2005/8/layout/radial5"/>
    <dgm:cxn modelId="{20D2FDD3-A0BC-4D82-8C8B-5D2D8A7651EB}" type="presParOf" srcId="{DF7E5205-1D3E-4C4F-BFA4-553E3553371A}" destId="{0F31A64E-2299-4167-9A7B-C64586F4CD5E}" srcOrd="0" destOrd="0" presId="urn:microsoft.com/office/officeart/2005/8/layout/radial5"/>
    <dgm:cxn modelId="{0A37BFA3-0DA4-40F8-96C5-A62D8840E602}" type="presParOf" srcId="{08CCF9AF-37AC-4E1C-ACE8-E6C1E94B5876}" destId="{7CC96513-DAC4-40DB-A82E-C741419B20BF}" srcOrd="2" destOrd="0" presId="urn:microsoft.com/office/officeart/2005/8/layout/radial5"/>
    <dgm:cxn modelId="{7CB5CCDF-6F1B-4976-8430-FC6026F87B95}" type="presParOf" srcId="{08CCF9AF-37AC-4E1C-ACE8-E6C1E94B5876}" destId="{62B39A34-DFA6-42A2-ADBF-4A051A7A906C}" srcOrd="3" destOrd="0" presId="urn:microsoft.com/office/officeart/2005/8/layout/radial5"/>
    <dgm:cxn modelId="{FAD29776-8066-4B5E-8D53-C20510B2D7B2}" type="presParOf" srcId="{62B39A34-DFA6-42A2-ADBF-4A051A7A906C}" destId="{F8CCD721-5765-4E36-AFCC-89A6DAA9C6F9}" srcOrd="0" destOrd="0" presId="urn:microsoft.com/office/officeart/2005/8/layout/radial5"/>
    <dgm:cxn modelId="{8063DC24-2515-484A-BC1F-0ECE0217C7B9}" type="presParOf" srcId="{08CCF9AF-37AC-4E1C-ACE8-E6C1E94B5876}" destId="{A4AD06D0-908C-4EA3-AD8E-1755295677C6}" srcOrd="4" destOrd="0" presId="urn:microsoft.com/office/officeart/2005/8/layout/radial5"/>
    <dgm:cxn modelId="{E83A148F-5F94-42D8-A4F6-9F00372F7EBF}" type="presParOf" srcId="{08CCF9AF-37AC-4E1C-ACE8-E6C1E94B5876}" destId="{1017DD38-1714-48B8-8DDD-FB6A83D48898}" srcOrd="5" destOrd="0" presId="urn:microsoft.com/office/officeart/2005/8/layout/radial5"/>
    <dgm:cxn modelId="{F4845351-56EA-49E2-98A2-8F5A784CF099}" type="presParOf" srcId="{1017DD38-1714-48B8-8DDD-FB6A83D48898}" destId="{688FEE65-37DA-4AD6-97B8-73AB19C64C9F}" srcOrd="0" destOrd="0" presId="urn:microsoft.com/office/officeart/2005/8/layout/radial5"/>
    <dgm:cxn modelId="{77719169-BF3B-4526-935F-F445981AF07C}" type="presParOf" srcId="{08CCF9AF-37AC-4E1C-ACE8-E6C1E94B5876}" destId="{2B560A3F-A705-4E89-AB25-4A627773FC64}" srcOrd="6" destOrd="0" presId="urn:microsoft.com/office/officeart/2005/8/layout/radial5"/>
    <dgm:cxn modelId="{CFE863FF-9670-4867-8D48-E0C01E1A3D07}" type="presParOf" srcId="{08CCF9AF-37AC-4E1C-ACE8-E6C1E94B5876}" destId="{17C3D9F1-DC9A-43C3-8492-9A1240894007}" srcOrd="7" destOrd="0" presId="urn:microsoft.com/office/officeart/2005/8/layout/radial5"/>
    <dgm:cxn modelId="{247B0C8F-5960-4CBA-BF5C-17334CBEB653}" type="presParOf" srcId="{17C3D9F1-DC9A-43C3-8492-9A1240894007}" destId="{8D4E9A9C-C74A-4CCC-A99A-4F44B30E8F35}" srcOrd="0" destOrd="0" presId="urn:microsoft.com/office/officeart/2005/8/layout/radial5"/>
    <dgm:cxn modelId="{BA0B4814-30EC-43ED-9648-62CB423E64AC}" type="presParOf" srcId="{08CCF9AF-37AC-4E1C-ACE8-E6C1E94B5876}" destId="{5951EDAC-DD37-44AE-A2F0-F1B96425B66B}" srcOrd="8" destOrd="0" presId="urn:microsoft.com/office/officeart/2005/8/layout/radial5"/>
    <dgm:cxn modelId="{D9D7C496-17D4-406A-A3FF-26AABC993858}" type="presParOf" srcId="{08CCF9AF-37AC-4E1C-ACE8-E6C1E94B5876}" destId="{B5309F4C-FC6F-4A8F-965E-288D98A32BFC}" srcOrd="9" destOrd="0" presId="urn:microsoft.com/office/officeart/2005/8/layout/radial5"/>
    <dgm:cxn modelId="{EED09F32-80AF-4371-8B74-010FD01B308E}" type="presParOf" srcId="{B5309F4C-FC6F-4A8F-965E-288D98A32BFC}" destId="{5A7D6FC0-B3D9-42DD-A186-07E46481268F}" srcOrd="0" destOrd="0" presId="urn:microsoft.com/office/officeart/2005/8/layout/radial5"/>
    <dgm:cxn modelId="{D5B137DA-B552-411A-B08D-CF68E59C1943}" type="presParOf" srcId="{08CCF9AF-37AC-4E1C-ACE8-E6C1E94B5876}" destId="{F326184E-36ED-4162-A14A-0F3C85AD0B5B}" srcOrd="10" destOrd="0" presId="urn:microsoft.com/office/officeart/2005/8/layout/radial5"/>
    <dgm:cxn modelId="{E5012E75-6004-43B5-84BD-C7F276E4CF40}" type="presParOf" srcId="{08CCF9AF-37AC-4E1C-ACE8-E6C1E94B5876}" destId="{F76AAECC-3AB7-4EDA-8E6E-4DD5C47796A0}" srcOrd="11" destOrd="0" presId="urn:microsoft.com/office/officeart/2005/8/layout/radial5"/>
    <dgm:cxn modelId="{B0B5E127-829D-4878-B1DA-89C87FBD56EF}" type="presParOf" srcId="{F76AAECC-3AB7-4EDA-8E6E-4DD5C47796A0}" destId="{AABB2757-6E11-4168-9CC7-14D2EBB6E7DF}" srcOrd="0" destOrd="0" presId="urn:microsoft.com/office/officeart/2005/8/layout/radial5"/>
    <dgm:cxn modelId="{BA918705-AC3D-4EA3-954D-C3965E0F3E92}" type="presParOf" srcId="{08CCF9AF-37AC-4E1C-ACE8-E6C1E94B5876}" destId="{E4AC7886-CC0A-448D-97FC-AC737DA5E63A}" srcOrd="12" destOrd="0" presId="urn:microsoft.com/office/officeart/2005/8/layout/radial5"/>
    <dgm:cxn modelId="{D2402812-6358-44B1-9182-7C6128B93F8B}" type="presParOf" srcId="{08CCF9AF-37AC-4E1C-ACE8-E6C1E94B5876}" destId="{F47D067D-5938-4AF0-821D-C424426D2705}" srcOrd="13" destOrd="0" presId="urn:microsoft.com/office/officeart/2005/8/layout/radial5"/>
    <dgm:cxn modelId="{0EB37C75-6ABA-4CB9-9897-ACE365FAEDD3}" type="presParOf" srcId="{F47D067D-5938-4AF0-821D-C424426D2705}" destId="{37FF8185-5474-444A-9397-9F076D12593E}" srcOrd="0" destOrd="0" presId="urn:microsoft.com/office/officeart/2005/8/layout/radial5"/>
    <dgm:cxn modelId="{DF07C23D-72FF-4EC0-8C73-82BD4F61FCBB}" type="presParOf" srcId="{08CCF9AF-37AC-4E1C-ACE8-E6C1E94B5876}" destId="{DE835798-24F7-48B1-BECD-6467F41CE043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25006-636B-4FB6-B7B4-9C39F47E2B49}">
      <dsp:nvSpPr>
        <dsp:cNvPr id="0" name=""/>
        <dsp:cNvSpPr/>
      </dsp:nvSpPr>
      <dsp:spPr>
        <a:xfrm>
          <a:off x="1658471" y="1280814"/>
          <a:ext cx="715307" cy="715307"/>
        </a:xfrm>
        <a:prstGeom prst="ellips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Bypass SSO</a:t>
          </a:r>
          <a:endParaRPr lang="nb-NO" sz="1000" kern="1200" dirty="0"/>
        </a:p>
      </dsp:txBody>
      <dsp:txXfrm>
        <a:off x="1763225" y="1385568"/>
        <a:ext cx="505799" cy="505799"/>
      </dsp:txXfrm>
    </dsp:sp>
    <dsp:sp modelId="{DF7E5205-1D3E-4C4F-BFA4-553E3553371A}">
      <dsp:nvSpPr>
        <dsp:cNvPr id="0" name=""/>
        <dsp:cNvSpPr/>
      </dsp:nvSpPr>
      <dsp:spPr>
        <a:xfrm rot="16200000">
          <a:off x="1914121" y="1007438"/>
          <a:ext cx="204007" cy="173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700" kern="1200"/>
        </a:p>
      </dsp:txBody>
      <dsp:txXfrm>
        <a:off x="1940128" y="1068121"/>
        <a:ext cx="151994" cy="104026"/>
      </dsp:txXfrm>
    </dsp:sp>
    <dsp:sp modelId="{7CC96513-DAC4-40DB-A82E-C741419B20BF}">
      <dsp:nvSpPr>
        <dsp:cNvPr id="0" name=""/>
        <dsp:cNvSpPr/>
      </dsp:nvSpPr>
      <dsp:spPr>
        <a:xfrm>
          <a:off x="1569057" y="1759"/>
          <a:ext cx="894134" cy="894134"/>
        </a:xfrm>
        <a:prstGeom prst="ellips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 err="1"/>
            <a:t>Anonymous</a:t>
          </a:r>
          <a:r>
            <a:rPr lang="nb-NO" sz="700" kern="1200" dirty="0"/>
            <a:t> </a:t>
          </a:r>
          <a:r>
            <a:rPr lang="nb-NO" sz="700" kern="1200" dirty="0" err="1"/>
            <a:t>access</a:t>
          </a:r>
          <a:endParaRPr lang="nb-NO" sz="700" kern="1200" dirty="0"/>
        </a:p>
      </dsp:txBody>
      <dsp:txXfrm>
        <a:off x="1700000" y="132702"/>
        <a:ext cx="632248" cy="632248"/>
      </dsp:txXfrm>
    </dsp:sp>
    <dsp:sp modelId="{62B39A34-DFA6-42A2-ADBF-4A051A7A906C}">
      <dsp:nvSpPr>
        <dsp:cNvPr id="0" name=""/>
        <dsp:cNvSpPr/>
      </dsp:nvSpPr>
      <dsp:spPr>
        <a:xfrm rot="19285714">
          <a:off x="2339703" y="1212388"/>
          <a:ext cx="204007" cy="173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-28654"/>
            <a:satOff val="-2732"/>
            <a:lumOff val="4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700" kern="1200"/>
        </a:p>
      </dsp:txBody>
      <dsp:txXfrm>
        <a:off x="2345377" y="1263279"/>
        <a:ext cx="151994" cy="104026"/>
      </dsp:txXfrm>
    </dsp:sp>
    <dsp:sp modelId="{A4AD06D0-908C-4EA3-AD8E-1755295677C6}">
      <dsp:nvSpPr>
        <dsp:cNvPr id="0" name=""/>
        <dsp:cNvSpPr/>
      </dsp:nvSpPr>
      <dsp:spPr>
        <a:xfrm>
          <a:off x="2499157" y="449671"/>
          <a:ext cx="894134" cy="894134"/>
        </a:xfrm>
        <a:prstGeom prst="ellipse">
          <a:avLst/>
        </a:prstGeom>
        <a:solidFill>
          <a:schemeClr val="accent5">
            <a:shade val="80000"/>
            <a:hueOff val="-28675"/>
            <a:satOff val="-2810"/>
            <a:lumOff val="51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Brute force</a:t>
          </a:r>
        </a:p>
      </dsp:txBody>
      <dsp:txXfrm>
        <a:off x="2630100" y="580614"/>
        <a:ext cx="632248" cy="632248"/>
      </dsp:txXfrm>
    </dsp:sp>
    <dsp:sp modelId="{1017DD38-1714-48B8-8DDD-FB6A83D48898}">
      <dsp:nvSpPr>
        <dsp:cNvPr id="0" name=""/>
        <dsp:cNvSpPr/>
      </dsp:nvSpPr>
      <dsp:spPr>
        <a:xfrm rot="771429">
          <a:off x="2444813" y="1672905"/>
          <a:ext cx="204007" cy="173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-57309"/>
            <a:satOff val="-5463"/>
            <a:lumOff val="9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700" kern="1200"/>
        </a:p>
      </dsp:txBody>
      <dsp:txXfrm>
        <a:off x="2445465" y="1701794"/>
        <a:ext cx="151994" cy="104026"/>
      </dsp:txXfrm>
    </dsp:sp>
    <dsp:sp modelId="{2B560A3F-A705-4E89-AB25-4A627773FC64}">
      <dsp:nvSpPr>
        <dsp:cNvPr id="0" name=""/>
        <dsp:cNvSpPr/>
      </dsp:nvSpPr>
      <dsp:spPr>
        <a:xfrm>
          <a:off x="2728872" y="1456121"/>
          <a:ext cx="894134" cy="894134"/>
        </a:xfrm>
        <a:prstGeom prst="ellipse">
          <a:avLst/>
        </a:prstGeom>
        <a:solidFill>
          <a:schemeClr val="accent5">
            <a:shade val="80000"/>
            <a:hueOff val="-57351"/>
            <a:satOff val="-5619"/>
            <a:lumOff val="103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 err="1"/>
            <a:t>Password</a:t>
          </a:r>
          <a:r>
            <a:rPr lang="nb-NO" sz="700" kern="1200" dirty="0"/>
            <a:t> reset</a:t>
          </a:r>
        </a:p>
      </dsp:txBody>
      <dsp:txXfrm>
        <a:off x="2859815" y="1587064"/>
        <a:ext cx="632248" cy="632248"/>
      </dsp:txXfrm>
    </dsp:sp>
    <dsp:sp modelId="{17C3D9F1-DC9A-43C3-8492-9A1240894007}">
      <dsp:nvSpPr>
        <dsp:cNvPr id="0" name=""/>
        <dsp:cNvSpPr/>
      </dsp:nvSpPr>
      <dsp:spPr>
        <a:xfrm rot="3857143">
          <a:off x="2150301" y="2042212"/>
          <a:ext cx="204007" cy="173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-85963"/>
            <a:satOff val="-8195"/>
            <a:lumOff val="14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700" kern="1200"/>
        </a:p>
      </dsp:txBody>
      <dsp:txXfrm>
        <a:off x="2165024" y="2053457"/>
        <a:ext cx="151994" cy="104026"/>
      </dsp:txXfrm>
    </dsp:sp>
    <dsp:sp modelId="{5951EDAC-DD37-44AE-A2F0-F1B96425B66B}">
      <dsp:nvSpPr>
        <dsp:cNvPr id="0" name=""/>
        <dsp:cNvSpPr/>
      </dsp:nvSpPr>
      <dsp:spPr>
        <a:xfrm>
          <a:off x="2085224" y="2263231"/>
          <a:ext cx="894134" cy="894134"/>
        </a:xfrm>
        <a:prstGeom prst="ellipse">
          <a:avLst/>
        </a:prstGeom>
        <a:solidFill>
          <a:schemeClr val="accent5">
            <a:shade val="80000"/>
            <a:hueOff val="-86026"/>
            <a:satOff val="-8429"/>
            <a:lumOff val="15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 err="1"/>
            <a:t>Sign</a:t>
          </a:r>
          <a:r>
            <a:rPr lang="nb-NO" sz="700" kern="1200" dirty="0"/>
            <a:t> up</a:t>
          </a:r>
        </a:p>
      </dsp:txBody>
      <dsp:txXfrm>
        <a:off x="2216167" y="2394174"/>
        <a:ext cx="632248" cy="632248"/>
      </dsp:txXfrm>
    </dsp:sp>
    <dsp:sp modelId="{B5309F4C-FC6F-4A8F-965E-288D98A32BFC}">
      <dsp:nvSpPr>
        <dsp:cNvPr id="0" name=""/>
        <dsp:cNvSpPr/>
      </dsp:nvSpPr>
      <dsp:spPr>
        <a:xfrm rot="6942857">
          <a:off x="1677940" y="2042212"/>
          <a:ext cx="204007" cy="173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-114617"/>
            <a:satOff val="-10926"/>
            <a:lumOff val="19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700" kern="1200"/>
        </a:p>
      </dsp:txBody>
      <dsp:txXfrm rot="10800000">
        <a:off x="1715230" y="2053457"/>
        <a:ext cx="151994" cy="104026"/>
      </dsp:txXfrm>
    </dsp:sp>
    <dsp:sp modelId="{F326184E-36ED-4162-A14A-0F3C85AD0B5B}">
      <dsp:nvSpPr>
        <dsp:cNvPr id="0" name=""/>
        <dsp:cNvSpPr/>
      </dsp:nvSpPr>
      <dsp:spPr>
        <a:xfrm>
          <a:off x="1052891" y="2263231"/>
          <a:ext cx="894134" cy="894134"/>
        </a:xfrm>
        <a:prstGeom prst="ellipse">
          <a:avLst/>
        </a:prstGeom>
        <a:solidFill>
          <a:schemeClr val="accent5">
            <a:shade val="80000"/>
            <a:hueOff val="-114701"/>
            <a:satOff val="-11239"/>
            <a:lumOff val="207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 err="1"/>
            <a:t>Enumeration</a:t>
          </a:r>
          <a:r>
            <a:rPr lang="nb-NO" sz="700" kern="1200" dirty="0"/>
            <a:t> </a:t>
          </a:r>
        </a:p>
      </dsp:txBody>
      <dsp:txXfrm>
        <a:off x="1183834" y="2394174"/>
        <a:ext cx="632248" cy="632248"/>
      </dsp:txXfrm>
    </dsp:sp>
    <dsp:sp modelId="{F76AAECC-3AB7-4EDA-8E6E-4DD5C47796A0}">
      <dsp:nvSpPr>
        <dsp:cNvPr id="0" name=""/>
        <dsp:cNvSpPr/>
      </dsp:nvSpPr>
      <dsp:spPr>
        <a:xfrm rot="10028571">
          <a:off x="1383428" y="1672905"/>
          <a:ext cx="204007" cy="173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-143272"/>
            <a:satOff val="-13657"/>
            <a:lumOff val="2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700" kern="1200"/>
        </a:p>
      </dsp:txBody>
      <dsp:txXfrm rot="10800000">
        <a:off x="1434789" y="1701794"/>
        <a:ext cx="151994" cy="104026"/>
      </dsp:txXfrm>
    </dsp:sp>
    <dsp:sp modelId="{E4AC7886-CC0A-448D-97FC-AC737DA5E63A}">
      <dsp:nvSpPr>
        <dsp:cNvPr id="0" name=""/>
        <dsp:cNvSpPr/>
      </dsp:nvSpPr>
      <dsp:spPr>
        <a:xfrm>
          <a:off x="409243" y="1456121"/>
          <a:ext cx="894134" cy="894134"/>
        </a:xfrm>
        <a:prstGeom prst="ellipse">
          <a:avLst/>
        </a:prstGeom>
        <a:solidFill>
          <a:schemeClr val="accent5">
            <a:shade val="80000"/>
            <a:hueOff val="-143377"/>
            <a:satOff val="-14048"/>
            <a:lumOff val="259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 err="1"/>
            <a:t>Social</a:t>
          </a:r>
          <a:r>
            <a:rPr lang="nb-NO" sz="700" kern="1200" dirty="0"/>
            <a:t> </a:t>
          </a:r>
          <a:r>
            <a:rPr lang="nb-NO" sz="700" kern="1200" dirty="0" err="1"/>
            <a:t>engineering</a:t>
          </a:r>
          <a:endParaRPr lang="nb-NO" sz="700" kern="1200" dirty="0"/>
        </a:p>
      </dsp:txBody>
      <dsp:txXfrm>
        <a:off x="540186" y="1587064"/>
        <a:ext cx="632248" cy="632248"/>
      </dsp:txXfrm>
    </dsp:sp>
    <dsp:sp modelId="{F47D067D-5938-4AF0-821D-C424426D2705}">
      <dsp:nvSpPr>
        <dsp:cNvPr id="0" name=""/>
        <dsp:cNvSpPr/>
      </dsp:nvSpPr>
      <dsp:spPr>
        <a:xfrm rot="13114286">
          <a:off x="1488538" y="1212388"/>
          <a:ext cx="204007" cy="173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-171926"/>
            <a:satOff val="-16389"/>
            <a:lumOff val="287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700" kern="1200"/>
        </a:p>
      </dsp:txBody>
      <dsp:txXfrm rot="10800000">
        <a:off x="1534877" y="1263279"/>
        <a:ext cx="151994" cy="104026"/>
      </dsp:txXfrm>
    </dsp:sp>
    <dsp:sp modelId="{DE835798-24F7-48B1-BECD-6467F41CE043}">
      <dsp:nvSpPr>
        <dsp:cNvPr id="0" name=""/>
        <dsp:cNvSpPr/>
      </dsp:nvSpPr>
      <dsp:spPr>
        <a:xfrm>
          <a:off x="638958" y="449671"/>
          <a:ext cx="894134" cy="894134"/>
        </a:xfrm>
        <a:prstGeom prst="ellipse">
          <a:avLst/>
        </a:prstGeom>
        <a:solidFill>
          <a:schemeClr val="accent5">
            <a:shade val="80000"/>
            <a:hueOff val="-172052"/>
            <a:satOff val="-16858"/>
            <a:lumOff val="311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 err="1"/>
            <a:t>Backdoor</a:t>
          </a:r>
          <a:endParaRPr lang="nb-NO" sz="700" kern="1200" dirty="0"/>
        </a:p>
      </dsp:txBody>
      <dsp:txXfrm>
        <a:off x="769901" y="580614"/>
        <a:ext cx="632248" cy="632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6T07:58:12.59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8084 1,'-8070'0,"8056"0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6T07:58:18.76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1319 0,'-1308'0,"1298"0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60B9E-9272-4EBC-B7A3-03531EF32D7D}" type="datetimeFigureOut">
              <a:rPr lang="nb-NO" smtClean="0"/>
              <a:t>06.10.2023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E68ED-A7AE-4D37-A3FB-47FEC6A308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0045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page_bei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897F539-4998-4F3A-974F-8971EA9C9D05}"/>
              </a:ext>
            </a:extLst>
          </p:cNvPr>
          <p:cNvSpPr/>
          <p:nvPr/>
        </p:nvSpPr>
        <p:spPr>
          <a:xfrm>
            <a:off x="0" y="836501"/>
            <a:ext cx="9150492" cy="430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Friform 39">
            <a:extLst>
              <a:ext uri="{FF2B5EF4-FFF2-40B4-BE49-F238E27FC236}">
                <a16:creationId xmlns:a16="http://schemas.microsoft.com/office/drawing/2014/main" id="{90B0AA4D-713B-F647-880F-22FA178EC2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79964" y="837900"/>
            <a:ext cx="5864035" cy="4305600"/>
          </a:xfrm>
          <a:custGeom>
            <a:avLst/>
            <a:gdLst>
              <a:gd name="connsiteX0" fmla="*/ 0 w 5870536"/>
              <a:gd name="connsiteY0" fmla="*/ 0 h 4305600"/>
              <a:gd name="connsiteX1" fmla="*/ 5870536 w 5870536"/>
              <a:gd name="connsiteY1" fmla="*/ 0 h 4305600"/>
              <a:gd name="connsiteX2" fmla="*/ 5870536 w 5870536"/>
              <a:gd name="connsiteY2" fmla="*/ 4305600 h 4305600"/>
              <a:gd name="connsiteX3" fmla="*/ 0 w 5870536"/>
              <a:gd name="connsiteY3" fmla="*/ 4305600 h 4305600"/>
              <a:gd name="connsiteX4" fmla="*/ 0 w 5870536"/>
              <a:gd name="connsiteY4" fmla="*/ 4299135 h 4305600"/>
              <a:gd name="connsiteX5" fmla="*/ 92081 w 5870536"/>
              <a:gd name="connsiteY5" fmla="*/ 4294486 h 4305600"/>
              <a:gd name="connsiteX6" fmla="*/ 2024769 w 5870536"/>
              <a:gd name="connsiteY6" fmla="*/ 2152800 h 4305600"/>
              <a:gd name="connsiteX7" fmla="*/ 92081 w 5870536"/>
              <a:gd name="connsiteY7" fmla="*/ 11115 h 4305600"/>
              <a:gd name="connsiteX8" fmla="*/ 0 w 5870536"/>
              <a:gd name="connsiteY8" fmla="*/ 6465 h 43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0536" h="4305600">
                <a:moveTo>
                  <a:pt x="0" y="0"/>
                </a:moveTo>
                <a:lnTo>
                  <a:pt x="5870536" y="0"/>
                </a:lnTo>
                <a:lnTo>
                  <a:pt x="5870536" y="4305600"/>
                </a:lnTo>
                <a:lnTo>
                  <a:pt x="0" y="4305600"/>
                </a:lnTo>
                <a:lnTo>
                  <a:pt x="0" y="4299135"/>
                </a:lnTo>
                <a:lnTo>
                  <a:pt x="92081" y="4294486"/>
                </a:lnTo>
                <a:cubicBezTo>
                  <a:pt x="1177643" y="4184241"/>
                  <a:pt x="2024769" y="3267449"/>
                  <a:pt x="2024769" y="2152800"/>
                </a:cubicBezTo>
                <a:cubicBezTo>
                  <a:pt x="2024769" y="1038151"/>
                  <a:pt x="1177643" y="121360"/>
                  <a:pt x="92081" y="11115"/>
                </a:cubicBezTo>
                <a:lnTo>
                  <a:pt x="0" y="646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2160000" tIns="360000" rIns="720000" anchor="t" anchorCtr="1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</a:t>
            </a:r>
            <a:br>
              <a:rPr lang="nb-NO" sz="900" dirty="0"/>
            </a:br>
            <a:r>
              <a:rPr lang="nb-NO" sz="900" dirty="0"/>
              <a:t>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grpSp>
        <p:nvGrpSpPr>
          <p:cNvPr id="115" name="Gruppe 114">
            <a:extLst>
              <a:ext uri="{FF2B5EF4-FFF2-40B4-BE49-F238E27FC236}">
                <a16:creationId xmlns:a16="http://schemas.microsoft.com/office/drawing/2014/main" id="{41E97E57-5157-4765-A889-FD768F44AD8B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CB4EC828-AA64-4B3B-BA7F-3939F0DDCC1D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ett linje 116">
              <a:extLst>
                <a:ext uri="{FF2B5EF4-FFF2-40B4-BE49-F238E27FC236}">
                  <a16:creationId xmlns:a16="http://schemas.microsoft.com/office/drawing/2014/main" id="{FC708BC3-AF6A-4C2A-A040-E7D2584F5679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6116CDD8-8FA0-499C-8024-98736A2A45BE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F87D2C52-DF01-487F-94E1-3B4808498D4C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tt linje 119">
              <a:extLst>
                <a:ext uri="{FF2B5EF4-FFF2-40B4-BE49-F238E27FC236}">
                  <a16:creationId xmlns:a16="http://schemas.microsoft.com/office/drawing/2014/main" id="{D23653C0-3C9E-4DC9-9B20-7CB67F5F9553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tt linje 120">
              <a:extLst>
                <a:ext uri="{FF2B5EF4-FFF2-40B4-BE49-F238E27FC236}">
                  <a16:creationId xmlns:a16="http://schemas.microsoft.com/office/drawing/2014/main" id="{2BD9608F-579A-4E69-946E-738146576D95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7C61F4DE-2E50-462D-A392-B853CA21D799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C04DF60F-3682-4D29-A6CE-7D6AAA8FA5CC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E042CA0E-47DC-47FC-897F-70F70BFB366F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3863232C-D53F-48D6-A0E7-CC9B4C60E264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6275ADF1-B804-49A7-96BE-70D8AFECB88C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126">
              <a:extLst>
                <a:ext uri="{FF2B5EF4-FFF2-40B4-BE49-F238E27FC236}">
                  <a16:creationId xmlns:a16="http://schemas.microsoft.com/office/drawing/2014/main" id="{6A12681A-6F23-4F31-ACA4-1A2E0006D537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Rett linje 127">
              <a:extLst>
                <a:ext uri="{FF2B5EF4-FFF2-40B4-BE49-F238E27FC236}">
                  <a16:creationId xmlns:a16="http://schemas.microsoft.com/office/drawing/2014/main" id="{6CC3DE73-64F8-4D3E-B3A9-935C5F8AA878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FAC273D9-8153-4188-B7CA-F30670E78B13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>
              <a:extLst>
                <a:ext uri="{FF2B5EF4-FFF2-40B4-BE49-F238E27FC236}">
                  <a16:creationId xmlns:a16="http://schemas.microsoft.com/office/drawing/2014/main" id="{916C3980-C8A1-45C7-AA35-A88DD771F2A1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E99AC163-1D5E-4BFA-BE31-B64B3B6121BF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E1A62F24-69EB-4117-B6FE-6407220526C9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D3A4283-61B4-4CE7-98B3-DD15277A1CA4}"/>
              </a:ext>
            </a:extLst>
          </p:cNvPr>
          <p:cNvGrpSpPr/>
          <p:nvPr/>
        </p:nvGrpSpPr>
        <p:grpSpPr>
          <a:xfrm>
            <a:off x="-339073" y="1"/>
            <a:ext cx="180000" cy="4246200"/>
            <a:chOff x="-583532" y="1"/>
            <a:chExt cx="372980" cy="4246200"/>
          </a:xfrm>
        </p:grpSpPr>
        <p:cxnSp>
          <p:nvCxnSpPr>
            <p:cNvPr id="166" name="Rett linje 165">
              <a:extLst>
                <a:ext uri="{FF2B5EF4-FFF2-40B4-BE49-F238E27FC236}">
                  <a16:creationId xmlns:a16="http://schemas.microsoft.com/office/drawing/2014/main" id="{AE79378C-6DE6-4A62-A57A-8ADA616F54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-1864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Rett linje 168">
              <a:extLst>
                <a:ext uri="{FF2B5EF4-FFF2-40B4-BE49-F238E27FC236}">
                  <a16:creationId xmlns:a16="http://schemas.microsoft.com/office/drawing/2014/main" id="{DA872C10-59C3-4434-A633-E66C99353B1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22399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Rett linje 169">
              <a:extLst>
                <a:ext uri="{FF2B5EF4-FFF2-40B4-BE49-F238E27FC236}">
                  <a16:creationId xmlns:a16="http://schemas.microsoft.com/office/drawing/2014/main" id="{71B24215-F01A-485B-A939-3F00F3A22D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11052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Rett linje 170">
              <a:extLst>
                <a:ext uri="{FF2B5EF4-FFF2-40B4-BE49-F238E27FC236}">
                  <a16:creationId xmlns:a16="http://schemas.microsoft.com/office/drawing/2014/main" id="{ADCFBA45-D34E-4289-B179-5626BD5E2E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3531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Rett linje 171">
              <a:extLst>
                <a:ext uri="{FF2B5EF4-FFF2-40B4-BE49-F238E27FC236}">
                  <a16:creationId xmlns:a16="http://schemas.microsoft.com/office/drawing/2014/main" id="{C8991031-407D-4BDF-A817-F5AE7F4EAE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3" y="5166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Rett linje 172">
              <a:extLst>
                <a:ext uri="{FF2B5EF4-FFF2-40B4-BE49-F238E27FC236}">
                  <a16:creationId xmlns:a16="http://schemas.microsoft.com/office/drawing/2014/main" id="{7610412E-A155-4674-8251-7706FBEE8D0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17298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Rett linje 173">
              <a:extLst>
                <a:ext uri="{FF2B5EF4-FFF2-40B4-BE49-F238E27FC236}">
                  <a16:creationId xmlns:a16="http://schemas.microsoft.com/office/drawing/2014/main" id="{B43C8BAA-7CFD-4FF4-A348-82C4B4D4433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29430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Rett linje 174">
              <a:extLst>
                <a:ext uri="{FF2B5EF4-FFF2-40B4-BE49-F238E27FC236}">
                  <a16:creationId xmlns:a16="http://schemas.microsoft.com/office/drawing/2014/main" id="{2223CED3-2D78-4D56-9B33-66CAD9F894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41562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D9CC3CC4-9519-4F39-AF45-4B0686864F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5069" y="836502"/>
            <a:ext cx="4305600" cy="4306998"/>
          </a:xfrm>
          <a:prstGeom prst="ellipse">
            <a:avLst/>
          </a:prstGeom>
          <a:solidFill>
            <a:schemeClr val="accent2"/>
          </a:solidFill>
        </p:spPr>
        <p:txBody>
          <a:bodyPr lIns="180000" tIns="540000" rIns="180000" bIns="540000" anchor="t">
            <a:normAutofit/>
          </a:bodyPr>
          <a:lstStyle>
            <a:lvl1pPr algn="ctr">
              <a:lnSpc>
                <a:spcPct val="100000"/>
              </a:lnSpc>
              <a:defRPr sz="25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title</a:t>
            </a:r>
            <a:endParaRPr lang="nb-NO" noProof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CF5EDEC-7BE2-4E2E-A936-F04462A3D2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4930" y="4244315"/>
            <a:ext cx="2305878" cy="398195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subtitle</a:t>
            </a:r>
            <a:r>
              <a:rPr lang="nb-NO" noProof="0"/>
              <a:t>, date and presenter</a:t>
            </a:r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0157A21E-843C-47D9-9FED-931B78DA68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1469"/>
            <a:ext cx="1645920" cy="239406"/>
          </a:xfrm>
          <a:prstGeom prst="rect">
            <a:avLst/>
          </a:prstGeom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A19D8690-E397-46AC-809D-9330FAEE1E58}"/>
              </a:ext>
            </a:extLst>
          </p:cNvPr>
          <p:cNvSpPr txBox="1"/>
          <p:nvPr userDrawn="1"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Front page - beige circle</a:t>
            </a:r>
            <a:endParaRPr lang="nb-NO" sz="800" b="1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8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606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0" y="1213201"/>
            <a:ext cx="8280400" cy="3158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Title and content – text only</a:t>
            </a:r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40A53F90-98CF-49FD-B773-0DB06A17A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936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Title and content – two columns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4DDC4F5-0B8F-4718-A964-553C1E697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title</a:t>
            </a:r>
            <a:r>
              <a:rPr lang="nb-NO" noProof="0"/>
              <a:t>, </a:t>
            </a:r>
            <a:r>
              <a:rPr lang="nb-NO" noProof="0" err="1"/>
              <a:t>max</a:t>
            </a:r>
            <a:r>
              <a:rPr lang="nb-NO" noProof="0"/>
              <a:t> 2 lines</a:t>
            </a:r>
            <a:endParaRPr lang="nb-NO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5F3FE96-4603-4A89-B94C-EEF8C60DC91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1800" y="1212849"/>
            <a:ext cx="4032250" cy="3159127"/>
          </a:xfrm>
          <a:prstGeom prst="rect">
            <a:avLst/>
          </a:prstGeom>
          <a:solidFill>
            <a:schemeClr val="bg1"/>
          </a:solidFill>
        </p:spPr>
        <p:txBody>
          <a:bodyPr lIns="0" tIns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0D08595-E5A3-46B1-A34E-F5D150C4015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79950" y="1212850"/>
            <a:ext cx="4032250" cy="3159126"/>
          </a:xfrm>
          <a:prstGeom prst="rect">
            <a:avLst/>
          </a:prstGeom>
          <a:solidFill>
            <a:schemeClr val="bg1"/>
          </a:solidFill>
        </p:spPr>
        <p:txBody>
          <a:bodyPr lIns="0" tIns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err="1"/>
              <a:t>Text</a:t>
            </a:r>
            <a:r>
              <a:rPr lang="nb-NO" noProof="0"/>
              <a:t> first </a:t>
            </a:r>
            <a:r>
              <a:rPr lang="nb-NO" noProof="0" err="1"/>
              <a:t>level</a:t>
            </a:r>
            <a:endParaRPr lang="nb-NO" noProof="0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en-US"/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7377C77E-4698-4CFF-BC13-5C5EF2167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4763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quare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950" y="411163"/>
            <a:ext cx="4032250" cy="710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F0900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50" y="1212851"/>
            <a:ext cx="4032250" cy="31591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Text square picture left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CFC0CC26-461A-4D86-A1D0-C6135173EF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5900" y="195263"/>
            <a:ext cx="4248150" cy="4392612"/>
          </a:xfrm>
          <a:prstGeom prst="rect">
            <a:avLst/>
          </a:prstGeom>
        </p:spPr>
        <p:txBody>
          <a:bodyPr lIns="180000" tIns="1080000" rIns="180000" bIns="180000">
            <a:normAutofit/>
          </a:bodyPr>
          <a:lstStyle>
            <a:lvl1pPr marL="0" indent="0" algn="ctr">
              <a:buFont typeface="+mj-lt"/>
              <a:buNone/>
              <a:defRPr sz="1000" baseline="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FC8A4966-C7A0-42CD-8A78-BB2158CEF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6584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quare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411163"/>
            <a:ext cx="4032250" cy="710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F0900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1" y="1212851"/>
            <a:ext cx="4032250" cy="31591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Text square picture right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CFC0CC26-461A-4D86-A1D0-C6135173EF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950" y="195263"/>
            <a:ext cx="4248150" cy="4392612"/>
          </a:xfrm>
          <a:prstGeom prst="rect">
            <a:avLst/>
          </a:prstGeom>
        </p:spPr>
        <p:txBody>
          <a:bodyPr lIns="180000" tIns="1080000" rIns="180000" bIns="180000">
            <a:normAutofit/>
          </a:bodyPr>
          <a:lstStyle>
            <a:lvl1pPr marL="0" indent="0" algn="ctr">
              <a:buFont typeface="+mj-lt"/>
              <a:buNone/>
              <a:defRPr sz="1000" baseline="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A17EB5D3-F905-4EE6-8D0E-F1174C13F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795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ounde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950" y="411163"/>
            <a:ext cx="4032251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52" y="1213201"/>
            <a:ext cx="4032250" cy="3158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Text rounded picture left</a:t>
            </a:r>
          </a:p>
        </p:txBody>
      </p:sp>
      <p:sp>
        <p:nvSpPr>
          <p:cNvPr id="6" name="Plassholder for bilde 28">
            <a:extLst>
              <a:ext uri="{FF2B5EF4-FFF2-40B4-BE49-F238E27FC236}">
                <a16:creationId xmlns:a16="http://schemas.microsoft.com/office/drawing/2014/main" id="{C91B3EC3-ADCC-4A93-B3FE-A27F02E3F57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-105" y="-6331"/>
            <a:ext cx="4464158" cy="4811395"/>
          </a:xfrm>
          <a:custGeom>
            <a:avLst/>
            <a:gdLst>
              <a:gd name="connsiteX0" fmla="*/ 0 w 6394450"/>
              <a:gd name="connsiteY0" fmla="*/ 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0" fmla="*/ 492259 w 6394450"/>
              <a:gd name="connsiteY0" fmla="*/ 1172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7" fmla="*/ 492259 w 6394450"/>
              <a:gd name="connsiteY7" fmla="*/ 11720 h 5975350"/>
              <a:gd name="connsiteX0" fmla="*/ 0 w 5902191"/>
              <a:gd name="connsiteY0" fmla="*/ 11720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0 w 5902191"/>
              <a:gd name="connsiteY7" fmla="*/ 11720 h 5975350"/>
              <a:gd name="connsiteX0" fmla="*/ 3052 w 5902191"/>
              <a:gd name="connsiteY0" fmla="*/ 5617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3052 w 5902191"/>
              <a:gd name="connsiteY7" fmla="*/ 5617 h 5975350"/>
              <a:gd name="connsiteX0" fmla="*/ 6104 w 5905243"/>
              <a:gd name="connsiteY0" fmla="*/ 5617 h 5981945"/>
              <a:gd name="connsiteX1" fmla="*/ 2914393 w 5905243"/>
              <a:gd name="connsiteY1" fmla="*/ 0 h 5981945"/>
              <a:gd name="connsiteX2" fmla="*/ 2917568 w 5905243"/>
              <a:gd name="connsiteY2" fmla="*/ 0 h 5981945"/>
              <a:gd name="connsiteX3" fmla="*/ 5905243 w 5905243"/>
              <a:gd name="connsiteY3" fmla="*/ 2987675 h 5981945"/>
              <a:gd name="connsiteX4" fmla="*/ 2917568 w 5905243"/>
              <a:gd name="connsiteY4" fmla="*/ 5975350 h 5981945"/>
              <a:gd name="connsiteX5" fmla="*/ 2914393 w 5905243"/>
              <a:gd name="connsiteY5" fmla="*/ 5975350 h 5981945"/>
              <a:gd name="connsiteX6" fmla="*/ 0 w 5905243"/>
              <a:gd name="connsiteY6" fmla="*/ 5981945 h 5981945"/>
              <a:gd name="connsiteX7" fmla="*/ 6104 w 5905243"/>
              <a:gd name="connsiteY7" fmla="*/ 5617 h 5981945"/>
              <a:gd name="connsiteX0" fmla="*/ 6104 w 5905243"/>
              <a:gd name="connsiteY0" fmla="*/ 0 h 5982433"/>
              <a:gd name="connsiteX1" fmla="*/ 2914393 w 5905243"/>
              <a:gd name="connsiteY1" fmla="*/ 488 h 5982433"/>
              <a:gd name="connsiteX2" fmla="*/ 2917568 w 5905243"/>
              <a:gd name="connsiteY2" fmla="*/ 488 h 5982433"/>
              <a:gd name="connsiteX3" fmla="*/ 5905243 w 5905243"/>
              <a:gd name="connsiteY3" fmla="*/ 2988163 h 5982433"/>
              <a:gd name="connsiteX4" fmla="*/ 2917568 w 5905243"/>
              <a:gd name="connsiteY4" fmla="*/ 5975838 h 5982433"/>
              <a:gd name="connsiteX5" fmla="*/ 2914393 w 5905243"/>
              <a:gd name="connsiteY5" fmla="*/ 5975838 h 5982433"/>
              <a:gd name="connsiteX6" fmla="*/ 0 w 5905243"/>
              <a:gd name="connsiteY6" fmla="*/ 5982433 h 5982433"/>
              <a:gd name="connsiteX7" fmla="*/ 6104 w 5905243"/>
              <a:gd name="connsiteY7" fmla="*/ 0 h 5982433"/>
              <a:gd name="connsiteX0" fmla="*/ 12209 w 5911348"/>
              <a:gd name="connsiteY0" fmla="*/ 0 h 5975838"/>
              <a:gd name="connsiteX1" fmla="*/ 2920498 w 5911348"/>
              <a:gd name="connsiteY1" fmla="*/ 488 h 5975838"/>
              <a:gd name="connsiteX2" fmla="*/ 2923673 w 5911348"/>
              <a:gd name="connsiteY2" fmla="*/ 488 h 5975838"/>
              <a:gd name="connsiteX3" fmla="*/ 5911348 w 5911348"/>
              <a:gd name="connsiteY3" fmla="*/ 2988163 h 5975838"/>
              <a:gd name="connsiteX4" fmla="*/ 2923673 w 5911348"/>
              <a:gd name="connsiteY4" fmla="*/ 5975838 h 5975838"/>
              <a:gd name="connsiteX5" fmla="*/ 2920498 w 5911348"/>
              <a:gd name="connsiteY5" fmla="*/ 5975838 h 5975838"/>
              <a:gd name="connsiteX6" fmla="*/ 0 w 5911348"/>
              <a:gd name="connsiteY6" fmla="*/ 5970236 h 5975838"/>
              <a:gd name="connsiteX7" fmla="*/ 12209 w 5911348"/>
              <a:gd name="connsiteY7" fmla="*/ 0 h 5975838"/>
              <a:gd name="connsiteX0" fmla="*/ 203 w 5912703"/>
              <a:gd name="connsiteY0" fmla="*/ 0 h 5975838"/>
              <a:gd name="connsiteX1" fmla="*/ 2921853 w 5912703"/>
              <a:gd name="connsiteY1" fmla="*/ 488 h 5975838"/>
              <a:gd name="connsiteX2" fmla="*/ 2925028 w 5912703"/>
              <a:gd name="connsiteY2" fmla="*/ 488 h 5975838"/>
              <a:gd name="connsiteX3" fmla="*/ 5912703 w 5912703"/>
              <a:gd name="connsiteY3" fmla="*/ 2988163 h 5975838"/>
              <a:gd name="connsiteX4" fmla="*/ 2925028 w 5912703"/>
              <a:gd name="connsiteY4" fmla="*/ 5975838 h 5975838"/>
              <a:gd name="connsiteX5" fmla="*/ 2921853 w 5912703"/>
              <a:gd name="connsiteY5" fmla="*/ 5975838 h 5975838"/>
              <a:gd name="connsiteX6" fmla="*/ 1355 w 5912703"/>
              <a:gd name="connsiteY6" fmla="*/ 5970236 h 5975838"/>
              <a:gd name="connsiteX7" fmla="*/ 203 w 5912703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7156"/>
              <a:gd name="connsiteX1" fmla="*/ 2932746 w 5923596"/>
              <a:gd name="connsiteY1" fmla="*/ 488 h 5977156"/>
              <a:gd name="connsiteX2" fmla="*/ 2935921 w 5923596"/>
              <a:gd name="connsiteY2" fmla="*/ 488 h 5977156"/>
              <a:gd name="connsiteX3" fmla="*/ 5923596 w 5923596"/>
              <a:gd name="connsiteY3" fmla="*/ 2988163 h 5977156"/>
              <a:gd name="connsiteX4" fmla="*/ 2935921 w 5923596"/>
              <a:gd name="connsiteY4" fmla="*/ 5975838 h 5977156"/>
              <a:gd name="connsiteX5" fmla="*/ 2932746 w 5923596"/>
              <a:gd name="connsiteY5" fmla="*/ 5975838 h 5977156"/>
              <a:gd name="connsiteX6" fmla="*/ 0 w 5923596"/>
              <a:gd name="connsiteY6" fmla="*/ 5977156 h 5977156"/>
              <a:gd name="connsiteX7" fmla="*/ 11096 w 5923596"/>
              <a:gd name="connsiteY7" fmla="*/ 0 h 5977156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5 w 5912505"/>
              <a:gd name="connsiteY0" fmla="*/ 0 h 5975838"/>
              <a:gd name="connsiteX1" fmla="*/ 2921655 w 5912505"/>
              <a:gd name="connsiteY1" fmla="*/ 488 h 5975838"/>
              <a:gd name="connsiteX2" fmla="*/ 2924830 w 5912505"/>
              <a:gd name="connsiteY2" fmla="*/ 488 h 5975838"/>
              <a:gd name="connsiteX3" fmla="*/ 5912505 w 5912505"/>
              <a:gd name="connsiteY3" fmla="*/ 2988163 h 5975838"/>
              <a:gd name="connsiteX4" fmla="*/ 2924830 w 5912505"/>
              <a:gd name="connsiteY4" fmla="*/ 5975838 h 5975838"/>
              <a:gd name="connsiteX5" fmla="*/ 2921655 w 5912505"/>
              <a:gd name="connsiteY5" fmla="*/ 5975838 h 5975838"/>
              <a:gd name="connsiteX6" fmla="*/ 160707 w 5912505"/>
              <a:gd name="connsiteY6" fmla="*/ 5970645 h 5975838"/>
              <a:gd name="connsiteX7" fmla="*/ 5 w 5912505"/>
              <a:gd name="connsiteY7" fmla="*/ 0 h 5975838"/>
              <a:gd name="connsiteX0" fmla="*/ 97 w 5757161"/>
              <a:gd name="connsiteY0" fmla="*/ 0 h 5975838"/>
              <a:gd name="connsiteX1" fmla="*/ 2766311 w 5757161"/>
              <a:gd name="connsiteY1" fmla="*/ 488 h 5975838"/>
              <a:gd name="connsiteX2" fmla="*/ 2769486 w 5757161"/>
              <a:gd name="connsiteY2" fmla="*/ 488 h 5975838"/>
              <a:gd name="connsiteX3" fmla="*/ 5757161 w 5757161"/>
              <a:gd name="connsiteY3" fmla="*/ 2988163 h 5975838"/>
              <a:gd name="connsiteX4" fmla="*/ 2769486 w 5757161"/>
              <a:gd name="connsiteY4" fmla="*/ 5975838 h 5975838"/>
              <a:gd name="connsiteX5" fmla="*/ 2766311 w 5757161"/>
              <a:gd name="connsiteY5" fmla="*/ 5975838 h 5975838"/>
              <a:gd name="connsiteX6" fmla="*/ 5363 w 5757161"/>
              <a:gd name="connsiteY6" fmla="*/ 5970645 h 5975838"/>
              <a:gd name="connsiteX7" fmla="*/ 97 w 5757161"/>
              <a:gd name="connsiteY7" fmla="*/ 0 h 5975838"/>
              <a:gd name="connsiteX0" fmla="*/ 156530 w 5751798"/>
              <a:gd name="connsiteY0" fmla="*/ 22521 h 5975350"/>
              <a:gd name="connsiteX1" fmla="*/ 2760948 w 5751798"/>
              <a:gd name="connsiteY1" fmla="*/ 0 h 5975350"/>
              <a:gd name="connsiteX2" fmla="*/ 2764123 w 5751798"/>
              <a:gd name="connsiteY2" fmla="*/ 0 h 5975350"/>
              <a:gd name="connsiteX3" fmla="*/ 5751798 w 5751798"/>
              <a:gd name="connsiteY3" fmla="*/ 2987675 h 5975350"/>
              <a:gd name="connsiteX4" fmla="*/ 2764123 w 5751798"/>
              <a:gd name="connsiteY4" fmla="*/ 5975350 h 5975350"/>
              <a:gd name="connsiteX5" fmla="*/ 2760948 w 5751798"/>
              <a:gd name="connsiteY5" fmla="*/ 5975350 h 5975350"/>
              <a:gd name="connsiteX6" fmla="*/ 0 w 5751798"/>
              <a:gd name="connsiteY6" fmla="*/ 5970157 h 5975350"/>
              <a:gd name="connsiteX7" fmla="*/ 156530 w 5751798"/>
              <a:gd name="connsiteY7" fmla="*/ 22521 h 5975350"/>
              <a:gd name="connsiteX0" fmla="*/ 98 w 5595366"/>
              <a:gd name="connsiteY0" fmla="*/ 2252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0157 h 5975350"/>
              <a:gd name="connsiteX7" fmla="*/ 98 w 5595366"/>
              <a:gd name="connsiteY7" fmla="*/ 22521 h 5975350"/>
              <a:gd name="connsiteX0" fmla="*/ 98 w 5595366"/>
              <a:gd name="connsiteY0" fmla="*/ 9628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0157 h 5975350"/>
              <a:gd name="connsiteX7" fmla="*/ 98 w 5595366"/>
              <a:gd name="connsiteY7" fmla="*/ 9628 h 5975350"/>
              <a:gd name="connsiteX0" fmla="*/ 64 w 5595332"/>
              <a:gd name="connsiteY0" fmla="*/ 9628 h 5980900"/>
              <a:gd name="connsiteX1" fmla="*/ 2604482 w 5595332"/>
              <a:gd name="connsiteY1" fmla="*/ 0 h 5980900"/>
              <a:gd name="connsiteX2" fmla="*/ 2607657 w 5595332"/>
              <a:gd name="connsiteY2" fmla="*/ 0 h 5980900"/>
              <a:gd name="connsiteX3" fmla="*/ 5595332 w 5595332"/>
              <a:gd name="connsiteY3" fmla="*/ 2987675 h 5980900"/>
              <a:gd name="connsiteX4" fmla="*/ 2607657 w 5595332"/>
              <a:gd name="connsiteY4" fmla="*/ 5975350 h 5980900"/>
              <a:gd name="connsiteX5" fmla="*/ 2604482 w 5595332"/>
              <a:gd name="connsiteY5" fmla="*/ 5975350 h 5980900"/>
              <a:gd name="connsiteX6" fmla="*/ 9656 w 5595332"/>
              <a:gd name="connsiteY6" fmla="*/ 5980900 h 5980900"/>
              <a:gd name="connsiteX7" fmla="*/ 64 w 5595332"/>
              <a:gd name="connsiteY7" fmla="*/ 9628 h 5980900"/>
              <a:gd name="connsiteX0" fmla="*/ 215 w 5586832"/>
              <a:gd name="connsiteY0" fmla="*/ 11777 h 5980900"/>
              <a:gd name="connsiteX1" fmla="*/ 2595982 w 5586832"/>
              <a:gd name="connsiteY1" fmla="*/ 0 h 5980900"/>
              <a:gd name="connsiteX2" fmla="*/ 2599157 w 5586832"/>
              <a:gd name="connsiteY2" fmla="*/ 0 h 5980900"/>
              <a:gd name="connsiteX3" fmla="*/ 5586832 w 5586832"/>
              <a:gd name="connsiteY3" fmla="*/ 2987675 h 5980900"/>
              <a:gd name="connsiteX4" fmla="*/ 2599157 w 5586832"/>
              <a:gd name="connsiteY4" fmla="*/ 5975350 h 5980900"/>
              <a:gd name="connsiteX5" fmla="*/ 2595982 w 5586832"/>
              <a:gd name="connsiteY5" fmla="*/ 5975350 h 5980900"/>
              <a:gd name="connsiteX6" fmla="*/ 1156 w 5586832"/>
              <a:gd name="connsiteY6" fmla="*/ 5980900 h 5980900"/>
              <a:gd name="connsiteX7" fmla="*/ 215 w 5586832"/>
              <a:gd name="connsiteY7" fmla="*/ 11777 h 5980900"/>
              <a:gd name="connsiteX0" fmla="*/ 1453 w 5585676"/>
              <a:gd name="connsiteY0" fmla="*/ 9399 h 5980900"/>
              <a:gd name="connsiteX1" fmla="*/ 2594826 w 5585676"/>
              <a:gd name="connsiteY1" fmla="*/ 0 h 5980900"/>
              <a:gd name="connsiteX2" fmla="*/ 2598001 w 5585676"/>
              <a:gd name="connsiteY2" fmla="*/ 0 h 5980900"/>
              <a:gd name="connsiteX3" fmla="*/ 5585676 w 5585676"/>
              <a:gd name="connsiteY3" fmla="*/ 2987675 h 5980900"/>
              <a:gd name="connsiteX4" fmla="*/ 2598001 w 5585676"/>
              <a:gd name="connsiteY4" fmla="*/ 5975350 h 5980900"/>
              <a:gd name="connsiteX5" fmla="*/ 2594826 w 5585676"/>
              <a:gd name="connsiteY5" fmla="*/ 5975350 h 5980900"/>
              <a:gd name="connsiteX6" fmla="*/ 0 w 5585676"/>
              <a:gd name="connsiteY6" fmla="*/ 5980900 h 5980900"/>
              <a:gd name="connsiteX7" fmla="*/ 1453 w 5585676"/>
              <a:gd name="connsiteY7" fmla="*/ 9399 h 598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5676" h="5980900">
                <a:moveTo>
                  <a:pt x="1453" y="9399"/>
                </a:moveTo>
                <a:lnTo>
                  <a:pt x="2594826" y="0"/>
                </a:lnTo>
                <a:lnTo>
                  <a:pt x="2598001" y="0"/>
                </a:lnTo>
                <a:cubicBezTo>
                  <a:pt x="4247731" y="0"/>
                  <a:pt x="5585676" y="1337945"/>
                  <a:pt x="5585676" y="2987675"/>
                </a:cubicBezTo>
                <a:cubicBezTo>
                  <a:pt x="5585676" y="4637405"/>
                  <a:pt x="4247731" y="5975350"/>
                  <a:pt x="2598001" y="5975350"/>
                </a:cubicBezTo>
                <a:lnTo>
                  <a:pt x="2594826" y="5975350"/>
                </a:lnTo>
                <a:lnTo>
                  <a:pt x="0" y="5980900"/>
                </a:lnTo>
                <a:cubicBezTo>
                  <a:pt x="1017" y="3994896"/>
                  <a:pt x="436" y="1995403"/>
                  <a:pt x="1453" y="9399"/>
                </a:cubicBezTo>
                <a:close/>
              </a:path>
            </a:pathLst>
          </a:custGeom>
        </p:spPr>
        <p:txBody>
          <a:bodyPr wrap="square" lIns="720000" tIns="720000" rIns="720000" bIns="1800000" anchor="ctr" anchorCtr="1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A117A76D-5C02-47DC-8E9C-B3571B0F1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C4E9CD80-B41C-43EE-A04E-38BF28F7F98D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402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ounde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Text rounded picture right</a:t>
            </a:r>
          </a:p>
        </p:txBody>
      </p:sp>
      <p:sp>
        <p:nvSpPr>
          <p:cNvPr id="7" name="Plassholder for lysbildenummer 1">
            <a:extLst>
              <a:ext uri="{FF2B5EF4-FFF2-40B4-BE49-F238E27FC236}">
                <a16:creationId xmlns:a16="http://schemas.microsoft.com/office/drawing/2014/main" id="{8A423460-F7D8-44AB-A5CD-0A05A86C4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8C34D99F-5241-49E2-91AF-9426DF700E0F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8F0394C-0900-425C-A33E-68A17D66F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8" y="411163"/>
            <a:ext cx="4032251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304565-36B8-4341-A497-A9E869E925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0" y="1213201"/>
            <a:ext cx="4032250" cy="3158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F7EA798C-1DD8-4DC0-988B-645354E41A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79952" y="4607"/>
            <a:ext cx="4470386" cy="4802941"/>
          </a:xfrm>
          <a:custGeom>
            <a:avLst/>
            <a:gdLst>
              <a:gd name="connsiteX0" fmla="*/ 2497138 w 5344567"/>
              <a:gd name="connsiteY0" fmla="*/ 0 h 4993958"/>
              <a:gd name="connsiteX1" fmla="*/ 2499792 w 5344567"/>
              <a:gd name="connsiteY1" fmla="*/ 0 h 4993958"/>
              <a:gd name="connsiteX2" fmla="*/ 5344567 w 5344567"/>
              <a:gd name="connsiteY2" fmla="*/ 0 h 4993958"/>
              <a:gd name="connsiteX3" fmla="*/ 5344567 w 5344567"/>
              <a:gd name="connsiteY3" fmla="*/ 4993958 h 4993958"/>
              <a:gd name="connsiteX4" fmla="*/ 2490823 w 5344567"/>
              <a:gd name="connsiteY4" fmla="*/ 4993958 h 4993958"/>
              <a:gd name="connsiteX5" fmla="*/ 2241864 w 5344567"/>
              <a:gd name="connsiteY5" fmla="*/ 4981382 h 4993958"/>
              <a:gd name="connsiteX6" fmla="*/ 0 w 5344567"/>
              <a:gd name="connsiteY6" fmla="*/ 2497138 h 4993958"/>
              <a:gd name="connsiteX7" fmla="*/ 2497138 w 5344567"/>
              <a:gd name="connsiteY7" fmla="*/ 0 h 4993958"/>
              <a:gd name="connsiteX0" fmla="*/ 2497138 w 5344567"/>
              <a:gd name="connsiteY0" fmla="*/ 0 h 4993958"/>
              <a:gd name="connsiteX1" fmla="*/ 2499792 w 5344567"/>
              <a:gd name="connsiteY1" fmla="*/ 0 h 4993958"/>
              <a:gd name="connsiteX2" fmla="*/ 4825407 w 5344567"/>
              <a:gd name="connsiteY2" fmla="*/ 0 h 4993958"/>
              <a:gd name="connsiteX3" fmla="*/ 5344567 w 5344567"/>
              <a:gd name="connsiteY3" fmla="*/ 4993958 h 4993958"/>
              <a:gd name="connsiteX4" fmla="*/ 2490823 w 5344567"/>
              <a:gd name="connsiteY4" fmla="*/ 4993958 h 4993958"/>
              <a:gd name="connsiteX5" fmla="*/ 2241864 w 5344567"/>
              <a:gd name="connsiteY5" fmla="*/ 4981382 h 4993958"/>
              <a:gd name="connsiteX6" fmla="*/ 0 w 5344567"/>
              <a:gd name="connsiteY6" fmla="*/ 2497138 h 4993958"/>
              <a:gd name="connsiteX7" fmla="*/ 2497138 w 5344567"/>
              <a:gd name="connsiteY7" fmla="*/ 0 h 4993958"/>
              <a:gd name="connsiteX0" fmla="*/ 2497138 w 4844997"/>
              <a:gd name="connsiteY0" fmla="*/ 0 h 4993958"/>
              <a:gd name="connsiteX1" fmla="*/ 2499792 w 4844997"/>
              <a:gd name="connsiteY1" fmla="*/ 0 h 4993958"/>
              <a:gd name="connsiteX2" fmla="*/ 4825407 w 4844997"/>
              <a:gd name="connsiteY2" fmla="*/ 0 h 4993958"/>
              <a:gd name="connsiteX3" fmla="*/ 4844997 w 4844997"/>
              <a:gd name="connsiteY3" fmla="*/ 4993958 h 4993958"/>
              <a:gd name="connsiteX4" fmla="*/ 2490823 w 4844997"/>
              <a:gd name="connsiteY4" fmla="*/ 4993958 h 4993958"/>
              <a:gd name="connsiteX5" fmla="*/ 2241864 w 4844997"/>
              <a:gd name="connsiteY5" fmla="*/ 4981382 h 4993958"/>
              <a:gd name="connsiteX6" fmla="*/ 0 w 4844997"/>
              <a:gd name="connsiteY6" fmla="*/ 2497138 h 4993958"/>
              <a:gd name="connsiteX7" fmla="*/ 2497138 w 4844997"/>
              <a:gd name="connsiteY7" fmla="*/ 0 h 4993958"/>
              <a:gd name="connsiteX0" fmla="*/ 2497138 w 4844997"/>
              <a:gd name="connsiteY0" fmla="*/ 0 h 4993958"/>
              <a:gd name="connsiteX1" fmla="*/ 2499792 w 4844997"/>
              <a:gd name="connsiteY1" fmla="*/ 0 h 4993958"/>
              <a:gd name="connsiteX2" fmla="*/ 4844454 w 4844997"/>
              <a:gd name="connsiteY2" fmla="*/ 2721 h 4993958"/>
              <a:gd name="connsiteX3" fmla="*/ 4844997 w 4844997"/>
              <a:gd name="connsiteY3" fmla="*/ 4993958 h 4993958"/>
              <a:gd name="connsiteX4" fmla="*/ 2490823 w 4844997"/>
              <a:gd name="connsiteY4" fmla="*/ 4993958 h 4993958"/>
              <a:gd name="connsiteX5" fmla="*/ 2241864 w 4844997"/>
              <a:gd name="connsiteY5" fmla="*/ 4981382 h 4993958"/>
              <a:gd name="connsiteX6" fmla="*/ 0 w 4844997"/>
              <a:gd name="connsiteY6" fmla="*/ 2497138 h 4993958"/>
              <a:gd name="connsiteX7" fmla="*/ 2497138 w 4844997"/>
              <a:gd name="connsiteY7" fmla="*/ 0 h 4993958"/>
              <a:gd name="connsiteX0" fmla="*/ 2497138 w 4844997"/>
              <a:gd name="connsiteY0" fmla="*/ 10884 h 5004842"/>
              <a:gd name="connsiteX1" fmla="*/ 2499792 w 4844997"/>
              <a:gd name="connsiteY1" fmla="*/ 10884 h 5004842"/>
              <a:gd name="connsiteX2" fmla="*/ 4844454 w 4844997"/>
              <a:gd name="connsiteY2" fmla="*/ 0 h 5004842"/>
              <a:gd name="connsiteX3" fmla="*/ 4844997 w 4844997"/>
              <a:gd name="connsiteY3" fmla="*/ 5004842 h 5004842"/>
              <a:gd name="connsiteX4" fmla="*/ 2490823 w 4844997"/>
              <a:gd name="connsiteY4" fmla="*/ 5004842 h 5004842"/>
              <a:gd name="connsiteX5" fmla="*/ 2241864 w 4844997"/>
              <a:gd name="connsiteY5" fmla="*/ 4992266 h 5004842"/>
              <a:gd name="connsiteX6" fmla="*/ 0 w 4844997"/>
              <a:gd name="connsiteY6" fmla="*/ 2508022 h 5004842"/>
              <a:gd name="connsiteX7" fmla="*/ 2497138 w 4844997"/>
              <a:gd name="connsiteY7" fmla="*/ 10884 h 5004842"/>
              <a:gd name="connsiteX0" fmla="*/ 2497138 w 4844997"/>
              <a:gd name="connsiteY0" fmla="*/ 19308 h 5013266"/>
              <a:gd name="connsiteX1" fmla="*/ 2499792 w 4844997"/>
              <a:gd name="connsiteY1" fmla="*/ 19308 h 5013266"/>
              <a:gd name="connsiteX2" fmla="*/ 4667642 w 4844997"/>
              <a:gd name="connsiteY2" fmla="*/ 0 h 5013266"/>
              <a:gd name="connsiteX3" fmla="*/ 4844997 w 4844997"/>
              <a:gd name="connsiteY3" fmla="*/ 5013266 h 5013266"/>
              <a:gd name="connsiteX4" fmla="*/ 2490823 w 4844997"/>
              <a:gd name="connsiteY4" fmla="*/ 5013266 h 5013266"/>
              <a:gd name="connsiteX5" fmla="*/ 2241864 w 4844997"/>
              <a:gd name="connsiteY5" fmla="*/ 5000690 h 5013266"/>
              <a:gd name="connsiteX6" fmla="*/ 0 w 4844997"/>
              <a:gd name="connsiteY6" fmla="*/ 2516446 h 5013266"/>
              <a:gd name="connsiteX7" fmla="*/ 2497138 w 4844997"/>
              <a:gd name="connsiteY7" fmla="*/ 19308 h 5013266"/>
              <a:gd name="connsiteX0" fmla="*/ 2497138 w 4667642"/>
              <a:gd name="connsiteY0" fmla="*/ 19308 h 5013266"/>
              <a:gd name="connsiteX1" fmla="*/ 2499792 w 4667642"/>
              <a:gd name="connsiteY1" fmla="*/ 19308 h 5013266"/>
              <a:gd name="connsiteX2" fmla="*/ 4667642 w 4667642"/>
              <a:gd name="connsiteY2" fmla="*/ 0 h 5013266"/>
              <a:gd name="connsiteX3" fmla="*/ 4651346 w 4667642"/>
              <a:gd name="connsiteY3" fmla="*/ 5004842 h 5013266"/>
              <a:gd name="connsiteX4" fmla="*/ 2490823 w 4667642"/>
              <a:gd name="connsiteY4" fmla="*/ 5013266 h 5013266"/>
              <a:gd name="connsiteX5" fmla="*/ 2241864 w 4667642"/>
              <a:gd name="connsiteY5" fmla="*/ 5000690 h 5013266"/>
              <a:gd name="connsiteX6" fmla="*/ 0 w 4667642"/>
              <a:gd name="connsiteY6" fmla="*/ 2516446 h 5013266"/>
              <a:gd name="connsiteX7" fmla="*/ 2497138 w 4667642"/>
              <a:gd name="connsiteY7" fmla="*/ 19308 h 5013266"/>
              <a:gd name="connsiteX0" fmla="*/ 2497138 w 4651346"/>
              <a:gd name="connsiteY0" fmla="*/ 25919 h 5019877"/>
              <a:gd name="connsiteX1" fmla="*/ 2499792 w 4651346"/>
              <a:gd name="connsiteY1" fmla="*/ 25919 h 5019877"/>
              <a:gd name="connsiteX2" fmla="*/ 4628000 w 4651346"/>
              <a:gd name="connsiteY2" fmla="*/ 0 h 5019877"/>
              <a:gd name="connsiteX3" fmla="*/ 4651346 w 4651346"/>
              <a:gd name="connsiteY3" fmla="*/ 5011453 h 5019877"/>
              <a:gd name="connsiteX4" fmla="*/ 2490823 w 4651346"/>
              <a:gd name="connsiteY4" fmla="*/ 5019877 h 5019877"/>
              <a:gd name="connsiteX5" fmla="*/ 2241864 w 4651346"/>
              <a:gd name="connsiteY5" fmla="*/ 5007301 h 5019877"/>
              <a:gd name="connsiteX6" fmla="*/ 0 w 4651346"/>
              <a:gd name="connsiteY6" fmla="*/ 2523057 h 5019877"/>
              <a:gd name="connsiteX7" fmla="*/ 2497138 w 4651346"/>
              <a:gd name="connsiteY7" fmla="*/ 25919 h 5019877"/>
              <a:gd name="connsiteX0" fmla="*/ 2497138 w 4651346"/>
              <a:gd name="connsiteY0" fmla="*/ 6087 h 5000045"/>
              <a:gd name="connsiteX1" fmla="*/ 2499792 w 4651346"/>
              <a:gd name="connsiteY1" fmla="*/ 6087 h 5000045"/>
              <a:gd name="connsiteX2" fmla="*/ 4641215 w 4651346"/>
              <a:gd name="connsiteY2" fmla="*/ 0 h 5000045"/>
              <a:gd name="connsiteX3" fmla="*/ 4651346 w 4651346"/>
              <a:gd name="connsiteY3" fmla="*/ 4991621 h 5000045"/>
              <a:gd name="connsiteX4" fmla="*/ 2490823 w 4651346"/>
              <a:gd name="connsiteY4" fmla="*/ 5000045 h 5000045"/>
              <a:gd name="connsiteX5" fmla="*/ 2241864 w 4651346"/>
              <a:gd name="connsiteY5" fmla="*/ 4987469 h 5000045"/>
              <a:gd name="connsiteX6" fmla="*/ 0 w 4651346"/>
              <a:gd name="connsiteY6" fmla="*/ 2503225 h 5000045"/>
              <a:gd name="connsiteX7" fmla="*/ 2497138 w 4651346"/>
              <a:gd name="connsiteY7" fmla="*/ 6087 h 500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1346" h="5000045">
                <a:moveTo>
                  <a:pt x="2497138" y="6087"/>
                </a:moveTo>
                <a:lnTo>
                  <a:pt x="2499792" y="6087"/>
                </a:lnTo>
                <a:lnTo>
                  <a:pt x="4641215" y="0"/>
                </a:lnTo>
                <a:lnTo>
                  <a:pt x="4651346" y="4991621"/>
                </a:lnTo>
                <a:lnTo>
                  <a:pt x="2490823" y="5000045"/>
                </a:lnTo>
                <a:lnTo>
                  <a:pt x="2241864" y="4987469"/>
                </a:lnTo>
                <a:cubicBezTo>
                  <a:pt x="982857" y="4859562"/>
                  <a:pt x="0" y="3795912"/>
                  <a:pt x="0" y="2503225"/>
                </a:cubicBezTo>
                <a:cubicBezTo>
                  <a:pt x="0" y="1124360"/>
                  <a:pt x="1118272" y="6087"/>
                  <a:pt x="2497138" y="6087"/>
                </a:cubicBezTo>
                <a:close/>
              </a:path>
            </a:pathLst>
          </a:custGeom>
        </p:spPr>
        <p:txBody>
          <a:bodyPr wrap="square" lIns="720000" rIns="720000" bIns="1800000" anchor="ctr" anchorCtr="0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1000" u="none"/>
            </a:lvl1pPr>
          </a:lstStyle>
          <a:p>
            <a:r>
              <a:rPr lang="nb-NO" sz="1050" dirty="0" err="1"/>
              <a:t>Click</a:t>
            </a:r>
            <a:r>
              <a:rPr lang="nb-NO" sz="1050" dirty="0"/>
              <a:t> to </a:t>
            </a:r>
            <a:r>
              <a:rPr lang="nb-NO" sz="1050" dirty="0" err="1"/>
              <a:t>add</a:t>
            </a:r>
            <a:r>
              <a:rPr lang="nb-NO" sz="1050" dirty="0"/>
              <a:t> image</a:t>
            </a:r>
            <a:endParaRPr lang="nb-NO" sz="1050" noProof="1"/>
          </a:p>
        </p:txBody>
      </p:sp>
    </p:spTree>
    <p:extLst>
      <p:ext uri="{BB962C8B-B14F-4D97-AF65-F5344CB8AC3E}">
        <p14:creationId xmlns:p14="http://schemas.microsoft.com/office/powerpoint/2010/main" val="3089624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1/3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61E617-C2A2-46DE-B3FA-922895EFE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9602" y="410763"/>
            <a:ext cx="5132598" cy="606600"/>
          </a:xfrm>
        </p:spPr>
        <p:txBody>
          <a:bodyPr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E6B1C067-05B9-4B79-AEF3-4E7B33DEF2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900" y="195263"/>
            <a:ext cx="3095625" cy="4392612"/>
          </a:xfrm>
        </p:spPr>
        <p:txBody>
          <a:bodyPr lIns="720000" rIns="720000" bIns="1800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b-NO" sz="1050" dirty="0" err="1"/>
              <a:t>Click</a:t>
            </a:r>
            <a:r>
              <a:rPr lang="nb-NO" sz="1050" dirty="0"/>
              <a:t> </a:t>
            </a:r>
            <a:r>
              <a:rPr lang="nb-NO" sz="1050" dirty="0" err="1"/>
              <a:t>the</a:t>
            </a:r>
            <a:r>
              <a:rPr lang="nb-NO" sz="1050" dirty="0"/>
              <a:t> placeholder and </a:t>
            </a:r>
            <a:r>
              <a:rPr lang="nb-NO" sz="1050" dirty="0" err="1"/>
              <a:t>use</a:t>
            </a:r>
            <a:r>
              <a:rPr lang="nb-NO" sz="1050" dirty="0"/>
              <a:t> </a:t>
            </a:r>
            <a:r>
              <a:rPr lang="nb-NO" sz="1050" dirty="0" err="1"/>
              <a:t>button</a:t>
            </a:r>
            <a:r>
              <a:rPr lang="nb-NO" sz="1050" dirty="0"/>
              <a:t> "</a:t>
            </a:r>
            <a:r>
              <a:rPr lang="nb-NO" sz="1050" dirty="0" err="1"/>
              <a:t>Insert</a:t>
            </a:r>
            <a:r>
              <a:rPr lang="nb-NO" sz="1050" dirty="0"/>
              <a:t> image BrandMaster" to </a:t>
            </a:r>
            <a:r>
              <a:rPr lang="nb-NO" sz="1050" dirty="0" err="1"/>
              <a:t>the</a:t>
            </a:r>
            <a:r>
              <a:rPr lang="nb-NO" sz="1050" dirty="0"/>
              <a:t> far right </a:t>
            </a:r>
            <a:r>
              <a:rPr lang="nb-NO" sz="1050" dirty="0" err="1"/>
              <a:t>on</a:t>
            </a:r>
            <a:r>
              <a:rPr lang="nb-NO" sz="1050" dirty="0"/>
              <a:t> </a:t>
            </a:r>
            <a:r>
              <a:rPr lang="nb-NO" sz="1050" dirty="0" err="1"/>
              <a:t>the</a:t>
            </a:r>
            <a:r>
              <a:rPr lang="nb-NO" sz="1050" dirty="0"/>
              <a:t> </a:t>
            </a:r>
            <a:r>
              <a:rPr lang="nb-NO" sz="1050" dirty="0" err="1"/>
              <a:t>menu</a:t>
            </a:r>
            <a:r>
              <a:rPr lang="nb-NO" sz="1050" dirty="0"/>
              <a:t> "Sett inn/</a:t>
            </a:r>
            <a:r>
              <a:rPr lang="nb-NO" sz="1050" dirty="0" err="1"/>
              <a:t>Insert</a:t>
            </a:r>
            <a:r>
              <a:rPr lang="nb-NO" sz="1050" dirty="0"/>
              <a:t>/</a:t>
            </a:r>
            <a:r>
              <a:rPr lang="nb-NO" sz="1050" dirty="0" err="1"/>
              <a:t>Infoga</a:t>
            </a:r>
            <a:r>
              <a:rPr lang="nb-NO" sz="1050" dirty="0"/>
              <a:t>". </a:t>
            </a:r>
            <a:endParaRPr lang="nb-NO" sz="1050" noProof="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AB1163-6B86-472C-9B8F-22943C8A8EE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9602" y="1213201"/>
            <a:ext cx="5132598" cy="3158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B89145A-3A7E-4585-8C75-FD50BC120F5F}"/>
              </a:ext>
            </a:extLst>
          </p:cNvPr>
          <p:cNvSpPr txBox="1"/>
          <p:nvPr userDrawn="1"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Text and picture 1/3 left</a:t>
            </a:r>
          </a:p>
        </p:txBody>
      </p:sp>
      <p:sp>
        <p:nvSpPr>
          <p:cNvPr id="8" name="Plassholder for lysbildenummer 1">
            <a:extLst>
              <a:ext uri="{FF2B5EF4-FFF2-40B4-BE49-F238E27FC236}">
                <a16:creationId xmlns:a16="http://schemas.microsoft.com/office/drawing/2014/main" id="{9606BE06-8980-4E4C-B103-F2035AF09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05440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08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5563"/>
            <a:ext cx="8280400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CA8F7157-E8B4-474C-8D57-99BB9FD43947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Two-columns comparison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2A1B737-3F65-D345-BE96-164FDAC030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1212850"/>
            <a:ext cx="403225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500"/>
            </a:lvl1pPr>
            <a:lvl2pPr marL="4763" indent="0">
              <a:buNone/>
              <a:tabLst/>
              <a:defRPr sz="1500" b="1"/>
            </a:lvl2pPr>
            <a:lvl3pPr marL="222250" indent="-217488">
              <a:tabLst/>
              <a:defRPr sz="15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60EBD655-1984-954F-986F-72C85D82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212850"/>
            <a:ext cx="403225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500"/>
            </a:lvl1pPr>
            <a:lvl2pPr marL="4763" indent="0">
              <a:buNone/>
              <a:tabLst/>
              <a:defRPr sz="1500" b="1"/>
            </a:lvl2pPr>
            <a:lvl3pPr marL="222250" indent="-217488">
              <a:tabLst/>
              <a:defRPr sz="15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8DFAD86D-5AF0-47A7-BA41-C222DBCB8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7316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606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nb-NO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C1E7DB7-7266-3C41-97CE-B836463FDC42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Three columns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67F07CC3-2627-0044-A0E1-8402BC248D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1212850"/>
            <a:ext cx="26289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500"/>
            </a:lvl1pPr>
            <a:lvl2pPr marL="4763" indent="0">
              <a:buNone/>
              <a:tabLst/>
              <a:defRPr sz="1500" b="1"/>
            </a:lvl2pPr>
            <a:lvl3pPr marL="222250" indent="-217488">
              <a:tabLst/>
              <a:defRPr sz="15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7" name="Plassholder for tekst 7">
            <a:extLst>
              <a:ext uri="{FF2B5EF4-FFF2-40B4-BE49-F238E27FC236}">
                <a16:creationId xmlns:a16="http://schemas.microsoft.com/office/drawing/2014/main" id="{18A1728C-9522-4626-A7CE-E74A845ABD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7550" y="1212850"/>
            <a:ext cx="26289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500"/>
            </a:lvl1pPr>
            <a:lvl2pPr marL="4763" indent="0">
              <a:buNone/>
              <a:tabLst/>
              <a:defRPr sz="1500" b="1"/>
            </a:lvl2pPr>
            <a:lvl3pPr marL="222250" indent="-217488">
              <a:tabLst/>
              <a:defRPr sz="15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EC613140-D87D-4DD9-B501-0C7D380084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3300" y="1212850"/>
            <a:ext cx="26289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500"/>
            </a:lvl1pPr>
            <a:lvl2pPr marL="4763" indent="0">
              <a:buNone/>
              <a:tabLst/>
              <a:defRPr sz="1500" b="1"/>
            </a:lvl2pPr>
            <a:lvl3pPr marL="222250" indent="-217488">
              <a:tabLst/>
              <a:defRPr sz="15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7" name="Plassholder for lysbildenummer 1">
            <a:extLst>
              <a:ext uri="{FF2B5EF4-FFF2-40B4-BE49-F238E27FC236}">
                <a16:creationId xmlns:a16="http://schemas.microsoft.com/office/drawing/2014/main" id="{D6B3A6C6-4BF5-474B-AA99-F2207A6A4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3599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CD9FE96F-CE83-4671-136F-FA4675BF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798" y="2619375"/>
            <a:ext cx="2628900" cy="1968500"/>
          </a:xfrm>
          <a:solidFill>
            <a:schemeClr val="accent1"/>
          </a:solidFill>
        </p:spPr>
        <p:txBody>
          <a:bodyPr lIns="108000" tIns="360000" rIns="108000" bIns="108000">
            <a:normAutofit/>
          </a:bodyPr>
          <a:lstStyle>
            <a:lvl1pPr>
              <a:defRPr sz="1400"/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C3788C3-3822-9FA1-C2A4-B89B67285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5D1B726-3319-EA89-018B-20C75EFB0F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A40EE9E0-4FEA-0810-14C1-CF32376200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800" y="1212850"/>
            <a:ext cx="2628899" cy="111566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sz="1800" dirty="0" err="1"/>
              <a:t>Insert</a:t>
            </a:r>
            <a:r>
              <a:rPr lang="nb-NO" sz="1800" dirty="0"/>
              <a:t> image</a:t>
            </a:r>
            <a:endParaRPr lang="nb-NO" sz="1800" noProof="1"/>
          </a:p>
        </p:txBody>
      </p:sp>
      <p:sp>
        <p:nvSpPr>
          <p:cNvPr id="30" name="Plassholder for tekst 29">
            <a:extLst>
              <a:ext uri="{FF2B5EF4-FFF2-40B4-BE49-F238E27FC236}">
                <a16:creationId xmlns:a16="http://schemas.microsoft.com/office/drawing/2014/main" id="{FB51A641-2EE1-0C60-F6A4-88222CCC9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799" y="2328514"/>
            <a:ext cx="2631526" cy="5316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8000 h 10000"/>
              <a:gd name="connsiteX5" fmla="*/ 0 w 1004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5925 h 10000"/>
              <a:gd name="connsiteX5" fmla="*/ 0 w 10040"/>
              <a:gd name="connsiteY5" fmla="*/ 0 h 10000"/>
              <a:gd name="connsiteX0" fmla="*/ 0 w 10010"/>
              <a:gd name="connsiteY0" fmla="*/ 0 h 10000"/>
              <a:gd name="connsiteX1" fmla="*/ 10000 w 10010"/>
              <a:gd name="connsiteY1" fmla="*/ 0 h 10000"/>
              <a:gd name="connsiteX2" fmla="*/ 10010 w 10010"/>
              <a:gd name="connsiteY2" fmla="*/ 6000 h 10000"/>
              <a:gd name="connsiteX3" fmla="*/ 5000 w 10010"/>
              <a:gd name="connsiteY3" fmla="*/ 10000 h 10000"/>
              <a:gd name="connsiteX4" fmla="*/ 0 w 10010"/>
              <a:gd name="connsiteY4" fmla="*/ 5925 h 10000"/>
              <a:gd name="connsiteX5" fmla="*/ 0 w 1001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0" y="0"/>
                </a:moveTo>
                <a:lnTo>
                  <a:pt x="10000" y="0"/>
                </a:lnTo>
                <a:cubicBezTo>
                  <a:pt x="10013" y="2000"/>
                  <a:pt x="9997" y="4000"/>
                  <a:pt x="10010" y="6000"/>
                </a:cubicBezTo>
                <a:lnTo>
                  <a:pt x="5000" y="10000"/>
                </a:lnTo>
                <a:lnTo>
                  <a:pt x="0" y="59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tIns="90000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38" name="Plassholder for tekst 14">
            <a:extLst>
              <a:ext uri="{FF2B5EF4-FFF2-40B4-BE49-F238E27FC236}">
                <a16:creationId xmlns:a16="http://schemas.microsoft.com/office/drawing/2014/main" id="{69A930B8-7D0C-8457-ECAA-4C0BC28A6F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83300" y="2619375"/>
            <a:ext cx="2628900" cy="1968500"/>
          </a:xfrm>
          <a:solidFill>
            <a:schemeClr val="accent1"/>
          </a:solidFill>
        </p:spPr>
        <p:txBody>
          <a:bodyPr lIns="108000" tIns="360000" rIns="108000" bIns="108000">
            <a:normAutofit/>
          </a:bodyPr>
          <a:lstStyle>
            <a:lvl1pPr>
              <a:defRPr sz="1400"/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39" name="Plassholder for bilde 12">
            <a:extLst>
              <a:ext uri="{FF2B5EF4-FFF2-40B4-BE49-F238E27FC236}">
                <a16:creationId xmlns:a16="http://schemas.microsoft.com/office/drawing/2014/main" id="{07733B19-8EFB-B3BD-A642-424C7F28AB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83302" y="1212850"/>
            <a:ext cx="2628899" cy="111566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sz="1800" dirty="0" err="1"/>
              <a:t>Insert</a:t>
            </a:r>
            <a:r>
              <a:rPr lang="nb-NO" sz="1800" dirty="0"/>
              <a:t> image</a:t>
            </a:r>
            <a:endParaRPr lang="nb-NO" sz="1800" noProof="1"/>
          </a:p>
        </p:txBody>
      </p:sp>
      <p:sp>
        <p:nvSpPr>
          <p:cNvPr id="40" name="Plassholder for tekst 29">
            <a:extLst>
              <a:ext uri="{FF2B5EF4-FFF2-40B4-BE49-F238E27FC236}">
                <a16:creationId xmlns:a16="http://schemas.microsoft.com/office/drawing/2014/main" id="{99AB5240-300D-AB9B-FC37-37C3CFD264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3301" y="2328514"/>
            <a:ext cx="2631526" cy="5316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8000 h 10000"/>
              <a:gd name="connsiteX5" fmla="*/ 0 w 1004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5925 h 10000"/>
              <a:gd name="connsiteX5" fmla="*/ 0 w 10040"/>
              <a:gd name="connsiteY5" fmla="*/ 0 h 10000"/>
              <a:gd name="connsiteX0" fmla="*/ 0 w 10010"/>
              <a:gd name="connsiteY0" fmla="*/ 0 h 10000"/>
              <a:gd name="connsiteX1" fmla="*/ 10000 w 10010"/>
              <a:gd name="connsiteY1" fmla="*/ 0 h 10000"/>
              <a:gd name="connsiteX2" fmla="*/ 10010 w 10010"/>
              <a:gd name="connsiteY2" fmla="*/ 6000 h 10000"/>
              <a:gd name="connsiteX3" fmla="*/ 5000 w 10010"/>
              <a:gd name="connsiteY3" fmla="*/ 10000 h 10000"/>
              <a:gd name="connsiteX4" fmla="*/ 0 w 10010"/>
              <a:gd name="connsiteY4" fmla="*/ 5925 h 10000"/>
              <a:gd name="connsiteX5" fmla="*/ 0 w 1001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0" y="0"/>
                </a:moveTo>
                <a:lnTo>
                  <a:pt x="10000" y="0"/>
                </a:lnTo>
                <a:cubicBezTo>
                  <a:pt x="10013" y="2000"/>
                  <a:pt x="9997" y="4000"/>
                  <a:pt x="10010" y="6000"/>
                </a:cubicBezTo>
                <a:lnTo>
                  <a:pt x="5000" y="10000"/>
                </a:lnTo>
                <a:lnTo>
                  <a:pt x="0" y="59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tIns="90000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41" name="Plassholder for tekst 14">
            <a:extLst>
              <a:ext uri="{FF2B5EF4-FFF2-40B4-BE49-F238E27FC236}">
                <a16:creationId xmlns:a16="http://schemas.microsoft.com/office/drawing/2014/main" id="{A9711BAE-80E8-8DB8-2CF5-CF1CD1EB8E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54921" y="2619375"/>
            <a:ext cx="2628900" cy="1968500"/>
          </a:xfrm>
          <a:solidFill>
            <a:schemeClr val="accent1"/>
          </a:solidFill>
        </p:spPr>
        <p:txBody>
          <a:bodyPr lIns="108000" tIns="360000" rIns="108000" bIns="108000">
            <a:normAutofit/>
          </a:bodyPr>
          <a:lstStyle>
            <a:lvl1pPr>
              <a:defRPr sz="1400"/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42" name="Plassholder for bilde 12">
            <a:extLst>
              <a:ext uri="{FF2B5EF4-FFF2-40B4-BE49-F238E27FC236}">
                <a16:creationId xmlns:a16="http://schemas.microsoft.com/office/drawing/2014/main" id="{1A4D776B-62EF-28E9-2E2B-1F74CB8C337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54923" y="1212850"/>
            <a:ext cx="2628899" cy="111566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sz="1800" dirty="0" err="1"/>
              <a:t>Insert</a:t>
            </a:r>
            <a:r>
              <a:rPr lang="nb-NO" sz="1800" dirty="0"/>
              <a:t> image</a:t>
            </a:r>
            <a:endParaRPr lang="nb-NO" sz="1800" noProof="1"/>
          </a:p>
        </p:txBody>
      </p:sp>
      <p:sp>
        <p:nvSpPr>
          <p:cNvPr id="43" name="Plassholder for tekst 29">
            <a:extLst>
              <a:ext uri="{FF2B5EF4-FFF2-40B4-BE49-F238E27FC236}">
                <a16:creationId xmlns:a16="http://schemas.microsoft.com/office/drawing/2014/main" id="{47F71EDB-83B9-A514-74E8-6534442686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4922" y="2328514"/>
            <a:ext cx="2631526" cy="5316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8000 h 10000"/>
              <a:gd name="connsiteX5" fmla="*/ 0 w 1004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5925 h 10000"/>
              <a:gd name="connsiteX5" fmla="*/ 0 w 10040"/>
              <a:gd name="connsiteY5" fmla="*/ 0 h 10000"/>
              <a:gd name="connsiteX0" fmla="*/ 0 w 10010"/>
              <a:gd name="connsiteY0" fmla="*/ 0 h 10000"/>
              <a:gd name="connsiteX1" fmla="*/ 10000 w 10010"/>
              <a:gd name="connsiteY1" fmla="*/ 0 h 10000"/>
              <a:gd name="connsiteX2" fmla="*/ 10010 w 10010"/>
              <a:gd name="connsiteY2" fmla="*/ 6000 h 10000"/>
              <a:gd name="connsiteX3" fmla="*/ 5000 w 10010"/>
              <a:gd name="connsiteY3" fmla="*/ 10000 h 10000"/>
              <a:gd name="connsiteX4" fmla="*/ 0 w 10010"/>
              <a:gd name="connsiteY4" fmla="*/ 5925 h 10000"/>
              <a:gd name="connsiteX5" fmla="*/ 0 w 1001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0" y="0"/>
                </a:moveTo>
                <a:lnTo>
                  <a:pt x="10000" y="0"/>
                </a:lnTo>
                <a:cubicBezTo>
                  <a:pt x="10013" y="2000"/>
                  <a:pt x="9997" y="4000"/>
                  <a:pt x="10010" y="6000"/>
                </a:cubicBezTo>
                <a:lnTo>
                  <a:pt x="5000" y="10000"/>
                </a:lnTo>
                <a:lnTo>
                  <a:pt x="0" y="59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tIns="90000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44" name="TextBox 7">
            <a:extLst>
              <a:ext uri="{FF2B5EF4-FFF2-40B4-BE49-F238E27FC236}">
                <a16:creationId xmlns:a16="http://schemas.microsoft.com/office/drawing/2014/main" id="{3E8313A0-6552-A5CD-9242-4AA0577941B5}"/>
              </a:ext>
            </a:extLst>
          </p:cNvPr>
          <p:cNvSpPr txBox="1"/>
          <p:nvPr userDrawn="1"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Three columns + image</a:t>
            </a:r>
          </a:p>
        </p:txBody>
      </p:sp>
    </p:spTree>
    <p:extLst>
      <p:ext uri="{BB962C8B-B14F-4D97-AF65-F5344CB8AC3E}">
        <p14:creationId xmlns:p14="http://schemas.microsoft.com/office/powerpoint/2010/main" val="26504279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page_red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897F539-4998-4F3A-974F-8971EA9C9D05}"/>
              </a:ext>
            </a:extLst>
          </p:cNvPr>
          <p:cNvSpPr/>
          <p:nvPr/>
        </p:nvSpPr>
        <p:spPr>
          <a:xfrm>
            <a:off x="0" y="836501"/>
            <a:ext cx="9143999" cy="430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15" name="Gruppe 114">
            <a:extLst>
              <a:ext uri="{FF2B5EF4-FFF2-40B4-BE49-F238E27FC236}">
                <a16:creationId xmlns:a16="http://schemas.microsoft.com/office/drawing/2014/main" id="{41E97E57-5157-4765-A889-FD768F44AD8B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CB4EC828-AA64-4B3B-BA7F-3939F0DDCC1D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ett linje 116">
              <a:extLst>
                <a:ext uri="{FF2B5EF4-FFF2-40B4-BE49-F238E27FC236}">
                  <a16:creationId xmlns:a16="http://schemas.microsoft.com/office/drawing/2014/main" id="{FC708BC3-AF6A-4C2A-A040-E7D2584F5679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6116CDD8-8FA0-499C-8024-98736A2A45BE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F87D2C52-DF01-487F-94E1-3B4808498D4C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tt linje 119">
              <a:extLst>
                <a:ext uri="{FF2B5EF4-FFF2-40B4-BE49-F238E27FC236}">
                  <a16:creationId xmlns:a16="http://schemas.microsoft.com/office/drawing/2014/main" id="{D23653C0-3C9E-4DC9-9B20-7CB67F5F9553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tt linje 120">
              <a:extLst>
                <a:ext uri="{FF2B5EF4-FFF2-40B4-BE49-F238E27FC236}">
                  <a16:creationId xmlns:a16="http://schemas.microsoft.com/office/drawing/2014/main" id="{2BD9608F-579A-4E69-946E-738146576D95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7C61F4DE-2E50-462D-A392-B853CA21D799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C04DF60F-3682-4D29-A6CE-7D6AAA8FA5CC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E042CA0E-47DC-47FC-897F-70F70BFB366F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3863232C-D53F-48D6-A0E7-CC9B4C60E264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6275ADF1-B804-49A7-96BE-70D8AFECB88C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126">
              <a:extLst>
                <a:ext uri="{FF2B5EF4-FFF2-40B4-BE49-F238E27FC236}">
                  <a16:creationId xmlns:a16="http://schemas.microsoft.com/office/drawing/2014/main" id="{6A12681A-6F23-4F31-ACA4-1A2E0006D537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Rett linje 127">
              <a:extLst>
                <a:ext uri="{FF2B5EF4-FFF2-40B4-BE49-F238E27FC236}">
                  <a16:creationId xmlns:a16="http://schemas.microsoft.com/office/drawing/2014/main" id="{6CC3DE73-64F8-4D3E-B3A9-935C5F8AA878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FAC273D9-8153-4188-B7CA-F30670E78B13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>
              <a:extLst>
                <a:ext uri="{FF2B5EF4-FFF2-40B4-BE49-F238E27FC236}">
                  <a16:creationId xmlns:a16="http://schemas.microsoft.com/office/drawing/2014/main" id="{916C3980-C8A1-45C7-AA35-A88DD771F2A1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E99AC163-1D5E-4BFA-BE31-B64B3B6121BF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E1A62F24-69EB-4117-B6FE-6407220526C9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D3A4283-61B4-4CE7-98B3-DD15277A1CA4}"/>
              </a:ext>
            </a:extLst>
          </p:cNvPr>
          <p:cNvGrpSpPr/>
          <p:nvPr/>
        </p:nvGrpSpPr>
        <p:grpSpPr>
          <a:xfrm>
            <a:off x="-339073" y="1"/>
            <a:ext cx="180000" cy="4246200"/>
            <a:chOff x="-583532" y="1"/>
            <a:chExt cx="372980" cy="4246200"/>
          </a:xfrm>
        </p:grpSpPr>
        <p:cxnSp>
          <p:nvCxnSpPr>
            <p:cNvPr id="166" name="Rett linje 165">
              <a:extLst>
                <a:ext uri="{FF2B5EF4-FFF2-40B4-BE49-F238E27FC236}">
                  <a16:creationId xmlns:a16="http://schemas.microsoft.com/office/drawing/2014/main" id="{AE79378C-6DE6-4A62-A57A-8ADA616F54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-1864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Rett linje 168">
              <a:extLst>
                <a:ext uri="{FF2B5EF4-FFF2-40B4-BE49-F238E27FC236}">
                  <a16:creationId xmlns:a16="http://schemas.microsoft.com/office/drawing/2014/main" id="{DA872C10-59C3-4434-A633-E66C99353B1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22399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Rett linje 169">
              <a:extLst>
                <a:ext uri="{FF2B5EF4-FFF2-40B4-BE49-F238E27FC236}">
                  <a16:creationId xmlns:a16="http://schemas.microsoft.com/office/drawing/2014/main" id="{71B24215-F01A-485B-A939-3F00F3A22D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11052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Rett linje 170">
              <a:extLst>
                <a:ext uri="{FF2B5EF4-FFF2-40B4-BE49-F238E27FC236}">
                  <a16:creationId xmlns:a16="http://schemas.microsoft.com/office/drawing/2014/main" id="{ADCFBA45-D34E-4289-B179-5626BD5E2E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3531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Rett linje 171">
              <a:extLst>
                <a:ext uri="{FF2B5EF4-FFF2-40B4-BE49-F238E27FC236}">
                  <a16:creationId xmlns:a16="http://schemas.microsoft.com/office/drawing/2014/main" id="{C8991031-407D-4BDF-A817-F5AE7F4EAE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3" y="5166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Rett linje 172">
              <a:extLst>
                <a:ext uri="{FF2B5EF4-FFF2-40B4-BE49-F238E27FC236}">
                  <a16:creationId xmlns:a16="http://schemas.microsoft.com/office/drawing/2014/main" id="{7610412E-A155-4674-8251-7706FBEE8D0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17298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Rett linje 173">
              <a:extLst>
                <a:ext uri="{FF2B5EF4-FFF2-40B4-BE49-F238E27FC236}">
                  <a16:creationId xmlns:a16="http://schemas.microsoft.com/office/drawing/2014/main" id="{B43C8BAA-7CFD-4FF4-A348-82C4B4D4433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29430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Rett linje 174">
              <a:extLst>
                <a:ext uri="{FF2B5EF4-FFF2-40B4-BE49-F238E27FC236}">
                  <a16:creationId xmlns:a16="http://schemas.microsoft.com/office/drawing/2014/main" id="{2223CED3-2D78-4D56-9B33-66CAD9F894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41562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D9CC3CC4-9519-4F39-AF45-4B0686864F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9133" y="837900"/>
            <a:ext cx="4306172" cy="4305600"/>
          </a:xfrm>
          <a:prstGeom prst="ellipse">
            <a:avLst/>
          </a:prstGeom>
          <a:solidFill>
            <a:schemeClr val="accent5"/>
          </a:solidFill>
        </p:spPr>
        <p:txBody>
          <a:bodyPr lIns="180000" tIns="540000" rIns="180000" bIns="540000" anchor="t">
            <a:normAutofit/>
          </a:bodyPr>
          <a:lstStyle>
            <a:lvl1pPr algn="ctr">
              <a:lnSpc>
                <a:spcPct val="100000"/>
              </a:lnSpc>
              <a:defRPr sz="25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CF5EDEC-7BE2-4E2E-A936-F04462A3D2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4930" y="4244315"/>
            <a:ext cx="2305878" cy="398195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subtitle</a:t>
            </a:r>
            <a:r>
              <a:rPr lang="nb-NO" noProof="0"/>
              <a:t>, date and presenter</a:t>
            </a:r>
          </a:p>
        </p:txBody>
      </p:sp>
      <p:sp>
        <p:nvSpPr>
          <p:cNvPr id="39" name="Friform 38">
            <a:extLst>
              <a:ext uri="{FF2B5EF4-FFF2-40B4-BE49-F238E27FC236}">
                <a16:creationId xmlns:a16="http://schemas.microsoft.com/office/drawing/2014/main" id="{04DD660F-55F5-D349-B4A8-09F41F30CC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79964" y="837900"/>
            <a:ext cx="5864036" cy="4305600"/>
          </a:xfrm>
          <a:custGeom>
            <a:avLst/>
            <a:gdLst>
              <a:gd name="connsiteX0" fmla="*/ 0 w 5870536"/>
              <a:gd name="connsiteY0" fmla="*/ 0 h 4305600"/>
              <a:gd name="connsiteX1" fmla="*/ 5870536 w 5870536"/>
              <a:gd name="connsiteY1" fmla="*/ 0 h 4305600"/>
              <a:gd name="connsiteX2" fmla="*/ 5870536 w 5870536"/>
              <a:gd name="connsiteY2" fmla="*/ 4305600 h 4305600"/>
              <a:gd name="connsiteX3" fmla="*/ 0 w 5870536"/>
              <a:gd name="connsiteY3" fmla="*/ 4305600 h 4305600"/>
              <a:gd name="connsiteX4" fmla="*/ 0 w 5870536"/>
              <a:gd name="connsiteY4" fmla="*/ 4299135 h 4305600"/>
              <a:gd name="connsiteX5" fmla="*/ 92081 w 5870536"/>
              <a:gd name="connsiteY5" fmla="*/ 4294486 h 4305600"/>
              <a:gd name="connsiteX6" fmla="*/ 2024769 w 5870536"/>
              <a:gd name="connsiteY6" fmla="*/ 2152800 h 4305600"/>
              <a:gd name="connsiteX7" fmla="*/ 92081 w 5870536"/>
              <a:gd name="connsiteY7" fmla="*/ 11115 h 4305600"/>
              <a:gd name="connsiteX8" fmla="*/ 0 w 5870536"/>
              <a:gd name="connsiteY8" fmla="*/ 6465 h 43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0536" h="4305600">
                <a:moveTo>
                  <a:pt x="0" y="0"/>
                </a:moveTo>
                <a:lnTo>
                  <a:pt x="5870536" y="0"/>
                </a:lnTo>
                <a:lnTo>
                  <a:pt x="5870536" y="4305600"/>
                </a:lnTo>
                <a:lnTo>
                  <a:pt x="0" y="4305600"/>
                </a:lnTo>
                <a:lnTo>
                  <a:pt x="0" y="4299135"/>
                </a:lnTo>
                <a:lnTo>
                  <a:pt x="92081" y="4294486"/>
                </a:lnTo>
                <a:cubicBezTo>
                  <a:pt x="1177643" y="4184241"/>
                  <a:pt x="2024769" y="3267449"/>
                  <a:pt x="2024769" y="2152800"/>
                </a:cubicBezTo>
                <a:cubicBezTo>
                  <a:pt x="2024769" y="1038151"/>
                  <a:pt x="1177643" y="121360"/>
                  <a:pt x="92081" y="11115"/>
                </a:cubicBezTo>
                <a:lnTo>
                  <a:pt x="0" y="646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2160000" tIns="360000" rIns="720000" anchor="t" anchorCtr="1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</a:t>
            </a:r>
            <a:br>
              <a:rPr lang="nb-NO" sz="900" dirty="0"/>
            </a:br>
            <a:r>
              <a:rPr lang="nb-NO" sz="900" dirty="0"/>
              <a:t>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pic>
        <p:nvPicPr>
          <p:cNvPr id="41" name="Picture 7">
            <a:extLst>
              <a:ext uri="{FF2B5EF4-FFF2-40B4-BE49-F238E27FC236}">
                <a16:creationId xmlns:a16="http://schemas.microsoft.com/office/drawing/2014/main" id="{7134585D-7D89-499D-AE4A-08D66B683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1469"/>
            <a:ext cx="1645920" cy="239406"/>
          </a:xfrm>
          <a:prstGeom prst="rect">
            <a:avLst/>
          </a:prstGeom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450DCE6E-580F-4439-AA6B-2CA90BC4998A}"/>
              </a:ext>
            </a:extLst>
          </p:cNvPr>
          <p:cNvSpPr txBox="1"/>
          <p:nvPr userDrawn="1"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Front page - red circle</a:t>
            </a:r>
            <a:endParaRPr lang="nb-NO" sz="800" b="1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49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3D668621-7CFC-1B46-9E33-33B4E7B100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212850"/>
            <a:ext cx="19685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400"/>
            </a:lvl1pPr>
            <a:lvl2pPr marL="4763" indent="0">
              <a:buNone/>
              <a:tabLst/>
              <a:defRPr sz="1400" b="1"/>
            </a:lvl2pPr>
            <a:lvl3pPr marL="222250" indent="-217488">
              <a:tabLst/>
              <a:defRPr sz="14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Four columns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6066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BC08ADEA-C3BD-44F7-AB5F-962C1B9FF5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3175" y="1212850"/>
            <a:ext cx="19685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400"/>
            </a:lvl1pPr>
            <a:lvl2pPr marL="4763" indent="0">
              <a:buNone/>
              <a:tabLst/>
              <a:defRPr sz="1400" b="1"/>
            </a:lvl2pPr>
            <a:lvl3pPr marL="222250" indent="-217488">
              <a:tabLst/>
              <a:defRPr sz="14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B257CB65-85D8-42AB-BFEB-B9FC45812D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3437" y="1212850"/>
            <a:ext cx="1968500" cy="3159126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400"/>
            </a:lvl1pPr>
            <a:lvl2pPr marL="4763" indent="0">
              <a:buNone/>
              <a:tabLst/>
              <a:defRPr sz="1400" b="1"/>
            </a:lvl2pPr>
            <a:lvl3pPr marL="222250" indent="-217488">
              <a:tabLst/>
              <a:defRPr sz="14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94F1FA59-856C-45D2-BB5C-3EE8E83BA5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3700" y="1212850"/>
            <a:ext cx="19685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400"/>
            </a:lvl1pPr>
            <a:lvl2pPr marL="4763" indent="0">
              <a:buNone/>
              <a:tabLst/>
              <a:defRPr sz="1400" b="1"/>
            </a:lvl2pPr>
            <a:lvl3pPr marL="222250" indent="-217488">
              <a:tabLst/>
              <a:defRPr sz="14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8" name="Plassholder for lysbildenummer 1">
            <a:extLst>
              <a:ext uri="{FF2B5EF4-FFF2-40B4-BE49-F238E27FC236}">
                <a16:creationId xmlns:a16="http://schemas.microsoft.com/office/drawing/2014/main" id="{165FB570-A32C-4250-8D97-A234097CF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4546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A0EF6B76-5290-E530-8FF1-1C984483493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1803" y="1219935"/>
            <a:ext cx="1949447" cy="900023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sz="1800" dirty="0" err="1"/>
              <a:t>Insert</a:t>
            </a:r>
            <a:r>
              <a:rPr lang="nb-NO" sz="1800" dirty="0"/>
              <a:t> image</a:t>
            </a:r>
            <a:endParaRPr lang="nb-NO" sz="1800" noProof="1"/>
          </a:p>
        </p:txBody>
      </p:sp>
      <p:sp>
        <p:nvSpPr>
          <p:cNvPr id="20" name="Plassholder for bilde 12">
            <a:extLst>
              <a:ext uri="{FF2B5EF4-FFF2-40B4-BE49-F238E27FC236}">
                <a16:creationId xmlns:a16="http://schemas.microsoft.com/office/drawing/2014/main" id="{4FEE05AF-BC54-31CA-BEFA-63E69DD4498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46345" y="1219935"/>
            <a:ext cx="1949447" cy="900023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sz="1800" dirty="0" err="1"/>
              <a:t>Insert</a:t>
            </a:r>
            <a:r>
              <a:rPr lang="nb-NO" sz="1800" dirty="0"/>
              <a:t> image</a:t>
            </a:r>
            <a:endParaRPr lang="nb-NO" sz="1800" noProof="1"/>
          </a:p>
        </p:txBody>
      </p:sp>
      <p:sp>
        <p:nvSpPr>
          <p:cNvPr id="23" name="Plassholder for bilde 12">
            <a:extLst>
              <a:ext uri="{FF2B5EF4-FFF2-40B4-BE49-F238E27FC236}">
                <a16:creationId xmlns:a16="http://schemas.microsoft.com/office/drawing/2014/main" id="{3E270C5E-D8DB-18AD-3A9A-5E547CFA2D7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648206" y="1219935"/>
            <a:ext cx="1949447" cy="900023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sz="1800" dirty="0" err="1"/>
              <a:t>Insert</a:t>
            </a:r>
            <a:r>
              <a:rPr lang="nb-NO" sz="1800" dirty="0"/>
              <a:t> image</a:t>
            </a:r>
            <a:endParaRPr lang="nb-NO" sz="1800" noProof="1"/>
          </a:p>
        </p:txBody>
      </p:sp>
      <p:sp>
        <p:nvSpPr>
          <p:cNvPr id="26" name="Plassholder for bilde 12">
            <a:extLst>
              <a:ext uri="{FF2B5EF4-FFF2-40B4-BE49-F238E27FC236}">
                <a16:creationId xmlns:a16="http://schemas.microsoft.com/office/drawing/2014/main" id="{13DE9681-8BCC-8A90-BA30-A0AF6541EF5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762753" y="1219935"/>
            <a:ext cx="1949447" cy="900023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sz="1800" dirty="0" err="1"/>
              <a:t>Insert</a:t>
            </a:r>
            <a:r>
              <a:rPr lang="nb-NO" sz="1800" dirty="0"/>
              <a:t> image</a:t>
            </a:r>
            <a:endParaRPr lang="nb-NO" sz="1800" noProof="1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73E2D5-BBCF-1202-A505-24DA1F050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FFD5565-E16A-5372-6A84-C4D82CE02D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tekst 14">
            <a:extLst>
              <a:ext uri="{FF2B5EF4-FFF2-40B4-BE49-F238E27FC236}">
                <a16:creationId xmlns:a16="http://schemas.microsoft.com/office/drawing/2014/main" id="{76362D3A-0604-818E-8ED5-D9220125C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1" y="2376701"/>
            <a:ext cx="1949447" cy="2206625"/>
          </a:xfrm>
          <a:solidFill>
            <a:schemeClr val="accent1"/>
          </a:solidFill>
        </p:spPr>
        <p:txBody>
          <a:bodyPr lIns="108000" tIns="360000" rIns="108000" bIns="108000">
            <a:normAutofit/>
          </a:bodyPr>
          <a:lstStyle>
            <a:lvl1pPr>
              <a:defRPr sz="1400"/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9" name="Plassholder for tekst 29">
            <a:extLst>
              <a:ext uri="{FF2B5EF4-FFF2-40B4-BE49-F238E27FC236}">
                <a16:creationId xmlns:a16="http://schemas.microsoft.com/office/drawing/2014/main" id="{62D2F169-17CD-7B70-1190-82DEF72EBC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1803" y="2106738"/>
            <a:ext cx="1949448" cy="5316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8000 h 10000"/>
              <a:gd name="connsiteX5" fmla="*/ 0 w 1004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5925 h 10000"/>
              <a:gd name="connsiteX5" fmla="*/ 0 w 10040"/>
              <a:gd name="connsiteY5" fmla="*/ 0 h 10000"/>
              <a:gd name="connsiteX0" fmla="*/ 0 w 10010"/>
              <a:gd name="connsiteY0" fmla="*/ 0 h 10000"/>
              <a:gd name="connsiteX1" fmla="*/ 10000 w 10010"/>
              <a:gd name="connsiteY1" fmla="*/ 0 h 10000"/>
              <a:gd name="connsiteX2" fmla="*/ 10010 w 10010"/>
              <a:gd name="connsiteY2" fmla="*/ 6000 h 10000"/>
              <a:gd name="connsiteX3" fmla="*/ 5000 w 10010"/>
              <a:gd name="connsiteY3" fmla="*/ 10000 h 10000"/>
              <a:gd name="connsiteX4" fmla="*/ 0 w 10010"/>
              <a:gd name="connsiteY4" fmla="*/ 5925 h 10000"/>
              <a:gd name="connsiteX5" fmla="*/ 0 w 1001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0" y="0"/>
                </a:moveTo>
                <a:lnTo>
                  <a:pt x="10000" y="0"/>
                </a:lnTo>
                <a:cubicBezTo>
                  <a:pt x="10013" y="2000"/>
                  <a:pt x="9997" y="4000"/>
                  <a:pt x="10010" y="6000"/>
                </a:cubicBezTo>
                <a:lnTo>
                  <a:pt x="5000" y="10000"/>
                </a:lnTo>
                <a:lnTo>
                  <a:pt x="0" y="59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tIns="90000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9" name="Plassholder for tekst 14">
            <a:extLst>
              <a:ext uri="{FF2B5EF4-FFF2-40B4-BE49-F238E27FC236}">
                <a16:creationId xmlns:a16="http://schemas.microsoft.com/office/drawing/2014/main" id="{6AEADFD9-933B-56DB-6560-1E561CCF48F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46343" y="2376701"/>
            <a:ext cx="1949447" cy="2206625"/>
          </a:xfrm>
          <a:solidFill>
            <a:schemeClr val="accent1"/>
          </a:solidFill>
        </p:spPr>
        <p:txBody>
          <a:bodyPr lIns="108000" tIns="360000" rIns="108000" bIns="108000">
            <a:normAutofit/>
          </a:bodyPr>
          <a:lstStyle>
            <a:lvl1pPr>
              <a:defRPr sz="1400"/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1" name="Plassholder for tekst 29">
            <a:extLst>
              <a:ext uri="{FF2B5EF4-FFF2-40B4-BE49-F238E27FC236}">
                <a16:creationId xmlns:a16="http://schemas.microsoft.com/office/drawing/2014/main" id="{6A1AB066-EF6B-0799-8862-FE2B3655A6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46345" y="2106738"/>
            <a:ext cx="1949448" cy="5316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8000 h 10000"/>
              <a:gd name="connsiteX5" fmla="*/ 0 w 1004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5925 h 10000"/>
              <a:gd name="connsiteX5" fmla="*/ 0 w 10040"/>
              <a:gd name="connsiteY5" fmla="*/ 0 h 10000"/>
              <a:gd name="connsiteX0" fmla="*/ 0 w 10010"/>
              <a:gd name="connsiteY0" fmla="*/ 0 h 10000"/>
              <a:gd name="connsiteX1" fmla="*/ 10000 w 10010"/>
              <a:gd name="connsiteY1" fmla="*/ 0 h 10000"/>
              <a:gd name="connsiteX2" fmla="*/ 10010 w 10010"/>
              <a:gd name="connsiteY2" fmla="*/ 6000 h 10000"/>
              <a:gd name="connsiteX3" fmla="*/ 5000 w 10010"/>
              <a:gd name="connsiteY3" fmla="*/ 10000 h 10000"/>
              <a:gd name="connsiteX4" fmla="*/ 0 w 10010"/>
              <a:gd name="connsiteY4" fmla="*/ 5925 h 10000"/>
              <a:gd name="connsiteX5" fmla="*/ 0 w 1001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0" y="0"/>
                </a:moveTo>
                <a:lnTo>
                  <a:pt x="10000" y="0"/>
                </a:lnTo>
                <a:cubicBezTo>
                  <a:pt x="10013" y="2000"/>
                  <a:pt x="9997" y="4000"/>
                  <a:pt x="10010" y="6000"/>
                </a:cubicBezTo>
                <a:lnTo>
                  <a:pt x="5000" y="10000"/>
                </a:lnTo>
                <a:lnTo>
                  <a:pt x="0" y="59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tIns="90000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75959582-8DEE-02E1-1B59-CE83435427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48204" y="2376701"/>
            <a:ext cx="1949447" cy="2206625"/>
          </a:xfrm>
          <a:solidFill>
            <a:schemeClr val="accent1"/>
          </a:solidFill>
        </p:spPr>
        <p:txBody>
          <a:bodyPr lIns="108000" tIns="360000" rIns="108000" bIns="108000">
            <a:normAutofit/>
          </a:bodyPr>
          <a:lstStyle>
            <a:lvl1pPr>
              <a:defRPr sz="1400"/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4" name="Plassholder for tekst 29">
            <a:extLst>
              <a:ext uri="{FF2B5EF4-FFF2-40B4-BE49-F238E27FC236}">
                <a16:creationId xmlns:a16="http://schemas.microsoft.com/office/drawing/2014/main" id="{843D5480-005A-C32F-DA94-3017DE43B4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48206" y="2106738"/>
            <a:ext cx="1949448" cy="5316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8000 h 10000"/>
              <a:gd name="connsiteX5" fmla="*/ 0 w 1004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5925 h 10000"/>
              <a:gd name="connsiteX5" fmla="*/ 0 w 10040"/>
              <a:gd name="connsiteY5" fmla="*/ 0 h 10000"/>
              <a:gd name="connsiteX0" fmla="*/ 0 w 10010"/>
              <a:gd name="connsiteY0" fmla="*/ 0 h 10000"/>
              <a:gd name="connsiteX1" fmla="*/ 10000 w 10010"/>
              <a:gd name="connsiteY1" fmla="*/ 0 h 10000"/>
              <a:gd name="connsiteX2" fmla="*/ 10010 w 10010"/>
              <a:gd name="connsiteY2" fmla="*/ 6000 h 10000"/>
              <a:gd name="connsiteX3" fmla="*/ 5000 w 10010"/>
              <a:gd name="connsiteY3" fmla="*/ 10000 h 10000"/>
              <a:gd name="connsiteX4" fmla="*/ 0 w 10010"/>
              <a:gd name="connsiteY4" fmla="*/ 5925 h 10000"/>
              <a:gd name="connsiteX5" fmla="*/ 0 w 1001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0" y="0"/>
                </a:moveTo>
                <a:lnTo>
                  <a:pt x="10000" y="0"/>
                </a:lnTo>
                <a:cubicBezTo>
                  <a:pt x="10013" y="2000"/>
                  <a:pt x="9997" y="4000"/>
                  <a:pt x="10010" y="6000"/>
                </a:cubicBezTo>
                <a:lnTo>
                  <a:pt x="5000" y="10000"/>
                </a:lnTo>
                <a:lnTo>
                  <a:pt x="0" y="59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tIns="90000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5" name="Plassholder for tekst 14">
            <a:extLst>
              <a:ext uri="{FF2B5EF4-FFF2-40B4-BE49-F238E27FC236}">
                <a16:creationId xmlns:a16="http://schemas.microsoft.com/office/drawing/2014/main" id="{B1F5041B-5452-86E2-1CED-FC8A3140DF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62751" y="2376701"/>
            <a:ext cx="1949447" cy="2206625"/>
          </a:xfrm>
          <a:solidFill>
            <a:schemeClr val="accent1"/>
          </a:solidFill>
        </p:spPr>
        <p:txBody>
          <a:bodyPr lIns="108000" tIns="360000" rIns="108000" bIns="108000">
            <a:normAutofit/>
          </a:bodyPr>
          <a:lstStyle>
            <a:lvl1pPr>
              <a:defRPr sz="1400"/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7" name="Plassholder for tekst 29">
            <a:extLst>
              <a:ext uri="{FF2B5EF4-FFF2-40B4-BE49-F238E27FC236}">
                <a16:creationId xmlns:a16="http://schemas.microsoft.com/office/drawing/2014/main" id="{1AD91612-73C7-B1E3-B187-7BF6C1EC62B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62753" y="2106738"/>
            <a:ext cx="1949448" cy="5316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8000 h 10000"/>
              <a:gd name="connsiteX5" fmla="*/ 0 w 1004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5925 h 10000"/>
              <a:gd name="connsiteX5" fmla="*/ 0 w 10040"/>
              <a:gd name="connsiteY5" fmla="*/ 0 h 10000"/>
              <a:gd name="connsiteX0" fmla="*/ 0 w 10010"/>
              <a:gd name="connsiteY0" fmla="*/ 0 h 10000"/>
              <a:gd name="connsiteX1" fmla="*/ 10000 w 10010"/>
              <a:gd name="connsiteY1" fmla="*/ 0 h 10000"/>
              <a:gd name="connsiteX2" fmla="*/ 10010 w 10010"/>
              <a:gd name="connsiteY2" fmla="*/ 6000 h 10000"/>
              <a:gd name="connsiteX3" fmla="*/ 5000 w 10010"/>
              <a:gd name="connsiteY3" fmla="*/ 10000 h 10000"/>
              <a:gd name="connsiteX4" fmla="*/ 0 w 10010"/>
              <a:gd name="connsiteY4" fmla="*/ 5925 h 10000"/>
              <a:gd name="connsiteX5" fmla="*/ 0 w 1001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0" y="0"/>
                </a:moveTo>
                <a:lnTo>
                  <a:pt x="10000" y="0"/>
                </a:lnTo>
                <a:cubicBezTo>
                  <a:pt x="10013" y="2000"/>
                  <a:pt x="9997" y="4000"/>
                  <a:pt x="10010" y="6000"/>
                </a:cubicBezTo>
                <a:lnTo>
                  <a:pt x="5000" y="10000"/>
                </a:lnTo>
                <a:lnTo>
                  <a:pt x="0" y="59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tIns="90000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78877D04-072F-B876-50D6-B538A9F0F5AD}"/>
              </a:ext>
            </a:extLst>
          </p:cNvPr>
          <p:cNvSpPr txBox="1"/>
          <p:nvPr userDrawn="1"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Four columns + image</a:t>
            </a:r>
          </a:p>
        </p:txBody>
      </p:sp>
    </p:spTree>
    <p:extLst>
      <p:ext uri="{BB962C8B-B14F-4D97-AF65-F5344CB8AC3E}">
        <p14:creationId xmlns:p14="http://schemas.microsoft.com/office/powerpoint/2010/main" val="83844913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 with icon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AA4743-4A79-4507-89C1-9C095A7D9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nb-NO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24621AD-F7D7-46BB-86F6-CB1F0DDA9BEE}"/>
              </a:ext>
            </a:extLst>
          </p:cNvPr>
          <p:cNvSpPr/>
          <p:nvPr userDrawn="1"/>
        </p:nvSpPr>
        <p:spPr>
          <a:xfrm>
            <a:off x="431800" y="1212851"/>
            <a:ext cx="4032250" cy="146503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2E6CEB5-5F8F-41F4-8440-2821B5147513}"/>
              </a:ext>
            </a:extLst>
          </p:cNvPr>
          <p:cNvSpPr/>
          <p:nvPr userDrawn="1"/>
        </p:nvSpPr>
        <p:spPr>
          <a:xfrm>
            <a:off x="4679952" y="1212850"/>
            <a:ext cx="4032250" cy="146503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3" name="Plassholder for bilde 11">
            <a:extLst>
              <a:ext uri="{FF2B5EF4-FFF2-40B4-BE49-F238E27FC236}">
                <a16:creationId xmlns:a16="http://schemas.microsoft.com/office/drawing/2014/main" id="{4B8CBA88-BB36-456E-8EF4-757C37280C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0063" y="1501017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14" name="Plassholder for tekst 16">
            <a:extLst>
              <a:ext uri="{FF2B5EF4-FFF2-40B4-BE49-F238E27FC236}">
                <a16:creationId xmlns:a16="http://schemas.microsoft.com/office/drawing/2014/main" id="{8F8CAB98-8B6F-4334-9F9E-82F04B751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4375" y="1440318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5" name="Plassholder for tekst 16">
            <a:extLst>
              <a:ext uri="{FF2B5EF4-FFF2-40B4-BE49-F238E27FC236}">
                <a16:creationId xmlns:a16="http://schemas.microsoft.com/office/drawing/2014/main" id="{80705CD0-FAA1-414C-BB01-2DFEE841CE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54" y="1440318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6" name="Plassholder for bilde 11">
            <a:extLst>
              <a:ext uri="{FF2B5EF4-FFF2-40B4-BE49-F238E27FC236}">
                <a16:creationId xmlns:a16="http://schemas.microsoft.com/office/drawing/2014/main" id="{8DABA7E5-1EC3-4958-B4A7-ED5CCE8422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24173" y="1501017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66EC4880-BF9B-43DE-AE1F-9B902C488928}"/>
              </a:ext>
            </a:extLst>
          </p:cNvPr>
          <p:cNvSpPr/>
          <p:nvPr userDrawn="1"/>
        </p:nvSpPr>
        <p:spPr>
          <a:xfrm>
            <a:off x="429983" y="2905354"/>
            <a:ext cx="4032250" cy="146503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027931D-A958-4684-B486-7A5C658721E1}"/>
              </a:ext>
            </a:extLst>
          </p:cNvPr>
          <p:cNvSpPr/>
          <p:nvPr userDrawn="1"/>
        </p:nvSpPr>
        <p:spPr>
          <a:xfrm>
            <a:off x="4678135" y="2905353"/>
            <a:ext cx="4032250" cy="146503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9" name="Plassholder for bilde 11">
            <a:extLst>
              <a:ext uri="{FF2B5EF4-FFF2-40B4-BE49-F238E27FC236}">
                <a16:creationId xmlns:a16="http://schemas.microsoft.com/office/drawing/2014/main" id="{711D8455-889E-4B83-BC8A-AB53FF2AE8E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8246" y="3193520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20" name="Plassholder for tekst 16">
            <a:extLst>
              <a:ext uri="{FF2B5EF4-FFF2-40B4-BE49-F238E27FC236}">
                <a16:creationId xmlns:a16="http://schemas.microsoft.com/office/drawing/2014/main" id="{D6D6C47F-0E92-4C79-847E-3EA1BF4DC4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82558" y="3132821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1" name="Plassholder for tekst 16">
            <a:extLst>
              <a:ext uri="{FF2B5EF4-FFF2-40B4-BE49-F238E27FC236}">
                <a16:creationId xmlns:a16="http://schemas.microsoft.com/office/drawing/2014/main" id="{6C544775-12F6-4075-98E9-242F1E4409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80237" y="3132821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2" name="Plassholder for bilde 11">
            <a:extLst>
              <a:ext uri="{FF2B5EF4-FFF2-40B4-BE49-F238E27FC236}">
                <a16:creationId xmlns:a16="http://schemas.microsoft.com/office/drawing/2014/main" id="{41E826F1-3605-41F7-B5AF-932B02E4BB3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22356" y="3193520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664B9941-9C8E-4679-919E-35F528399117}"/>
              </a:ext>
            </a:extLst>
          </p:cNvPr>
          <p:cNvSpPr txBox="1"/>
          <p:nvPr userDrawn="1"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Four boxes with icon - beige</a:t>
            </a:r>
          </a:p>
        </p:txBody>
      </p:sp>
      <p:sp>
        <p:nvSpPr>
          <p:cNvPr id="24" name="Plassholder for lysbildenummer 1">
            <a:extLst>
              <a:ext uri="{FF2B5EF4-FFF2-40B4-BE49-F238E27FC236}">
                <a16:creationId xmlns:a16="http://schemas.microsoft.com/office/drawing/2014/main" id="{A340464E-3CAF-444F-9054-38B24D495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9231289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 with ic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AA4743-4A79-4507-89C1-9C095A7D9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nb-NO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24621AD-F7D7-46BB-86F6-CB1F0DDA9BEE}"/>
              </a:ext>
            </a:extLst>
          </p:cNvPr>
          <p:cNvSpPr/>
          <p:nvPr userDrawn="1"/>
        </p:nvSpPr>
        <p:spPr>
          <a:xfrm>
            <a:off x="431800" y="1212851"/>
            <a:ext cx="4032250" cy="146503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2E6CEB5-5F8F-41F4-8440-2821B5147513}"/>
              </a:ext>
            </a:extLst>
          </p:cNvPr>
          <p:cNvSpPr/>
          <p:nvPr userDrawn="1"/>
        </p:nvSpPr>
        <p:spPr>
          <a:xfrm>
            <a:off x="4679952" y="1212850"/>
            <a:ext cx="4032250" cy="146503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3" name="Plassholder for bilde 11">
            <a:extLst>
              <a:ext uri="{FF2B5EF4-FFF2-40B4-BE49-F238E27FC236}">
                <a16:creationId xmlns:a16="http://schemas.microsoft.com/office/drawing/2014/main" id="{4B8CBA88-BB36-456E-8EF4-757C37280C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0063" y="1501017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14" name="Plassholder for tekst 16">
            <a:extLst>
              <a:ext uri="{FF2B5EF4-FFF2-40B4-BE49-F238E27FC236}">
                <a16:creationId xmlns:a16="http://schemas.microsoft.com/office/drawing/2014/main" id="{8F8CAB98-8B6F-4334-9F9E-82F04B751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4375" y="1440318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5" name="Plassholder for tekst 16">
            <a:extLst>
              <a:ext uri="{FF2B5EF4-FFF2-40B4-BE49-F238E27FC236}">
                <a16:creationId xmlns:a16="http://schemas.microsoft.com/office/drawing/2014/main" id="{80705CD0-FAA1-414C-BB01-2DFEE841CE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54" y="1440318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6" name="Plassholder for bilde 11">
            <a:extLst>
              <a:ext uri="{FF2B5EF4-FFF2-40B4-BE49-F238E27FC236}">
                <a16:creationId xmlns:a16="http://schemas.microsoft.com/office/drawing/2014/main" id="{8DABA7E5-1EC3-4958-B4A7-ED5CCE8422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24173" y="1501017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66EC4880-BF9B-43DE-AE1F-9B902C488928}"/>
              </a:ext>
            </a:extLst>
          </p:cNvPr>
          <p:cNvSpPr/>
          <p:nvPr userDrawn="1"/>
        </p:nvSpPr>
        <p:spPr>
          <a:xfrm>
            <a:off x="429983" y="2905354"/>
            <a:ext cx="4032250" cy="146503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027931D-A958-4684-B486-7A5C658721E1}"/>
              </a:ext>
            </a:extLst>
          </p:cNvPr>
          <p:cNvSpPr/>
          <p:nvPr userDrawn="1"/>
        </p:nvSpPr>
        <p:spPr>
          <a:xfrm>
            <a:off x="4678135" y="2905353"/>
            <a:ext cx="4032250" cy="146503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9" name="Plassholder for bilde 11">
            <a:extLst>
              <a:ext uri="{FF2B5EF4-FFF2-40B4-BE49-F238E27FC236}">
                <a16:creationId xmlns:a16="http://schemas.microsoft.com/office/drawing/2014/main" id="{711D8455-889E-4B83-BC8A-AB53FF2AE8E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8246" y="3193520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20" name="Plassholder for tekst 16">
            <a:extLst>
              <a:ext uri="{FF2B5EF4-FFF2-40B4-BE49-F238E27FC236}">
                <a16:creationId xmlns:a16="http://schemas.microsoft.com/office/drawing/2014/main" id="{D6D6C47F-0E92-4C79-847E-3EA1BF4DC4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82558" y="3132821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1" name="Plassholder for tekst 16">
            <a:extLst>
              <a:ext uri="{FF2B5EF4-FFF2-40B4-BE49-F238E27FC236}">
                <a16:creationId xmlns:a16="http://schemas.microsoft.com/office/drawing/2014/main" id="{6C544775-12F6-4075-98E9-242F1E4409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80237" y="3132821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2" name="Plassholder for bilde 11">
            <a:extLst>
              <a:ext uri="{FF2B5EF4-FFF2-40B4-BE49-F238E27FC236}">
                <a16:creationId xmlns:a16="http://schemas.microsoft.com/office/drawing/2014/main" id="{41E826F1-3605-41F7-B5AF-932B02E4BB3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22356" y="3193520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6A3B5894-6ED0-4649-90E1-104C1A305843}"/>
              </a:ext>
            </a:extLst>
          </p:cNvPr>
          <p:cNvSpPr txBox="1"/>
          <p:nvPr userDrawn="1"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Four boxes with icon - green</a:t>
            </a:r>
          </a:p>
        </p:txBody>
      </p:sp>
      <p:sp>
        <p:nvSpPr>
          <p:cNvPr id="24" name="Plassholder for lysbildenummer 1">
            <a:extLst>
              <a:ext uri="{FF2B5EF4-FFF2-40B4-BE49-F238E27FC236}">
                <a16:creationId xmlns:a16="http://schemas.microsoft.com/office/drawing/2014/main" id="{17A43174-42AA-4168-BC91-810C5AD9F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064982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am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7578"/>
            <a:ext cx="8280400" cy="6066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Title and team presentation</a:t>
            </a:r>
          </a:p>
        </p:txBody>
      </p:sp>
      <p:sp>
        <p:nvSpPr>
          <p:cNvPr id="47" name="Plassholder for bilde 14">
            <a:extLst>
              <a:ext uri="{FF2B5EF4-FFF2-40B4-BE49-F238E27FC236}">
                <a16:creationId xmlns:a16="http://schemas.microsoft.com/office/drawing/2014/main" id="{12AB5CF8-7129-478C-885D-AE4D02F6E3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2041" y="1259544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48" name="Plassholder for bilde 16">
            <a:extLst>
              <a:ext uri="{FF2B5EF4-FFF2-40B4-BE49-F238E27FC236}">
                <a16:creationId xmlns:a16="http://schemas.microsoft.com/office/drawing/2014/main" id="{330099D6-2560-428C-9912-D91D84708B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85809" y="1259544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49" name="Plassholder for bilde 18">
            <a:extLst>
              <a:ext uri="{FF2B5EF4-FFF2-40B4-BE49-F238E27FC236}">
                <a16:creationId xmlns:a16="http://schemas.microsoft.com/office/drawing/2014/main" id="{B1DC65BC-775F-4981-B78A-EBA2671DD98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6547" y="1259544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50" name="Plassholder for tekst 3">
            <a:extLst>
              <a:ext uri="{FF2B5EF4-FFF2-40B4-BE49-F238E27FC236}">
                <a16:creationId xmlns:a16="http://schemas.microsoft.com/office/drawing/2014/main" id="{9EFAE50D-B78C-440B-829D-ADD0300614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2056" y="1212850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name</a:t>
            </a:r>
            <a:endParaRPr lang="nb-NO" dirty="0"/>
          </a:p>
        </p:txBody>
      </p:sp>
      <p:sp>
        <p:nvSpPr>
          <p:cNvPr id="51" name="Plassholder for tekst 5">
            <a:extLst>
              <a:ext uri="{FF2B5EF4-FFF2-40B4-BE49-F238E27FC236}">
                <a16:creationId xmlns:a16="http://schemas.microsoft.com/office/drawing/2014/main" id="{B12F6E99-96F6-4F12-995E-C27E168973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2666" y="1658852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tittle</a:t>
            </a:r>
            <a:r>
              <a:rPr lang="nb-NO" dirty="0"/>
              <a:t> and </a:t>
            </a:r>
            <a:r>
              <a:rPr lang="nb-NO" dirty="0" err="1"/>
              <a:t>information</a:t>
            </a:r>
            <a:endParaRPr lang="nb-NO" dirty="0"/>
          </a:p>
        </p:txBody>
      </p:sp>
      <p:sp>
        <p:nvSpPr>
          <p:cNvPr id="52" name="Plassholder for tekst 3">
            <a:extLst>
              <a:ext uri="{FF2B5EF4-FFF2-40B4-BE49-F238E27FC236}">
                <a16:creationId xmlns:a16="http://schemas.microsoft.com/office/drawing/2014/main" id="{9292159D-A239-427B-9C9D-3DA70F8998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1588" y="1212850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53" name="Plassholder for tekst 5">
            <a:extLst>
              <a:ext uri="{FF2B5EF4-FFF2-40B4-BE49-F238E27FC236}">
                <a16:creationId xmlns:a16="http://schemas.microsoft.com/office/drawing/2014/main" id="{070CF4F3-3986-49FB-98F1-457933BBCE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92198" y="1658852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54" name="Plassholder for tekst 3">
            <a:extLst>
              <a:ext uri="{FF2B5EF4-FFF2-40B4-BE49-F238E27FC236}">
                <a16:creationId xmlns:a16="http://schemas.microsoft.com/office/drawing/2014/main" id="{9A939696-8DE8-4A64-8BE1-29257614CC9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77849" y="1212850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55" name="Plassholder for tekst 5">
            <a:extLst>
              <a:ext uri="{FF2B5EF4-FFF2-40B4-BE49-F238E27FC236}">
                <a16:creationId xmlns:a16="http://schemas.microsoft.com/office/drawing/2014/main" id="{EA7C6B97-E847-4CC9-8D9A-B7F90BE570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78459" y="1658852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56" name="Plassholder for bilde 14">
            <a:extLst>
              <a:ext uri="{FF2B5EF4-FFF2-40B4-BE49-F238E27FC236}">
                <a16:creationId xmlns:a16="http://schemas.microsoft.com/office/drawing/2014/main" id="{89E24870-5F9F-4684-860E-648C088D536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800" y="2788468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57" name="Plassholder for bilde 16">
            <a:extLst>
              <a:ext uri="{FF2B5EF4-FFF2-40B4-BE49-F238E27FC236}">
                <a16:creationId xmlns:a16="http://schemas.microsoft.com/office/drawing/2014/main" id="{7EA246E5-5B1D-48D5-BED7-4D5BA8C70E8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85568" y="2788468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58" name="Plassholder for bilde 18">
            <a:extLst>
              <a:ext uri="{FF2B5EF4-FFF2-40B4-BE49-F238E27FC236}">
                <a16:creationId xmlns:a16="http://schemas.microsoft.com/office/drawing/2014/main" id="{7F0D1F2D-5251-4151-947B-EE0C97101EE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56306" y="2788468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59" name="Plassholder for tekst 3">
            <a:extLst>
              <a:ext uri="{FF2B5EF4-FFF2-40B4-BE49-F238E27FC236}">
                <a16:creationId xmlns:a16="http://schemas.microsoft.com/office/drawing/2014/main" id="{8E57CF47-BD3D-427A-9D30-ADAC119151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21815" y="2741774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60" name="Plassholder for tekst 5">
            <a:extLst>
              <a:ext uri="{FF2B5EF4-FFF2-40B4-BE49-F238E27FC236}">
                <a16:creationId xmlns:a16="http://schemas.microsoft.com/office/drawing/2014/main" id="{D4D5925C-D0AF-4F60-AC6A-7C6322551E1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622425" y="3187776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61" name="Plassholder for tekst 3">
            <a:extLst>
              <a:ext uri="{FF2B5EF4-FFF2-40B4-BE49-F238E27FC236}">
                <a16:creationId xmlns:a16="http://schemas.microsoft.com/office/drawing/2014/main" id="{8024A119-F365-4FFE-9B32-A6CDC29C3C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91347" y="2741774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62" name="Plassholder for tekst 5">
            <a:extLst>
              <a:ext uri="{FF2B5EF4-FFF2-40B4-BE49-F238E27FC236}">
                <a16:creationId xmlns:a16="http://schemas.microsoft.com/office/drawing/2014/main" id="{5400F042-8A97-457D-B494-10D6D55F60F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91957" y="3187776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63" name="Plassholder for tekst 3">
            <a:extLst>
              <a:ext uri="{FF2B5EF4-FFF2-40B4-BE49-F238E27FC236}">
                <a16:creationId xmlns:a16="http://schemas.microsoft.com/office/drawing/2014/main" id="{4C2D684F-AA58-4266-BE8F-9D039F826CC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7608" y="2741774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64" name="Plassholder for tekst 5">
            <a:extLst>
              <a:ext uri="{FF2B5EF4-FFF2-40B4-BE49-F238E27FC236}">
                <a16:creationId xmlns:a16="http://schemas.microsoft.com/office/drawing/2014/main" id="{EA439540-9F4A-4C90-A0E3-A24A710D32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78218" y="3187776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22" name="Plassholder for lysbildenummer 1">
            <a:extLst>
              <a:ext uri="{FF2B5EF4-FFF2-40B4-BE49-F238E27FC236}">
                <a16:creationId xmlns:a16="http://schemas.microsoft.com/office/drawing/2014/main" id="{EC2F55FA-6D31-458B-B1BD-393F0AC5E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54932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pictur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A9C0C1D0-481B-4F32-AFB2-D7876FDD8901}"/>
              </a:ext>
            </a:extLst>
          </p:cNvPr>
          <p:cNvSpPr/>
          <p:nvPr/>
        </p:nvSpPr>
        <p:spPr>
          <a:xfrm>
            <a:off x="0" y="-8965"/>
            <a:ext cx="9144000" cy="4809565"/>
          </a:xfrm>
          <a:prstGeom prst="rect">
            <a:avLst/>
          </a:prstGeom>
          <a:solidFill>
            <a:srgbClr val="FDF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A71209F6-E47F-3046-BE0F-1D488045D6DB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Quote and picture beige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21A6F0F6-8E22-4AD7-9A79-2867004F5B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0150" y="963320"/>
            <a:ext cx="3702050" cy="2447391"/>
          </a:xfrm>
        </p:spPr>
        <p:txBody>
          <a:bodyPr tIns="180000" anchor="t" anchorCtr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350" indent="0">
              <a:buNone/>
              <a:tabLst/>
              <a:defRPr b="1">
                <a:solidFill>
                  <a:schemeClr val="tx2"/>
                </a:solidFill>
              </a:defRPr>
            </a:lvl2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quote</a:t>
            </a:r>
            <a:endParaRPr lang="sv-SE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6BDF90-8A9E-B940-93A1-B935261D17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8460" y="3696890"/>
            <a:ext cx="3702049" cy="599379"/>
          </a:xfrm>
        </p:spPr>
        <p:txBody>
          <a:bodyPr tIns="18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  <a:lvl2pPr marL="6350" indent="0">
              <a:buNone/>
              <a:tabLst/>
              <a:defRPr b="1">
                <a:solidFill>
                  <a:schemeClr val="tx2"/>
                </a:solidFill>
              </a:defRPr>
            </a:lvl2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name</a:t>
            </a:r>
            <a:r>
              <a:rPr lang="sv-SE"/>
              <a:t> and </a:t>
            </a:r>
            <a:r>
              <a:rPr lang="sv-SE" err="1"/>
              <a:t>title</a:t>
            </a:r>
            <a:endParaRPr lang="sv-SE"/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00F34B74-6779-439B-8FCD-D8669485F9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010150" y="615778"/>
            <a:ext cx="501667" cy="347541"/>
          </a:xfrm>
          <a:prstGeom prst="rect">
            <a:avLst/>
          </a:prstGeom>
        </p:spPr>
      </p:pic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BA66708F-D6F8-4876-A3B1-D69265B75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Plassholder for bilde 28">
            <a:extLst>
              <a:ext uri="{FF2B5EF4-FFF2-40B4-BE49-F238E27FC236}">
                <a16:creationId xmlns:a16="http://schemas.microsoft.com/office/drawing/2014/main" id="{651CF724-D3BD-4AF5-B4D5-8D03CE9F2C6C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-7850" y="-9151"/>
            <a:ext cx="4471902" cy="4809749"/>
          </a:xfrm>
          <a:custGeom>
            <a:avLst/>
            <a:gdLst>
              <a:gd name="connsiteX0" fmla="*/ 0 w 6394450"/>
              <a:gd name="connsiteY0" fmla="*/ 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0" fmla="*/ 492259 w 6394450"/>
              <a:gd name="connsiteY0" fmla="*/ 1172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7" fmla="*/ 492259 w 6394450"/>
              <a:gd name="connsiteY7" fmla="*/ 11720 h 5975350"/>
              <a:gd name="connsiteX0" fmla="*/ 0 w 5902191"/>
              <a:gd name="connsiteY0" fmla="*/ 11720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0 w 5902191"/>
              <a:gd name="connsiteY7" fmla="*/ 11720 h 5975350"/>
              <a:gd name="connsiteX0" fmla="*/ 3052 w 5902191"/>
              <a:gd name="connsiteY0" fmla="*/ 5617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3052 w 5902191"/>
              <a:gd name="connsiteY7" fmla="*/ 5617 h 5975350"/>
              <a:gd name="connsiteX0" fmla="*/ 6104 w 5905243"/>
              <a:gd name="connsiteY0" fmla="*/ 5617 h 5981945"/>
              <a:gd name="connsiteX1" fmla="*/ 2914393 w 5905243"/>
              <a:gd name="connsiteY1" fmla="*/ 0 h 5981945"/>
              <a:gd name="connsiteX2" fmla="*/ 2917568 w 5905243"/>
              <a:gd name="connsiteY2" fmla="*/ 0 h 5981945"/>
              <a:gd name="connsiteX3" fmla="*/ 5905243 w 5905243"/>
              <a:gd name="connsiteY3" fmla="*/ 2987675 h 5981945"/>
              <a:gd name="connsiteX4" fmla="*/ 2917568 w 5905243"/>
              <a:gd name="connsiteY4" fmla="*/ 5975350 h 5981945"/>
              <a:gd name="connsiteX5" fmla="*/ 2914393 w 5905243"/>
              <a:gd name="connsiteY5" fmla="*/ 5975350 h 5981945"/>
              <a:gd name="connsiteX6" fmla="*/ 0 w 5905243"/>
              <a:gd name="connsiteY6" fmla="*/ 5981945 h 5981945"/>
              <a:gd name="connsiteX7" fmla="*/ 6104 w 5905243"/>
              <a:gd name="connsiteY7" fmla="*/ 5617 h 5981945"/>
              <a:gd name="connsiteX0" fmla="*/ 6104 w 5905243"/>
              <a:gd name="connsiteY0" fmla="*/ 0 h 5982433"/>
              <a:gd name="connsiteX1" fmla="*/ 2914393 w 5905243"/>
              <a:gd name="connsiteY1" fmla="*/ 488 h 5982433"/>
              <a:gd name="connsiteX2" fmla="*/ 2917568 w 5905243"/>
              <a:gd name="connsiteY2" fmla="*/ 488 h 5982433"/>
              <a:gd name="connsiteX3" fmla="*/ 5905243 w 5905243"/>
              <a:gd name="connsiteY3" fmla="*/ 2988163 h 5982433"/>
              <a:gd name="connsiteX4" fmla="*/ 2917568 w 5905243"/>
              <a:gd name="connsiteY4" fmla="*/ 5975838 h 5982433"/>
              <a:gd name="connsiteX5" fmla="*/ 2914393 w 5905243"/>
              <a:gd name="connsiteY5" fmla="*/ 5975838 h 5982433"/>
              <a:gd name="connsiteX6" fmla="*/ 0 w 5905243"/>
              <a:gd name="connsiteY6" fmla="*/ 5982433 h 5982433"/>
              <a:gd name="connsiteX7" fmla="*/ 6104 w 5905243"/>
              <a:gd name="connsiteY7" fmla="*/ 0 h 5982433"/>
              <a:gd name="connsiteX0" fmla="*/ 12209 w 5911348"/>
              <a:gd name="connsiteY0" fmla="*/ 0 h 5975838"/>
              <a:gd name="connsiteX1" fmla="*/ 2920498 w 5911348"/>
              <a:gd name="connsiteY1" fmla="*/ 488 h 5975838"/>
              <a:gd name="connsiteX2" fmla="*/ 2923673 w 5911348"/>
              <a:gd name="connsiteY2" fmla="*/ 488 h 5975838"/>
              <a:gd name="connsiteX3" fmla="*/ 5911348 w 5911348"/>
              <a:gd name="connsiteY3" fmla="*/ 2988163 h 5975838"/>
              <a:gd name="connsiteX4" fmla="*/ 2923673 w 5911348"/>
              <a:gd name="connsiteY4" fmla="*/ 5975838 h 5975838"/>
              <a:gd name="connsiteX5" fmla="*/ 2920498 w 5911348"/>
              <a:gd name="connsiteY5" fmla="*/ 5975838 h 5975838"/>
              <a:gd name="connsiteX6" fmla="*/ 0 w 5911348"/>
              <a:gd name="connsiteY6" fmla="*/ 5970236 h 5975838"/>
              <a:gd name="connsiteX7" fmla="*/ 12209 w 5911348"/>
              <a:gd name="connsiteY7" fmla="*/ 0 h 5975838"/>
              <a:gd name="connsiteX0" fmla="*/ 203 w 5912703"/>
              <a:gd name="connsiteY0" fmla="*/ 0 h 5975838"/>
              <a:gd name="connsiteX1" fmla="*/ 2921853 w 5912703"/>
              <a:gd name="connsiteY1" fmla="*/ 488 h 5975838"/>
              <a:gd name="connsiteX2" fmla="*/ 2925028 w 5912703"/>
              <a:gd name="connsiteY2" fmla="*/ 488 h 5975838"/>
              <a:gd name="connsiteX3" fmla="*/ 5912703 w 5912703"/>
              <a:gd name="connsiteY3" fmla="*/ 2988163 h 5975838"/>
              <a:gd name="connsiteX4" fmla="*/ 2925028 w 5912703"/>
              <a:gd name="connsiteY4" fmla="*/ 5975838 h 5975838"/>
              <a:gd name="connsiteX5" fmla="*/ 2921853 w 5912703"/>
              <a:gd name="connsiteY5" fmla="*/ 5975838 h 5975838"/>
              <a:gd name="connsiteX6" fmla="*/ 1355 w 5912703"/>
              <a:gd name="connsiteY6" fmla="*/ 5970236 h 5975838"/>
              <a:gd name="connsiteX7" fmla="*/ 203 w 5912703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7156"/>
              <a:gd name="connsiteX1" fmla="*/ 2932746 w 5923596"/>
              <a:gd name="connsiteY1" fmla="*/ 488 h 5977156"/>
              <a:gd name="connsiteX2" fmla="*/ 2935921 w 5923596"/>
              <a:gd name="connsiteY2" fmla="*/ 488 h 5977156"/>
              <a:gd name="connsiteX3" fmla="*/ 5923596 w 5923596"/>
              <a:gd name="connsiteY3" fmla="*/ 2988163 h 5977156"/>
              <a:gd name="connsiteX4" fmla="*/ 2935921 w 5923596"/>
              <a:gd name="connsiteY4" fmla="*/ 5975838 h 5977156"/>
              <a:gd name="connsiteX5" fmla="*/ 2932746 w 5923596"/>
              <a:gd name="connsiteY5" fmla="*/ 5975838 h 5977156"/>
              <a:gd name="connsiteX6" fmla="*/ 0 w 5923596"/>
              <a:gd name="connsiteY6" fmla="*/ 5977156 h 5977156"/>
              <a:gd name="connsiteX7" fmla="*/ 11096 w 5923596"/>
              <a:gd name="connsiteY7" fmla="*/ 0 h 5977156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5 w 5912505"/>
              <a:gd name="connsiteY0" fmla="*/ 0 h 5975838"/>
              <a:gd name="connsiteX1" fmla="*/ 2921655 w 5912505"/>
              <a:gd name="connsiteY1" fmla="*/ 488 h 5975838"/>
              <a:gd name="connsiteX2" fmla="*/ 2924830 w 5912505"/>
              <a:gd name="connsiteY2" fmla="*/ 488 h 5975838"/>
              <a:gd name="connsiteX3" fmla="*/ 5912505 w 5912505"/>
              <a:gd name="connsiteY3" fmla="*/ 2988163 h 5975838"/>
              <a:gd name="connsiteX4" fmla="*/ 2924830 w 5912505"/>
              <a:gd name="connsiteY4" fmla="*/ 5975838 h 5975838"/>
              <a:gd name="connsiteX5" fmla="*/ 2921655 w 5912505"/>
              <a:gd name="connsiteY5" fmla="*/ 5975838 h 5975838"/>
              <a:gd name="connsiteX6" fmla="*/ 160707 w 5912505"/>
              <a:gd name="connsiteY6" fmla="*/ 5970645 h 5975838"/>
              <a:gd name="connsiteX7" fmla="*/ 5 w 5912505"/>
              <a:gd name="connsiteY7" fmla="*/ 0 h 5975838"/>
              <a:gd name="connsiteX0" fmla="*/ 97 w 5757161"/>
              <a:gd name="connsiteY0" fmla="*/ 0 h 5975838"/>
              <a:gd name="connsiteX1" fmla="*/ 2766311 w 5757161"/>
              <a:gd name="connsiteY1" fmla="*/ 488 h 5975838"/>
              <a:gd name="connsiteX2" fmla="*/ 2769486 w 5757161"/>
              <a:gd name="connsiteY2" fmla="*/ 488 h 5975838"/>
              <a:gd name="connsiteX3" fmla="*/ 5757161 w 5757161"/>
              <a:gd name="connsiteY3" fmla="*/ 2988163 h 5975838"/>
              <a:gd name="connsiteX4" fmla="*/ 2769486 w 5757161"/>
              <a:gd name="connsiteY4" fmla="*/ 5975838 h 5975838"/>
              <a:gd name="connsiteX5" fmla="*/ 2766311 w 5757161"/>
              <a:gd name="connsiteY5" fmla="*/ 5975838 h 5975838"/>
              <a:gd name="connsiteX6" fmla="*/ 5363 w 5757161"/>
              <a:gd name="connsiteY6" fmla="*/ 5970645 h 5975838"/>
              <a:gd name="connsiteX7" fmla="*/ 97 w 5757161"/>
              <a:gd name="connsiteY7" fmla="*/ 0 h 5975838"/>
              <a:gd name="connsiteX0" fmla="*/ 156530 w 5751798"/>
              <a:gd name="connsiteY0" fmla="*/ 22521 h 5975350"/>
              <a:gd name="connsiteX1" fmla="*/ 2760948 w 5751798"/>
              <a:gd name="connsiteY1" fmla="*/ 0 h 5975350"/>
              <a:gd name="connsiteX2" fmla="*/ 2764123 w 5751798"/>
              <a:gd name="connsiteY2" fmla="*/ 0 h 5975350"/>
              <a:gd name="connsiteX3" fmla="*/ 5751798 w 5751798"/>
              <a:gd name="connsiteY3" fmla="*/ 2987675 h 5975350"/>
              <a:gd name="connsiteX4" fmla="*/ 2764123 w 5751798"/>
              <a:gd name="connsiteY4" fmla="*/ 5975350 h 5975350"/>
              <a:gd name="connsiteX5" fmla="*/ 2760948 w 5751798"/>
              <a:gd name="connsiteY5" fmla="*/ 5975350 h 5975350"/>
              <a:gd name="connsiteX6" fmla="*/ 0 w 5751798"/>
              <a:gd name="connsiteY6" fmla="*/ 5970157 h 5975350"/>
              <a:gd name="connsiteX7" fmla="*/ 156530 w 5751798"/>
              <a:gd name="connsiteY7" fmla="*/ 22521 h 5975350"/>
              <a:gd name="connsiteX0" fmla="*/ 98 w 5595366"/>
              <a:gd name="connsiteY0" fmla="*/ 2252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0157 h 5975350"/>
              <a:gd name="connsiteX7" fmla="*/ 98 w 5595366"/>
              <a:gd name="connsiteY7" fmla="*/ 22521 h 5975350"/>
              <a:gd name="connsiteX0" fmla="*/ 98 w 5595366"/>
              <a:gd name="connsiteY0" fmla="*/ 2252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4751 h 5975350"/>
              <a:gd name="connsiteX7" fmla="*/ 98 w 5595366"/>
              <a:gd name="connsiteY7" fmla="*/ 22521 h 5975350"/>
              <a:gd name="connsiteX0" fmla="*/ 98 w 5595366"/>
              <a:gd name="connsiteY0" fmla="*/ 11210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4751 h 5975350"/>
              <a:gd name="connsiteX7" fmla="*/ 98 w 5595366"/>
              <a:gd name="connsiteY7" fmla="*/ 11210 h 5975350"/>
              <a:gd name="connsiteX0" fmla="*/ 98 w 5595366"/>
              <a:gd name="connsiteY0" fmla="*/ 0 h 5978854"/>
              <a:gd name="connsiteX1" fmla="*/ 2604516 w 5595366"/>
              <a:gd name="connsiteY1" fmla="*/ 3504 h 5978854"/>
              <a:gd name="connsiteX2" fmla="*/ 2607691 w 5595366"/>
              <a:gd name="connsiteY2" fmla="*/ 3504 h 5978854"/>
              <a:gd name="connsiteX3" fmla="*/ 5595366 w 5595366"/>
              <a:gd name="connsiteY3" fmla="*/ 2991179 h 5978854"/>
              <a:gd name="connsiteX4" fmla="*/ 2607691 w 5595366"/>
              <a:gd name="connsiteY4" fmla="*/ 5978854 h 5978854"/>
              <a:gd name="connsiteX5" fmla="*/ 2604516 w 5595366"/>
              <a:gd name="connsiteY5" fmla="*/ 5978854 h 5978854"/>
              <a:gd name="connsiteX6" fmla="*/ 5363 w 5595366"/>
              <a:gd name="connsiteY6" fmla="*/ 5978255 h 5978854"/>
              <a:gd name="connsiteX7" fmla="*/ 98 w 5595366"/>
              <a:gd name="connsiteY7" fmla="*/ 0 h 597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5366" h="5978854">
                <a:moveTo>
                  <a:pt x="98" y="0"/>
                </a:moveTo>
                <a:lnTo>
                  <a:pt x="2604516" y="3504"/>
                </a:lnTo>
                <a:lnTo>
                  <a:pt x="2607691" y="3504"/>
                </a:lnTo>
                <a:cubicBezTo>
                  <a:pt x="4257421" y="3504"/>
                  <a:pt x="5595366" y="1341449"/>
                  <a:pt x="5595366" y="2991179"/>
                </a:cubicBezTo>
                <a:cubicBezTo>
                  <a:pt x="5595366" y="4640909"/>
                  <a:pt x="4257421" y="5978854"/>
                  <a:pt x="2607691" y="5978854"/>
                </a:cubicBezTo>
                <a:lnTo>
                  <a:pt x="2604516" y="5978854"/>
                </a:lnTo>
                <a:lnTo>
                  <a:pt x="5363" y="5978255"/>
                </a:lnTo>
                <a:cubicBezTo>
                  <a:pt x="6380" y="3992251"/>
                  <a:pt x="-919" y="1986004"/>
                  <a:pt x="98" y="0"/>
                </a:cubicBezTo>
                <a:close/>
              </a:path>
            </a:pathLst>
          </a:custGeom>
        </p:spPr>
        <p:txBody>
          <a:bodyPr wrap="square" lIns="720000" tIns="720000" rIns="720000" bIns="1800000" anchor="ctr" anchorCtr="1"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565AF124-2033-486E-9A6D-5D017093A0D5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224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and pictur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C2FE6D7B-BD37-42F6-AC2D-2476B179B91C}"/>
              </a:ext>
            </a:extLst>
          </p:cNvPr>
          <p:cNvSpPr/>
          <p:nvPr/>
        </p:nvSpPr>
        <p:spPr>
          <a:xfrm>
            <a:off x="-6068" y="-6724"/>
            <a:ext cx="9144000" cy="4807323"/>
          </a:xfrm>
          <a:prstGeom prst="rect">
            <a:avLst/>
          </a:prstGeom>
          <a:solidFill>
            <a:srgbClr val="E8F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A71209F6-E47F-3046-BE0F-1D488045D6DB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Quote and picture green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21A6F0F6-8E22-4AD7-9A79-2867004F5B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0150" y="963320"/>
            <a:ext cx="3702050" cy="2447391"/>
          </a:xfrm>
        </p:spPr>
        <p:txBody>
          <a:bodyPr tIns="180000" anchor="t" anchorCtr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350" indent="0">
              <a:buNone/>
              <a:tabLst/>
              <a:defRPr b="1">
                <a:solidFill>
                  <a:schemeClr val="tx2"/>
                </a:solidFill>
              </a:defRPr>
            </a:lvl2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quote</a:t>
            </a:r>
            <a:endParaRPr lang="sv-SE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6BDF90-8A9E-B940-93A1-B935261D17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8460" y="3690167"/>
            <a:ext cx="3702049" cy="599379"/>
          </a:xfrm>
        </p:spPr>
        <p:txBody>
          <a:bodyPr tIns="18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  <a:lvl2pPr marL="6350" indent="0">
              <a:buNone/>
              <a:tabLst/>
              <a:defRPr b="1">
                <a:solidFill>
                  <a:schemeClr val="tx2"/>
                </a:solidFill>
              </a:defRPr>
            </a:lvl2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name</a:t>
            </a:r>
            <a:r>
              <a:rPr lang="sv-SE" dirty="0"/>
              <a:t> and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16" name="Plassholder for bilde 28">
            <a:extLst>
              <a:ext uri="{FF2B5EF4-FFF2-40B4-BE49-F238E27FC236}">
                <a16:creationId xmlns:a16="http://schemas.microsoft.com/office/drawing/2014/main" id="{0003430E-8D4D-44BB-BE0E-8436F53C852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-7850" y="-6331"/>
            <a:ext cx="4471902" cy="4806930"/>
          </a:xfrm>
          <a:custGeom>
            <a:avLst/>
            <a:gdLst>
              <a:gd name="connsiteX0" fmla="*/ 0 w 6394450"/>
              <a:gd name="connsiteY0" fmla="*/ 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0" fmla="*/ 492259 w 6394450"/>
              <a:gd name="connsiteY0" fmla="*/ 1172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7" fmla="*/ 492259 w 6394450"/>
              <a:gd name="connsiteY7" fmla="*/ 11720 h 5975350"/>
              <a:gd name="connsiteX0" fmla="*/ 0 w 5902191"/>
              <a:gd name="connsiteY0" fmla="*/ 11720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0 w 5902191"/>
              <a:gd name="connsiteY7" fmla="*/ 11720 h 5975350"/>
              <a:gd name="connsiteX0" fmla="*/ 3052 w 5902191"/>
              <a:gd name="connsiteY0" fmla="*/ 5617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3052 w 5902191"/>
              <a:gd name="connsiteY7" fmla="*/ 5617 h 5975350"/>
              <a:gd name="connsiteX0" fmla="*/ 6104 w 5905243"/>
              <a:gd name="connsiteY0" fmla="*/ 5617 h 5981945"/>
              <a:gd name="connsiteX1" fmla="*/ 2914393 w 5905243"/>
              <a:gd name="connsiteY1" fmla="*/ 0 h 5981945"/>
              <a:gd name="connsiteX2" fmla="*/ 2917568 w 5905243"/>
              <a:gd name="connsiteY2" fmla="*/ 0 h 5981945"/>
              <a:gd name="connsiteX3" fmla="*/ 5905243 w 5905243"/>
              <a:gd name="connsiteY3" fmla="*/ 2987675 h 5981945"/>
              <a:gd name="connsiteX4" fmla="*/ 2917568 w 5905243"/>
              <a:gd name="connsiteY4" fmla="*/ 5975350 h 5981945"/>
              <a:gd name="connsiteX5" fmla="*/ 2914393 w 5905243"/>
              <a:gd name="connsiteY5" fmla="*/ 5975350 h 5981945"/>
              <a:gd name="connsiteX6" fmla="*/ 0 w 5905243"/>
              <a:gd name="connsiteY6" fmla="*/ 5981945 h 5981945"/>
              <a:gd name="connsiteX7" fmla="*/ 6104 w 5905243"/>
              <a:gd name="connsiteY7" fmla="*/ 5617 h 5981945"/>
              <a:gd name="connsiteX0" fmla="*/ 6104 w 5905243"/>
              <a:gd name="connsiteY0" fmla="*/ 0 h 5982433"/>
              <a:gd name="connsiteX1" fmla="*/ 2914393 w 5905243"/>
              <a:gd name="connsiteY1" fmla="*/ 488 h 5982433"/>
              <a:gd name="connsiteX2" fmla="*/ 2917568 w 5905243"/>
              <a:gd name="connsiteY2" fmla="*/ 488 h 5982433"/>
              <a:gd name="connsiteX3" fmla="*/ 5905243 w 5905243"/>
              <a:gd name="connsiteY3" fmla="*/ 2988163 h 5982433"/>
              <a:gd name="connsiteX4" fmla="*/ 2917568 w 5905243"/>
              <a:gd name="connsiteY4" fmla="*/ 5975838 h 5982433"/>
              <a:gd name="connsiteX5" fmla="*/ 2914393 w 5905243"/>
              <a:gd name="connsiteY5" fmla="*/ 5975838 h 5982433"/>
              <a:gd name="connsiteX6" fmla="*/ 0 w 5905243"/>
              <a:gd name="connsiteY6" fmla="*/ 5982433 h 5982433"/>
              <a:gd name="connsiteX7" fmla="*/ 6104 w 5905243"/>
              <a:gd name="connsiteY7" fmla="*/ 0 h 5982433"/>
              <a:gd name="connsiteX0" fmla="*/ 12209 w 5911348"/>
              <a:gd name="connsiteY0" fmla="*/ 0 h 5975838"/>
              <a:gd name="connsiteX1" fmla="*/ 2920498 w 5911348"/>
              <a:gd name="connsiteY1" fmla="*/ 488 h 5975838"/>
              <a:gd name="connsiteX2" fmla="*/ 2923673 w 5911348"/>
              <a:gd name="connsiteY2" fmla="*/ 488 h 5975838"/>
              <a:gd name="connsiteX3" fmla="*/ 5911348 w 5911348"/>
              <a:gd name="connsiteY3" fmla="*/ 2988163 h 5975838"/>
              <a:gd name="connsiteX4" fmla="*/ 2923673 w 5911348"/>
              <a:gd name="connsiteY4" fmla="*/ 5975838 h 5975838"/>
              <a:gd name="connsiteX5" fmla="*/ 2920498 w 5911348"/>
              <a:gd name="connsiteY5" fmla="*/ 5975838 h 5975838"/>
              <a:gd name="connsiteX6" fmla="*/ 0 w 5911348"/>
              <a:gd name="connsiteY6" fmla="*/ 5970236 h 5975838"/>
              <a:gd name="connsiteX7" fmla="*/ 12209 w 5911348"/>
              <a:gd name="connsiteY7" fmla="*/ 0 h 5975838"/>
              <a:gd name="connsiteX0" fmla="*/ 203 w 5912703"/>
              <a:gd name="connsiteY0" fmla="*/ 0 h 5975838"/>
              <a:gd name="connsiteX1" fmla="*/ 2921853 w 5912703"/>
              <a:gd name="connsiteY1" fmla="*/ 488 h 5975838"/>
              <a:gd name="connsiteX2" fmla="*/ 2925028 w 5912703"/>
              <a:gd name="connsiteY2" fmla="*/ 488 h 5975838"/>
              <a:gd name="connsiteX3" fmla="*/ 5912703 w 5912703"/>
              <a:gd name="connsiteY3" fmla="*/ 2988163 h 5975838"/>
              <a:gd name="connsiteX4" fmla="*/ 2925028 w 5912703"/>
              <a:gd name="connsiteY4" fmla="*/ 5975838 h 5975838"/>
              <a:gd name="connsiteX5" fmla="*/ 2921853 w 5912703"/>
              <a:gd name="connsiteY5" fmla="*/ 5975838 h 5975838"/>
              <a:gd name="connsiteX6" fmla="*/ 1355 w 5912703"/>
              <a:gd name="connsiteY6" fmla="*/ 5970236 h 5975838"/>
              <a:gd name="connsiteX7" fmla="*/ 203 w 5912703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7156"/>
              <a:gd name="connsiteX1" fmla="*/ 2932746 w 5923596"/>
              <a:gd name="connsiteY1" fmla="*/ 488 h 5977156"/>
              <a:gd name="connsiteX2" fmla="*/ 2935921 w 5923596"/>
              <a:gd name="connsiteY2" fmla="*/ 488 h 5977156"/>
              <a:gd name="connsiteX3" fmla="*/ 5923596 w 5923596"/>
              <a:gd name="connsiteY3" fmla="*/ 2988163 h 5977156"/>
              <a:gd name="connsiteX4" fmla="*/ 2935921 w 5923596"/>
              <a:gd name="connsiteY4" fmla="*/ 5975838 h 5977156"/>
              <a:gd name="connsiteX5" fmla="*/ 2932746 w 5923596"/>
              <a:gd name="connsiteY5" fmla="*/ 5975838 h 5977156"/>
              <a:gd name="connsiteX6" fmla="*/ 0 w 5923596"/>
              <a:gd name="connsiteY6" fmla="*/ 5977156 h 5977156"/>
              <a:gd name="connsiteX7" fmla="*/ 11096 w 5923596"/>
              <a:gd name="connsiteY7" fmla="*/ 0 h 5977156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5 w 5912505"/>
              <a:gd name="connsiteY0" fmla="*/ 0 h 5975838"/>
              <a:gd name="connsiteX1" fmla="*/ 2921655 w 5912505"/>
              <a:gd name="connsiteY1" fmla="*/ 488 h 5975838"/>
              <a:gd name="connsiteX2" fmla="*/ 2924830 w 5912505"/>
              <a:gd name="connsiteY2" fmla="*/ 488 h 5975838"/>
              <a:gd name="connsiteX3" fmla="*/ 5912505 w 5912505"/>
              <a:gd name="connsiteY3" fmla="*/ 2988163 h 5975838"/>
              <a:gd name="connsiteX4" fmla="*/ 2924830 w 5912505"/>
              <a:gd name="connsiteY4" fmla="*/ 5975838 h 5975838"/>
              <a:gd name="connsiteX5" fmla="*/ 2921655 w 5912505"/>
              <a:gd name="connsiteY5" fmla="*/ 5975838 h 5975838"/>
              <a:gd name="connsiteX6" fmla="*/ 160707 w 5912505"/>
              <a:gd name="connsiteY6" fmla="*/ 5970645 h 5975838"/>
              <a:gd name="connsiteX7" fmla="*/ 5 w 5912505"/>
              <a:gd name="connsiteY7" fmla="*/ 0 h 5975838"/>
              <a:gd name="connsiteX0" fmla="*/ 97 w 5757161"/>
              <a:gd name="connsiteY0" fmla="*/ 0 h 5975838"/>
              <a:gd name="connsiteX1" fmla="*/ 2766311 w 5757161"/>
              <a:gd name="connsiteY1" fmla="*/ 488 h 5975838"/>
              <a:gd name="connsiteX2" fmla="*/ 2769486 w 5757161"/>
              <a:gd name="connsiteY2" fmla="*/ 488 h 5975838"/>
              <a:gd name="connsiteX3" fmla="*/ 5757161 w 5757161"/>
              <a:gd name="connsiteY3" fmla="*/ 2988163 h 5975838"/>
              <a:gd name="connsiteX4" fmla="*/ 2769486 w 5757161"/>
              <a:gd name="connsiteY4" fmla="*/ 5975838 h 5975838"/>
              <a:gd name="connsiteX5" fmla="*/ 2766311 w 5757161"/>
              <a:gd name="connsiteY5" fmla="*/ 5975838 h 5975838"/>
              <a:gd name="connsiteX6" fmla="*/ 5363 w 5757161"/>
              <a:gd name="connsiteY6" fmla="*/ 5970645 h 5975838"/>
              <a:gd name="connsiteX7" fmla="*/ 97 w 5757161"/>
              <a:gd name="connsiteY7" fmla="*/ 0 h 5975838"/>
              <a:gd name="connsiteX0" fmla="*/ 156530 w 5751798"/>
              <a:gd name="connsiteY0" fmla="*/ 22521 h 5975350"/>
              <a:gd name="connsiteX1" fmla="*/ 2760948 w 5751798"/>
              <a:gd name="connsiteY1" fmla="*/ 0 h 5975350"/>
              <a:gd name="connsiteX2" fmla="*/ 2764123 w 5751798"/>
              <a:gd name="connsiteY2" fmla="*/ 0 h 5975350"/>
              <a:gd name="connsiteX3" fmla="*/ 5751798 w 5751798"/>
              <a:gd name="connsiteY3" fmla="*/ 2987675 h 5975350"/>
              <a:gd name="connsiteX4" fmla="*/ 2764123 w 5751798"/>
              <a:gd name="connsiteY4" fmla="*/ 5975350 h 5975350"/>
              <a:gd name="connsiteX5" fmla="*/ 2760948 w 5751798"/>
              <a:gd name="connsiteY5" fmla="*/ 5975350 h 5975350"/>
              <a:gd name="connsiteX6" fmla="*/ 0 w 5751798"/>
              <a:gd name="connsiteY6" fmla="*/ 5970157 h 5975350"/>
              <a:gd name="connsiteX7" fmla="*/ 156530 w 5751798"/>
              <a:gd name="connsiteY7" fmla="*/ 22521 h 5975350"/>
              <a:gd name="connsiteX0" fmla="*/ 98 w 5595366"/>
              <a:gd name="connsiteY0" fmla="*/ 2252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0157 h 5975350"/>
              <a:gd name="connsiteX7" fmla="*/ 98 w 5595366"/>
              <a:gd name="connsiteY7" fmla="*/ 22521 h 5975350"/>
              <a:gd name="connsiteX0" fmla="*/ 98 w 5595366"/>
              <a:gd name="connsiteY0" fmla="*/ 2252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4751 h 5975350"/>
              <a:gd name="connsiteX7" fmla="*/ 98 w 5595366"/>
              <a:gd name="connsiteY7" fmla="*/ 22521 h 5975350"/>
              <a:gd name="connsiteX0" fmla="*/ 98 w 5595366"/>
              <a:gd name="connsiteY0" fmla="*/ 1121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4751 h 5975350"/>
              <a:gd name="connsiteX7" fmla="*/ 98 w 5595366"/>
              <a:gd name="connsiteY7" fmla="*/ 11211 h 5975350"/>
              <a:gd name="connsiteX0" fmla="*/ 98 w 5595366"/>
              <a:gd name="connsiteY0" fmla="*/ 3855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4751 h 5975350"/>
              <a:gd name="connsiteX7" fmla="*/ 98 w 5595366"/>
              <a:gd name="connsiteY7" fmla="*/ 3855 h 597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5366" h="5975350">
                <a:moveTo>
                  <a:pt x="98" y="3855"/>
                </a:moveTo>
                <a:lnTo>
                  <a:pt x="2604516" y="0"/>
                </a:lnTo>
                <a:lnTo>
                  <a:pt x="2607691" y="0"/>
                </a:lnTo>
                <a:cubicBezTo>
                  <a:pt x="4257421" y="0"/>
                  <a:pt x="5595366" y="1337945"/>
                  <a:pt x="5595366" y="2987675"/>
                </a:cubicBezTo>
                <a:cubicBezTo>
                  <a:pt x="5595366" y="4637405"/>
                  <a:pt x="4257421" y="5975350"/>
                  <a:pt x="2607691" y="5975350"/>
                </a:cubicBezTo>
                <a:lnTo>
                  <a:pt x="2604516" y="5975350"/>
                </a:lnTo>
                <a:lnTo>
                  <a:pt x="5363" y="5974751"/>
                </a:lnTo>
                <a:cubicBezTo>
                  <a:pt x="6380" y="3988747"/>
                  <a:pt x="-919" y="1989859"/>
                  <a:pt x="98" y="3855"/>
                </a:cubicBezTo>
                <a:close/>
              </a:path>
            </a:pathLst>
          </a:custGeom>
        </p:spPr>
        <p:txBody>
          <a:bodyPr wrap="square" lIns="720000" tIns="720000" rIns="720000" bIns="1800000" anchor="ctr" anchorCtr="1"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1F55EB93-A5DC-440E-A47D-9DF0BC1215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5010150" y="615778"/>
            <a:ext cx="501667" cy="347540"/>
          </a:xfrm>
          <a:prstGeom prst="rect">
            <a:avLst/>
          </a:prstGeom>
        </p:spPr>
      </p:pic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3702AAFE-C619-4C2E-80DF-548879305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6D864409-CB50-464A-B35C-B70CE846937B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142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5900" y="1212850"/>
            <a:ext cx="8712200" cy="3375025"/>
          </a:xfrm>
          <a:prstGeom prst="rect">
            <a:avLst/>
          </a:prstGeom>
        </p:spPr>
        <p:txBody>
          <a:bodyPr lIns="2520000" tIns="720000" rIns="2520000" bIns="720000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187952"/>
            <a:ext cx="5562600" cy="25546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caption</a:t>
            </a:r>
            <a:r>
              <a:rPr lang="nb-NO" dirty="0"/>
              <a:t>/</a:t>
            </a:r>
            <a:r>
              <a:rPr lang="nb-NO" dirty="0" err="1"/>
              <a:t>reference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4188"/>
            <a:ext cx="8280400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0900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title</a:t>
            </a:r>
            <a:r>
              <a:rPr lang="nb-NO" noProof="0"/>
              <a:t>, </a:t>
            </a:r>
            <a:r>
              <a:rPr lang="nb-NO" noProof="0" err="1"/>
              <a:t>max</a:t>
            </a:r>
            <a:r>
              <a:rPr lang="nb-NO" noProof="0"/>
              <a:t> 2 lines</a:t>
            </a:r>
            <a:endParaRPr lang="nb-NO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C135EF7-BEFE-F641-B9CE-854C4939675C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Title and picture</a:t>
            </a:r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40FFDB94-94C5-41A6-930F-F7A2EF21D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1266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5900" y="195263"/>
            <a:ext cx="8712200" cy="4392612"/>
          </a:xfrm>
          <a:prstGeom prst="rect">
            <a:avLst/>
          </a:prstGeom>
        </p:spPr>
        <p:txBody>
          <a:bodyPr lIns="2520000" tIns="1080000" rIns="2520000">
            <a:normAutofit/>
          </a:bodyPr>
          <a:lstStyle>
            <a:lvl1pPr marL="0" indent="0" algn="ctr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86A55290-BA34-574B-88BB-9F743262227F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Picture only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1570DFC-BEFD-40A0-BC05-3CBC7E0BC6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187952"/>
            <a:ext cx="5562600" cy="25546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caption</a:t>
            </a:r>
            <a:r>
              <a:rPr lang="nb-NO" dirty="0"/>
              <a:t>/</a:t>
            </a:r>
            <a:r>
              <a:rPr lang="nb-NO" dirty="0" err="1"/>
              <a:t>reference</a:t>
            </a:r>
            <a:endParaRPr lang="nb-NO" dirty="0"/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9C630393-BF2F-4110-8A20-FD794BA81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56962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and circles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8">
            <a:extLst>
              <a:ext uri="{FF2B5EF4-FFF2-40B4-BE49-F238E27FC236}">
                <a16:creationId xmlns:a16="http://schemas.microsoft.com/office/drawing/2014/main" id="{2A64645C-DFF2-486F-A191-8B8B2B864F6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19456" y="195263"/>
            <a:ext cx="2750107" cy="4392611"/>
          </a:xfrm>
        </p:spPr>
        <p:txBody>
          <a:bodyPr lIns="180000" tIns="180000" rIns="180000" bIns="180000">
            <a:normAutofit/>
          </a:bodyPr>
          <a:lstStyle>
            <a:lvl1pPr marL="0" indent="0" algn="ctr">
              <a:buFont typeface="+mj-lt"/>
              <a:buNone/>
              <a:defRPr sz="1000" baseline="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15" name="Plassholder for bilde 8">
            <a:extLst>
              <a:ext uri="{FF2B5EF4-FFF2-40B4-BE49-F238E27FC236}">
                <a16:creationId xmlns:a16="http://schemas.microsoft.com/office/drawing/2014/main" id="{59621879-604F-446E-BB74-3CB05E0759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197938" y="195263"/>
            <a:ext cx="2750107" cy="4392610"/>
          </a:xfrm>
        </p:spPr>
        <p:txBody>
          <a:bodyPr lIns="180000" tIns="180000" rIns="180000" bIns="180000">
            <a:normAutofit/>
          </a:bodyPr>
          <a:lstStyle>
            <a:lvl1pPr marL="0" indent="0" algn="ctr">
              <a:buFont typeface="+mj-lt"/>
              <a:buNone/>
              <a:defRPr sz="1000" baseline="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18" name="Plassholder for bilde 8">
            <a:extLst>
              <a:ext uri="{FF2B5EF4-FFF2-40B4-BE49-F238E27FC236}">
                <a16:creationId xmlns:a16="http://schemas.microsoft.com/office/drawing/2014/main" id="{9F097B6C-AC51-4541-9377-FB743A643B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69807" y="195262"/>
            <a:ext cx="2750107" cy="4392609"/>
          </a:xfrm>
        </p:spPr>
        <p:txBody>
          <a:bodyPr lIns="180000" tIns="180000" rIns="180000" bIns="180000">
            <a:normAutofit/>
          </a:bodyPr>
          <a:lstStyle>
            <a:lvl1pPr marL="0" indent="0" algn="ctr">
              <a:buFont typeface="+mj-lt"/>
              <a:buNone/>
              <a:defRPr sz="1000" baseline="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266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Three pictures and circles beige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5BF8E78C-6A84-46EB-815B-DFF55FDCC084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633416" y="1438200"/>
            <a:ext cx="1980000" cy="1980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/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ECEB7A8C-A655-47D7-8114-68DEC70EC4FE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3574900" y="1433200"/>
            <a:ext cx="1980000" cy="1980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/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6B8CCD4A-5A7F-4199-8471-AE333441B908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6530584" y="1433200"/>
            <a:ext cx="1980000" cy="1980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/>
          </a:p>
        </p:txBody>
      </p:sp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0463CBA3-8620-4FAA-9876-C4FB2ABB2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654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page - transparent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ssholder for bilde 68">
            <a:extLst>
              <a:ext uri="{FF2B5EF4-FFF2-40B4-BE49-F238E27FC236}">
                <a16:creationId xmlns:a16="http://schemas.microsoft.com/office/drawing/2014/main" id="{2D72BCA1-2054-40FB-9E68-F6EC5885D0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843207"/>
            <a:ext cx="9143998" cy="4300289"/>
          </a:xfrm>
          <a:prstGeom prst="rect">
            <a:avLst/>
          </a:prstGeom>
          <a:solidFill>
            <a:schemeClr val="accent1"/>
          </a:solidFill>
        </p:spPr>
        <p:txBody>
          <a:bodyPr wrap="square" lIns="5760000" tIns="360000" rIns="360000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</a:t>
            </a:r>
            <a:br>
              <a:rPr lang="nb-NO" sz="900" dirty="0"/>
            </a:br>
            <a:r>
              <a:rPr lang="nb-NO" sz="900" dirty="0"/>
              <a:t>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grpSp>
        <p:nvGrpSpPr>
          <p:cNvPr id="110" name="Gruppe 109">
            <a:extLst>
              <a:ext uri="{FF2B5EF4-FFF2-40B4-BE49-F238E27FC236}">
                <a16:creationId xmlns:a16="http://schemas.microsoft.com/office/drawing/2014/main" id="{1B3532F1-75B2-4B89-8D54-B558D3A0381A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527937BC-D6B0-49F0-86F5-A93DE3740C8B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91E1C51D-B6BE-4B47-B10A-B03BCDA0AABA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967F5C84-191E-457D-A864-B29EC08F0B6F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DE4F3DC6-A2E4-4567-8252-264776AF36CF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Rett linje 114">
              <a:extLst>
                <a:ext uri="{FF2B5EF4-FFF2-40B4-BE49-F238E27FC236}">
                  <a16:creationId xmlns:a16="http://schemas.microsoft.com/office/drawing/2014/main" id="{D621A3D7-7C09-4DE4-93E0-8866786801E2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A2D3573C-C4BE-4A7C-8A65-ECC0A791F821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ett linje 116">
              <a:extLst>
                <a:ext uri="{FF2B5EF4-FFF2-40B4-BE49-F238E27FC236}">
                  <a16:creationId xmlns:a16="http://schemas.microsoft.com/office/drawing/2014/main" id="{52FB9399-120E-4F03-993D-B32CD505FC90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7E898101-6865-407F-AAA6-5CABDB47FDF2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ABB597C0-915A-4164-8A8F-11634CA3BDDD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tt linje 119">
              <a:extLst>
                <a:ext uri="{FF2B5EF4-FFF2-40B4-BE49-F238E27FC236}">
                  <a16:creationId xmlns:a16="http://schemas.microsoft.com/office/drawing/2014/main" id="{8F63A98A-1D73-4A0C-BE12-77B597748CB4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tt linje 120">
              <a:extLst>
                <a:ext uri="{FF2B5EF4-FFF2-40B4-BE49-F238E27FC236}">
                  <a16:creationId xmlns:a16="http://schemas.microsoft.com/office/drawing/2014/main" id="{9900E21B-838D-4A29-9FC9-6A9F8F0BF0E8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385C1CEC-E3FB-444C-B81F-AD20A2AC6ED8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83E866E0-84AB-43E4-B18A-E8C67B02D1D0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03345610-7724-433B-A6E6-E952730169C8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21E8E08D-4961-41A3-BA37-C4A85E58CB3B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42CEEA11-3C6F-419B-9A41-D98FC00664C8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126">
              <a:extLst>
                <a:ext uri="{FF2B5EF4-FFF2-40B4-BE49-F238E27FC236}">
                  <a16:creationId xmlns:a16="http://schemas.microsoft.com/office/drawing/2014/main" id="{3FCFEB0B-4112-4FFA-BF3C-F51CA53ED454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uppe 127">
            <a:extLst>
              <a:ext uri="{FF2B5EF4-FFF2-40B4-BE49-F238E27FC236}">
                <a16:creationId xmlns:a16="http://schemas.microsoft.com/office/drawing/2014/main" id="{3694025E-2D26-460A-8C04-2695F577ED1A}"/>
              </a:ext>
            </a:extLst>
          </p:cNvPr>
          <p:cNvGrpSpPr/>
          <p:nvPr/>
        </p:nvGrpSpPr>
        <p:grpSpPr>
          <a:xfrm>
            <a:off x="-339073" y="1"/>
            <a:ext cx="180000" cy="4246200"/>
            <a:chOff x="-583532" y="1"/>
            <a:chExt cx="372980" cy="4246200"/>
          </a:xfrm>
        </p:grpSpPr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09420FB4-778D-47AD-B4F6-F02261DAE97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-1864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>
              <a:extLst>
                <a:ext uri="{FF2B5EF4-FFF2-40B4-BE49-F238E27FC236}">
                  <a16:creationId xmlns:a16="http://schemas.microsoft.com/office/drawing/2014/main" id="{0E64E137-181E-4F59-BFC0-26B0D4553D0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22399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F2CCD71F-364D-4FCA-9957-C2AB2849C7F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11052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81327B8B-BB12-4BD4-9C1F-887ED48A558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3531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D80CC957-8B3D-4BDD-9CE5-BAB79B93112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3" y="5166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ett linje 133">
              <a:extLst>
                <a:ext uri="{FF2B5EF4-FFF2-40B4-BE49-F238E27FC236}">
                  <a16:creationId xmlns:a16="http://schemas.microsoft.com/office/drawing/2014/main" id="{1AFE4748-6AE4-4A10-A07A-5D7E444BFA4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17298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5478521E-9441-4E47-9364-2EC7B381944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29430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2CDCF340-1AF5-4414-BFB0-1764E129FF3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41562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Title 1">
            <a:extLst>
              <a:ext uri="{FF2B5EF4-FFF2-40B4-BE49-F238E27FC236}">
                <a16:creationId xmlns:a16="http://schemas.microsoft.com/office/drawing/2014/main" id="{6A11A90F-BED1-423B-A488-9D1A82039A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9133" y="837900"/>
            <a:ext cx="4306172" cy="4305600"/>
          </a:xfrm>
          <a:prstGeom prst="ellipse">
            <a:avLst/>
          </a:prstGeom>
          <a:solidFill>
            <a:schemeClr val="bg1">
              <a:alpha val="60000"/>
            </a:schemeClr>
          </a:solidFill>
        </p:spPr>
        <p:txBody>
          <a:bodyPr lIns="180000" tIns="540000" rIns="180000" bIns="540000" anchor="t">
            <a:normAutofit/>
          </a:bodyPr>
          <a:lstStyle>
            <a:lvl1pPr algn="ctr">
              <a:lnSpc>
                <a:spcPct val="100000"/>
              </a:lnSpc>
              <a:defRPr sz="2500">
                <a:solidFill>
                  <a:schemeClr val="tx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sp>
        <p:nvSpPr>
          <p:cNvPr id="140" name="Plassholder for tekst 3">
            <a:extLst>
              <a:ext uri="{FF2B5EF4-FFF2-40B4-BE49-F238E27FC236}">
                <a16:creationId xmlns:a16="http://schemas.microsoft.com/office/drawing/2014/main" id="{0F64306D-751C-4500-887B-BA4C098C02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4930" y="4244315"/>
            <a:ext cx="2305878" cy="398195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subtitle</a:t>
            </a:r>
            <a:r>
              <a:rPr lang="nb-NO" noProof="0" dirty="0"/>
              <a:t>, date and presenter</a:t>
            </a:r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D495E331-F42F-4B80-A97B-F35B5AC2F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1469"/>
            <a:ext cx="1645920" cy="239406"/>
          </a:xfrm>
          <a:prstGeom prst="rect">
            <a:avLst/>
          </a:prstGeom>
        </p:spPr>
      </p:pic>
      <p:sp>
        <p:nvSpPr>
          <p:cNvPr id="33" name="TextBox 7">
            <a:extLst>
              <a:ext uri="{FF2B5EF4-FFF2-40B4-BE49-F238E27FC236}">
                <a16:creationId xmlns:a16="http://schemas.microsoft.com/office/drawing/2014/main" id="{DEF1E5AC-2ECA-4E30-BE08-A7DFB0D98921}"/>
              </a:ext>
            </a:extLst>
          </p:cNvPr>
          <p:cNvSpPr txBox="1"/>
          <p:nvPr userDrawn="1"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Front page - beige circle</a:t>
            </a:r>
            <a:endParaRPr lang="nb-NO" sz="800" b="1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98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. Picture wth red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>
            <a:extLst>
              <a:ext uri="{FF2B5EF4-FFF2-40B4-BE49-F238E27FC236}">
                <a16:creationId xmlns:a16="http://schemas.microsoft.com/office/drawing/2014/main" id="{66EA2944-5508-E64E-A2C4-C13CBDF1C3E2}"/>
              </a:ext>
            </a:extLst>
          </p:cNvPr>
          <p:cNvSpPr txBox="1"/>
          <p:nvPr/>
        </p:nvSpPr>
        <p:spPr>
          <a:xfrm>
            <a:off x="-1" y="-287722"/>
            <a:ext cx="34344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Title and content. Picture wth red circle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8DBC67-DA29-47E1-849F-BE5D8A25F5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1" y="1212850"/>
            <a:ext cx="4248149" cy="3159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925D57F-C110-4515-BC2E-7220D5F9E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411163"/>
            <a:ext cx="4248149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0900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2AA5FBEF-5FB6-4730-9221-81030DC088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32475" y="195263"/>
            <a:ext cx="3095625" cy="4392612"/>
          </a:xfrm>
        </p:spPr>
        <p:txBody>
          <a:bodyPr lIns="720000" rIns="720000" bIns="1800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b-NO" sz="1050" dirty="0" err="1"/>
              <a:t>Click</a:t>
            </a:r>
            <a:r>
              <a:rPr lang="nb-NO" sz="1050" dirty="0"/>
              <a:t> </a:t>
            </a:r>
            <a:r>
              <a:rPr lang="nb-NO" sz="1050" dirty="0" err="1"/>
              <a:t>the</a:t>
            </a:r>
            <a:r>
              <a:rPr lang="nb-NO" sz="1050" dirty="0"/>
              <a:t> placeholder and </a:t>
            </a:r>
            <a:r>
              <a:rPr lang="nb-NO" sz="1050" dirty="0" err="1"/>
              <a:t>use</a:t>
            </a:r>
            <a:r>
              <a:rPr lang="nb-NO" sz="1050" dirty="0"/>
              <a:t> </a:t>
            </a:r>
            <a:r>
              <a:rPr lang="nb-NO" sz="1050" dirty="0" err="1"/>
              <a:t>button</a:t>
            </a:r>
            <a:r>
              <a:rPr lang="nb-NO" sz="1050" dirty="0"/>
              <a:t> "</a:t>
            </a:r>
            <a:r>
              <a:rPr lang="nb-NO" sz="1050" dirty="0" err="1"/>
              <a:t>Insert</a:t>
            </a:r>
            <a:r>
              <a:rPr lang="nb-NO" sz="1050" dirty="0"/>
              <a:t> image BrandMaster" to </a:t>
            </a:r>
            <a:r>
              <a:rPr lang="nb-NO" sz="1050" dirty="0" err="1"/>
              <a:t>the</a:t>
            </a:r>
            <a:r>
              <a:rPr lang="nb-NO" sz="1050" dirty="0"/>
              <a:t> far right </a:t>
            </a:r>
            <a:r>
              <a:rPr lang="nb-NO" sz="1050" dirty="0" err="1"/>
              <a:t>on</a:t>
            </a:r>
            <a:r>
              <a:rPr lang="nb-NO" sz="1050" dirty="0"/>
              <a:t> </a:t>
            </a:r>
            <a:r>
              <a:rPr lang="nb-NO" sz="1050" dirty="0" err="1"/>
              <a:t>the</a:t>
            </a:r>
            <a:r>
              <a:rPr lang="nb-NO" sz="1050" dirty="0"/>
              <a:t> </a:t>
            </a:r>
            <a:r>
              <a:rPr lang="nb-NO" sz="1050" dirty="0" err="1"/>
              <a:t>menu</a:t>
            </a:r>
            <a:r>
              <a:rPr lang="nb-NO" sz="1050" dirty="0"/>
              <a:t> "Sett inn/</a:t>
            </a:r>
            <a:r>
              <a:rPr lang="nb-NO" sz="1050" dirty="0" err="1"/>
              <a:t>Insert</a:t>
            </a:r>
            <a:r>
              <a:rPr lang="nb-NO" sz="1050" dirty="0"/>
              <a:t>/</a:t>
            </a:r>
            <a:r>
              <a:rPr lang="nb-NO" sz="1050" dirty="0" err="1"/>
              <a:t>Infoga</a:t>
            </a:r>
            <a:r>
              <a:rPr lang="nb-NO" sz="1050" dirty="0"/>
              <a:t>". </a:t>
            </a:r>
            <a:endParaRPr lang="nb-NO" sz="1050" noProof="1"/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96DDB101-C03F-4452-BFE3-1EFC19136C6C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842475" y="1401569"/>
            <a:ext cx="1980000" cy="1980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44000" indent="0">
              <a:buNone/>
              <a:defRPr/>
            </a:lvl2pPr>
            <a:lvl3pPr marL="277787" indent="0">
              <a:buNone/>
              <a:defRPr/>
            </a:lvl3pPr>
            <a:lvl4pPr marL="414337" indent="0">
              <a:buNone/>
              <a:defRPr/>
            </a:lvl4pPr>
            <a:lvl5pPr marL="539750" indent="0">
              <a:buNone/>
              <a:defRPr/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dirty="0"/>
          </a:p>
        </p:txBody>
      </p:sp>
      <p:sp>
        <p:nvSpPr>
          <p:cNvPr id="17" name="Plassholder for lysbildenummer 1">
            <a:extLst>
              <a:ext uri="{FF2B5EF4-FFF2-40B4-BE49-F238E27FC236}">
                <a16:creationId xmlns:a16="http://schemas.microsoft.com/office/drawing/2014/main" id="{63973E3B-AD14-42FA-9266-694AA9A8A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06021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C38899F-3D8D-4985-B48B-19DAEB65F106}"/>
              </a:ext>
            </a:extLst>
          </p:cNvPr>
          <p:cNvSpPr/>
          <p:nvPr/>
        </p:nvSpPr>
        <p:spPr>
          <a:xfrm>
            <a:off x="0" y="-10585"/>
            <a:ext cx="9144000" cy="48048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6858000" cy="39608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EDD10C5-14CC-734B-ACA7-7066DDE299D8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Large text beige</a:t>
            </a:r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E2A7D0CC-9C24-46D6-9CD9-EBC4EC55B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4B93E631-3F0A-475E-BEAB-735210E2C541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32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 Content bottom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9D7CBBC-66CC-C041-A07C-EB28B53B2F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5900" y="195263"/>
            <a:ext cx="8712199" cy="2232025"/>
          </a:xfrm>
          <a:solidFill>
            <a:schemeClr val="accent1"/>
          </a:solidFill>
        </p:spPr>
        <p:txBody>
          <a:bodyPr lIns="540000" tIns="360000" rIns="180000" bIns="360000" anchor="t" anchorCtr="0">
            <a:normAutofit/>
          </a:bodyPr>
          <a:lstStyle>
            <a:lvl1pPr marL="0" indent="0" algn="ctr">
              <a:buFont typeface="+mj-lt"/>
              <a:buNone/>
              <a:defRPr sz="100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B5BDACB-17B3-D546-AB1B-3202000D4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27288"/>
            <a:ext cx="9144000" cy="2360843"/>
          </a:xfrm>
          <a:solidFill>
            <a:schemeClr val="bg1">
              <a:alpha val="70000"/>
            </a:schemeClr>
          </a:solidFill>
        </p:spPr>
        <p:txBody>
          <a:bodyPr vert="horz" lIns="432000" tIns="360000" rIns="180000" bIns="360000" rtlCol="0" anchor="ctr" anchorCtr="0">
            <a:normAutofit/>
          </a:bodyPr>
          <a:lstStyle>
            <a:lvl1pPr>
              <a:defRPr lang="en-GB"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en-GB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5CA6841-6EC4-9841-80AD-32DCCADC08C7}"/>
              </a:ext>
            </a:extLst>
          </p:cNvPr>
          <p:cNvSpPr txBox="1"/>
          <p:nvPr/>
        </p:nvSpPr>
        <p:spPr>
          <a:xfrm>
            <a:off x="0" y="-287722"/>
            <a:ext cx="3695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Subheading Content bottom picture top</a:t>
            </a:r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E458FF50-7BE4-447C-9AB0-E242A051C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962636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 #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5BDACB-17B3-D546-AB1B-3202000D4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7674" y="-15875"/>
            <a:ext cx="7426325" cy="4819650"/>
          </a:xfrm>
          <a:prstGeom prst="rect">
            <a:avLst/>
          </a:prstGeom>
          <a:solidFill>
            <a:schemeClr val="accent1"/>
          </a:solidFill>
        </p:spPr>
        <p:txBody>
          <a:bodyPr vert="horz" lIns="1152000" tIns="360000" rIns="2160000" bIns="360000" rtlCol="0" anchor="ctr" anchorCtr="0">
            <a:normAutofit/>
          </a:bodyPr>
          <a:lstStyle>
            <a:lvl1pPr>
              <a:defRPr lang="en-GB"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en-GB" dirty="0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4955FCFE-EAEC-4B81-9113-27F7BE7762BF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92791" y="1508825"/>
            <a:ext cx="1649766" cy="1649766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chemeClr val="tx1"/>
                </a:solidFill>
              </a:defRPr>
            </a:lvl1pPr>
            <a:lvl2pPr marL="144000" indent="0">
              <a:buNone/>
              <a:defRPr/>
            </a:lvl2pPr>
            <a:lvl3pPr marL="277787" indent="0">
              <a:buNone/>
              <a:defRPr/>
            </a:lvl3pPr>
            <a:lvl4pPr marL="414337" indent="0">
              <a:buNone/>
              <a:defRPr/>
            </a:lvl4pPr>
            <a:lvl5pPr marL="539750" indent="0">
              <a:buNone/>
              <a:defRPr/>
            </a:lvl5pPr>
          </a:lstStyle>
          <a:p>
            <a:r>
              <a:rPr lang="en-GB"/>
              <a:t>#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3469861-FD48-0348-8AD0-80DA0115921F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Subheading # beige</a:t>
            </a:r>
          </a:p>
        </p:txBody>
      </p:sp>
      <p:sp>
        <p:nvSpPr>
          <p:cNvPr id="8" name="Plassholder for lysbildenummer 1">
            <a:extLst>
              <a:ext uri="{FF2B5EF4-FFF2-40B4-BE49-F238E27FC236}">
                <a16:creationId xmlns:a16="http://schemas.microsoft.com/office/drawing/2014/main" id="{A8C5D530-873A-40F7-8D61-9D49CBAE6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8B2FDD79-031F-43B7-8E76-EFC554C37898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44476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 #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5BDACB-17B3-D546-AB1B-3202000D4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7675" y="-13728"/>
            <a:ext cx="7426325" cy="4819883"/>
          </a:xfrm>
          <a:prstGeom prst="rect">
            <a:avLst/>
          </a:prstGeom>
          <a:solidFill>
            <a:srgbClr val="E8F3E1"/>
          </a:solidFill>
        </p:spPr>
        <p:txBody>
          <a:bodyPr vert="horz" lIns="1152000" tIns="360000" rIns="2160000" bIns="360000" rtlCol="0" anchor="ctr" anchorCtr="0">
            <a:normAutofit/>
          </a:bodyPr>
          <a:lstStyle>
            <a:lvl1pPr>
              <a:defRPr lang="en-GB"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en-GB" dirty="0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4955FCFE-EAEC-4B81-9113-27F7BE7762BF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92791" y="1508084"/>
            <a:ext cx="1649766" cy="1649766"/>
          </a:xfrm>
          <a:prstGeom prst="ellipse">
            <a:avLst/>
          </a:prstGeom>
          <a:solidFill>
            <a:srgbClr val="C6E7C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chemeClr val="tx1"/>
                </a:solidFill>
              </a:defRPr>
            </a:lvl1pPr>
            <a:lvl2pPr marL="144000" indent="0">
              <a:buNone/>
              <a:defRPr/>
            </a:lvl2pPr>
            <a:lvl3pPr marL="277787" indent="0">
              <a:buNone/>
              <a:defRPr/>
            </a:lvl3pPr>
            <a:lvl4pPr marL="414337" indent="0">
              <a:buNone/>
              <a:defRPr/>
            </a:lvl4pPr>
            <a:lvl5pPr marL="539750" indent="0">
              <a:buNone/>
              <a:defRPr/>
            </a:lvl5pPr>
          </a:lstStyle>
          <a:p>
            <a:r>
              <a:rPr lang="en-GB"/>
              <a:t>#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3469861-FD48-0348-8AD0-80DA0115921F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Subheading # green</a:t>
            </a:r>
          </a:p>
        </p:txBody>
      </p:sp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24B43283-04C9-4A8A-991A-901E9B495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3BB02164-EEDF-406D-A8C4-FD5DEB78A573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65899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tex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7C3646D-3806-4646-A77B-08B9AFDCBB1F}"/>
              </a:ext>
            </a:extLst>
          </p:cNvPr>
          <p:cNvSpPr/>
          <p:nvPr/>
        </p:nvSpPr>
        <p:spPr>
          <a:xfrm>
            <a:off x="2520563" y="0"/>
            <a:ext cx="6623437" cy="480405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Grafikk 6">
            <a:extLst>
              <a:ext uri="{FF2B5EF4-FFF2-40B4-BE49-F238E27FC236}">
                <a16:creationId xmlns:a16="http://schemas.microsoft.com/office/drawing/2014/main" id="{EAB5DFC6-1C98-48D1-9037-870B5F1C3141}"/>
              </a:ext>
            </a:extLst>
          </p:cNvPr>
          <p:cNvSpPr/>
          <p:nvPr userDrawn="1"/>
        </p:nvSpPr>
        <p:spPr>
          <a:xfrm>
            <a:off x="0" y="-6658"/>
            <a:ext cx="5614147" cy="4826470"/>
          </a:xfrm>
          <a:custGeom>
            <a:avLst/>
            <a:gdLst>
              <a:gd name="connsiteX0" fmla="*/ 2555081 w 4795837"/>
              <a:gd name="connsiteY0" fmla="*/ 0 h 4481512"/>
              <a:gd name="connsiteX1" fmla="*/ 2552700 w 4795837"/>
              <a:gd name="connsiteY1" fmla="*/ 0 h 4481512"/>
              <a:gd name="connsiteX2" fmla="*/ 2552700 w 4795837"/>
              <a:gd name="connsiteY2" fmla="*/ 0 h 4481512"/>
              <a:gd name="connsiteX3" fmla="*/ 0 w 4795837"/>
              <a:gd name="connsiteY3" fmla="*/ 0 h 4481512"/>
              <a:gd name="connsiteX4" fmla="*/ 0 w 4795837"/>
              <a:gd name="connsiteY4" fmla="*/ 4481513 h 4481512"/>
              <a:gd name="connsiteX5" fmla="*/ 2552700 w 4795837"/>
              <a:gd name="connsiteY5" fmla="*/ 4481513 h 4481512"/>
              <a:gd name="connsiteX6" fmla="*/ 2552700 w 4795837"/>
              <a:gd name="connsiteY6" fmla="*/ 4481513 h 4481512"/>
              <a:gd name="connsiteX7" fmla="*/ 2555081 w 4795837"/>
              <a:gd name="connsiteY7" fmla="*/ 4481513 h 4481512"/>
              <a:gd name="connsiteX8" fmla="*/ 4795838 w 4795837"/>
              <a:gd name="connsiteY8" fmla="*/ 2240756 h 4481512"/>
              <a:gd name="connsiteX9" fmla="*/ 2555081 w 4795837"/>
              <a:gd name="connsiteY9" fmla="*/ 0 h 4481512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442334 w 5238172"/>
              <a:gd name="connsiteY4" fmla="*/ 449703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8151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8151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96316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2744639 w 5238172"/>
              <a:gd name="connsiteY3" fmla="*/ 6204 h 4497033"/>
              <a:gd name="connsiteX4" fmla="*/ 0 w 5238172"/>
              <a:gd name="connsiteY4" fmla="*/ 0 h 4497033"/>
              <a:gd name="connsiteX5" fmla="*/ 0 w 5238172"/>
              <a:gd name="connsiteY5" fmla="*/ 4496316 h 4497033"/>
              <a:gd name="connsiteX6" fmla="*/ 2995034 w 5238172"/>
              <a:gd name="connsiteY6" fmla="*/ 4497033 h 4497033"/>
              <a:gd name="connsiteX7" fmla="*/ 2995034 w 5238172"/>
              <a:gd name="connsiteY7" fmla="*/ 4497033 h 4497033"/>
              <a:gd name="connsiteX8" fmla="*/ 2997415 w 5238172"/>
              <a:gd name="connsiteY8" fmla="*/ 4497033 h 4497033"/>
              <a:gd name="connsiteX9" fmla="*/ 5238172 w 5238172"/>
              <a:gd name="connsiteY9" fmla="*/ 2256276 h 4497033"/>
              <a:gd name="connsiteX10" fmla="*/ 2997415 w 5238172"/>
              <a:gd name="connsiteY10" fmla="*/ 15520 h 449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172" h="4497033">
                <a:moveTo>
                  <a:pt x="2997415" y="15520"/>
                </a:moveTo>
                <a:lnTo>
                  <a:pt x="2995034" y="15520"/>
                </a:lnTo>
                <a:lnTo>
                  <a:pt x="2995034" y="15520"/>
                </a:lnTo>
                <a:cubicBezTo>
                  <a:pt x="2911569" y="14880"/>
                  <a:pt x="2828104" y="6844"/>
                  <a:pt x="2744639" y="6204"/>
                </a:cubicBezTo>
                <a:lnTo>
                  <a:pt x="0" y="0"/>
                </a:lnTo>
                <a:lnTo>
                  <a:pt x="0" y="4496316"/>
                </a:lnTo>
                <a:lnTo>
                  <a:pt x="2995034" y="4497033"/>
                </a:lnTo>
                <a:lnTo>
                  <a:pt x="2995034" y="4497033"/>
                </a:lnTo>
                <a:lnTo>
                  <a:pt x="2997415" y="4497033"/>
                </a:lnTo>
                <a:cubicBezTo>
                  <a:pt x="4234713" y="4497033"/>
                  <a:pt x="5238172" y="3493574"/>
                  <a:pt x="5238172" y="2256276"/>
                </a:cubicBezTo>
                <a:cubicBezTo>
                  <a:pt x="5238172" y="1018979"/>
                  <a:pt x="4234713" y="15520"/>
                  <a:pt x="2997415" y="15520"/>
                </a:cubicBez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nb-NO" dirty="0"/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86A55290-BA34-574B-88BB-9F743262227F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Subheading text beige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B97C50C-AD9F-4084-A912-4C6B175378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300" y="411163"/>
            <a:ext cx="4032250" cy="3960811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dirty="0"/>
          </a:p>
        </p:txBody>
      </p:sp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BEC88C45-747D-4307-AB72-447435E33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400B6F61-1077-4452-AA6B-A9516B72FD24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223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tex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7">
            <a:extLst>
              <a:ext uri="{FF2B5EF4-FFF2-40B4-BE49-F238E27FC236}">
                <a16:creationId xmlns:a16="http://schemas.microsoft.com/office/drawing/2014/main" id="{86A55290-BA34-574B-88BB-9F743262227F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Subheading text green</a:t>
            </a:r>
          </a:p>
        </p:txBody>
      </p:sp>
      <p:sp>
        <p:nvSpPr>
          <p:cNvPr id="12" name="Plassholder for tekst 4">
            <a:extLst>
              <a:ext uri="{FF2B5EF4-FFF2-40B4-BE49-F238E27FC236}">
                <a16:creationId xmlns:a16="http://schemas.microsoft.com/office/drawing/2014/main" id="{FC0851CD-6B62-47C0-BE5E-3CBEC5C84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411163"/>
            <a:ext cx="4032250" cy="3960811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84FCABB-F986-47B6-9DD0-03F3103F6FEB}"/>
              </a:ext>
            </a:extLst>
          </p:cNvPr>
          <p:cNvSpPr/>
          <p:nvPr userDrawn="1"/>
        </p:nvSpPr>
        <p:spPr>
          <a:xfrm>
            <a:off x="2520564" y="0"/>
            <a:ext cx="6623437" cy="481981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6">
            <a:extLst>
              <a:ext uri="{FF2B5EF4-FFF2-40B4-BE49-F238E27FC236}">
                <a16:creationId xmlns:a16="http://schemas.microsoft.com/office/drawing/2014/main" id="{EB99E279-655A-4476-AFB2-32C0AFDE5D41}"/>
              </a:ext>
            </a:extLst>
          </p:cNvPr>
          <p:cNvSpPr/>
          <p:nvPr userDrawn="1"/>
        </p:nvSpPr>
        <p:spPr>
          <a:xfrm>
            <a:off x="0" y="-6658"/>
            <a:ext cx="5614147" cy="4826470"/>
          </a:xfrm>
          <a:custGeom>
            <a:avLst/>
            <a:gdLst>
              <a:gd name="connsiteX0" fmla="*/ 2555081 w 4795837"/>
              <a:gd name="connsiteY0" fmla="*/ 0 h 4481512"/>
              <a:gd name="connsiteX1" fmla="*/ 2552700 w 4795837"/>
              <a:gd name="connsiteY1" fmla="*/ 0 h 4481512"/>
              <a:gd name="connsiteX2" fmla="*/ 2552700 w 4795837"/>
              <a:gd name="connsiteY2" fmla="*/ 0 h 4481512"/>
              <a:gd name="connsiteX3" fmla="*/ 0 w 4795837"/>
              <a:gd name="connsiteY3" fmla="*/ 0 h 4481512"/>
              <a:gd name="connsiteX4" fmla="*/ 0 w 4795837"/>
              <a:gd name="connsiteY4" fmla="*/ 4481513 h 4481512"/>
              <a:gd name="connsiteX5" fmla="*/ 2552700 w 4795837"/>
              <a:gd name="connsiteY5" fmla="*/ 4481513 h 4481512"/>
              <a:gd name="connsiteX6" fmla="*/ 2552700 w 4795837"/>
              <a:gd name="connsiteY6" fmla="*/ 4481513 h 4481512"/>
              <a:gd name="connsiteX7" fmla="*/ 2555081 w 4795837"/>
              <a:gd name="connsiteY7" fmla="*/ 4481513 h 4481512"/>
              <a:gd name="connsiteX8" fmla="*/ 4795838 w 4795837"/>
              <a:gd name="connsiteY8" fmla="*/ 2240756 h 4481512"/>
              <a:gd name="connsiteX9" fmla="*/ 2555081 w 4795837"/>
              <a:gd name="connsiteY9" fmla="*/ 0 h 4481512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442334 w 5238172"/>
              <a:gd name="connsiteY4" fmla="*/ 449703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8151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8151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96316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2744639 w 5238172"/>
              <a:gd name="connsiteY3" fmla="*/ 6204 h 4497033"/>
              <a:gd name="connsiteX4" fmla="*/ 0 w 5238172"/>
              <a:gd name="connsiteY4" fmla="*/ 0 h 4497033"/>
              <a:gd name="connsiteX5" fmla="*/ 0 w 5238172"/>
              <a:gd name="connsiteY5" fmla="*/ 4496316 h 4497033"/>
              <a:gd name="connsiteX6" fmla="*/ 2995034 w 5238172"/>
              <a:gd name="connsiteY6" fmla="*/ 4497033 h 4497033"/>
              <a:gd name="connsiteX7" fmla="*/ 2995034 w 5238172"/>
              <a:gd name="connsiteY7" fmla="*/ 4497033 h 4497033"/>
              <a:gd name="connsiteX8" fmla="*/ 2997415 w 5238172"/>
              <a:gd name="connsiteY8" fmla="*/ 4497033 h 4497033"/>
              <a:gd name="connsiteX9" fmla="*/ 5238172 w 5238172"/>
              <a:gd name="connsiteY9" fmla="*/ 2256276 h 4497033"/>
              <a:gd name="connsiteX10" fmla="*/ 2997415 w 5238172"/>
              <a:gd name="connsiteY10" fmla="*/ 15520 h 449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172" h="4497033">
                <a:moveTo>
                  <a:pt x="2997415" y="15520"/>
                </a:moveTo>
                <a:lnTo>
                  <a:pt x="2995034" y="15520"/>
                </a:lnTo>
                <a:lnTo>
                  <a:pt x="2995034" y="15520"/>
                </a:lnTo>
                <a:cubicBezTo>
                  <a:pt x="2911569" y="14880"/>
                  <a:pt x="2828104" y="6844"/>
                  <a:pt x="2744639" y="6204"/>
                </a:cubicBezTo>
                <a:lnTo>
                  <a:pt x="0" y="0"/>
                </a:lnTo>
                <a:lnTo>
                  <a:pt x="0" y="4496316"/>
                </a:lnTo>
                <a:lnTo>
                  <a:pt x="2995034" y="4497033"/>
                </a:lnTo>
                <a:lnTo>
                  <a:pt x="2995034" y="4497033"/>
                </a:lnTo>
                <a:lnTo>
                  <a:pt x="2997415" y="4497033"/>
                </a:lnTo>
                <a:cubicBezTo>
                  <a:pt x="4234713" y="4497033"/>
                  <a:pt x="5238172" y="3493574"/>
                  <a:pt x="5238172" y="2256276"/>
                </a:cubicBezTo>
                <a:cubicBezTo>
                  <a:pt x="5238172" y="1018979"/>
                  <a:pt x="4234713" y="15520"/>
                  <a:pt x="2997415" y="15520"/>
                </a:cubicBez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nb-NO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D5651846-A59A-42C7-AACB-68E8AD132A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300" y="411163"/>
            <a:ext cx="4032250" cy="3960811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dirty="0"/>
          </a:p>
        </p:txBody>
      </p:sp>
      <p:sp>
        <p:nvSpPr>
          <p:cNvPr id="18" name="Plassholder for lysbildenummer 1">
            <a:extLst>
              <a:ext uri="{FF2B5EF4-FFF2-40B4-BE49-F238E27FC236}">
                <a16:creationId xmlns:a16="http://schemas.microsoft.com/office/drawing/2014/main" id="{40368013-0CE2-43A7-B723-1A47ABAF1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BC1BDFEA-F4A8-4E5D-98F4-A1CFD5EEE7A1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82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page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>
            <a:extLst>
              <a:ext uri="{FF2B5EF4-FFF2-40B4-BE49-F238E27FC236}">
                <a16:creationId xmlns:a16="http://schemas.microsoft.com/office/drawing/2014/main" id="{0FDB234A-25BE-4ED9-8E5C-E01BC39A9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3" y="843208"/>
            <a:ext cx="4003199" cy="4317664"/>
          </a:xfrm>
          <a:prstGeom prst="rect">
            <a:avLst/>
          </a:prstGeom>
          <a:solidFill>
            <a:schemeClr val="accent1"/>
          </a:solidFill>
        </p:spPr>
        <p:txBody>
          <a:bodyPr lIns="396000" tIns="720000" rIns="540000" anchor="t">
            <a:normAutofit/>
          </a:bodyPr>
          <a:lstStyle>
            <a:lvl1pPr algn="l">
              <a:lnSpc>
                <a:spcPct val="100000"/>
              </a:lnSpc>
              <a:defRPr sz="25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sp>
        <p:nvSpPr>
          <p:cNvPr id="107" name="Plassholder for bilde 68">
            <a:extLst>
              <a:ext uri="{FF2B5EF4-FFF2-40B4-BE49-F238E27FC236}">
                <a16:creationId xmlns:a16="http://schemas.microsoft.com/office/drawing/2014/main" id="{5F9EABFC-F39B-42BE-AB00-4A4216279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6999" y="843207"/>
            <a:ext cx="5143501" cy="4300289"/>
          </a:xfrm>
          <a:prstGeom prst="rect">
            <a:avLst/>
          </a:prstGeom>
          <a:solidFill>
            <a:schemeClr val="accent1"/>
          </a:solidFill>
        </p:spPr>
        <p:txBody>
          <a:bodyPr wrap="square" lIns="360000" tIns="360000" rIns="360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sp>
        <p:nvSpPr>
          <p:cNvPr id="110" name="Subtitle 2">
            <a:extLst>
              <a:ext uri="{FF2B5EF4-FFF2-40B4-BE49-F238E27FC236}">
                <a16:creationId xmlns:a16="http://schemas.microsoft.com/office/drawing/2014/main" id="{E1B6D29B-6F5E-44C0-911C-6F4BB653BB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339830"/>
            <a:ext cx="4002301" cy="1821041"/>
          </a:xfrm>
          <a:prstGeom prst="rect">
            <a:avLst/>
          </a:prstGeom>
        </p:spPr>
        <p:txBody>
          <a:bodyPr lIns="396000" tIns="0" rIns="540000" bIns="54000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subtitle</a:t>
            </a:r>
            <a:r>
              <a:rPr lang="nb-NO" noProof="0" dirty="0"/>
              <a:t>, date and presenter</a:t>
            </a:r>
          </a:p>
        </p:txBody>
      </p:sp>
      <p:grpSp>
        <p:nvGrpSpPr>
          <p:cNvPr id="111" name="Gruppe 110">
            <a:extLst>
              <a:ext uri="{FF2B5EF4-FFF2-40B4-BE49-F238E27FC236}">
                <a16:creationId xmlns:a16="http://schemas.microsoft.com/office/drawing/2014/main" id="{65D51732-CDC3-4788-B527-FA9742D603EB}"/>
              </a:ext>
            </a:extLst>
          </p:cNvPr>
          <p:cNvGrpSpPr/>
          <p:nvPr/>
        </p:nvGrpSpPr>
        <p:grpSpPr>
          <a:xfrm>
            <a:off x="-1143002" y="0"/>
            <a:ext cx="372980" cy="1213200"/>
            <a:chOff x="-431132" y="152401"/>
            <a:chExt cx="372980" cy="1213200"/>
          </a:xfrm>
        </p:grpSpPr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A35DAAA4-97FE-4121-AEC7-1A262BE3877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44642" y="-340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CCF048B8-0393-43A7-9D28-82086BCAE8F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66152" y="1257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uppe 114">
            <a:extLst>
              <a:ext uri="{FF2B5EF4-FFF2-40B4-BE49-F238E27FC236}">
                <a16:creationId xmlns:a16="http://schemas.microsoft.com/office/drawing/2014/main" id="{41E97E57-5157-4765-A889-FD768F44AD8B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CB4EC828-AA64-4B3B-BA7F-3939F0DDCC1D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ett linje 116">
              <a:extLst>
                <a:ext uri="{FF2B5EF4-FFF2-40B4-BE49-F238E27FC236}">
                  <a16:creationId xmlns:a16="http://schemas.microsoft.com/office/drawing/2014/main" id="{FC708BC3-AF6A-4C2A-A040-E7D2584F5679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6116CDD8-8FA0-499C-8024-98736A2A45BE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F87D2C52-DF01-487F-94E1-3B4808498D4C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tt linje 119">
              <a:extLst>
                <a:ext uri="{FF2B5EF4-FFF2-40B4-BE49-F238E27FC236}">
                  <a16:creationId xmlns:a16="http://schemas.microsoft.com/office/drawing/2014/main" id="{D23653C0-3C9E-4DC9-9B20-7CB67F5F9553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tt linje 120">
              <a:extLst>
                <a:ext uri="{FF2B5EF4-FFF2-40B4-BE49-F238E27FC236}">
                  <a16:creationId xmlns:a16="http://schemas.microsoft.com/office/drawing/2014/main" id="{2BD9608F-579A-4E69-946E-738146576D95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7C61F4DE-2E50-462D-A392-B853CA21D799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C04DF60F-3682-4D29-A6CE-7D6AAA8FA5CC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E042CA0E-47DC-47FC-897F-70F70BFB366F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3863232C-D53F-48D6-A0E7-CC9B4C60E264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6275ADF1-B804-49A7-96BE-70D8AFECB88C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126">
              <a:extLst>
                <a:ext uri="{FF2B5EF4-FFF2-40B4-BE49-F238E27FC236}">
                  <a16:creationId xmlns:a16="http://schemas.microsoft.com/office/drawing/2014/main" id="{6A12681A-6F23-4F31-ACA4-1A2E0006D537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Rett linje 127">
              <a:extLst>
                <a:ext uri="{FF2B5EF4-FFF2-40B4-BE49-F238E27FC236}">
                  <a16:creationId xmlns:a16="http://schemas.microsoft.com/office/drawing/2014/main" id="{6CC3DE73-64F8-4D3E-B3A9-935C5F8AA878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FAC273D9-8153-4188-B7CA-F30670E78B13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>
              <a:extLst>
                <a:ext uri="{FF2B5EF4-FFF2-40B4-BE49-F238E27FC236}">
                  <a16:creationId xmlns:a16="http://schemas.microsoft.com/office/drawing/2014/main" id="{916C3980-C8A1-45C7-AA35-A88DD771F2A1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E99AC163-1D5E-4BFA-BE31-B64B3B6121BF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E1A62F24-69EB-4117-B6FE-6407220526C9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7">
            <a:extLst>
              <a:ext uri="{FF2B5EF4-FFF2-40B4-BE49-F238E27FC236}">
                <a16:creationId xmlns:a16="http://schemas.microsoft.com/office/drawing/2014/main" id="{2720D104-076B-4179-BA3D-5C2CC88821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1469"/>
            <a:ext cx="1645920" cy="239406"/>
          </a:xfrm>
          <a:prstGeom prst="rect">
            <a:avLst/>
          </a:prstGeom>
        </p:spPr>
      </p:pic>
      <p:sp>
        <p:nvSpPr>
          <p:cNvPr id="27" name="TextBox 7">
            <a:extLst>
              <a:ext uri="{FF2B5EF4-FFF2-40B4-BE49-F238E27FC236}">
                <a16:creationId xmlns:a16="http://schemas.microsoft.com/office/drawing/2014/main" id="{D3BACD19-54AB-4A02-98B7-DEE274900E4B}"/>
              </a:ext>
            </a:extLst>
          </p:cNvPr>
          <p:cNvSpPr txBox="1"/>
          <p:nvPr userDrawn="1"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Front page - imagee right</a:t>
            </a:r>
            <a:endParaRPr lang="nb-NO" sz="800" b="1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4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- setup 1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bilde 37">
            <a:extLst>
              <a:ext uri="{FF2B5EF4-FFF2-40B4-BE49-F238E27FC236}">
                <a16:creationId xmlns:a16="http://schemas.microsoft.com/office/drawing/2014/main" id="{F730DD19-D147-8749-9D91-DD7544913B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5900" y="195263"/>
            <a:ext cx="8712199" cy="2232025"/>
          </a:xfrm>
          <a:prstGeom prst="rect">
            <a:avLst/>
          </a:prstGeom>
          <a:solidFill>
            <a:schemeClr val="accent1"/>
          </a:solidFill>
        </p:spPr>
        <p:txBody>
          <a:bodyPr wrap="square" lIns="1800000" tIns="1080000" rIns="1800000" bIns="360000" anchor="ctr" anchorCtr="0">
            <a:noAutofit/>
          </a:bodyPr>
          <a:lstStyle>
            <a:lvl1pPr marL="0" indent="0" algn="ctr">
              <a:buNone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AB49929-9299-194A-9BE2-7462CE651148}"/>
              </a:ext>
            </a:extLst>
          </p:cNvPr>
          <p:cNvSpPr txBox="1"/>
          <p:nvPr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– setup 1 beige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19" name="Punkt 3">
            <a:extLst>
              <a:ext uri="{FF2B5EF4-FFF2-40B4-BE49-F238E27FC236}">
                <a16:creationId xmlns:a16="http://schemas.microsoft.com/office/drawing/2014/main" id="{0BDDDD5F-B39B-44CB-8590-41061AF520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364" y="3200401"/>
            <a:ext cx="2382128" cy="969350"/>
          </a:xfrm>
          <a:solidFill>
            <a:schemeClr val="bg1"/>
          </a:solidFill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18" name="Punkt 2">
            <a:extLst>
              <a:ext uri="{FF2B5EF4-FFF2-40B4-BE49-F238E27FC236}">
                <a16:creationId xmlns:a16="http://schemas.microsoft.com/office/drawing/2014/main" id="{BE7EBC6D-0869-4A2B-A2B3-92895F79D3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1969" y="3200401"/>
            <a:ext cx="2382128" cy="969350"/>
          </a:xfrm>
          <a:solidFill>
            <a:schemeClr val="bg1"/>
          </a:solidFill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6" name="Punkt 1">
            <a:extLst>
              <a:ext uri="{FF2B5EF4-FFF2-40B4-BE49-F238E27FC236}">
                <a16:creationId xmlns:a16="http://schemas.microsoft.com/office/drawing/2014/main" id="{71A44963-E7DC-42AE-B07F-24E15E6631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1800" y="3200400"/>
            <a:ext cx="2382838" cy="96996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5" name="Sirkel 3">
            <a:extLst>
              <a:ext uri="{FF2B5EF4-FFF2-40B4-BE49-F238E27FC236}">
                <a16:creationId xmlns:a16="http://schemas.microsoft.com/office/drawing/2014/main" id="{BC59C7B9-8BC7-46C7-8E41-F2EEB96BED55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7031488" y="1886515"/>
            <a:ext cx="1112223" cy="111222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2" name="Sirkel 2">
            <a:extLst>
              <a:ext uri="{FF2B5EF4-FFF2-40B4-BE49-F238E27FC236}">
                <a16:creationId xmlns:a16="http://schemas.microsoft.com/office/drawing/2014/main" id="{94559044-034B-48A0-940E-492DC3DB6505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4061637" y="1896040"/>
            <a:ext cx="1112223" cy="111222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3" name="Sirkel 1">
            <a:extLst>
              <a:ext uri="{FF2B5EF4-FFF2-40B4-BE49-F238E27FC236}">
                <a16:creationId xmlns:a16="http://schemas.microsoft.com/office/drawing/2014/main" id="{C710D693-00AD-4A48-AC9C-A2CF013D61EC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1082356" y="1886515"/>
            <a:ext cx="1112223" cy="111222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B7A2D2C-059E-4DDE-AEC4-04F5E238E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202" y="411163"/>
            <a:ext cx="8261593" cy="60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r>
              <a:rPr lang="nb-NO" noProof="0" dirty="0"/>
              <a:t> to </a:t>
            </a:r>
            <a:r>
              <a:rPr lang="nb-NO" noProof="0" dirty="0" err="1"/>
              <a:t>white</a:t>
            </a:r>
            <a:r>
              <a:rPr lang="nb-NO" noProof="0" dirty="0"/>
              <a:t> </a:t>
            </a:r>
            <a:r>
              <a:rPr lang="nb-NO" noProof="0" dirty="0" err="1"/>
              <a:t>if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image is </a:t>
            </a:r>
            <a:r>
              <a:rPr lang="nb-NO" noProof="0" dirty="0" err="1"/>
              <a:t>dark</a:t>
            </a:r>
            <a:endParaRPr lang="en-US" dirty="0"/>
          </a:p>
        </p:txBody>
      </p:sp>
      <p:sp>
        <p:nvSpPr>
          <p:cNvPr id="16" name="Plassholder for lysbildenummer 1">
            <a:extLst>
              <a:ext uri="{FF2B5EF4-FFF2-40B4-BE49-F238E27FC236}">
                <a16:creationId xmlns:a16="http://schemas.microsoft.com/office/drawing/2014/main" id="{702F1174-99B9-488E-B546-102871566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7787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36" userDrawn="1">
          <p15:clr>
            <a:srgbClr val="FBAE40"/>
          </p15:clr>
        </p15:guide>
        <p15:guide id="3" pos="562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– setup 2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>
            <a:extLst>
              <a:ext uri="{FF2B5EF4-FFF2-40B4-BE49-F238E27FC236}">
                <a16:creationId xmlns:a16="http://schemas.microsoft.com/office/drawing/2014/main" id="{6AB49929-9299-194A-9BE2-7462CE651148}"/>
              </a:ext>
            </a:extLst>
          </p:cNvPr>
          <p:cNvSpPr txBox="1"/>
          <p:nvPr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– setup 2 green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14" name="Plassholder for bilde 37">
            <a:extLst>
              <a:ext uri="{FF2B5EF4-FFF2-40B4-BE49-F238E27FC236}">
                <a16:creationId xmlns:a16="http://schemas.microsoft.com/office/drawing/2014/main" id="{F37B8D1F-4F30-4044-9F7F-D2A3F0DC2A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5900" y="195263"/>
            <a:ext cx="8712199" cy="2232025"/>
          </a:xfrm>
          <a:prstGeom prst="rect">
            <a:avLst/>
          </a:prstGeom>
          <a:solidFill>
            <a:schemeClr val="accent3"/>
          </a:solidFill>
        </p:spPr>
        <p:txBody>
          <a:bodyPr wrap="square" lIns="1800000" tIns="1080000" rIns="1800000" bIns="360000" anchor="ctr" anchorCtr="0">
            <a:noAutofit/>
          </a:bodyPr>
          <a:lstStyle>
            <a:lvl1pPr marL="0" indent="0" algn="ctr">
              <a:buNone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sp>
        <p:nvSpPr>
          <p:cNvPr id="16" name="Punkt 3">
            <a:extLst>
              <a:ext uri="{FF2B5EF4-FFF2-40B4-BE49-F238E27FC236}">
                <a16:creationId xmlns:a16="http://schemas.microsoft.com/office/drawing/2014/main" id="{F1F8823C-93FF-4758-BB96-24DE181303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364" y="3200401"/>
            <a:ext cx="2382128" cy="969350"/>
          </a:xfrm>
          <a:solidFill>
            <a:schemeClr val="bg1"/>
          </a:solidFill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17" name="Punkt 2">
            <a:extLst>
              <a:ext uri="{FF2B5EF4-FFF2-40B4-BE49-F238E27FC236}">
                <a16:creationId xmlns:a16="http://schemas.microsoft.com/office/drawing/2014/main" id="{F7B2E6F3-64B2-4274-92F9-1280211972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1969" y="3200401"/>
            <a:ext cx="2382128" cy="969350"/>
          </a:xfrm>
          <a:solidFill>
            <a:schemeClr val="bg1"/>
          </a:solidFill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18" name="Punkt 1">
            <a:extLst>
              <a:ext uri="{FF2B5EF4-FFF2-40B4-BE49-F238E27FC236}">
                <a16:creationId xmlns:a16="http://schemas.microsoft.com/office/drawing/2014/main" id="{A9B588D6-7239-4D48-9CB4-6C168D8855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1800" y="3200400"/>
            <a:ext cx="2382838" cy="96996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3" name="Sirkel 3">
            <a:extLst>
              <a:ext uri="{FF2B5EF4-FFF2-40B4-BE49-F238E27FC236}">
                <a16:creationId xmlns:a16="http://schemas.microsoft.com/office/drawing/2014/main" id="{32213BE4-A660-4383-920D-8F64F2293BC3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7031488" y="1886515"/>
            <a:ext cx="1112223" cy="1112223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4" name="Sirkel 2">
            <a:extLst>
              <a:ext uri="{FF2B5EF4-FFF2-40B4-BE49-F238E27FC236}">
                <a16:creationId xmlns:a16="http://schemas.microsoft.com/office/drawing/2014/main" id="{B826BDE6-30A9-4A1F-89A7-5527F1D9616F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4061637" y="1896040"/>
            <a:ext cx="1112223" cy="1112223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6" name="Sirkel 1">
            <a:extLst>
              <a:ext uri="{FF2B5EF4-FFF2-40B4-BE49-F238E27FC236}">
                <a16:creationId xmlns:a16="http://schemas.microsoft.com/office/drawing/2014/main" id="{AAD1D55E-971F-458E-8748-DA975481DD31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1082356" y="1886515"/>
            <a:ext cx="1112223" cy="1112223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92E4814-A0C2-4143-ABAA-2EF79D250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202" y="411163"/>
            <a:ext cx="8261593" cy="60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r>
              <a:rPr lang="nb-NO" noProof="0" dirty="0"/>
              <a:t> to </a:t>
            </a:r>
            <a:r>
              <a:rPr lang="nb-NO" noProof="0" dirty="0" err="1"/>
              <a:t>white</a:t>
            </a:r>
            <a:r>
              <a:rPr lang="nb-NO" noProof="0" dirty="0"/>
              <a:t> </a:t>
            </a:r>
            <a:r>
              <a:rPr lang="nb-NO" noProof="0" dirty="0" err="1"/>
              <a:t>if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image is </a:t>
            </a:r>
            <a:r>
              <a:rPr lang="nb-NO" noProof="0" dirty="0" err="1"/>
              <a:t>dark</a:t>
            </a:r>
            <a:endParaRPr lang="en-US" dirty="0"/>
          </a:p>
        </p:txBody>
      </p:sp>
      <p:sp>
        <p:nvSpPr>
          <p:cNvPr id="29" name="Plassholder for lysbildenummer 1">
            <a:extLst>
              <a:ext uri="{FF2B5EF4-FFF2-40B4-BE49-F238E27FC236}">
                <a16:creationId xmlns:a16="http://schemas.microsoft.com/office/drawing/2014/main" id="{8227EE1D-0697-46D1-9BF6-7D14D015B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7227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– setup 3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unkt 1">
            <a:extLst>
              <a:ext uri="{FF2B5EF4-FFF2-40B4-BE49-F238E27FC236}">
                <a16:creationId xmlns:a16="http://schemas.microsoft.com/office/drawing/2014/main" id="{43E5F044-9FEE-41D9-9EF6-8445F363E4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32765" y="2486415"/>
            <a:ext cx="3567073" cy="928800"/>
          </a:xfrm>
          <a:solidFill>
            <a:schemeClr val="accent1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62D837F8-1F4F-6E4E-90FD-997685D05A81}"/>
              </a:ext>
            </a:extLst>
          </p:cNvPr>
          <p:cNvSpPr txBox="1"/>
          <p:nvPr/>
        </p:nvSpPr>
        <p:spPr>
          <a:xfrm>
            <a:off x="0" y="-287722"/>
            <a:ext cx="1862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– setup 3 beige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13" name="Punkt 4">
            <a:extLst>
              <a:ext uri="{FF2B5EF4-FFF2-40B4-BE49-F238E27FC236}">
                <a16:creationId xmlns:a16="http://schemas.microsoft.com/office/drawing/2014/main" id="{AA74F258-F8C7-4A52-9BB5-7431DB4DEA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4570" y="1214323"/>
            <a:ext cx="3519955" cy="928800"/>
          </a:xfrm>
          <a:solidFill>
            <a:schemeClr val="accent1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6" name="Sirkel 4">
            <a:extLst>
              <a:ext uri="{FF2B5EF4-FFF2-40B4-BE49-F238E27FC236}">
                <a16:creationId xmlns:a16="http://schemas.microsoft.com/office/drawing/2014/main" id="{C2B2FC8F-D3D9-4FD8-BAAF-C0BFF22E6932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4679951" y="2486415"/>
            <a:ext cx="928800" cy="9288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39" name="Punkt 2">
            <a:extLst>
              <a:ext uri="{FF2B5EF4-FFF2-40B4-BE49-F238E27FC236}">
                <a16:creationId xmlns:a16="http://schemas.microsoft.com/office/drawing/2014/main" id="{D22A9800-9791-6B4F-88E0-3B2645E92D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2765" y="1214323"/>
            <a:ext cx="3564037" cy="928800"/>
          </a:xfrm>
          <a:solidFill>
            <a:schemeClr val="accent1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45" name="Punkt 3">
            <a:extLst>
              <a:ext uri="{FF2B5EF4-FFF2-40B4-BE49-F238E27FC236}">
                <a16:creationId xmlns:a16="http://schemas.microsoft.com/office/drawing/2014/main" id="{80BBA60E-4A74-334A-AE74-3581A72383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4570" y="2490673"/>
            <a:ext cx="3529481" cy="928800"/>
          </a:xfrm>
          <a:solidFill>
            <a:schemeClr val="accent1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8" name="Sirkel 3">
            <a:extLst>
              <a:ext uri="{FF2B5EF4-FFF2-40B4-BE49-F238E27FC236}">
                <a16:creationId xmlns:a16="http://schemas.microsoft.com/office/drawing/2014/main" id="{AE867430-55E1-42F5-BA77-8049FA7359BD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441325" y="2490673"/>
            <a:ext cx="928800" cy="9288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4" name="Sirkel 2">
            <a:extLst>
              <a:ext uri="{FF2B5EF4-FFF2-40B4-BE49-F238E27FC236}">
                <a16:creationId xmlns:a16="http://schemas.microsoft.com/office/drawing/2014/main" id="{673884C8-07EC-449C-BD35-0D20232E69E3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4689475" y="1214323"/>
            <a:ext cx="928800" cy="9288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7" name="Sirkel 1">
            <a:extLst>
              <a:ext uri="{FF2B5EF4-FFF2-40B4-BE49-F238E27FC236}">
                <a16:creationId xmlns:a16="http://schemas.microsoft.com/office/drawing/2014/main" id="{29449F7D-8B18-4021-949D-82256DF018AD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447198" y="1214323"/>
            <a:ext cx="928800" cy="9288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416286"/>
            <a:ext cx="8280400" cy="606600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en-US" dirty="0"/>
          </a:p>
        </p:txBody>
      </p:sp>
      <p:sp>
        <p:nvSpPr>
          <p:cNvPr id="22" name="Plassholder for lysbildenummer 1">
            <a:extLst>
              <a:ext uri="{FF2B5EF4-FFF2-40B4-BE49-F238E27FC236}">
                <a16:creationId xmlns:a16="http://schemas.microsoft.com/office/drawing/2014/main" id="{924DC4B7-5963-40AD-AF86-5B68CE8A3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0598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– setup 4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416286"/>
            <a:ext cx="8280400" cy="606600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62D837F8-1F4F-6E4E-90FD-997685D05A81}"/>
              </a:ext>
            </a:extLst>
          </p:cNvPr>
          <p:cNvSpPr txBox="1"/>
          <p:nvPr/>
        </p:nvSpPr>
        <p:spPr>
          <a:xfrm>
            <a:off x="-1" y="-287722"/>
            <a:ext cx="27940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– setup 4 green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32" name="Plassholder for lysbildenummer 1">
            <a:extLst>
              <a:ext uri="{FF2B5EF4-FFF2-40B4-BE49-F238E27FC236}">
                <a16:creationId xmlns:a16="http://schemas.microsoft.com/office/drawing/2014/main" id="{ACC391BC-E2F6-4B4F-ADA2-A727BAA9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Punkt 1">
            <a:extLst>
              <a:ext uri="{FF2B5EF4-FFF2-40B4-BE49-F238E27FC236}">
                <a16:creationId xmlns:a16="http://schemas.microsoft.com/office/drawing/2014/main" id="{D730352F-2802-4889-A634-1D30F97D82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32765" y="2486415"/>
            <a:ext cx="3567073" cy="928800"/>
          </a:xfrm>
          <a:solidFill>
            <a:schemeClr val="accent3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4" name="Punkt 4">
            <a:extLst>
              <a:ext uri="{FF2B5EF4-FFF2-40B4-BE49-F238E27FC236}">
                <a16:creationId xmlns:a16="http://schemas.microsoft.com/office/drawing/2014/main" id="{DCA91BBF-9BBD-49DD-88D3-398386F260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4570" y="1214323"/>
            <a:ext cx="3519955" cy="928800"/>
          </a:xfrm>
          <a:solidFill>
            <a:schemeClr val="accent3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5" name="Sirkel 4">
            <a:extLst>
              <a:ext uri="{FF2B5EF4-FFF2-40B4-BE49-F238E27FC236}">
                <a16:creationId xmlns:a16="http://schemas.microsoft.com/office/drawing/2014/main" id="{701DD511-D945-435A-AA75-995E7668358E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4679951" y="2486415"/>
            <a:ext cx="928800" cy="9288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6" name="Punkt 2">
            <a:extLst>
              <a:ext uri="{FF2B5EF4-FFF2-40B4-BE49-F238E27FC236}">
                <a16:creationId xmlns:a16="http://schemas.microsoft.com/office/drawing/2014/main" id="{1E3C9422-A7A2-4F6F-80A3-81E668EA8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2765" y="1214323"/>
            <a:ext cx="3564037" cy="928800"/>
          </a:xfrm>
          <a:solidFill>
            <a:schemeClr val="accent3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7" name="Punkt 3">
            <a:extLst>
              <a:ext uri="{FF2B5EF4-FFF2-40B4-BE49-F238E27FC236}">
                <a16:creationId xmlns:a16="http://schemas.microsoft.com/office/drawing/2014/main" id="{F994A1BB-885A-41EC-9610-C09D5AFFC4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4570" y="2490673"/>
            <a:ext cx="3529481" cy="928800"/>
          </a:xfrm>
          <a:solidFill>
            <a:schemeClr val="accent3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8" name="Sirkel 3">
            <a:extLst>
              <a:ext uri="{FF2B5EF4-FFF2-40B4-BE49-F238E27FC236}">
                <a16:creationId xmlns:a16="http://schemas.microsoft.com/office/drawing/2014/main" id="{13269FBF-1CF2-49EB-9656-12C11210CD3F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441325" y="2490673"/>
            <a:ext cx="928800" cy="9288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9" name="Sirkel 2">
            <a:extLst>
              <a:ext uri="{FF2B5EF4-FFF2-40B4-BE49-F238E27FC236}">
                <a16:creationId xmlns:a16="http://schemas.microsoft.com/office/drawing/2014/main" id="{3E6C6E48-8EC4-4DEF-AD00-C4BA698E808A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4689475" y="1214323"/>
            <a:ext cx="928800" cy="9288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0" name="Sirkel 1">
            <a:extLst>
              <a:ext uri="{FF2B5EF4-FFF2-40B4-BE49-F238E27FC236}">
                <a16:creationId xmlns:a16="http://schemas.microsoft.com/office/drawing/2014/main" id="{5E8FD88B-8D8F-4918-8D15-697601A28E2A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447198" y="1214323"/>
            <a:ext cx="928800" cy="9288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134430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slide - setup 5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5481CE-1CC2-41E7-813C-320202B87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nb-NO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DDB8CF1-8C48-4FB0-A7BA-48E7CA8E56C9}"/>
              </a:ext>
            </a:extLst>
          </p:cNvPr>
          <p:cNvSpPr txBox="1"/>
          <p:nvPr/>
        </p:nvSpPr>
        <p:spPr>
          <a:xfrm>
            <a:off x="0" y="-287722"/>
            <a:ext cx="20939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- setup 5 text only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90C39F-69DB-4675-9202-04968B5509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0" y="1213201"/>
            <a:ext cx="8280400" cy="3158774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342900" indent="-342900">
              <a:buClr>
                <a:srgbClr val="C00000"/>
              </a:buClr>
              <a:buFont typeface="+mj-lt"/>
              <a:buAutoNum type="arabicPeriod"/>
              <a:defRPr sz="1800"/>
            </a:lvl1pPr>
            <a:lvl2pPr marL="372600" indent="-228600"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2pPr>
            <a:lvl3pPr marL="506387" indent="-228600"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3pPr>
            <a:lvl4pPr marL="642937" indent="-228600"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4pPr>
            <a:lvl5pPr marL="768350" indent="-228600"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B7284E1F-6A6C-4484-8115-E000386D7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951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743822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Placeholder 1">
            <a:extLst>
              <a:ext uri="{FF2B5EF4-FFF2-40B4-BE49-F238E27FC236}">
                <a16:creationId xmlns:a16="http://schemas.microsoft.com/office/drawing/2014/main" id="{B515287C-9FCD-48FF-B633-2553214F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0763"/>
            <a:ext cx="8280400" cy="606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    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DA051152-7541-47A2-BDD1-0188DE7B0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1212849"/>
            <a:ext cx="8280400" cy="3159126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Level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15" name="TextBox 49">
            <a:extLst>
              <a:ext uri="{FF2B5EF4-FFF2-40B4-BE49-F238E27FC236}">
                <a16:creationId xmlns:a16="http://schemas.microsoft.com/office/drawing/2014/main" id="{76E39AC8-80BF-4DA6-9719-ACC923A292D1}"/>
              </a:ext>
            </a:extLst>
          </p:cNvPr>
          <p:cNvSpPr txBox="1"/>
          <p:nvPr/>
        </p:nvSpPr>
        <p:spPr>
          <a:xfrm>
            <a:off x="0" y="-472822"/>
            <a:ext cx="1809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STB/SPP </a:t>
            </a:r>
            <a:r>
              <a:rPr lang="nb-NO" sz="800" b="0" noProof="0" dirty="0" err="1">
                <a:latin typeface="+mn-lt"/>
              </a:rPr>
              <a:t>white</a:t>
            </a:r>
            <a:r>
              <a:rPr lang="nb-NO" sz="800" b="0" noProof="0" dirty="0">
                <a:latin typeface="+mn-lt"/>
              </a:rPr>
              <a:t> 2022 – 16:9</a:t>
            </a:r>
          </a:p>
        </p:txBody>
      </p:sp>
      <p:cxnSp>
        <p:nvCxnSpPr>
          <p:cNvPr id="119" name="Rett linje 118">
            <a:extLst>
              <a:ext uri="{FF2B5EF4-FFF2-40B4-BE49-F238E27FC236}">
                <a16:creationId xmlns:a16="http://schemas.microsoft.com/office/drawing/2014/main" id="{E94F13EF-795D-4F02-9127-9151AA428E5B}"/>
              </a:ext>
            </a:extLst>
          </p:cNvPr>
          <p:cNvCxnSpPr/>
          <p:nvPr/>
        </p:nvCxnSpPr>
        <p:spPr>
          <a:xfrm>
            <a:off x="4572000" y="5297788"/>
            <a:ext cx="0" cy="180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Rett linje 128">
            <a:extLst>
              <a:ext uri="{FF2B5EF4-FFF2-40B4-BE49-F238E27FC236}">
                <a16:creationId xmlns:a16="http://schemas.microsoft.com/office/drawing/2014/main" id="{A5F4C838-F500-4B90-B27E-F38CFC5301EA}"/>
              </a:ext>
            </a:extLst>
          </p:cNvPr>
          <p:cNvCxnSpPr/>
          <p:nvPr/>
        </p:nvCxnSpPr>
        <p:spPr>
          <a:xfrm>
            <a:off x="8704036" y="5297788"/>
            <a:ext cx="0" cy="86868"/>
          </a:xfrm>
          <a:prstGeom prst="line">
            <a:avLst/>
          </a:prstGeom>
          <a:ln w="3175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Rett linje 146">
            <a:extLst>
              <a:ext uri="{FF2B5EF4-FFF2-40B4-BE49-F238E27FC236}">
                <a16:creationId xmlns:a16="http://schemas.microsoft.com/office/drawing/2014/main" id="{914B6012-7EA6-451C-A791-EFDCB183B2E1}"/>
              </a:ext>
            </a:extLst>
          </p:cNvPr>
          <p:cNvCxnSpPr/>
          <p:nvPr/>
        </p:nvCxnSpPr>
        <p:spPr>
          <a:xfrm>
            <a:off x="423637" y="5297788"/>
            <a:ext cx="0" cy="86868"/>
          </a:xfrm>
          <a:prstGeom prst="line">
            <a:avLst/>
          </a:prstGeom>
          <a:ln w="3175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Rett linje 150">
            <a:extLst>
              <a:ext uri="{FF2B5EF4-FFF2-40B4-BE49-F238E27FC236}">
                <a16:creationId xmlns:a16="http://schemas.microsoft.com/office/drawing/2014/main" id="{B6D3796B-AF60-4E7C-A44A-1313D9D81D84}"/>
              </a:ext>
            </a:extLst>
          </p:cNvPr>
          <p:cNvCxnSpPr>
            <a:cxnSpLocks/>
          </p:cNvCxnSpPr>
          <p:nvPr/>
        </p:nvCxnSpPr>
        <p:spPr>
          <a:xfrm rot="16200000">
            <a:off x="-220207" y="-108978"/>
            <a:ext cx="0" cy="217955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Rett linje 152">
            <a:extLst>
              <a:ext uri="{FF2B5EF4-FFF2-40B4-BE49-F238E27FC236}">
                <a16:creationId xmlns:a16="http://schemas.microsoft.com/office/drawing/2014/main" id="{CE0E1848-CF8F-4E26-BCE4-4E91193136C9}"/>
              </a:ext>
            </a:extLst>
          </p:cNvPr>
          <p:cNvCxnSpPr>
            <a:cxnSpLocks/>
          </p:cNvCxnSpPr>
          <p:nvPr/>
        </p:nvCxnSpPr>
        <p:spPr>
          <a:xfrm rot="16200000">
            <a:off x="-220207" y="2629003"/>
            <a:ext cx="0" cy="217955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Rett linje 153">
            <a:extLst>
              <a:ext uri="{FF2B5EF4-FFF2-40B4-BE49-F238E27FC236}">
                <a16:creationId xmlns:a16="http://schemas.microsoft.com/office/drawing/2014/main" id="{177243C6-47FB-4E23-BFEC-BA87D645D0A6}"/>
              </a:ext>
            </a:extLst>
          </p:cNvPr>
          <p:cNvCxnSpPr>
            <a:cxnSpLocks/>
          </p:cNvCxnSpPr>
          <p:nvPr/>
        </p:nvCxnSpPr>
        <p:spPr>
          <a:xfrm rot="16200000">
            <a:off x="-174340" y="1149739"/>
            <a:ext cx="0" cy="126223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Rett linje 157">
            <a:extLst>
              <a:ext uri="{FF2B5EF4-FFF2-40B4-BE49-F238E27FC236}">
                <a16:creationId xmlns:a16="http://schemas.microsoft.com/office/drawing/2014/main" id="{42BB593A-1B86-4DC0-BB2F-F706FF9637D6}"/>
              </a:ext>
            </a:extLst>
          </p:cNvPr>
          <p:cNvCxnSpPr>
            <a:cxnSpLocks/>
          </p:cNvCxnSpPr>
          <p:nvPr/>
        </p:nvCxnSpPr>
        <p:spPr>
          <a:xfrm rot="16200000">
            <a:off x="-163822" y="4313261"/>
            <a:ext cx="0" cy="105185"/>
          </a:xfrm>
          <a:prstGeom prst="line">
            <a:avLst/>
          </a:prstGeom>
          <a:ln w="3175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" name="TekstSylinder 224">
            <a:extLst>
              <a:ext uri="{FF2B5EF4-FFF2-40B4-BE49-F238E27FC236}">
                <a16:creationId xmlns:a16="http://schemas.microsoft.com/office/drawing/2014/main" id="{6494639C-40E1-4987-A007-AA176ACAB69F}"/>
              </a:ext>
            </a:extLst>
          </p:cNvPr>
          <p:cNvSpPr txBox="1"/>
          <p:nvPr/>
        </p:nvSpPr>
        <p:spPr>
          <a:xfrm>
            <a:off x="-111229" y="5250802"/>
            <a:ext cx="9154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dirty="0"/>
              <a:t>Photo </a:t>
            </a:r>
            <a:r>
              <a:rPr lang="nb-NO" sz="800" b="1" dirty="0" err="1"/>
              <a:t>rights</a:t>
            </a:r>
            <a:r>
              <a:rPr lang="nb-NO" sz="800" b="1" dirty="0"/>
              <a:t>: </a:t>
            </a:r>
            <a:r>
              <a:rPr lang="nb-NO" sz="800" b="0" dirty="0"/>
              <a:t>It's not </a:t>
            </a:r>
            <a:r>
              <a:rPr lang="nb-NO" sz="800" b="0" dirty="0" err="1"/>
              <a:t>allowed</a:t>
            </a:r>
            <a:r>
              <a:rPr lang="nb-NO" sz="800" b="0" dirty="0"/>
              <a:t> to </a:t>
            </a:r>
            <a:r>
              <a:rPr lang="nb-NO" sz="800" b="0" dirty="0" err="1"/>
              <a:t>copy</a:t>
            </a:r>
            <a:r>
              <a:rPr lang="nb-NO" sz="800" b="0" dirty="0"/>
              <a:t>/</a:t>
            </a:r>
            <a:r>
              <a:rPr lang="nb-NO" sz="800" b="0" dirty="0" err="1"/>
              <a:t>use</a:t>
            </a:r>
            <a:r>
              <a:rPr lang="nb-NO" sz="800" b="0" dirty="0"/>
              <a:t> </a:t>
            </a:r>
            <a:r>
              <a:rPr lang="nb-NO" sz="800" b="0" dirty="0" err="1"/>
              <a:t>pictures</a:t>
            </a:r>
            <a:r>
              <a:rPr lang="nb-NO" sz="800" b="0" dirty="0"/>
              <a:t> </a:t>
            </a:r>
            <a:r>
              <a:rPr lang="nb-NO" sz="800" b="0" dirty="0" err="1"/>
              <a:t>without</a:t>
            </a:r>
            <a:r>
              <a:rPr lang="nb-NO" sz="800" b="0" dirty="0"/>
              <a:t> </a:t>
            </a:r>
            <a:r>
              <a:rPr lang="nb-NO" sz="800" b="0" dirty="0" err="1"/>
              <a:t>the</a:t>
            </a:r>
            <a:r>
              <a:rPr lang="nb-NO" sz="800" b="0" dirty="0"/>
              <a:t> </a:t>
            </a:r>
            <a:r>
              <a:rPr lang="nb-NO" sz="800" b="0" dirty="0" err="1"/>
              <a:t>rights</a:t>
            </a:r>
            <a:r>
              <a:rPr lang="nb-NO" sz="800" b="0" dirty="0"/>
              <a:t> </a:t>
            </a:r>
            <a:r>
              <a:rPr lang="nb-NO" sz="800" b="0" dirty="0" err="1"/>
              <a:t>being</a:t>
            </a:r>
            <a:r>
              <a:rPr lang="nb-NO" sz="800" b="0" dirty="0"/>
              <a:t> </a:t>
            </a:r>
            <a:r>
              <a:rPr lang="nb-NO" sz="800" b="0" dirty="0" err="1"/>
              <a:t>clarified</a:t>
            </a:r>
            <a:r>
              <a:rPr lang="nb-NO" sz="800" b="0" dirty="0"/>
              <a:t> </a:t>
            </a:r>
            <a:r>
              <a:rPr lang="nb-NO" sz="800" b="0" dirty="0" err="1"/>
              <a:t>with</a:t>
            </a:r>
            <a:r>
              <a:rPr lang="nb-NO" sz="800" b="0" dirty="0"/>
              <a:t> </a:t>
            </a:r>
            <a:r>
              <a:rPr lang="nb-NO" sz="800" b="0" dirty="0" err="1"/>
              <a:t>the</a:t>
            </a:r>
            <a:r>
              <a:rPr lang="nb-NO" sz="800" b="0" dirty="0"/>
              <a:t> </a:t>
            </a:r>
            <a:r>
              <a:rPr lang="nb-NO" sz="800" b="0" dirty="0" err="1"/>
              <a:t>photographer</a:t>
            </a:r>
            <a:r>
              <a:rPr lang="nb-NO" sz="800" b="0" dirty="0"/>
              <a:t>/</a:t>
            </a:r>
            <a:r>
              <a:rPr lang="nb-NO" sz="800" b="0" dirty="0" err="1"/>
              <a:t>photo</a:t>
            </a:r>
            <a:r>
              <a:rPr lang="nb-NO" sz="800" b="0" dirty="0"/>
              <a:t> </a:t>
            </a:r>
            <a:r>
              <a:rPr lang="nb-NO" sz="800" b="0" dirty="0" err="1"/>
              <a:t>agency</a:t>
            </a:r>
            <a:r>
              <a:rPr lang="nb-NO" sz="800" b="0" dirty="0"/>
              <a:t>. </a:t>
            </a:r>
            <a:r>
              <a:rPr lang="nb-NO" sz="800" b="0" dirty="0" err="1"/>
              <a:t>Use</a:t>
            </a:r>
            <a:r>
              <a:rPr lang="nb-NO" sz="800" b="0" dirty="0"/>
              <a:t> </a:t>
            </a:r>
            <a:r>
              <a:rPr lang="nb-NO" sz="800" b="0" dirty="0" err="1"/>
              <a:t>pictures</a:t>
            </a:r>
            <a:r>
              <a:rPr lang="nb-NO" sz="800" b="0" dirty="0"/>
              <a:t> from Storebrand/SPP image bank. </a:t>
            </a:r>
            <a:r>
              <a:rPr lang="nb-NO" sz="800" b="0" dirty="0" err="1"/>
              <a:t>You</a:t>
            </a:r>
            <a:r>
              <a:rPr lang="nb-NO" sz="800" b="0" dirty="0"/>
              <a:t> </a:t>
            </a:r>
            <a:r>
              <a:rPr lang="nb-NO" sz="800" b="0" dirty="0" err="1"/>
              <a:t>can</a:t>
            </a:r>
            <a:r>
              <a:rPr lang="nb-NO" sz="800" b="0" dirty="0"/>
              <a:t> </a:t>
            </a:r>
            <a:r>
              <a:rPr lang="nb-NO" sz="800" b="0" dirty="0" err="1"/>
              <a:t>find</a:t>
            </a:r>
            <a:r>
              <a:rPr lang="nb-NO" sz="800" b="0" dirty="0"/>
              <a:t> a </a:t>
            </a:r>
            <a:r>
              <a:rPr lang="nb-NO" sz="800" b="0" dirty="0" err="1"/>
              <a:t>button</a:t>
            </a:r>
            <a:r>
              <a:rPr lang="nb-NO" sz="800" b="0" dirty="0"/>
              <a:t> to </a:t>
            </a:r>
            <a:r>
              <a:rPr lang="nb-NO" sz="800" b="0" dirty="0" err="1"/>
              <a:t>the</a:t>
            </a:r>
            <a:r>
              <a:rPr lang="nb-NO" sz="800" b="0" dirty="0"/>
              <a:t> far right </a:t>
            </a:r>
            <a:r>
              <a:rPr lang="nb-NO" sz="800" b="0" dirty="0" err="1"/>
              <a:t>of</a:t>
            </a:r>
            <a:r>
              <a:rPr lang="nb-NO" sz="800" b="0" dirty="0"/>
              <a:t> </a:t>
            </a:r>
            <a:r>
              <a:rPr lang="nb-NO" sz="800" b="0" dirty="0" err="1"/>
              <a:t>the</a:t>
            </a:r>
            <a:r>
              <a:rPr lang="nb-NO" sz="800" b="0" dirty="0"/>
              <a:t> </a:t>
            </a:r>
            <a:r>
              <a:rPr lang="nb-NO" sz="800" b="0" dirty="0" err="1"/>
              <a:t>menu</a:t>
            </a:r>
            <a:r>
              <a:rPr lang="nb-NO" sz="800" b="0" dirty="0"/>
              <a:t> "sett inn" </a:t>
            </a:r>
            <a:r>
              <a:rPr lang="nb-NO" sz="800" b="0" dirty="0" err="1"/>
              <a:t>that</a:t>
            </a:r>
            <a:r>
              <a:rPr lang="nb-NO" sz="800" b="0" dirty="0"/>
              <a:t> </a:t>
            </a:r>
            <a:r>
              <a:rPr lang="nb-NO" sz="800" b="0" dirty="0" err="1"/>
              <a:t>connects</a:t>
            </a:r>
            <a:r>
              <a:rPr lang="nb-NO" sz="800" b="0" dirty="0"/>
              <a:t> </a:t>
            </a:r>
            <a:r>
              <a:rPr lang="nb-NO" sz="800" b="0" dirty="0" err="1"/>
              <a:t>you</a:t>
            </a:r>
            <a:r>
              <a:rPr lang="nb-NO" sz="800" b="0" dirty="0"/>
              <a:t> </a:t>
            </a:r>
            <a:r>
              <a:rPr lang="nb-NO" sz="800" b="0" dirty="0" err="1"/>
              <a:t>directly</a:t>
            </a:r>
            <a:r>
              <a:rPr lang="nb-NO" sz="800" b="0" dirty="0"/>
              <a:t> to </a:t>
            </a:r>
            <a:r>
              <a:rPr lang="nb-NO" sz="800" b="0" dirty="0" err="1"/>
              <a:t>the</a:t>
            </a:r>
            <a:r>
              <a:rPr lang="nb-NO" sz="800" b="0" dirty="0"/>
              <a:t> image bank. </a:t>
            </a:r>
            <a:endParaRPr lang="en-GB" sz="800" b="1" dirty="0"/>
          </a:p>
        </p:txBody>
      </p:sp>
      <p:pic>
        <p:nvPicPr>
          <p:cNvPr id="229" name="Bilde 228">
            <a:extLst>
              <a:ext uri="{FF2B5EF4-FFF2-40B4-BE49-F238E27FC236}">
                <a16:creationId xmlns:a16="http://schemas.microsoft.com/office/drawing/2014/main" id="{3F28F2BB-B866-4210-A769-D15E2743810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849946" y="-1121307"/>
            <a:ext cx="2304484" cy="958215"/>
          </a:xfrm>
          <a:prstGeom prst="rect">
            <a:avLst/>
          </a:prstGeom>
        </p:spPr>
      </p:pic>
      <p:cxnSp>
        <p:nvCxnSpPr>
          <p:cNvPr id="228" name="Rett linje 227">
            <a:extLst>
              <a:ext uri="{FF2B5EF4-FFF2-40B4-BE49-F238E27FC236}">
                <a16:creationId xmlns:a16="http://schemas.microsoft.com/office/drawing/2014/main" id="{A0B380D3-2591-4F53-9759-6BC4B71689ED}"/>
              </a:ext>
            </a:extLst>
          </p:cNvPr>
          <p:cNvCxnSpPr>
            <a:cxnSpLocks/>
          </p:cNvCxnSpPr>
          <p:nvPr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38">
            <a:extLst>
              <a:ext uri="{FF2B5EF4-FFF2-40B4-BE49-F238E27FC236}">
                <a16:creationId xmlns:a16="http://schemas.microsoft.com/office/drawing/2014/main" id="{A155B4D4-632D-41E5-85D9-AC4806339D08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46" y="4907675"/>
            <a:ext cx="1021554" cy="146913"/>
          </a:xfrm>
          <a:prstGeom prst="rect">
            <a:avLst/>
          </a:prstGeom>
        </p:spPr>
      </p:pic>
      <p:cxnSp>
        <p:nvCxnSpPr>
          <p:cNvPr id="44" name="Rett linje 43">
            <a:extLst>
              <a:ext uri="{FF2B5EF4-FFF2-40B4-BE49-F238E27FC236}">
                <a16:creationId xmlns:a16="http://schemas.microsoft.com/office/drawing/2014/main" id="{9A1AF5C9-5511-4180-93B0-7178DE5473D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74340" y="348051"/>
            <a:ext cx="0" cy="126223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605F7CE3-3415-44B6-AD55-288D970A48D3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3654593" y="-762264"/>
            <a:ext cx="3019825" cy="599172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5A085C77-2CB8-4F87-9057-0098763E9EE8}"/>
              </a:ext>
            </a:extLst>
          </p:cNvPr>
          <p:cNvSpPr txBox="1"/>
          <p:nvPr userDrawn="1"/>
        </p:nvSpPr>
        <p:spPr>
          <a:xfrm>
            <a:off x="3594622" y="-1169796"/>
            <a:ext cx="2452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/>
              <a:t>Graph </a:t>
            </a:r>
            <a:r>
              <a:rPr lang="nb-NO" sz="800" dirty="0" err="1"/>
              <a:t>colors</a:t>
            </a:r>
            <a:r>
              <a:rPr lang="nb-NO" sz="800" dirty="0"/>
              <a:t> – </a:t>
            </a:r>
            <a:r>
              <a:rPr lang="nb-NO" sz="800" dirty="0" err="1"/>
              <a:t>use</a:t>
            </a:r>
            <a:r>
              <a:rPr lang="nb-NO" sz="800" dirty="0"/>
              <a:t> </a:t>
            </a:r>
            <a:r>
              <a:rPr lang="nb-NO" sz="800" dirty="0" err="1"/>
              <a:t>eyedropper</a:t>
            </a:r>
            <a:r>
              <a:rPr lang="nb-NO" sz="800" dirty="0"/>
              <a:t>/pipette </a:t>
            </a:r>
            <a:r>
              <a:rPr lang="nb-NO" sz="800" dirty="0" err="1"/>
              <a:t>tool</a:t>
            </a:r>
            <a:r>
              <a:rPr lang="nb-NO" sz="800" dirty="0"/>
              <a:t> </a:t>
            </a:r>
            <a:br>
              <a:rPr lang="nb-NO" sz="800" dirty="0"/>
            </a:br>
            <a:r>
              <a:rPr lang="nb-NO" sz="800" dirty="0"/>
              <a:t>to </a:t>
            </a:r>
            <a:r>
              <a:rPr lang="nb-NO" sz="800" dirty="0" err="1"/>
              <a:t>add</a:t>
            </a:r>
            <a:r>
              <a:rPr lang="nb-NO" sz="800" dirty="0"/>
              <a:t> </a:t>
            </a:r>
            <a:r>
              <a:rPr lang="nb-NO" sz="800" dirty="0" err="1"/>
              <a:t>color</a:t>
            </a:r>
            <a:r>
              <a:rPr lang="nb-NO" sz="800" dirty="0"/>
              <a:t> to </a:t>
            </a:r>
            <a:r>
              <a:rPr lang="nb-NO" sz="800" dirty="0" err="1"/>
              <a:t>your</a:t>
            </a:r>
            <a:r>
              <a:rPr lang="nb-NO" sz="800" dirty="0"/>
              <a:t> </a:t>
            </a:r>
            <a:r>
              <a:rPr lang="nb-NO" sz="800" dirty="0" err="1"/>
              <a:t>graph</a:t>
            </a:r>
            <a:r>
              <a:rPr lang="nb-NO" sz="800" dirty="0"/>
              <a:t>/</a:t>
            </a:r>
            <a:r>
              <a:rPr lang="nb-NO" sz="800" dirty="0" err="1"/>
              <a:t>chart</a:t>
            </a:r>
            <a:r>
              <a:rPr lang="nb-NO" sz="800" dirty="0"/>
              <a:t>. 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999C6FA-61F6-47D3-AC91-7F79C63D6ACB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6039854" y="-1118409"/>
            <a:ext cx="254013" cy="285765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8180B099-C899-49D4-AF57-4593AD629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100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38" r:id="rId2"/>
    <p:sldLayoutId id="2147484227" r:id="rId3"/>
    <p:sldLayoutId id="2147484144" r:id="rId4"/>
    <p:sldLayoutId id="2147484228" r:id="rId5"/>
    <p:sldLayoutId id="2147484229" r:id="rId6"/>
    <p:sldLayoutId id="2147484200" r:id="rId7"/>
    <p:sldLayoutId id="2147484202" r:id="rId8"/>
    <p:sldLayoutId id="2147484207" r:id="rId9"/>
    <p:sldLayoutId id="2147484149" r:id="rId10"/>
    <p:sldLayoutId id="2147484240" r:id="rId11"/>
    <p:sldLayoutId id="2147484218" r:id="rId12"/>
    <p:sldLayoutId id="2147484321" r:id="rId13"/>
    <p:sldLayoutId id="2147484215" r:id="rId14"/>
    <p:sldLayoutId id="2147484322" r:id="rId15"/>
    <p:sldLayoutId id="2147484323" r:id="rId16"/>
    <p:sldLayoutId id="2147484169" r:id="rId17"/>
    <p:sldLayoutId id="2147484153" r:id="rId18"/>
    <p:sldLayoutId id="2147484324" r:id="rId19"/>
    <p:sldLayoutId id="2147484184" r:id="rId20"/>
    <p:sldLayoutId id="2147484325" r:id="rId21"/>
    <p:sldLayoutId id="2147484241" r:id="rId22"/>
    <p:sldLayoutId id="2147484242" r:id="rId23"/>
    <p:sldLayoutId id="2147484237" r:id="rId24"/>
    <p:sldLayoutId id="2147484233" r:id="rId25"/>
    <p:sldLayoutId id="2147484204" r:id="rId26"/>
    <p:sldLayoutId id="2147484171" r:id="rId27"/>
    <p:sldLayoutId id="2147484172" r:id="rId28"/>
    <p:sldLayoutId id="2147484234" r:id="rId29"/>
    <p:sldLayoutId id="2147484220" r:id="rId30"/>
    <p:sldLayoutId id="2147484154" r:id="rId31"/>
    <p:sldLayoutId id="2147484226" r:id="rId32"/>
    <p:sldLayoutId id="2147484221" r:id="rId33"/>
    <p:sldLayoutId id="2147484196" r:id="rId34"/>
    <p:sldLayoutId id="2147484222" r:id="rId35"/>
    <p:sldLayoutId id="2147484217" r:id="rId36"/>
  </p:sldLayoutIdLst>
  <p:transition>
    <p:fad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200" kern="1200" baseline="0">
          <a:solidFill>
            <a:srgbClr val="BF0900"/>
          </a:solidFill>
          <a:latin typeface="Verdana"/>
          <a:ea typeface="+mj-ea"/>
          <a:cs typeface="Verdana"/>
        </a:defRPr>
      </a:lvl1pPr>
    </p:titleStyle>
    <p:bodyStyle>
      <a:lvl1pPr marL="126000" indent="-126000" algn="l" defTabSz="457200" rtl="0" eaLnBrk="1" latinLnBrk="0" hangingPunct="1">
        <a:spcBef>
          <a:spcPts val="1200"/>
        </a:spcBef>
        <a:buClr>
          <a:schemeClr val="tx2"/>
        </a:buClr>
        <a:buFont typeface="Arial"/>
        <a:buChar char="•"/>
        <a:defRPr sz="1800" kern="1200" baseline="0">
          <a:solidFill>
            <a:schemeClr val="tx1"/>
          </a:solidFill>
          <a:latin typeface="Verdana"/>
          <a:ea typeface="+mn-ea"/>
          <a:cs typeface="Verdana"/>
        </a:defRPr>
      </a:lvl1pPr>
      <a:lvl2pPr marL="270000" indent="-126000" algn="l" defTabSz="457200" rtl="0" eaLnBrk="1" latinLnBrk="0" hangingPunct="1">
        <a:spcBef>
          <a:spcPts val="300"/>
        </a:spcBef>
        <a:buClr>
          <a:schemeClr val="tx2"/>
        </a:buClr>
        <a:buFont typeface="Lucida Grande"/>
        <a:buChar char="-"/>
        <a:defRPr sz="1600" kern="1200">
          <a:solidFill>
            <a:schemeClr val="tx1"/>
          </a:solidFill>
          <a:latin typeface="Verdana"/>
          <a:ea typeface="+mn-ea"/>
          <a:cs typeface="Verdana"/>
        </a:defRPr>
      </a:lvl2pPr>
      <a:lvl3pPr marL="403200" indent="-125413" algn="l" defTabSz="457200" rtl="0" eaLnBrk="1" latinLnBrk="0" hangingPunct="1">
        <a:spcBef>
          <a:spcPct val="20000"/>
        </a:spcBef>
        <a:buFont typeface="Lucida Grande"/>
        <a:buChar char="-"/>
        <a:defRPr sz="1600" kern="1200">
          <a:solidFill>
            <a:schemeClr val="tx1"/>
          </a:solidFill>
          <a:latin typeface="Verdana"/>
          <a:ea typeface="+mn-ea"/>
          <a:cs typeface="Verdana"/>
        </a:defRPr>
      </a:lvl3pPr>
      <a:lvl4pPr marL="539750" indent="-125413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Verdana"/>
          <a:ea typeface="+mn-ea"/>
          <a:cs typeface="Verdana"/>
        </a:defRPr>
      </a:lvl4pPr>
      <a:lvl5pPr marL="717550" indent="-1778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12" userDrawn="1">
          <p15:clr>
            <a:srgbClr val="F26B43"/>
          </p15:clr>
        </p15:guide>
        <p15:guide id="3" orient="horz" pos="123" userDrawn="1">
          <p15:clr>
            <a:srgbClr val="F26B43"/>
          </p15:clr>
        </p15:guide>
        <p15:guide id="4" pos="5488" userDrawn="1">
          <p15:clr>
            <a:srgbClr val="F26B43"/>
          </p15:clr>
        </p15:guide>
        <p15:guide id="6" orient="horz" pos="764">
          <p15:clr>
            <a:srgbClr val="F26B43"/>
          </p15:clr>
        </p15:guide>
        <p15:guide id="7" pos="272" userDrawn="1">
          <p15:clr>
            <a:srgbClr val="F26B43"/>
          </p15:clr>
        </p15:guide>
        <p15:guide id="8" orient="horz" pos="259" userDrawn="1">
          <p15:clr>
            <a:srgbClr val="F26B43"/>
          </p15:clr>
        </p15:guide>
        <p15:guide id="9" pos="2948" userDrawn="1">
          <p15:clr>
            <a:srgbClr val="F26B43"/>
          </p15:clr>
        </p15:guide>
        <p15:guide id="10" orient="horz" pos="2754" userDrawn="1">
          <p15:clr>
            <a:srgbClr val="F26B43"/>
          </p15:clr>
        </p15:guide>
        <p15:guide id="11" pos="136" userDrawn="1">
          <p15:clr>
            <a:srgbClr val="F26B43"/>
          </p15:clr>
        </p15:guide>
        <p15:guide id="12" pos="5624" userDrawn="1">
          <p15:clr>
            <a:srgbClr val="F26B43"/>
          </p15:clr>
        </p15:guide>
        <p15:guide id="13" orient="horz" pos="2890" userDrawn="1">
          <p15:clr>
            <a:srgbClr val="F26B43"/>
          </p15:clr>
        </p15:guide>
        <p15:guide id="14" orient="horz" pos="17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5" Type="http://schemas.openxmlformats.org/officeDocument/2006/relationships/image" Target="../media/image31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azure/active-directory/architecture/auth-saml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0762599-51A1-94C4-A160-ECB521B879A1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2"/>
          <a:srcRect l="128" r="128"/>
          <a:stretch>
            <a:fillRect/>
          </a:stretch>
        </p:blipFill>
        <p:spPr/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68C149C-135F-4820-B100-A023E8620B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What We’ve Learned from Exposing Atlassian on the Internet: In-Depth Analysis from an Offensive Perspective</a:t>
            </a:r>
            <a:endParaRPr lang="nb-NO" sz="200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C8E06F6-3DFF-4DAE-ADBB-AF73438758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1600" dirty="0"/>
              <a:t>Oleksandr Kazymyrov</a:t>
            </a:r>
            <a:endParaRPr lang="nb-NO" sz="1600" dirty="0"/>
          </a:p>
          <a:p>
            <a:r>
              <a:rPr lang="en-US" dirty="0" err="1"/>
              <a:t>BSides</a:t>
            </a:r>
            <a:r>
              <a:rPr lang="en-US" dirty="0"/>
              <a:t> Munich 2023</a:t>
            </a:r>
          </a:p>
        </p:txBody>
      </p:sp>
    </p:spTree>
    <p:extLst>
      <p:ext uri="{BB962C8B-B14F-4D97-AF65-F5344CB8AC3E}">
        <p14:creationId xmlns:p14="http://schemas.microsoft.com/office/powerpoint/2010/main" val="4221918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5CB3F28-461A-FD2F-B836-518A39C9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1163"/>
            <a:ext cx="8280400" cy="6066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Anonymous access: information gathering over the Internet</a:t>
            </a:r>
            <a:endParaRPr lang="nb-NO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4313A887-5E83-CEB2-7306-CAB3DCC284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482" r="2" b="2"/>
          <a:stretch/>
        </p:blipFill>
        <p:spPr>
          <a:xfrm>
            <a:off x="431800" y="1212849"/>
            <a:ext cx="4032250" cy="3159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2EEDD4BB-55F6-7C1D-7F90-EAD42A671A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4801" r="1" b="1"/>
          <a:stretch/>
        </p:blipFill>
        <p:spPr>
          <a:xfrm>
            <a:off x="4679950" y="1212850"/>
            <a:ext cx="4032250" cy="3159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1DDDD1-B996-60D0-2AA7-2AE57104610B}"/>
              </a:ext>
            </a:extLst>
          </p:cNvPr>
          <p:cNvSpPr/>
          <p:nvPr/>
        </p:nvSpPr>
        <p:spPr>
          <a:xfrm>
            <a:off x="1320188" y="1376459"/>
            <a:ext cx="387426" cy="85112"/>
          </a:xfrm>
          <a:prstGeom prst="roundRect">
            <a:avLst/>
          </a:prstGeom>
          <a:noFill/>
          <a:ln w="9525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5169FC-E552-78A7-A275-BC19E0EB44E9}"/>
              </a:ext>
            </a:extLst>
          </p:cNvPr>
          <p:cNvSpPr/>
          <p:nvPr/>
        </p:nvSpPr>
        <p:spPr>
          <a:xfrm>
            <a:off x="1292646" y="1495809"/>
            <a:ext cx="284602" cy="145704"/>
          </a:xfrm>
          <a:prstGeom prst="roundRect">
            <a:avLst/>
          </a:prstGeom>
          <a:noFill/>
          <a:ln w="9525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C7C2A-90C6-D955-3258-8B055F49EDE7}"/>
              </a:ext>
            </a:extLst>
          </p:cNvPr>
          <p:cNvSpPr txBox="1"/>
          <p:nvPr/>
        </p:nvSpPr>
        <p:spPr>
          <a:xfrm>
            <a:off x="4651094" y="1379903"/>
            <a:ext cx="47417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50" dirty="0">
                <a:solidFill>
                  <a:schemeClr val="accent5"/>
                </a:solidFill>
              </a:rPr>
              <a:t>https://www.browserling.com/</a:t>
            </a:r>
          </a:p>
        </p:txBody>
      </p:sp>
    </p:spTree>
    <p:extLst>
      <p:ext uri="{BB962C8B-B14F-4D97-AF65-F5344CB8AC3E}">
        <p14:creationId xmlns:p14="http://schemas.microsoft.com/office/powerpoint/2010/main" val="2559957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5CB3F28-461A-FD2F-B836-518A39C9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Anonymous access: create an issue</a:t>
            </a:r>
            <a:endParaRPr lang="nb-NO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1B218CA6-8C02-74A2-B852-9307BBAFA9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1799" y="1452537"/>
            <a:ext cx="4032250" cy="149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8AEEC938-DFF7-1469-5D20-895717B3C4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79953" y="1280517"/>
            <a:ext cx="4032250" cy="2001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1E71F8-1F33-B2F7-572E-EB8EE741E6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16"/>
          <a:stretch/>
        </p:blipFill>
        <p:spPr>
          <a:xfrm>
            <a:off x="431799" y="3615100"/>
            <a:ext cx="8283271" cy="869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842E1C2-287E-0C90-4753-931EBF94E176}"/>
              </a:ext>
            </a:extLst>
          </p:cNvPr>
          <p:cNvCxnSpPr>
            <a:stCxn id="7" idx="2"/>
          </p:cNvCxnSpPr>
          <p:nvPr/>
        </p:nvCxnSpPr>
        <p:spPr>
          <a:xfrm flipH="1">
            <a:off x="2445026" y="2949580"/>
            <a:ext cx="2898" cy="665280"/>
          </a:xfrm>
          <a:prstGeom prst="straightConnector1">
            <a:avLst/>
          </a:prstGeom>
          <a:ln w="25400">
            <a:solidFill>
              <a:schemeClr val="accent5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879205E-7157-2B7F-F2F5-7BEBD199620C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6696078" y="3282220"/>
            <a:ext cx="0" cy="332640"/>
          </a:xfrm>
          <a:prstGeom prst="straightConnector1">
            <a:avLst/>
          </a:prstGeom>
          <a:ln w="25400">
            <a:solidFill>
              <a:schemeClr val="accent5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B6FA23-147B-E125-0AEB-0E7D9BE8E00A}"/>
              </a:ext>
            </a:extLst>
          </p:cNvPr>
          <p:cNvSpPr/>
          <p:nvPr/>
        </p:nvSpPr>
        <p:spPr>
          <a:xfrm>
            <a:off x="4780759" y="1428751"/>
            <a:ext cx="381792" cy="125412"/>
          </a:xfrm>
          <a:prstGeom prst="roundRect">
            <a:avLst/>
          </a:prstGeom>
          <a:noFill/>
          <a:ln w="9525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B46BF1-9C09-D048-01C4-B38C66036DF4}"/>
              </a:ext>
            </a:extLst>
          </p:cNvPr>
          <p:cNvSpPr/>
          <p:nvPr/>
        </p:nvSpPr>
        <p:spPr>
          <a:xfrm>
            <a:off x="7946234" y="1914525"/>
            <a:ext cx="470691" cy="66676"/>
          </a:xfrm>
          <a:prstGeom prst="roundRect">
            <a:avLst/>
          </a:prstGeom>
          <a:noFill/>
          <a:ln w="9525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5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5CB3F28-461A-FD2F-B836-518A39C9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Anonymous access: create an issue</a:t>
            </a:r>
            <a:endParaRPr lang="nb-NO" dirty="0"/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8AEEC938-DFF7-1469-5D20-895717B3C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7228" y="1012847"/>
            <a:ext cx="7371845" cy="3659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B6FA23-147B-E125-0AEB-0E7D9BE8E00A}"/>
              </a:ext>
            </a:extLst>
          </p:cNvPr>
          <p:cNvSpPr/>
          <p:nvPr/>
        </p:nvSpPr>
        <p:spPr>
          <a:xfrm>
            <a:off x="1182094" y="1286980"/>
            <a:ext cx="585373" cy="221221"/>
          </a:xfrm>
          <a:prstGeom prst="roundRect">
            <a:avLst/>
          </a:prstGeom>
          <a:noFill/>
          <a:ln w="12700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B46BF1-9C09-D048-01C4-B38C66036DF4}"/>
              </a:ext>
            </a:extLst>
          </p:cNvPr>
          <p:cNvSpPr/>
          <p:nvPr/>
        </p:nvSpPr>
        <p:spPr>
          <a:xfrm>
            <a:off x="6955765" y="2180063"/>
            <a:ext cx="843291" cy="106850"/>
          </a:xfrm>
          <a:prstGeom prst="roundRect">
            <a:avLst/>
          </a:prstGeom>
          <a:noFill/>
          <a:ln w="12700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0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75">
            <a:extLst>
              <a:ext uri="{FF2B5EF4-FFF2-40B4-BE49-F238E27FC236}">
                <a16:creationId xmlns:a16="http://schemas.microsoft.com/office/drawing/2014/main" id="{52A52783-FA8D-89D6-BA4D-5145B2611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Anonymous access: search for low-hanging fruits</a:t>
            </a:r>
            <a:endParaRPr lang="nb-NO" dirty="0"/>
          </a:p>
        </p:txBody>
      </p:sp>
      <p:pic>
        <p:nvPicPr>
          <p:cNvPr id="2" name="Content Placeholder 1" descr="A screenshot of a computer&#10;&#10;Description automatically generated">
            <a:extLst>
              <a:ext uri="{FF2B5EF4-FFF2-40B4-BE49-F238E27FC236}">
                <a16:creationId xmlns:a16="http://schemas.microsoft.com/office/drawing/2014/main" id="{DBEA453D-C150-E5DE-4650-88E847E13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800" y="1603415"/>
            <a:ext cx="8280400" cy="2377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06307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5D6D-DC40-B52F-FEA5-8AE2A9D9F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Impact: brute force</a:t>
            </a:r>
            <a:endParaRPr lang="nb-NO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1D39108F-B41C-07D6-A1C0-7DF27AC940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79950" y="1575283"/>
            <a:ext cx="4032250" cy="243425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Content Placeholder 7" descr="A screenshot of a computer error message&#10;&#10;Description automatically generated">
            <a:extLst>
              <a:ext uri="{FF2B5EF4-FFF2-40B4-BE49-F238E27FC236}">
                <a16:creationId xmlns:a16="http://schemas.microsoft.com/office/drawing/2014/main" id="{C6A6F04F-8D39-C31C-2761-1062D8EDD8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31800" y="1816682"/>
            <a:ext cx="4032250" cy="195146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3C58E2-561D-94B5-2DE7-D76FCD55C85D}"/>
              </a:ext>
            </a:extLst>
          </p:cNvPr>
          <p:cNvSpPr/>
          <p:nvPr/>
        </p:nvSpPr>
        <p:spPr>
          <a:xfrm>
            <a:off x="1347788" y="1941513"/>
            <a:ext cx="795337" cy="104774"/>
          </a:xfrm>
          <a:prstGeom prst="roundRect">
            <a:avLst/>
          </a:prstGeom>
          <a:noFill/>
          <a:ln w="12700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0431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5CB3F28-461A-FD2F-B836-518A39C9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authentication with Microsoft </a:t>
            </a:r>
            <a:r>
              <a:rPr lang="en-US" dirty="0" err="1"/>
              <a:t>Entra</a:t>
            </a:r>
            <a:r>
              <a:rPr lang="en-US" dirty="0"/>
              <a:t> ID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6016462-EF02-5CC9-42B5-C802C7027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272540" y="966964"/>
            <a:ext cx="6606540" cy="3655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6BC7E5E-DDA3-A8D3-3C3A-60C28074D0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2940" y="994444"/>
            <a:ext cx="579120" cy="57912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63369F-CD57-8DA2-CC0F-9B616215FA1A}"/>
              </a:ext>
            </a:extLst>
          </p:cNvPr>
          <p:cNvCxnSpPr>
            <a:cxnSpLocks/>
          </p:cNvCxnSpPr>
          <p:nvPr/>
        </p:nvCxnSpPr>
        <p:spPr>
          <a:xfrm flipV="1">
            <a:off x="3943643" y="1404177"/>
            <a:ext cx="185760" cy="218297"/>
          </a:xfrm>
          <a:prstGeom prst="line">
            <a:avLst/>
          </a:prstGeom>
          <a:ln w="12700">
            <a:solidFill>
              <a:schemeClr val="accent5"/>
            </a:solidFill>
            <a:prstDash val="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E0116A-1B6E-B10B-C9EE-E4342DBE4E56}"/>
              </a:ext>
            </a:extLst>
          </p:cNvPr>
          <p:cNvCxnSpPr>
            <a:cxnSpLocks/>
          </p:cNvCxnSpPr>
          <p:nvPr/>
        </p:nvCxnSpPr>
        <p:spPr>
          <a:xfrm flipH="1">
            <a:off x="4129403" y="1404177"/>
            <a:ext cx="296563" cy="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CEDE3-171F-DE30-087F-0A8A2F8D9D68}"/>
              </a:ext>
            </a:extLst>
          </p:cNvPr>
          <p:cNvSpPr/>
          <p:nvPr/>
        </p:nvSpPr>
        <p:spPr>
          <a:xfrm>
            <a:off x="3434728" y="1626847"/>
            <a:ext cx="906068" cy="631032"/>
          </a:xfrm>
          <a:prstGeom prst="roundRect">
            <a:avLst/>
          </a:prstGeom>
          <a:noFill/>
          <a:ln w="12700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0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5CB3F28-461A-FD2F-B836-518A39C9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Impact: password reset (via Jira)</a:t>
            </a:r>
            <a:endParaRPr lang="nb-NO" dirty="0"/>
          </a:p>
        </p:txBody>
      </p:sp>
      <p:pic>
        <p:nvPicPr>
          <p:cNvPr id="14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8A1C6DF-F50B-3FB3-E4B2-2ECCC43109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/>
        </p:blipFill>
        <p:spPr>
          <a:xfrm>
            <a:off x="4679952" y="1627926"/>
            <a:ext cx="4032250" cy="2328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Content Placeholder 14" descr="A screenshot of a computer&#10;&#10;Description automatically generated">
            <a:extLst>
              <a:ext uri="{FF2B5EF4-FFF2-40B4-BE49-F238E27FC236}">
                <a16:creationId xmlns:a16="http://schemas.microsoft.com/office/drawing/2014/main" id="{9DD22DFA-2B30-C1F6-8968-6800B2945E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2477"/>
          <a:stretch/>
        </p:blipFill>
        <p:spPr>
          <a:xfrm>
            <a:off x="431799" y="1995083"/>
            <a:ext cx="4032250" cy="163515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4D3A45-A25C-30F1-4FE5-EF61904B57E0}"/>
              </a:ext>
            </a:extLst>
          </p:cNvPr>
          <p:cNvSpPr/>
          <p:nvPr/>
        </p:nvSpPr>
        <p:spPr>
          <a:xfrm>
            <a:off x="1770620" y="2053991"/>
            <a:ext cx="1078809" cy="104774"/>
          </a:xfrm>
          <a:prstGeom prst="roundRect">
            <a:avLst/>
          </a:prstGeom>
          <a:noFill/>
          <a:ln w="12700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B8E4C0-E58E-E0C7-83A9-146259948DD4}"/>
              </a:ext>
            </a:extLst>
          </p:cNvPr>
          <p:cNvSpPr/>
          <p:nvPr/>
        </p:nvSpPr>
        <p:spPr>
          <a:xfrm>
            <a:off x="5461498" y="2414178"/>
            <a:ext cx="2918072" cy="18517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A69AD8-2888-6A97-EF57-1ED7145BB6E0}"/>
              </a:ext>
            </a:extLst>
          </p:cNvPr>
          <p:cNvSpPr/>
          <p:nvPr/>
        </p:nvSpPr>
        <p:spPr>
          <a:xfrm>
            <a:off x="7934266" y="2933505"/>
            <a:ext cx="445304" cy="18517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A48BF-DA53-4C8A-C10C-AADEBA5D1EF5}"/>
              </a:ext>
            </a:extLst>
          </p:cNvPr>
          <p:cNvSpPr/>
          <p:nvPr/>
        </p:nvSpPr>
        <p:spPr>
          <a:xfrm>
            <a:off x="5324720" y="3423337"/>
            <a:ext cx="445304" cy="18517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96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5CB3F28-461A-FD2F-B836-518A39C9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Impact: sign up for an account</a:t>
            </a:r>
            <a:endParaRPr lang="nb-NO" dirty="0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20962AE4-DCD4-1D23-FD4A-2A2BC9F9E1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1800" y="1668035"/>
            <a:ext cx="4032250" cy="2248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430BD82-B587-D078-6DE4-0AA93251EC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8769" y="1212850"/>
            <a:ext cx="3954611" cy="3159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3247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CAE48-0B19-DA18-A331-AC38DA2FC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Impact: sign up for an account</a:t>
            </a:r>
            <a:endParaRPr lang="nb-NO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2EA6C9F-D29F-4741-9756-9CF3C75A1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533" y="1212850"/>
            <a:ext cx="7616934" cy="3159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487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D5FE-E964-EF08-00F4-4E552F06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Impact: enumeration / reconnaissance</a:t>
            </a:r>
            <a:endParaRPr lang="nb-NO" dirty="0"/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2CC58FC0-049B-5D94-7872-5FB24D5979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893" r="11083"/>
          <a:stretch/>
        </p:blipFill>
        <p:spPr>
          <a:xfrm>
            <a:off x="4882608" y="1212850"/>
            <a:ext cx="3626934" cy="3159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3E663FC1-DF27-8BB4-9601-D34CB86295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3905" t="10106" r="2047" b="8552"/>
          <a:stretch/>
        </p:blipFill>
        <p:spPr>
          <a:xfrm>
            <a:off x="749568" y="1212850"/>
            <a:ext cx="3396713" cy="3159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60651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5CB3F28-461A-FD2F-B836-518A39C9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  <a:endParaRPr lang="nb-NO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B4BBA68-BA25-5489-97C5-81390CD9D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373" y="3399975"/>
            <a:ext cx="9711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rosoft Certified: Azure Network Engineer Associate badge image. Issued by Microsoft">
            <a:extLst>
              <a:ext uri="{FF2B5EF4-FFF2-40B4-BE49-F238E27FC236}">
                <a16:creationId xmlns:a16="http://schemas.microsoft.com/office/drawing/2014/main" id="{DCB414BE-F73F-5175-2253-51A7D87ED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34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crosoft Certified: Information Protection Administrator Associate badge image. Issued by Microsoft">
            <a:extLst>
              <a:ext uri="{FF2B5EF4-FFF2-40B4-BE49-F238E27FC236}">
                <a16:creationId xmlns:a16="http://schemas.microsoft.com/office/drawing/2014/main" id="{E6E7F7F5-6D6A-15A3-149C-EA58F3AA1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icrosoft Certified: Security, Compliance, and Identity Fundamentals badge image. Issued by Microsoft">
            <a:extLst>
              <a:ext uri="{FF2B5EF4-FFF2-40B4-BE49-F238E27FC236}">
                <a16:creationId xmlns:a16="http://schemas.microsoft.com/office/drawing/2014/main" id="{173BF936-FBFC-0C50-C5BF-1F1B7AB79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86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crosoft Certified: Identity and Access Administrator Associate badge image. Issued by Microsoft">
            <a:extLst>
              <a:ext uri="{FF2B5EF4-FFF2-40B4-BE49-F238E27FC236}">
                <a16:creationId xmlns:a16="http://schemas.microsoft.com/office/drawing/2014/main" id="{540252BC-766B-C518-40F7-DE347BFC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40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icrosoft Certified: Security Operations Analyst Associate badge image. Issued by Microsoft">
            <a:extLst>
              <a:ext uri="{FF2B5EF4-FFF2-40B4-BE49-F238E27FC236}">
                <a16:creationId xmlns:a16="http://schemas.microsoft.com/office/drawing/2014/main" id="{F31AEC35-099F-A955-9AE2-3926CD214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45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nsightVM Certified Administrator badge image. Certification. Foundational level. Issued by Rapid7">
            <a:extLst>
              <a:ext uri="{FF2B5EF4-FFF2-40B4-BE49-F238E27FC236}">
                <a16:creationId xmlns:a16="http://schemas.microsoft.com/office/drawing/2014/main" id="{61847560-E5BC-3731-CD9A-446C720DE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52" y="339997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nsightAppSec Certified Specialist badge image. Certification. Foundational level. Issued by Rapid7">
            <a:extLst>
              <a:ext uri="{FF2B5EF4-FFF2-40B4-BE49-F238E27FC236}">
                <a16:creationId xmlns:a16="http://schemas.microsoft.com/office/drawing/2014/main" id="{63EA83B9-7FAE-3147-4122-5FA0BBBF0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332" y="339997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icrosoft Certified: Azure Security Engineer Associate badge image. Issued by Microsoft">
            <a:extLst>
              <a:ext uri="{FF2B5EF4-FFF2-40B4-BE49-F238E27FC236}">
                <a16:creationId xmlns:a16="http://schemas.microsoft.com/office/drawing/2014/main" id="{FD86F913-9D3C-B128-BA0F-2EFBCD98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34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icrosoft Certified: Azure Fundamentals badge image. Issued by Microsoft">
            <a:extLst>
              <a:ext uri="{FF2B5EF4-FFF2-40B4-BE49-F238E27FC236}">
                <a16:creationId xmlns:a16="http://schemas.microsoft.com/office/drawing/2014/main" id="{C9660A21-E1CA-A442-F3A0-BEC2CBB67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60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nsightIDR Certified Specialist badge image. Certification. Foundational level. Issued by Rapid7">
            <a:extLst>
              <a:ext uri="{FF2B5EF4-FFF2-40B4-BE49-F238E27FC236}">
                <a16:creationId xmlns:a16="http://schemas.microsoft.com/office/drawing/2014/main" id="{4D7FE60E-6086-65BC-4C1F-366613FE5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12" y="339997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ertified Information Systems Security Professional (CISSP) badge image. Issued by ISC2">
            <a:extLst>
              <a:ext uri="{FF2B5EF4-FFF2-40B4-BE49-F238E27FC236}">
                <a16:creationId xmlns:a16="http://schemas.microsoft.com/office/drawing/2014/main" id="{39A77944-FC66-EACC-B906-F994C7B49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12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A292AD6D-164A-93A4-C82E-0779E0D5C3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4"/>
          <a:srcRect l="1099" t="2291" r="39654" b="-1"/>
          <a:stretch/>
        </p:blipFill>
        <p:spPr>
          <a:xfrm>
            <a:off x="231544" y="294334"/>
            <a:ext cx="4146168" cy="4292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2A7C5A9-CE9B-0EA3-49DE-B5FA3776390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430" t="11869" r="11398" b="11279"/>
          <a:stretch/>
        </p:blipFill>
        <p:spPr>
          <a:xfrm>
            <a:off x="3229282" y="2038203"/>
            <a:ext cx="1071562" cy="1067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282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D5FE-E964-EF08-00F4-4E552F06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1163"/>
            <a:ext cx="8280400" cy="606600"/>
          </a:xfrm>
        </p:spPr>
        <p:txBody>
          <a:bodyPr anchor="t">
            <a:normAutofit/>
          </a:bodyPr>
          <a:lstStyle/>
          <a:p>
            <a:r>
              <a:rPr lang="en-US" dirty="0"/>
              <a:t>Impact: enumeration / reconnaissance</a:t>
            </a:r>
            <a:endParaRPr lang="nb-NO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2FF6768-7539-BB15-087B-9E7DC357B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330722"/>
            <a:ext cx="4032250" cy="2923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E54E7D8-AE63-35CF-5749-BC9CFF87D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50" y="1597859"/>
            <a:ext cx="4032250" cy="2389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7D61A3-BC3B-8C21-55EF-212D38C044B7}"/>
              </a:ext>
            </a:extLst>
          </p:cNvPr>
          <p:cNvSpPr/>
          <p:nvPr/>
        </p:nvSpPr>
        <p:spPr>
          <a:xfrm>
            <a:off x="7380366" y="2920589"/>
            <a:ext cx="458556" cy="10558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AC6127-141A-EAEC-9CCA-C2A0745C6FE1}"/>
              </a:ext>
            </a:extLst>
          </p:cNvPr>
          <p:cNvSpPr/>
          <p:nvPr/>
        </p:nvSpPr>
        <p:spPr>
          <a:xfrm>
            <a:off x="7380366" y="3303173"/>
            <a:ext cx="371972" cy="24461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7074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D5FE-E964-EF08-00F4-4E552F06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Impact: social engineering via IT support</a:t>
            </a:r>
            <a:endParaRPr lang="nb-NO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034A368-C933-93F3-3AB5-749342A1B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040" y="947713"/>
            <a:ext cx="3942806" cy="3699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3D161E-4AE4-0A73-CB60-39F4B419348F}"/>
              </a:ext>
            </a:extLst>
          </p:cNvPr>
          <p:cNvSpPr/>
          <p:nvPr/>
        </p:nvSpPr>
        <p:spPr>
          <a:xfrm>
            <a:off x="3346923" y="2779252"/>
            <a:ext cx="1127235" cy="32446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147BE3-5928-00EF-0156-33396DBED3EC}"/>
              </a:ext>
            </a:extLst>
          </p:cNvPr>
          <p:cNvSpPr/>
          <p:nvPr/>
        </p:nvSpPr>
        <p:spPr>
          <a:xfrm>
            <a:off x="3322343" y="1774723"/>
            <a:ext cx="1127235" cy="18517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4782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5CB3F28-461A-FD2F-B836-518A39C9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1163"/>
            <a:ext cx="8280400" cy="606600"/>
          </a:xfrm>
        </p:spPr>
        <p:txBody>
          <a:bodyPr anchor="t">
            <a:normAutofit/>
          </a:bodyPr>
          <a:lstStyle/>
          <a:p>
            <a:r>
              <a:rPr lang="en-US" dirty="0"/>
              <a:t>Impact: social engineering via IT support</a:t>
            </a:r>
            <a:endParaRPr lang="nb-NO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8963582-5DBB-597B-9BFF-C8E75FE6C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96"/>
          <a:stretch/>
        </p:blipFill>
        <p:spPr>
          <a:xfrm>
            <a:off x="431801" y="1793738"/>
            <a:ext cx="4032250" cy="2042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D13884F-AFF7-EBFE-ED1F-99BCA77D1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50" y="1771403"/>
            <a:ext cx="4032250" cy="2086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859B340-D7D4-DB1A-7426-0A69C7050F6B}"/>
              </a:ext>
            </a:extLst>
          </p:cNvPr>
          <p:cNvSpPr/>
          <p:nvPr/>
        </p:nvSpPr>
        <p:spPr>
          <a:xfrm>
            <a:off x="3333752" y="2656679"/>
            <a:ext cx="825499" cy="90488"/>
          </a:xfrm>
          <a:prstGeom prst="roundRect">
            <a:avLst/>
          </a:prstGeom>
          <a:noFill/>
          <a:ln w="12700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5BB873-A15D-54AA-FBB5-1F03D7632E2F}"/>
              </a:ext>
            </a:extLst>
          </p:cNvPr>
          <p:cNvSpPr/>
          <p:nvPr/>
        </p:nvSpPr>
        <p:spPr>
          <a:xfrm>
            <a:off x="5049838" y="2701923"/>
            <a:ext cx="1092199" cy="90488"/>
          </a:xfrm>
          <a:prstGeom prst="roundRect">
            <a:avLst/>
          </a:prstGeom>
          <a:noFill/>
          <a:ln w="12700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88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5CB3F28-461A-FD2F-B836-518A39C9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Impact: social engineering via IT support</a:t>
            </a:r>
            <a:endParaRPr lang="nb-NO" dirty="0"/>
          </a:p>
        </p:txBody>
      </p:sp>
      <p:pic>
        <p:nvPicPr>
          <p:cNvPr id="8" name="Content Placeholder 7" descr="A screenshot of a phone number&#10;&#10;Description automatically generated">
            <a:extLst>
              <a:ext uri="{FF2B5EF4-FFF2-40B4-BE49-F238E27FC236}">
                <a16:creationId xmlns:a16="http://schemas.microsoft.com/office/drawing/2014/main" id="{5254A3AA-74B1-D7BC-DC11-EA8B620F88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79950" y="1264952"/>
            <a:ext cx="4032250" cy="3054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Content Placeholder 8" descr="A screenshot of a phone number&#10;&#10;Description automatically generated">
            <a:extLst>
              <a:ext uri="{FF2B5EF4-FFF2-40B4-BE49-F238E27FC236}">
                <a16:creationId xmlns:a16="http://schemas.microsoft.com/office/drawing/2014/main" id="{42A28847-ED50-15AA-B1E5-A390A8866F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31800" y="1727792"/>
            <a:ext cx="4032250" cy="2129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C578A1-F572-9DF5-DD9D-3B3B9D031B3C}"/>
              </a:ext>
            </a:extLst>
          </p:cNvPr>
          <p:cNvSpPr/>
          <p:nvPr/>
        </p:nvSpPr>
        <p:spPr>
          <a:xfrm>
            <a:off x="3460111" y="2737789"/>
            <a:ext cx="803545" cy="267829"/>
          </a:xfrm>
          <a:prstGeom prst="roundRect">
            <a:avLst/>
          </a:prstGeom>
          <a:noFill/>
          <a:ln w="12700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6E8683-3571-41D1-B6B0-EBA3B72D7780}"/>
              </a:ext>
            </a:extLst>
          </p:cNvPr>
          <p:cNvSpPr/>
          <p:nvPr/>
        </p:nvSpPr>
        <p:spPr>
          <a:xfrm>
            <a:off x="7593979" y="2229519"/>
            <a:ext cx="983200" cy="262355"/>
          </a:xfrm>
          <a:prstGeom prst="roundRect">
            <a:avLst/>
          </a:prstGeom>
          <a:noFill/>
          <a:ln w="12700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45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5CB3F28-461A-FD2F-B836-518A39C9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Impact: social engineering via IT support</a:t>
            </a:r>
            <a:endParaRPr lang="nb-NO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5B70F23-C92A-8950-5158-F6999CE09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52" t="17954" r="4719" b="9494"/>
          <a:stretch/>
        </p:blipFill>
        <p:spPr>
          <a:xfrm>
            <a:off x="431799" y="1414722"/>
            <a:ext cx="4032249" cy="2314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14F1F37-EC2B-53E5-1E0C-593B796E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26" t="17775" r="13219" b="14796"/>
          <a:stretch/>
        </p:blipFill>
        <p:spPr>
          <a:xfrm>
            <a:off x="4679950" y="1447135"/>
            <a:ext cx="4032250" cy="2249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82E53B-0282-324A-1826-E637CE9BB944}"/>
              </a:ext>
            </a:extLst>
          </p:cNvPr>
          <p:cNvSpPr/>
          <p:nvPr/>
        </p:nvSpPr>
        <p:spPr>
          <a:xfrm>
            <a:off x="5745848" y="2513247"/>
            <a:ext cx="1074277" cy="15690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01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AF6F-EE2C-922C-E35F-419AC77E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0763"/>
            <a:ext cx="8280400" cy="606600"/>
          </a:xfrm>
        </p:spPr>
        <p:txBody>
          <a:bodyPr anchor="t">
            <a:normAutofit/>
          </a:bodyPr>
          <a:lstStyle/>
          <a:p>
            <a:r>
              <a:rPr lang="en-US" dirty="0"/>
              <a:t>Impact: backdoor</a:t>
            </a:r>
            <a:endParaRPr lang="nb-NO" dirty="0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16AC76F1-3257-4601-401A-305501F6A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300" y="966360"/>
            <a:ext cx="5867400" cy="365245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27FE15D-59FC-6334-3571-752FC634FB0F}"/>
              </a:ext>
            </a:extLst>
          </p:cNvPr>
          <p:cNvSpPr/>
          <p:nvPr/>
        </p:nvSpPr>
        <p:spPr>
          <a:xfrm>
            <a:off x="3225560" y="1703241"/>
            <a:ext cx="2877719" cy="144666"/>
          </a:xfrm>
          <a:prstGeom prst="roundRect">
            <a:avLst/>
          </a:prstGeom>
          <a:noFill/>
          <a:ln w="12700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7355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Ellipse 256">
            <a:extLst>
              <a:ext uri="{FF2B5EF4-FFF2-40B4-BE49-F238E27FC236}">
                <a16:creationId xmlns:a16="http://schemas.microsoft.com/office/drawing/2014/main" id="{820CEDEB-AF7B-BD98-6DD9-1805082A9D09}"/>
              </a:ext>
            </a:extLst>
          </p:cNvPr>
          <p:cNvGrpSpPr>
            <a:grpSpLocks/>
          </p:cNvGrpSpPr>
          <p:nvPr/>
        </p:nvGrpSpPr>
        <p:grpSpPr bwMode="auto">
          <a:xfrm>
            <a:off x="2358232" y="4414142"/>
            <a:ext cx="4427537" cy="647824"/>
            <a:chOff x="4712208" y="4803648"/>
            <a:chExt cx="2822448" cy="621792"/>
          </a:xfrm>
        </p:grpSpPr>
        <p:pic>
          <p:nvPicPr>
            <p:cNvPr id="78" name="Ellipse 256">
              <a:extLst>
                <a:ext uri="{FF2B5EF4-FFF2-40B4-BE49-F238E27FC236}">
                  <a16:creationId xmlns:a16="http://schemas.microsoft.com/office/drawing/2014/main" id="{27210BB3-624F-8557-A96C-CCE034CA162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lum brigh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208" y="4803648"/>
              <a:ext cx="2822448" cy="62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Text Box 369">
              <a:extLst>
                <a:ext uri="{FF2B5EF4-FFF2-40B4-BE49-F238E27FC236}">
                  <a16:creationId xmlns:a16="http://schemas.microsoft.com/office/drawing/2014/main" id="{A3A09D1C-481E-155E-4D85-91FE211085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9610" y="4897422"/>
              <a:ext cx="1985245" cy="434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1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sp>
        <p:nvSpPr>
          <p:cNvPr id="45" name="Title 44">
            <a:extLst>
              <a:ext uri="{FF2B5EF4-FFF2-40B4-BE49-F238E27FC236}">
                <a16:creationId xmlns:a16="http://schemas.microsoft.com/office/drawing/2014/main" id="{CB19196D-7801-7FDF-0B83-61D219717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impact</a:t>
            </a:r>
            <a:endParaRPr lang="nb-NO" dirty="0"/>
          </a:p>
        </p:txBody>
      </p:sp>
      <p:pic>
        <p:nvPicPr>
          <p:cNvPr id="58" name="Picture Placeholder 57">
            <a:extLst>
              <a:ext uri="{FF2B5EF4-FFF2-40B4-BE49-F238E27FC236}">
                <a16:creationId xmlns:a16="http://schemas.microsoft.com/office/drawing/2014/main" id="{0CE26EF0-5460-4C70-B111-5ED8E9912F37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3"/>
          <a:srcRect l="160" r="160"/>
          <a:stretch>
            <a:fillRect/>
          </a:stretch>
        </p:blipFill>
        <p:spPr/>
      </p:pic>
      <p:graphicFrame>
        <p:nvGraphicFramePr>
          <p:cNvPr id="48" name="Content Placeholder 35">
            <a:extLst>
              <a:ext uri="{FF2B5EF4-FFF2-40B4-BE49-F238E27FC236}">
                <a16:creationId xmlns:a16="http://schemas.microsoft.com/office/drawing/2014/main" id="{9B48B97D-25CD-6F28-06F1-948DCD531A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2832117"/>
              </p:ext>
            </p:extLst>
          </p:nvPr>
        </p:nvGraphicFramePr>
        <p:xfrm>
          <a:off x="431800" y="1212850"/>
          <a:ext cx="4032250" cy="3159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2350574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Ellipse 256">
            <a:extLst>
              <a:ext uri="{FF2B5EF4-FFF2-40B4-BE49-F238E27FC236}">
                <a16:creationId xmlns:a16="http://schemas.microsoft.com/office/drawing/2014/main" id="{820CEDEB-AF7B-BD98-6DD9-1805082A9D09}"/>
              </a:ext>
            </a:extLst>
          </p:cNvPr>
          <p:cNvGrpSpPr>
            <a:grpSpLocks/>
          </p:cNvGrpSpPr>
          <p:nvPr/>
        </p:nvGrpSpPr>
        <p:grpSpPr bwMode="auto">
          <a:xfrm>
            <a:off x="2358232" y="4414142"/>
            <a:ext cx="4427537" cy="647824"/>
            <a:chOff x="4712208" y="4803648"/>
            <a:chExt cx="2822448" cy="621792"/>
          </a:xfrm>
        </p:grpSpPr>
        <p:pic>
          <p:nvPicPr>
            <p:cNvPr id="78" name="Ellipse 256">
              <a:extLst>
                <a:ext uri="{FF2B5EF4-FFF2-40B4-BE49-F238E27FC236}">
                  <a16:creationId xmlns:a16="http://schemas.microsoft.com/office/drawing/2014/main" id="{27210BB3-624F-8557-A96C-CCE034CA162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lum brigh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208" y="4803648"/>
              <a:ext cx="2822448" cy="62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Text Box 369">
              <a:extLst>
                <a:ext uri="{FF2B5EF4-FFF2-40B4-BE49-F238E27FC236}">
                  <a16:creationId xmlns:a16="http://schemas.microsoft.com/office/drawing/2014/main" id="{A3A09D1C-481E-155E-4D85-91FE211085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9610" y="4897422"/>
              <a:ext cx="1985245" cy="434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1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CF79C1F-77CA-D07E-F336-9E5635F8B5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Our greatest glory is not in never falling, but in rising every time we fall.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F37D64-AA62-CF12-11F7-D6C88CF57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Confucius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BF7722A-59BA-BA38-8F4A-F97A12D4C890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3"/>
          <a:srcRect l="2035" r="2035"/>
          <a:stretch/>
        </p:blipFill>
        <p:spPr>
          <a:xfrm>
            <a:off x="0" y="0"/>
            <a:ext cx="4471902" cy="4809749"/>
          </a:xfrm>
        </p:spPr>
      </p:pic>
    </p:spTree>
    <p:extLst>
      <p:ext uri="{BB962C8B-B14F-4D97-AF65-F5344CB8AC3E}">
        <p14:creationId xmlns:p14="http://schemas.microsoft.com/office/powerpoint/2010/main" val="296056039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5CB3F28-461A-FD2F-B836-518A39C9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Atlassian in security news</a:t>
            </a:r>
            <a:endParaRPr lang="nb-N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8B9BE-178D-0133-1613-5D5C70190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588" y="1017763"/>
            <a:ext cx="1886712" cy="3449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13BD7-8073-209C-AE95-2DFFAC2F6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99" y="1017763"/>
            <a:ext cx="1996248" cy="3449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7F943E-E51D-1EF4-8683-A997A3FEB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430" y="1017763"/>
            <a:ext cx="1886712" cy="3434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5F7142-6E08-CC2E-54E5-0AF443E47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492" y="1017763"/>
            <a:ext cx="2013493" cy="3449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57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5CB3F28-461A-FD2F-B836-518A39C9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Atlassian in security news</a:t>
            </a:r>
            <a:endParaRPr lang="nb-NO" dirty="0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F66B627A-1B12-F057-B468-15F5BF6B4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3444" y="978830"/>
            <a:ext cx="3443496" cy="362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27BDDB5-C2C9-A300-5201-3D746EF8B8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367" b="11943"/>
          <a:stretch/>
        </p:blipFill>
        <p:spPr>
          <a:xfrm>
            <a:off x="215900" y="195263"/>
            <a:ext cx="4248150" cy="4392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8F28D63-3CA3-DFE9-6D5C-35776F6CD222}"/>
                  </a:ext>
                </a:extLst>
              </p14:cNvPr>
              <p14:cNvContentPartPr/>
              <p14:nvPr/>
            </p14:nvContentPartPr>
            <p14:xfrm>
              <a:off x="5027788" y="4410049"/>
              <a:ext cx="2910600" cy="3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8F28D63-3CA3-DFE9-6D5C-35776F6CD2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91788" y="4338409"/>
                <a:ext cx="29822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6846FEF-0BA6-9023-C197-9BB49D6DC49D}"/>
                  </a:ext>
                </a:extLst>
              </p14:cNvPr>
              <p14:cNvContentPartPr/>
              <p14:nvPr/>
            </p14:nvContentPartPr>
            <p14:xfrm>
              <a:off x="5015908" y="4535689"/>
              <a:ext cx="47484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6846FEF-0BA6-9023-C197-9BB49D6DC49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80268" y="4463689"/>
                <a:ext cx="54648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9889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EADF5-32EC-86AF-B05F-D253DB09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Storebrand in the cloud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E9543-B79B-F70E-ED93-100362655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32" y="1017363"/>
            <a:ext cx="1867514" cy="3582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760259-B69A-D099-0CA7-8C22DB6CE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729" y="1017364"/>
            <a:ext cx="1867513" cy="3582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A50836-0051-E55B-DE41-42D6CC473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122" y="1017363"/>
            <a:ext cx="1854078" cy="3582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480A74-C71F-AD8D-4343-807BAEB97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425" y="1017363"/>
            <a:ext cx="1854078" cy="3582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20D187-8392-790A-4F03-AB53D8434F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8570"/>
          <a:stretch/>
        </p:blipFill>
        <p:spPr>
          <a:xfrm>
            <a:off x="4700425" y="2994317"/>
            <a:ext cx="1867514" cy="11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3310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5CB3F28-461A-FD2F-B836-518A39C9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authentication with Microsoft </a:t>
            </a:r>
            <a:r>
              <a:rPr lang="en-US" dirty="0" err="1"/>
              <a:t>Entra</a:t>
            </a:r>
            <a:r>
              <a:rPr lang="en-US" dirty="0"/>
              <a:t> ID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6016462-EF02-5CC9-42B5-C802C7027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272540" y="966964"/>
            <a:ext cx="6606540" cy="3655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0D24E-0DCD-50F3-2A17-917F023B680A}"/>
              </a:ext>
            </a:extLst>
          </p:cNvPr>
          <p:cNvSpPr txBox="1"/>
          <p:nvPr/>
        </p:nvSpPr>
        <p:spPr>
          <a:xfrm>
            <a:off x="205740" y="4892040"/>
            <a:ext cx="3105017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50" i="0" dirty="0">
                <a:solidFill>
                  <a:schemeClr val="accent6"/>
                </a:solidFill>
                <a:effectLst/>
                <a:latin typeface="Segoe UI" panose="020B0502040204020203" pitchFamily="34" charset="0"/>
              </a:rPr>
              <a:t>Source: </a:t>
            </a:r>
            <a:r>
              <a:rPr lang="en-US" sz="1050" i="0" dirty="0">
                <a:solidFill>
                  <a:srgbClr val="BF0900"/>
                </a:solidFill>
                <a:effectLst/>
                <a:latin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SAML authentication with Microsoft </a:t>
            </a:r>
            <a:r>
              <a:rPr lang="en-US" sz="1050" i="0" dirty="0" err="1">
                <a:solidFill>
                  <a:srgbClr val="BF0900"/>
                </a:solidFill>
                <a:effectLst/>
                <a:latin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Entra</a:t>
            </a:r>
            <a:r>
              <a:rPr lang="en-US" sz="1050" i="0" dirty="0">
                <a:solidFill>
                  <a:schemeClr val="accent6"/>
                </a:solidFill>
                <a:effectLst/>
                <a:latin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ID</a:t>
            </a:r>
            <a:endParaRPr lang="en-US" sz="1050" i="0" dirty="0">
              <a:solidFill>
                <a:schemeClr val="accent6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34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4C8E84-14A1-8E6C-A44A-A6F9C37C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AD: first steps in the authentication flow</a:t>
            </a:r>
            <a:endParaRPr lang="nb-NO" dirty="0"/>
          </a:p>
        </p:txBody>
      </p:sp>
      <p:pic>
        <p:nvPicPr>
          <p:cNvPr id="5" name="Picture Placeholder 4" descr="A computer screen with a sign in&#10;&#10;Description automatically generated">
            <a:extLst>
              <a:ext uri="{FF2B5EF4-FFF2-40B4-BE49-F238E27FC236}">
                <a16:creationId xmlns:a16="http://schemas.microsoft.com/office/drawing/2014/main" id="{96815FAB-8CD0-8004-B023-BC4B6F8BB9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1800" y="1421249"/>
            <a:ext cx="4032250" cy="2742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C37F50F-7327-010D-C421-36F0AB980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50" y="3098535"/>
            <a:ext cx="4032250" cy="1065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BFFFC017-6FF1-281B-C787-85A3E6D155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79950" y="1421249"/>
            <a:ext cx="4032250" cy="1524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102BCE-CCB5-B51D-2675-C52AD2D048D0}"/>
              </a:ext>
            </a:extLst>
          </p:cNvPr>
          <p:cNvSpPr txBox="1"/>
          <p:nvPr/>
        </p:nvSpPr>
        <p:spPr>
          <a:xfrm>
            <a:off x="3122342" y="3631055"/>
            <a:ext cx="1474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1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EB5CDCF-FE00-B15E-C841-6925ED31E604}"/>
              </a:ext>
            </a:extLst>
          </p:cNvPr>
          <p:cNvSpPr/>
          <p:nvPr/>
        </p:nvSpPr>
        <p:spPr>
          <a:xfrm>
            <a:off x="2001838" y="3606800"/>
            <a:ext cx="744538" cy="79375"/>
          </a:xfrm>
          <a:prstGeom prst="roundRect">
            <a:avLst/>
          </a:prstGeom>
          <a:noFill/>
          <a:ln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E6A1D8-CB21-377C-48C7-7C7F06D8A6F2}"/>
              </a:ext>
            </a:extLst>
          </p:cNvPr>
          <p:cNvCxnSpPr>
            <a:endCxn id="10" idx="1"/>
          </p:cNvCxnSpPr>
          <p:nvPr/>
        </p:nvCxnSpPr>
        <p:spPr>
          <a:xfrm>
            <a:off x="2751138" y="3651250"/>
            <a:ext cx="371204" cy="118305"/>
          </a:xfrm>
          <a:prstGeom prst="line">
            <a:avLst/>
          </a:prstGeom>
          <a:ln w="6350">
            <a:solidFill>
              <a:schemeClr val="accent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927D4D2-39E7-B144-FA68-4EC9656FBE42}"/>
              </a:ext>
            </a:extLst>
          </p:cNvPr>
          <p:cNvSpPr txBox="1"/>
          <p:nvPr/>
        </p:nvSpPr>
        <p:spPr>
          <a:xfrm>
            <a:off x="8350714" y="2339114"/>
            <a:ext cx="1474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2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9C2AA6-CDE7-053D-CCD3-09F49BD02C0F}"/>
              </a:ext>
            </a:extLst>
          </p:cNvPr>
          <p:cNvSpPr/>
          <p:nvPr/>
        </p:nvSpPr>
        <p:spPr>
          <a:xfrm>
            <a:off x="7101622" y="2110071"/>
            <a:ext cx="1540727" cy="79375"/>
          </a:xfrm>
          <a:prstGeom prst="roundRect">
            <a:avLst/>
          </a:prstGeom>
          <a:noFill/>
          <a:ln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1945DA8-B429-CA78-BE45-7EB55A26E35A}"/>
              </a:ext>
            </a:extLst>
          </p:cNvPr>
          <p:cNvCxnSpPr>
            <a:cxnSpLocks/>
            <a:stCxn id="16" idx="2"/>
            <a:endCxn id="15" idx="1"/>
          </p:cNvCxnSpPr>
          <p:nvPr/>
        </p:nvCxnSpPr>
        <p:spPr>
          <a:xfrm>
            <a:off x="7871986" y="2189446"/>
            <a:ext cx="478728" cy="288168"/>
          </a:xfrm>
          <a:prstGeom prst="line">
            <a:avLst/>
          </a:prstGeom>
          <a:ln w="6350">
            <a:solidFill>
              <a:schemeClr val="accent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34B30CF-2815-A477-5449-CFE5F80AAE50}"/>
              </a:ext>
            </a:extLst>
          </p:cNvPr>
          <p:cNvSpPr txBox="1"/>
          <p:nvPr/>
        </p:nvSpPr>
        <p:spPr>
          <a:xfrm>
            <a:off x="7459580" y="3824837"/>
            <a:ext cx="1474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3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8E0F792-0B05-098C-1AB0-631780C46DC2}"/>
              </a:ext>
            </a:extLst>
          </p:cNvPr>
          <p:cNvSpPr/>
          <p:nvPr/>
        </p:nvSpPr>
        <p:spPr>
          <a:xfrm>
            <a:off x="6418450" y="3551680"/>
            <a:ext cx="1677800" cy="79375"/>
          </a:xfrm>
          <a:prstGeom prst="roundRect">
            <a:avLst/>
          </a:prstGeom>
          <a:noFill/>
          <a:ln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9B3E60-AD1C-0DFB-7142-E012543A7713}"/>
              </a:ext>
            </a:extLst>
          </p:cNvPr>
          <p:cNvCxnSpPr>
            <a:cxnSpLocks/>
            <a:stCxn id="22" idx="2"/>
            <a:endCxn id="21" idx="1"/>
          </p:cNvCxnSpPr>
          <p:nvPr/>
        </p:nvCxnSpPr>
        <p:spPr>
          <a:xfrm>
            <a:off x="7257350" y="3631055"/>
            <a:ext cx="202230" cy="332282"/>
          </a:xfrm>
          <a:prstGeom prst="line">
            <a:avLst/>
          </a:prstGeom>
          <a:ln w="6350">
            <a:solidFill>
              <a:schemeClr val="accent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0832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9DB73-B775-E54F-71E6-3ACECFF4C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SSO and WAF: expected behavior</a:t>
            </a:r>
            <a:endParaRPr lang="nb-NO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33BAFA4-197C-8398-3D78-49426FA640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0191" y="1212850"/>
            <a:ext cx="3995467" cy="3159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3B3712D-7446-0FEA-A308-0685F90087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98344" y="2663323"/>
            <a:ext cx="4032250" cy="1568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8A97FF-035E-CE8A-56CD-A724197C3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44" y="1392435"/>
            <a:ext cx="3953107" cy="1087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5ED511-744D-5BED-B31E-C61D96C2F2DD}"/>
              </a:ext>
            </a:extLst>
          </p:cNvPr>
          <p:cNvSpPr txBox="1"/>
          <p:nvPr/>
        </p:nvSpPr>
        <p:spPr>
          <a:xfrm>
            <a:off x="1872536" y="3675006"/>
            <a:ext cx="107965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Auth: redirect</a:t>
            </a:r>
            <a:endParaRPr lang="nb-NO" sz="1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5DB177-3E2A-69C2-EEEB-D6AC4C3272EB}"/>
              </a:ext>
            </a:extLst>
          </p:cNvPr>
          <p:cNvSpPr txBox="1"/>
          <p:nvPr/>
        </p:nvSpPr>
        <p:spPr>
          <a:xfrm>
            <a:off x="4798616" y="2237366"/>
            <a:ext cx="86536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WAF: block</a:t>
            </a:r>
            <a:endParaRPr lang="nb-NO" sz="12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FA4D9E-BD3F-2394-EF62-C7557BD8CB23}"/>
              </a:ext>
            </a:extLst>
          </p:cNvPr>
          <p:cNvSpPr txBox="1"/>
          <p:nvPr/>
        </p:nvSpPr>
        <p:spPr>
          <a:xfrm>
            <a:off x="4798616" y="3975259"/>
            <a:ext cx="86536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</a:rPr>
              <a:t>WAF: block</a:t>
            </a:r>
            <a:endParaRPr lang="nb-NO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1712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5CB3F28-461A-FD2F-B836-518A39C9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1163"/>
            <a:ext cx="8280400" cy="606600"/>
          </a:xfrm>
        </p:spPr>
        <p:txBody>
          <a:bodyPr anchor="t">
            <a:normAutofit/>
          </a:bodyPr>
          <a:lstStyle/>
          <a:p>
            <a:r>
              <a:rPr lang="en-US" dirty="0"/>
              <a:t>Bypass SSO</a:t>
            </a:r>
            <a:endParaRPr lang="nb-NO" dirty="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DFA5092B-68A5-9B51-04D1-C86F88704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391206"/>
            <a:ext cx="4032250" cy="280241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283CD40B-3AA8-E90F-7436-F35317282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" t="4595" r="2823" b="20805"/>
          <a:stretch/>
        </p:blipFill>
        <p:spPr>
          <a:xfrm>
            <a:off x="3164436" y="291388"/>
            <a:ext cx="5745429" cy="658493"/>
          </a:xfrm>
          <a:prstGeom prst="rect">
            <a:avLst/>
          </a:prstGeom>
          <a:ln w="15875">
            <a:solidFill>
              <a:schemeClr val="accent5"/>
            </a:solidFill>
            <a:prstDash val="dash"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DEFD2B-0BB9-FEB2-4A61-8E20A5A35F19}"/>
              </a:ext>
            </a:extLst>
          </p:cNvPr>
          <p:cNvSpPr/>
          <p:nvPr/>
        </p:nvSpPr>
        <p:spPr>
          <a:xfrm>
            <a:off x="6246812" y="3604067"/>
            <a:ext cx="739775" cy="79375"/>
          </a:xfrm>
          <a:prstGeom prst="roundRect">
            <a:avLst/>
          </a:prstGeom>
          <a:noFill/>
          <a:ln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9CA31E-0F81-54E0-EDA8-A94A556DCCAE}"/>
              </a:ext>
            </a:extLst>
          </p:cNvPr>
          <p:cNvSpPr/>
          <p:nvPr/>
        </p:nvSpPr>
        <p:spPr>
          <a:xfrm>
            <a:off x="2065338" y="1633538"/>
            <a:ext cx="920750" cy="126999"/>
          </a:xfrm>
          <a:prstGeom prst="roundRect">
            <a:avLst/>
          </a:prstGeom>
          <a:noFill/>
          <a:ln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D4A01CA-79EF-78AE-8925-F884AB141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950" y="1738988"/>
            <a:ext cx="4032250" cy="210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1AE072-4866-0579-AD16-CCF03666EF9E}"/>
              </a:ext>
            </a:extLst>
          </p:cNvPr>
          <p:cNvSpPr/>
          <p:nvPr/>
        </p:nvSpPr>
        <p:spPr>
          <a:xfrm>
            <a:off x="7245833" y="2641267"/>
            <a:ext cx="546054" cy="838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2043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heme/theme1.xml><?xml version="1.0" encoding="utf-8"?>
<a:theme xmlns:a="http://schemas.openxmlformats.org/drawingml/2006/main" name="STB/SPP_2022">
  <a:themeElements>
    <a:clrScheme name="Company 202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DF4E6"/>
      </a:accent1>
      <a:accent2>
        <a:srgbClr val="F5E4C7"/>
      </a:accent2>
      <a:accent3>
        <a:srgbClr val="E8F3E1"/>
      </a:accent3>
      <a:accent4>
        <a:srgbClr val="C6E7C1"/>
      </a:accent4>
      <a:accent5>
        <a:srgbClr val="DA291C"/>
      </a:accent5>
      <a:accent6>
        <a:srgbClr val="BF0900"/>
      </a:accent6>
      <a:hlink>
        <a:srgbClr val="BF0900"/>
      </a:hlink>
      <a:folHlink>
        <a:srgbClr val="5B462B"/>
      </a:folHlink>
    </a:clrScheme>
    <a:fontScheme name="Folio">
      <a:majorFont>
        <a:latin typeface="Verdan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Verdan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lIns="144000" tIns="144000" rIns="144000" bIns="144000" rtlCol="0" anchor="t">
        <a:noAutofit/>
      </a:bodyPr>
      <a:lstStyle>
        <a:defPPr algn="ctr">
          <a:defRPr sz="1600"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5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torebrand mal" id="{7A0CB864-8391-4AE5-B412-48C127A133B7}" vid="{DD0DDB2E-E4FB-46C2-BA50-FDB8D51CE10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6301E8352E2843BBAF712216C93E4E" ma:contentTypeVersion="2" ma:contentTypeDescription="Opprett et nytt dokument." ma:contentTypeScope="" ma:versionID="da29a4fb566eacea52a73baefb61767f">
  <xsd:schema xmlns:xsd="http://www.w3.org/2001/XMLSchema" xmlns:xs="http://www.w3.org/2001/XMLSchema" xmlns:p="http://schemas.microsoft.com/office/2006/metadata/properties" xmlns:ns2="0955d043-f9b8-4407-bc5b-b26dd938ae1e" targetNamespace="http://schemas.microsoft.com/office/2006/metadata/properties" ma:root="true" ma:fieldsID="35bee1893fbf42da812a0caef64b0455" ns2:_="">
    <xsd:import namespace="0955d043-f9b8-4407-bc5b-b26dd938ae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5d043-f9b8-4407-bc5b-b26dd938ae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E5F421-F694-448B-9EB8-7D3B6D74C4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5AAFA5-23CF-42B3-A21F-439DDE05FDB6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ced6fdd3-ccf7-4d35-b848-2a62f45fed11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49efbb3-3e82-44ef-9826-90fb1e07bf7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D1A80A6-0068-4879-ACB0-9016BD1C25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55d043-f9b8-4407-bc5b-b26dd938ae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c3d8a03-6c4f-48cf-a1a6-1b38e749645c}" enabled="1" method="Standard" siteId="{44b5383f-aeed-4959-a674-24d907b9396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Storebrand mal</Template>
  <TotalTime>1025</TotalTime>
  <Words>223</Words>
  <Application>Microsoft Office PowerPoint</Application>
  <PresentationFormat>On-screen Show (16:9)</PresentationFormat>
  <Paragraphs>46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Lucida Grande</vt:lpstr>
      <vt:lpstr>Segoe UI</vt:lpstr>
      <vt:lpstr>Verdana</vt:lpstr>
      <vt:lpstr>STB/SPP_2022</vt:lpstr>
      <vt:lpstr>What We’ve Learned from Exposing Atlassian on the Internet: In-Depth Analysis from an Offensive Perspective</vt:lpstr>
      <vt:lpstr>Who am I?</vt:lpstr>
      <vt:lpstr>Atlassian in security news</vt:lpstr>
      <vt:lpstr>Atlassian in security news</vt:lpstr>
      <vt:lpstr>Storebrand in the cloud</vt:lpstr>
      <vt:lpstr>SAML authentication with Microsoft Entra ID</vt:lpstr>
      <vt:lpstr>Azure AD: first steps in the authentication flow</vt:lpstr>
      <vt:lpstr>SSO and WAF: expected behavior</vt:lpstr>
      <vt:lpstr>Bypass SSO</vt:lpstr>
      <vt:lpstr>Anonymous access: information gathering over the Internet</vt:lpstr>
      <vt:lpstr>Anonymous access: create an issue</vt:lpstr>
      <vt:lpstr>Anonymous access: create an issue</vt:lpstr>
      <vt:lpstr>Anonymous access: search for low-hanging fruits</vt:lpstr>
      <vt:lpstr>Impact: brute force</vt:lpstr>
      <vt:lpstr>SAML authentication with Microsoft Entra ID</vt:lpstr>
      <vt:lpstr>Impact: password reset (via Jira)</vt:lpstr>
      <vt:lpstr>Impact: sign up for an account</vt:lpstr>
      <vt:lpstr>Impact: sign up for an account</vt:lpstr>
      <vt:lpstr>Impact: enumeration / reconnaissance</vt:lpstr>
      <vt:lpstr>Impact: enumeration / reconnaissance</vt:lpstr>
      <vt:lpstr>Impact: social engineering via IT support</vt:lpstr>
      <vt:lpstr>Impact: social engineering via IT support</vt:lpstr>
      <vt:lpstr>Impact: social engineering via IT support</vt:lpstr>
      <vt:lpstr>Impact: social engineering via IT support</vt:lpstr>
      <vt:lpstr>Impact: backdoor</vt:lpstr>
      <vt:lpstr>Summary of impact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Kazymyrov, Oleksandr</dc:creator>
  <cp:lastModifiedBy>Kazymyrov, Oleksandr</cp:lastModifiedBy>
  <cp:revision>1</cp:revision>
  <dcterms:created xsi:type="dcterms:W3CDTF">2023-02-03T06:59:32Z</dcterms:created>
  <dcterms:modified xsi:type="dcterms:W3CDTF">2023-10-06T07:58:24Z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c3d8a03-6c4f-48cf-a1a6-1b38e749645c_Enabled">
    <vt:lpwstr>true</vt:lpwstr>
  </property>
  <property fmtid="{D5CDD505-2E9C-101B-9397-08002B2CF9AE}" pid="3" name="MSIP_Label_8c3d8a03-6c4f-48cf-a1a6-1b38e749645c_SetDate">
    <vt:lpwstr>2020-12-17T08:36:32Z</vt:lpwstr>
  </property>
  <property fmtid="{D5CDD505-2E9C-101B-9397-08002B2CF9AE}" pid="4" name="MSIP_Label_8c3d8a03-6c4f-48cf-a1a6-1b38e749645c_Method">
    <vt:lpwstr>Standard</vt:lpwstr>
  </property>
  <property fmtid="{D5CDD505-2E9C-101B-9397-08002B2CF9AE}" pid="5" name="MSIP_Label_8c3d8a03-6c4f-48cf-a1a6-1b38e749645c_Name">
    <vt:lpwstr>Internal</vt:lpwstr>
  </property>
  <property fmtid="{D5CDD505-2E9C-101B-9397-08002B2CF9AE}" pid="6" name="MSIP_Label_8c3d8a03-6c4f-48cf-a1a6-1b38e749645c_SiteId">
    <vt:lpwstr>44b5383f-aeed-4959-a674-24d907b93966</vt:lpwstr>
  </property>
  <property fmtid="{D5CDD505-2E9C-101B-9397-08002B2CF9AE}" pid="7" name="MSIP_Label_8c3d8a03-6c4f-48cf-a1a6-1b38e749645c_ActionId">
    <vt:lpwstr>a15721ed-75a1-4e50-9fd1-02fbdf5edc3e</vt:lpwstr>
  </property>
  <property fmtid="{D5CDD505-2E9C-101B-9397-08002B2CF9AE}" pid="8" name="MSIP_Label_8c3d8a03-6c4f-48cf-a1a6-1b38e749645c_ContentBits">
    <vt:lpwstr>0</vt:lpwstr>
  </property>
  <property fmtid="{D5CDD505-2E9C-101B-9397-08002B2CF9AE}" pid="9" name="ContentTypeId">
    <vt:lpwstr>0x010100D36301E8352E2843BBAF712216C93E4E</vt:lpwstr>
  </property>
  <property fmtid="{D5CDD505-2E9C-101B-9397-08002B2CF9AE}" pid="10" name="_AdHocReviewCycleID">
    <vt:i4>34899812</vt:i4>
  </property>
  <property fmtid="{D5CDD505-2E9C-101B-9397-08002B2CF9AE}" pid="11" name="_NewReviewCycle">
    <vt:lpwstr/>
  </property>
  <property fmtid="{D5CDD505-2E9C-101B-9397-08002B2CF9AE}" pid="12" name="_EmailSubject">
    <vt:lpwstr>Pptx filer</vt:lpwstr>
  </property>
  <property fmtid="{D5CDD505-2E9C-101B-9397-08002B2CF9AE}" pid="13" name="_AuthorEmail">
    <vt:lpwstr>birgitte.ullevoldsater@storebrand.no</vt:lpwstr>
  </property>
  <property fmtid="{D5CDD505-2E9C-101B-9397-08002B2CF9AE}" pid="14" name="_AuthorEmailDisplayName">
    <vt:lpwstr>Ullevoldsæter, Birgitte</vt:lpwstr>
  </property>
  <property fmtid="{D5CDD505-2E9C-101B-9397-08002B2CF9AE}" pid="15" name="_PreviousAdHocReviewCycleID">
    <vt:i4>249612265</vt:i4>
  </property>
</Properties>
</file>