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143" r:id="rId4"/>
  </p:sldMasterIdLst>
  <p:notesMasterIdLst>
    <p:notesMasterId r:id="rId42"/>
  </p:notesMasterIdLst>
  <p:sldIdLst>
    <p:sldId id="4504" r:id="rId5"/>
    <p:sldId id="2134805542" r:id="rId6"/>
    <p:sldId id="2134805543" r:id="rId7"/>
    <p:sldId id="4506" r:id="rId8"/>
    <p:sldId id="2134805530" r:id="rId9"/>
    <p:sldId id="2134805531" r:id="rId10"/>
    <p:sldId id="2134805528" r:id="rId11"/>
    <p:sldId id="4548" r:id="rId12"/>
    <p:sldId id="2134805544" r:id="rId13"/>
    <p:sldId id="2134805533" r:id="rId14"/>
    <p:sldId id="2134805532" r:id="rId15"/>
    <p:sldId id="2134805551" r:id="rId16"/>
    <p:sldId id="2134805548" r:id="rId17"/>
    <p:sldId id="2134805529" r:id="rId18"/>
    <p:sldId id="2076138663" r:id="rId19"/>
    <p:sldId id="4532" r:id="rId20"/>
    <p:sldId id="2134805525" r:id="rId21"/>
    <p:sldId id="2134805565" r:id="rId22"/>
    <p:sldId id="2134805546" r:id="rId23"/>
    <p:sldId id="2134805557" r:id="rId24"/>
    <p:sldId id="2134805558" r:id="rId25"/>
    <p:sldId id="2134805556" r:id="rId26"/>
    <p:sldId id="2134805535" r:id="rId27"/>
    <p:sldId id="2134805536" r:id="rId28"/>
    <p:sldId id="2134805537" r:id="rId29"/>
    <p:sldId id="2134805541" r:id="rId30"/>
    <p:sldId id="2134805545" r:id="rId31"/>
    <p:sldId id="2134805553" r:id="rId32"/>
    <p:sldId id="2134805561" r:id="rId33"/>
    <p:sldId id="2134805564" r:id="rId34"/>
    <p:sldId id="2134805563" r:id="rId35"/>
    <p:sldId id="4526" r:id="rId36"/>
    <p:sldId id="4521" r:id="rId37"/>
    <p:sldId id="2134805554" r:id="rId38"/>
    <p:sldId id="308" r:id="rId39"/>
    <p:sldId id="2134805560" r:id="rId40"/>
    <p:sldId id="2134805555" r:id="rId41"/>
  </p:sldIdLst>
  <p:sldSz cx="9144000" cy="5143500" type="screen16x9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51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2B2B"/>
    <a:srgbClr val="ED1D3A"/>
    <a:srgbClr val="FFC000"/>
    <a:srgbClr val="33FF00"/>
    <a:srgbClr val="FFFFFF"/>
    <a:srgbClr val="BF0900"/>
    <a:srgbClr val="947750"/>
    <a:srgbClr val="666666"/>
    <a:srgbClr val="FA47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C8470D-BE6D-467D-991E-4EF6980C8EA0}" v="711" dt="2023-10-05T14:17:57.7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3372" autoAdjust="0"/>
  </p:normalViewPr>
  <p:slideViewPr>
    <p:cSldViewPr snapToGrid="0">
      <p:cViewPr>
        <p:scale>
          <a:sx n="160" d="100"/>
          <a:sy n="160" d="100"/>
        </p:scale>
        <p:origin x="408" y="-2376"/>
      </p:cViewPr>
      <p:guideLst>
        <p:guide orient="horz"/>
        <p:guide pos="51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zymyrov, Oleksandr" userId="2f620865-d50f-4a43-9142-cf92e53d3346" providerId="ADAL" clId="{28E0DF98-8671-4026-B96C-EBD7FCF1008C}"/>
    <pc:docChg chg="undo custSel addSld delSld modSld sldOrd">
      <pc:chgData name="Kazymyrov, Oleksandr" userId="2f620865-d50f-4a43-9142-cf92e53d3346" providerId="ADAL" clId="{28E0DF98-8671-4026-B96C-EBD7FCF1008C}" dt="2023-09-22T11:56:01.290" v="1347"/>
      <pc:docMkLst>
        <pc:docMk/>
      </pc:docMkLst>
      <pc:sldChg chg="add del">
        <pc:chgData name="Kazymyrov, Oleksandr" userId="2f620865-d50f-4a43-9142-cf92e53d3346" providerId="ADAL" clId="{28E0DF98-8671-4026-B96C-EBD7FCF1008C}" dt="2023-09-19T08:21:41.001" v="27" actId="47"/>
        <pc:sldMkLst>
          <pc:docMk/>
          <pc:sldMk cId="1843861799" sldId="387"/>
        </pc:sldMkLst>
      </pc:sldChg>
      <pc:sldChg chg="addSp delSp modSp add del mod ord modClrScheme chgLayout">
        <pc:chgData name="Kazymyrov, Oleksandr" userId="2f620865-d50f-4a43-9142-cf92e53d3346" providerId="ADAL" clId="{28E0DF98-8671-4026-B96C-EBD7FCF1008C}" dt="2023-09-19T08:36:18.436" v="326" actId="47"/>
        <pc:sldMkLst>
          <pc:docMk/>
          <pc:sldMk cId="3577337597" sldId="1131"/>
        </pc:sldMkLst>
        <pc:spChg chg="mod ord">
          <ac:chgData name="Kazymyrov, Oleksandr" userId="2f620865-d50f-4a43-9142-cf92e53d3346" providerId="ADAL" clId="{28E0DF98-8671-4026-B96C-EBD7FCF1008C}" dt="2023-09-19T08:26:18.907" v="117" actId="700"/>
          <ac:spMkLst>
            <pc:docMk/>
            <pc:sldMk cId="3577337597" sldId="1131"/>
            <ac:spMk id="2" creationId="{BCD10AED-DB42-4193-9F3C-E3AFC2A67AD2}"/>
          </ac:spMkLst>
        </pc:spChg>
        <pc:spChg chg="mod ord">
          <ac:chgData name="Kazymyrov, Oleksandr" userId="2f620865-d50f-4a43-9142-cf92e53d3346" providerId="ADAL" clId="{28E0DF98-8671-4026-B96C-EBD7FCF1008C}" dt="2023-09-19T08:26:18.907" v="117" actId="700"/>
          <ac:spMkLst>
            <pc:docMk/>
            <pc:sldMk cId="3577337597" sldId="1131"/>
            <ac:spMk id="3" creationId="{065BF2EC-C186-4BD2-BD28-2FFFFDB37743}"/>
          </ac:spMkLst>
        </pc:spChg>
        <pc:spChg chg="mod ord">
          <ac:chgData name="Kazymyrov, Oleksandr" userId="2f620865-d50f-4a43-9142-cf92e53d3346" providerId="ADAL" clId="{28E0DF98-8671-4026-B96C-EBD7FCF1008C}" dt="2023-09-19T08:33:42.272" v="272" actId="1076"/>
          <ac:spMkLst>
            <pc:docMk/>
            <pc:sldMk cId="3577337597" sldId="1131"/>
            <ac:spMk id="4" creationId="{EBE84E75-8DB6-4CCC-A6F3-A90D644FB08E}"/>
          </ac:spMkLst>
        </pc:spChg>
        <pc:spChg chg="mod ord">
          <ac:chgData name="Kazymyrov, Oleksandr" userId="2f620865-d50f-4a43-9142-cf92e53d3346" providerId="ADAL" clId="{28E0DF98-8671-4026-B96C-EBD7FCF1008C}" dt="2023-09-19T08:26:18.907" v="117" actId="700"/>
          <ac:spMkLst>
            <pc:docMk/>
            <pc:sldMk cId="3577337597" sldId="1131"/>
            <ac:spMk id="5" creationId="{8D32CE5E-93DC-428C-81AA-E6154D7280D3}"/>
          </ac:spMkLst>
        </pc:spChg>
        <pc:spChg chg="add del mod ord">
          <ac:chgData name="Kazymyrov, Oleksandr" userId="2f620865-d50f-4a43-9142-cf92e53d3346" providerId="ADAL" clId="{28E0DF98-8671-4026-B96C-EBD7FCF1008C}" dt="2023-09-19T08:26:18.907" v="117" actId="700"/>
          <ac:spMkLst>
            <pc:docMk/>
            <pc:sldMk cId="3577337597" sldId="1131"/>
            <ac:spMk id="7" creationId="{3E1DF3C4-4B62-3DBF-0D09-57031FCAF073}"/>
          </ac:spMkLst>
        </pc:spChg>
        <pc:spChg chg="add del mod ord">
          <ac:chgData name="Kazymyrov, Oleksandr" userId="2f620865-d50f-4a43-9142-cf92e53d3346" providerId="ADAL" clId="{28E0DF98-8671-4026-B96C-EBD7FCF1008C}" dt="2023-09-19T08:26:18.907" v="117" actId="700"/>
          <ac:spMkLst>
            <pc:docMk/>
            <pc:sldMk cId="3577337597" sldId="1131"/>
            <ac:spMk id="8" creationId="{DD11ED48-B032-9718-16AD-D33EB5435D9A}"/>
          </ac:spMkLst>
        </pc:spChg>
        <pc:spChg chg="add del mod ord">
          <ac:chgData name="Kazymyrov, Oleksandr" userId="2f620865-d50f-4a43-9142-cf92e53d3346" providerId="ADAL" clId="{28E0DF98-8671-4026-B96C-EBD7FCF1008C}" dt="2023-09-19T08:26:18.907" v="117" actId="700"/>
          <ac:spMkLst>
            <pc:docMk/>
            <pc:sldMk cId="3577337597" sldId="1131"/>
            <ac:spMk id="10" creationId="{F15E99B9-8A23-D311-29DD-C4E0E8A5B069}"/>
          </ac:spMkLst>
        </pc:spChg>
        <pc:spChg chg="add del mod ord">
          <ac:chgData name="Kazymyrov, Oleksandr" userId="2f620865-d50f-4a43-9142-cf92e53d3346" providerId="ADAL" clId="{28E0DF98-8671-4026-B96C-EBD7FCF1008C}" dt="2023-09-19T08:26:18.907" v="117" actId="700"/>
          <ac:spMkLst>
            <pc:docMk/>
            <pc:sldMk cId="3577337597" sldId="1131"/>
            <ac:spMk id="11" creationId="{F841A883-2B93-D40C-2214-B44A2784903E}"/>
          </ac:spMkLst>
        </pc:spChg>
        <pc:spChg chg="add del mod ord">
          <ac:chgData name="Kazymyrov, Oleksandr" userId="2f620865-d50f-4a43-9142-cf92e53d3346" providerId="ADAL" clId="{28E0DF98-8671-4026-B96C-EBD7FCF1008C}" dt="2023-09-19T08:26:18.907" v="117" actId="700"/>
          <ac:spMkLst>
            <pc:docMk/>
            <pc:sldMk cId="3577337597" sldId="1131"/>
            <ac:spMk id="13" creationId="{C0250B94-4D3F-87CF-A5C9-2F206E4079DF}"/>
          </ac:spMkLst>
        </pc:spChg>
        <pc:spChg chg="add del mod ord">
          <ac:chgData name="Kazymyrov, Oleksandr" userId="2f620865-d50f-4a43-9142-cf92e53d3346" providerId="ADAL" clId="{28E0DF98-8671-4026-B96C-EBD7FCF1008C}" dt="2023-09-19T08:26:18.907" v="117" actId="700"/>
          <ac:spMkLst>
            <pc:docMk/>
            <pc:sldMk cId="3577337597" sldId="1131"/>
            <ac:spMk id="14" creationId="{D9BA4348-B6BE-0021-2075-F2A41F98FB73}"/>
          </ac:spMkLst>
        </pc:spChg>
      </pc:sldChg>
      <pc:sldChg chg="addSp delSp modSp mod modClrScheme chgLayout">
        <pc:chgData name="Kazymyrov, Oleksandr" userId="2f620865-d50f-4a43-9142-cf92e53d3346" providerId="ADAL" clId="{28E0DF98-8671-4026-B96C-EBD7FCF1008C}" dt="2023-09-22T11:24:40.958" v="1218" actId="1037"/>
        <pc:sldMkLst>
          <pc:docMk/>
          <pc:sldMk cId="4221918857" sldId="4504"/>
        </pc:sldMkLst>
        <pc:spChg chg="mod ord">
          <ac:chgData name="Kazymyrov, Oleksandr" userId="2f620865-d50f-4a43-9142-cf92e53d3346" providerId="ADAL" clId="{28E0DF98-8671-4026-B96C-EBD7FCF1008C}" dt="2023-09-19T10:31:13.323" v="746" actId="20577"/>
          <ac:spMkLst>
            <pc:docMk/>
            <pc:sldMk cId="4221918857" sldId="4504"/>
            <ac:spMk id="2" creationId="{068C149C-135F-4820-B100-A023E8620B79}"/>
          </ac:spMkLst>
        </pc:spChg>
        <pc:spChg chg="del">
          <ac:chgData name="Kazymyrov, Oleksandr" userId="2f620865-d50f-4a43-9142-cf92e53d3346" providerId="ADAL" clId="{28E0DF98-8671-4026-B96C-EBD7FCF1008C}" dt="2023-09-19T08:18:03.354" v="8"/>
          <ac:spMkLst>
            <pc:docMk/>
            <pc:sldMk cId="4221918857" sldId="4504"/>
            <ac:spMk id="3" creationId="{D3009C21-BCA6-42D3-BF9C-5F5E0C0F8C09}"/>
          </ac:spMkLst>
        </pc:spChg>
        <pc:spChg chg="add del">
          <ac:chgData name="Kazymyrov, Oleksandr" userId="2f620865-d50f-4a43-9142-cf92e53d3346" providerId="ADAL" clId="{28E0DF98-8671-4026-B96C-EBD7FCF1008C}" dt="2023-09-19T08:18:08.595" v="11" actId="26606"/>
          <ac:spMkLst>
            <pc:docMk/>
            <pc:sldMk cId="4221918857" sldId="4504"/>
            <ac:spMk id="4" creationId="{CC8E06F6-3DFF-4DAE-ADBB-AF7343875848}"/>
          </ac:spMkLst>
        </pc:spChg>
        <pc:spChg chg="add del mod">
          <ac:chgData name="Kazymyrov, Oleksandr" userId="2f620865-d50f-4a43-9142-cf92e53d3346" providerId="ADAL" clId="{28E0DF98-8671-4026-B96C-EBD7FCF1008C}" dt="2023-09-19T08:48:21.629" v="329" actId="478"/>
          <ac:spMkLst>
            <pc:docMk/>
            <pc:sldMk cId="4221918857" sldId="4504"/>
            <ac:spMk id="6" creationId="{905B6EBA-E098-D598-BCE0-93291FE579C0}"/>
          </ac:spMkLst>
        </pc:spChg>
        <pc:spChg chg="add del mod">
          <ac:chgData name="Kazymyrov, Oleksandr" userId="2f620865-d50f-4a43-9142-cf92e53d3346" providerId="ADAL" clId="{28E0DF98-8671-4026-B96C-EBD7FCF1008C}" dt="2023-09-19T08:48:25.234" v="331" actId="478"/>
          <ac:spMkLst>
            <pc:docMk/>
            <pc:sldMk cId="4221918857" sldId="4504"/>
            <ac:spMk id="8" creationId="{D4D4C3F4-5823-B420-431F-974BB15D0073}"/>
          </ac:spMkLst>
        </pc:spChg>
        <pc:spChg chg="add del mod">
          <ac:chgData name="Kazymyrov, Oleksandr" userId="2f620865-d50f-4a43-9142-cf92e53d3346" providerId="ADAL" clId="{28E0DF98-8671-4026-B96C-EBD7FCF1008C}" dt="2023-09-19T08:48:40.033" v="335"/>
          <ac:spMkLst>
            <pc:docMk/>
            <pc:sldMk cId="4221918857" sldId="4504"/>
            <ac:spMk id="10" creationId="{10B84522-D402-06C0-4895-05734D6047DC}"/>
          </ac:spMkLst>
        </pc:spChg>
        <pc:spChg chg="add mod">
          <ac:chgData name="Kazymyrov, Oleksandr" userId="2f620865-d50f-4a43-9142-cf92e53d3346" providerId="ADAL" clId="{28E0DF98-8671-4026-B96C-EBD7FCF1008C}" dt="2023-09-22T11:24:40.958" v="1218" actId="1037"/>
          <ac:spMkLst>
            <pc:docMk/>
            <pc:sldMk cId="4221918857" sldId="4504"/>
            <ac:spMk id="15" creationId="{3729AD8C-1058-0E24-934E-9329AFFCF08E}"/>
          </ac:spMkLst>
        </pc:spChg>
        <pc:spChg chg="add del mod">
          <ac:chgData name="Kazymyrov, Oleksandr" userId="2f620865-d50f-4a43-9142-cf92e53d3346" providerId="ADAL" clId="{28E0DF98-8671-4026-B96C-EBD7FCF1008C}" dt="2023-09-19T08:48:51.313" v="338" actId="26606"/>
          <ac:spMkLst>
            <pc:docMk/>
            <pc:sldMk cId="4221918857" sldId="4504"/>
            <ac:spMk id="1028" creationId="{7A26251F-FC75-BF6E-CAA7-08E1E70B646B}"/>
          </ac:spMkLst>
        </pc:spChg>
        <pc:spChg chg="add del mod">
          <ac:chgData name="Kazymyrov, Oleksandr" userId="2f620865-d50f-4a43-9142-cf92e53d3346" providerId="ADAL" clId="{28E0DF98-8671-4026-B96C-EBD7FCF1008C}" dt="2023-09-19T08:18:06.240" v="10" actId="26606"/>
          <ac:spMkLst>
            <pc:docMk/>
            <pc:sldMk cId="4221918857" sldId="4504"/>
            <ac:spMk id="1031" creationId="{7A26251F-FC75-BF6E-CAA7-08E1E70B646B}"/>
          </ac:spMkLst>
        </pc:spChg>
        <pc:spChg chg="add mod">
          <ac:chgData name="Kazymyrov, Oleksandr" userId="2f620865-d50f-4a43-9142-cf92e53d3346" providerId="ADAL" clId="{28E0DF98-8671-4026-B96C-EBD7FCF1008C}" dt="2023-09-19T12:31:35.910" v="1178" actId="20577"/>
          <ac:spMkLst>
            <pc:docMk/>
            <pc:sldMk cId="4221918857" sldId="4504"/>
            <ac:spMk id="1033" creationId="{13EC056A-2224-48C5-D23E-2322656F12DF}"/>
          </ac:spMkLst>
        </pc:spChg>
        <pc:picChg chg="add del mod">
          <ac:chgData name="Kazymyrov, Oleksandr" userId="2f620865-d50f-4a43-9142-cf92e53d3346" providerId="ADAL" clId="{28E0DF98-8671-4026-B96C-EBD7FCF1008C}" dt="2023-09-19T08:48:38.849" v="334"/>
          <ac:picMkLst>
            <pc:docMk/>
            <pc:sldMk cId="4221918857" sldId="4504"/>
            <ac:picMk id="12" creationId="{5E8AF299-9559-4B76-4A1A-2E2274E5A194}"/>
          </ac:picMkLst>
        </pc:picChg>
        <pc:picChg chg="add mod">
          <ac:chgData name="Kazymyrov, Oleksandr" userId="2f620865-d50f-4a43-9142-cf92e53d3346" providerId="ADAL" clId="{28E0DF98-8671-4026-B96C-EBD7FCF1008C}" dt="2023-09-19T08:48:51.313" v="338" actId="26606"/>
          <ac:picMkLst>
            <pc:docMk/>
            <pc:sldMk cId="4221918857" sldId="4504"/>
            <ac:picMk id="14" creationId="{9D0009F9-D206-1E72-E5B3-DC15EF86AC31}"/>
          </ac:picMkLst>
        </pc:picChg>
        <pc:picChg chg="add del mod">
          <ac:chgData name="Kazymyrov, Oleksandr" userId="2f620865-d50f-4a43-9142-cf92e53d3346" providerId="ADAL" clId="{28E0DF98-8671-4026-B96C-EBD7FCF1008C}" dt="2023-09-19T08:48:26.369" v="332" actId="478"/>
          <ac:picMkLst>
            <pc:docMk/>
            <pc:sldMk cId="4221918857" sldId="4504"/>
            <ac:picMk id="1026" creationId="{73933915-1274-C9F6-2A5B-59F4C07720A4}"/>
          </ac:picMkLst>
        </pc:picChg>
      </pc:sldChg>
      <pc:sldChg chg="del">
        <pc:chgData name="Kazymyrov, Oleksandr" userId="2f620865-d50f-4a43-9142-cf92e53d3346" providerId="ADAL" clId="{28E0DF98-8671-4026-B96C-EBD7FCF1008C}" dt="2023-09-19T09:01:09.345" v="431" actId="47"/>
        <pc:sldMkLst>
          <pc:docMk/>
          <pc:sldMk cId="2180839635" sldId="4505"/>
        </pc:sldMkLst>
      </pc:sldChg>
      <pc:sldChg chg="del">
        <pc:chgData name="Kazymyrov, Oleksandr" userId="2f620865-d50f-4a43-9142-cf92e53d3346" providerId="ADAL" clId="{28E0DF98-8671-4026-B96C-EBD7FCF1008C}" dt="2023-09-19T10:07:08.888" v="740" actId="47"/>
        <pc:sldMkLst>
          <pc:docMk/>
          <pc:sldMk cId="2213282819" sldId="4506"/>
        </pc:sldMkLst>
      </pc:sldChg>
      <pc:sldChg chg="addSp delSp modSp mod ord modClrScheme chgLayout">
        <pc:chgData name="Kazymyrov, Oleksandr" userId="2f620865-d50f-4a43-9142-cf92e53d3346" providerId="ADAL" clId="{28E0DF98-8671-4026-B96C-EBD7FCF1008C}" dt="2023-09-22T11:23:50.567" v="1199" actId="1440"/>
        <pc:sldMkLst>
          <pc:docMk/>
          <pc:sldMk cId="1321864829" sldId="4507"/>
        </pc:sldMkLst>
        <pc:spChg chg="mod">
          <ac:chgData name="Kazymyrov, Oleksandr" userId="2f620865-d50f-4a43-9142-cf92e53d3346" providerId="ADAL" clId="{28E0DF98-8671-4026-B96C-EBD7FCF1008C}" dt="2023-09-19T09:13:49.096" v="442" actId="26606"/>
          <ac:spMkLst>
            <pc:docMk/>
            <pc:sldMk cId="1321864829" sldId="4507"/>
            <ac:spMk id="2" creationId="{ADCE7BB7-8647-8A5A-733C-FA04D62D2224}"/>
          </ac:spMkLst>
        </pc:spChg>
        <pc:spChg chg="add del mod">
          <ac:chgData name="Kazymyrov, Oleksandr" userId="2f620865-d50f-4a43-9142-cf92e53d3346" providerId="ADAL" clId="{28E0DF98-8671-4026-B96C-EBD7FCF1008C}" dt="2023-09-19T09:13:43.760" v="441" actId="22"/>
          <ac:spMkLst>
            <pc:docMk/>
            <pc:sldMk cId="1321864829" sldId="4507"/>
            <ac:spMk id="3" creationId="{AA3BB51A-74AD-4DD8-ACD8-DA730ADB89A5}"/>
          </ac:spMkLst>
        </pc:spChg>
        <pc:picChg chg="add del mod ord">
          <ac:chgData name="Kazymyrov, Oleksandr" userId="2f620865-d50f-4a43-9142-cf92e53d3346" providerId="ADAL" clId="{28E0DF98-8671-4026-B96C-EBD7FCF1008C}" dt="2023-09-19T09:13:23.855" v="440" actId="22"/>
          <ac:picMkLst>
            <pc:docMk/>
            <pc:sldMk cId="1321864829" sldId="4507"/>
            <ac:picMk id="5" creationId="{F6F96388-56EE-B0CE-DD13-B9F9FA570719}"/>
          </ac:picMkLst>
        </pc:picChg>
        <pc:picChg chg="add mod ord modCrop">
          <ac:chgData name="Kazymyrov, Oleksandr" userId="2f620865-d50f-4a43-9142-cf92e53d3346" providerId="ADAL" clId="{28E0DF98-8671-4026-B96C-EBD7FCF1008C}" dt="2023-09-22T11:23:50.567" v="1199" actId="1440"/>
          <ac:picMkLst>
            <pc:docMk/>
            <pc:sldMk cId="1321864829" sldId="4507"/>
            <ac:picMk id="7" creationId="{8E3FA979-076C-E76C-115A-87274057BC69}"/>
          </ac:picMkLst>
        </pc:picChg>
      </pc:sldChg>
      <pc:sldChg chg="add del">
        <pc:chgData name="Kazymyrov, Oleksandr" userId="2f620865-d50f-4a43-9142-cf92e53d3346" providerId="ADAL" clId="{28E0DF98-8671-4026-B96C-EBD7FCF1008C}" dt="2023-09-19T08:21:36.476" v="26" actId="47"/>
        <pc:sldMkLst>
          <pc:docMk/>
          <pc:sldMk cId="1086905335" sldId="4510"/>
        </pc:sldMkLst>
      </pc:sldChg>
      <pc:sldChg chg="addSp delSp modSp add mod">
        <pc:chgData name="Kazymyrov, Oleksandr" userId="2f620865-d50f-4a43-9142-cf92e53d3346" providerId="ADAL" clId="{28E0DF98-8671-4026-B96C-EBD7FCF1008C}" dt="2023-09-19T10:55:42.102" v="938" actId="21"/>
        <pc:sldMkLst>
          <pc:docMk/>
          <pc:sldMk cId="1041303006" sldId="2076138663"/>
        </pc:sldMkLst>
        <pc:spChg chg="mod">
          <ac:chgData name="Kazymyrov, Oleksandr" userId="2f620865-d50f-4a43-9142-cf92e53d3346" providerId="ADAL" clId="{28E0DF98-8671-4026-B96C-EBD7FCF1008C}" dt="2023-09-19T10:38:52.931" v="793" actId="20577"/>
          <ac:spMkLst>
            <pc:docMk/>
            <pc:sldMk cId="1041303006" sldId="2076138663"/>
            <ac:spMk id="3" creationId="{8CAD0399-13EF-7B21-50CB-045A28E5ECF4}"/>
          </ac:spMkLst>
        </pc:spChg>
        <pc:spChg chg="add del mod">
          <ac:chgData name="Kazymyrov, Oleksandr" userId="2f620865-d50f-4a43-9142-cf92e53d3346" providerId="ADAL" clId="{28E0DF98-8671-4026-B96C-EBD7FCF1008C}" dt="2023-09-19T10:55:42.102" v="938" actId="21"/>
          <ac:spMkLst>
            <pc:docMk/>
            <pc:sldMk cId="1041303006" sldId="2076138663"/>
            <ac:spMk id="9" creationId="{FC3FC175-5FE5-557C-A411-7C0D99B882C0}"/>
          </ac:spMkLst>
        </pc:spChg>
        <pc:spChg chg="mod">
          <ac:chgData name="Kazymyrov, Oleksandr" userId="2f620865-d50f-4a43-9142-cf92e53d3346" providerId="ADAL" clId="{28E0DF98-8671-4026-B96C-EBD7FCF1008C}" dt="2023-09-19T10:38:59.121" v="796" actId="20577"/>
          <ac:spMkLst>
            <pc:docMk/>
            <pc:sldMk cId="1041303006" sldId="2076138663"/>
            <ac:spMk id="17" creationId="{829A3FB9-62BD-4443-A708-645DE3F29807}"/>
          </ac:spMkLst>
        </pc:spChg>
        <pc:spChg chg="mod">
          <ac:chgData name="Kazymyrov, Oleksandr" userId="2f620865-d50f-4a43-9142-cf92e53d3346" providerId="ADAL" clId="{28E0DF98-8671-4026-B96C-EBD7FCF1008C}" dt="2023-09-19T10:38:21.551" v="781" actId="1076"/>
          <ac:spMkLst>
            <pc:docMk/>
            <pc:sldMk cId="1041303006" sldId="2076138663"/>
            <ac:spMk id="19" creationId="{52D5B500-8B78-C861-3FF1-0D5D1F379684}"/>
          </ac:spMkLst>
        </pc:spChg>
        <pc:spChg chg="mod">
          <ac:chgData name="Kazymyrov, Oleksandr" userId="2f620865-d50f-4a43-9142-cf92e53d3346" providerId="ADAL" clId="{28E0DF98-8671-4026-B96C-EBD7FCF1008C}" dt="2023-09-19T10:40:25.961" v="809" actId="1076"/>
          <ac:spMkLst>
            <pc:docMk/>
            <pc:sldMk cId="1041303006" sldId="2076138663"/>
            <ac:spMk id="23" creationId="{5216D2CD-8B81-D894-ADE4-DD34A22E0044}"/>
          </ac:spMkLst>
        </pc:spChg>
        <pc:spChg chg="mod">
          <ac:chgData name="Kazymyrov, Oleksandr" userId="2f620865-d50f-4a43-9142-cf92e53d3346" providerId="ADAL" clId="{28E0DF98-8671-4026-B96C-EBD7FCF1008C}" dt="2023-09-19T10:39:35.386" v="798" actId="14100"/>
          <ac:spMkLst>
            <pc:docMk/>
            <pc:sldMk cId="1041303006" sldId="2076138663"/>
            <ac:spMk id="41" creationId="{6669FDC9-7B9B-513D-108C-45EC18A02810}"/>
          </ac:spMkLst>
        </pc:spChg>
        <pc:spChg chg="mod">
          <ac:chgData name="Kazymyrov, Oleksandr" userId="2f620865-d50f-4a43-9142-cf92e53d3346" providerId="ADAL" clId="{28E0DF98-8671-4026-B96C-EBD7FCF1008C}" dt="2023-09-19T10:40:30.412" v="810" actId="1076"/>
          <ac:spMkLst>
            <pc:docMk/>
            <pc:sldMk cId="1041303006" sldId="2076138663"/>
            <ac:spMk id="48" creationId="{8264D8AB-EB40-FC21-C615-142885C01F13}"/>
          </ac:spMkLst>
        </pc:spChg>
        <pc:spChg chg="mod">
          <ac:chgData name="Kazymyrov, Oleksandr" userId="2f620865-d50f-4a43-9142-cf92e53d3346" providerId="ADAL" clId="{28E0DF98-8671-4026-B96C-EBD7FCF1008C}" dt="2023-09-19T10:38:12.743" v="778" actId="14100"/>
          <ac:spMkLst>
            <pc:docMk/>
            <pc:sldMk cId="1041303006" sldId="2076138663"/>
            <ac:spMk id="113" creationId="{9F00AAF8-46CB-4623-926F-5803C01BF720}"/>
          </ac:spMkLst>
        </pc:spChg>
        <pc:spChg chg="mod">
          <ac:chgData name="Kazymyrov, Oleksandr" userId="2f620865-d50f-4a43-9142-cf92e53d3346" providerId="ADAL" clId="{28E0DF98-8671-4026-B96C-EBD7FCF1008C}" dt="2023-09-19T10:38:42.124" v="791" actId="14100"/>
          <ac:spMkLst>
            <pc:docMk/>
            <pc:sldMk cId="1041303006" sldId="2076138663"/>
            <ac:spMk id="114" creationId="{2F49622A-4506-4D88-BA8F-CDD6CC81C795}"/>
          </ac:spMkLst>
        </pc:spChg>
        <pc:spChg chg="mod">
          <ac:chgData name="Kazymyrov, Oleksandr" userId="2f620865-d50f-4a43-9142-cf92e53d3346" providerId="ADAL" clId="{28E0DF98-8671-4026-B96C-EBD7FCF1008C}" dt="2023-09-19T10:38:55.486" v="794" actId="20577"/>
          <ac:spMkLst>
            <pc:docMk/>
            <pc:sldMk cId="1041303006" sldId="2076138663"/>
            <ac:spMk id="115" creationId="{79C1FFBC-FF1B-46A2-ABB3-F8A1534E6BB6}"/>
          </ac:spMkLst>
        </pc:spChg>
        <pc:cxnChg chg="ord">
          <ac:chgData name="Kazymyrov, Oleksandr" userId="2f620865-d50f-4a43-9142-cf92e53d3346" providerId="ADAL" clId="{28E0DF98-8671-4026-B96C-EBD7FCF1008C}" dt="2023-09-19T10:40:20.451" v="807" actId="166"/>
          <ac:cxnSpMkLst>
            <pc:docMk/>
            <pc:sldMk cId="1041303006" sldId="2076138663"/>
            <ac:cxnSpMk id="36" creationId="{EAF00848-06D2-68EF-656E-14991FAA71E0}"/>
          </ac:cxnSpMkLst>
        </pc:cxnChg>
      </pc:sldChg>
      <pc:sldChg chg="add del">
        <pc:chgData name="Kazymyrov, Oleksandr" userId="2f620865-d50f-4a43-9142-cf92e53d3346" providerId="ADAL" clId="{28E0DF98-8671-4026-B96C-EBD7FCF1008C}" dt="2023-09-19T08:21:32.116" v="25" actId="47"/>
        <pc:sldMkLst>
          <pc:docMk/>
          <pc:sldMk cId="2436973445" sldId="2134805492"/>
        </pc:sldMkLst>
      </pc:sldChg>
      <pc:sldChg chg="add del">
        <pc:chgData name="Kazymyrov, Oleksandr" userId="2f620865-d50f-4a43-9142-cf92e53d3346" providerId="ADAL" clId="{28E0DF98-8671-4026-B96C-EBD7FCF1008C}" dt="2023-09-19T08:46:35.089" v="327" actId="47"/>
        <pc:sldMkLst>
          <pc:docMk/>
          <pc:sldMk cId="4109546775" sldId="2134805507"/>
        </pc:sldMkLst>
      </pc:sldChg>
      <pc:sldChg chg="addSp delSp modSp add mod modClrScheme chgLayout">
        <pc:chgData name="Kazymyrov, Oleksandr" userId="2f620865-d50f-4a43-9142-cf92e53d3346" providerId="ADAL" clId="{28E0DF98-8671-4026-B96C-EBD7FCF1008C}" dt="2023-09-19T10:42:25.621" v="812" actId="1076"/>
        <pc:sldMkLst>
          <pc:docMk/>
          <pc:sldMk cId="1969709733" sldId="2134805525"/>
        </pc:sldMkLst>
        <pc:spChg chg="add mod ord">
          <ac:chgData name="Kazymyrov, Oleksandr" userId="2f620865-d50f-4a43-9142-cf92e53d3346" providerId="ADAL" clId="{28E0DF98-8671-4026-B96C-EBD7FCF1008C}" dt="2023-09-19T08:22:36.530" v="44" actId="20577"/>
          <ac:spMkLst>
            <pc:docMk/>
            <pc:sldMk cId="1969709733" sldId="2134805525"/>
            <ac:spMk id="2" creationId="{3AC20DCB-848C-9BCC-27CC-6BEE6ACFC08F}"/>
          </ac:spMkLst>
        </pc:spChg>
        <pc:spChg chg="add del mod ord">
          <ac:chgData name="Kazymyrov, Oleksandr" userId="2f620865-d50f-4a43-9142-cf92e53d3346" providerId="ADAL" clId="{28E0DF98-8671-4026-B96C-EBD7FCF1008C}" dt="2023-09-19T08:22:59.616" v="46" actId="478"/>
          <ac:spMkLst>
            <pc:docMk/>
            <pc:sldMk cId="1969709733" sldId="2134805525"/>
            <ac:spMk id="8" creationId="{00F8F183-C7F9-3763-9110-7219042713F4}"/>
          </ac:spMkLst>
        </pc:spChg>
        <pc:spChg chg="mod">
          <ac:chgData name="Kazymyrov, Oleksandr" userId="2f620865-d50f-4a43-9142-cf92e53d3346" providerId="ADAL" clId="{28E0DF98-8671-4026-B96C-EBD7FCF1008C}" dt="2023-09-19T08:25:38.666" v="108"/>
          <ac:spMkLst>
            <pc:docMk/>
            <pc:sldMk cId="1969709733" sldId="2134805525"/>
            <ac:spMk id="11" creationId="{D0A125CE-EFD4-C5E3-DCDE-EEAD7E75B248}"/>
          </ac:spMkLst>
        </pc:spChg>
        <pc:spChg chg="add del mod">
          <ac:chgData name="Kazymyrov, Oleksandr" userId="2f620865-d50f-4a43-9142-cf92e53d3346" providerId="ADAL" clId="{28E0DF98-8671-4026-B96C-EBD7FCF1008C}" dt="2023-09-19T08:22:32.446" v="40" actId="478"/>
          <ac:spMkLst>
            <pc:docMk/>
            <pc:sldMk cId="1969709733" sldId="2134805525"/>
            <ac:spMk id="15" creationId="{7C039A3D-BB31-B0E1-D948-E71AF7A947BF}"/>
          </ac:spMkLst>
        </pc:spChg>
        <pc:spChg chg="mod">
          <ac:chgData name="Kazymyrov, Oleksandr" userId="2f620865-d50f-4a43-9142-cf92e53d3346" providerId="ADAL" clId="{28E0DF98-8671-4026-B96C-EBD7FCF1008C}" dt="2023-09-19T08:23:22.176" v="48"/>
          <ac:spMkLst>
            <pc:docMk/>
            <pc:sldMk cId="1969709733" sldId="2134805525"/>
            <ac:spMk id="34" creationId="{0B68CEAC-7D49-3747-43C4-07D2A8F02301}"/>
          </ac:spMkLst>
        </pc:spChg>
        <pc:spChg chg="mod">
          <ac:chgData name="Kazymyrov, Oleksandr" userId="2f620865-d50f-4a43-9142-cf92e53d3346" providerId="ADAL" clId="{28E0DF98-8671-4026-B96C-EBD7FCF1008C}" dt="2023-09-19T08:23:48.686" v="61"/>
          <ac:spMkLst>
            <pc:docMk/>
            <pc:sldMk cId="1969709733" sldId="2134805525"/>
            <ac:spMk id="37" creationId="{B4B9B0FE-D3F5-67C7-5633-91F2818F72FA}"/>
          </ac:spMkLst>
        </pc:spChg>
        <pc:spChg chg="mod">
          <ac:chgData name="Kazymyrov, Oleksandr" userId="2f620865-d50f-4a43-9142-cf92e53d3346" providerId="ADAL" clId="{28E0DF98-8671-4026-B96C-EBD7FCF1008C}" dt="2023-09-19T10:42:25.621" v="812" actId="1076"/>
          <ac:spMkLst>
            <pc:docMk/>
            <pc:sldMk cId="1969709733" sldId="2134805525"/>
            <ac:spMk id="43" creationId="{AE31EA40-A902-E780-D912-84BBB047E554}"/>
          </ac:spMkLst>
        </pc:spChg>
        <pc:spChg chg="mod">
          <ac:chgData name="Kazymyrov, Oleksandr" userId="2f620865-d50f-4a43-9142-cf92e53d3346" providerId="ADAL" clId="{28E0DF98-8671-4026-B96C-EBD7FCF1008C}" dt="2023-09-19T08:23:13.741" v="47"/>
          <ac:spMkLst>
            <pc:docMk/>
            <pc:sldMk cId="1969709733" sldId="2134805525"/>
            <ac:spMk id="46" creationId="{3B070ADB-4AF6-141A-2AC9-2A2C9C6DA2B0}"/>
          </ac:spMkLst>
        </pc:spChg>
        <pc:spChg chg="mod">
          <ac:chgData name="Kazymyrov, Oleksandr" userId="2f620865-d50f-4a43-9142-cf92e53d3346" providerId="ADAL" clId="{28E0DF98-8671-4026-B96C-EBD7FCF1008C}" dt="2023-09-19T08:23:37.276" v="60" actId="20577"/>
          <ac:spMkLst>
            <pc:docMk/>
            <pc:sldMk cId="1969709733" sldId="2134805525"/>
            <ac:spMk id="47" creationId="{157BB4C6-4C68-DEB4-C398-0BDC3616080D}"/>
          </ac:spMkLst>
        </pc:spChg>
        <pc:spChg chg="mod">
          <ac:chgData name="Kazymyrov, Oleksandr" userId="2f620865-d50f-4a43-9142-cf92e53d3346" providerId="ADAL" clId="{28E0DF98-8671-4026-B96C-EBD7FCF1008C}" dt="2023-09-19T08:24:13.876" v="96" actId="20577"/>
          <ac:spMkLst>
            <pc:docMk/>
            <pc:sldMk cId="1969709733" sldId="2134805525"/>
            <ac:spMk id="48" creationId="{77E88407-DD26-4BC1-376D-6DF159667D16}"/>
          </ac:spMkLst>
        </pc:spChg>
        <pc:spChg chg="mod">
          <ac:chgData name="Kazymyrov, Oleksandr" userId="2f620865-d50f-4a43-9142-cf92e53d3346" providerId="ADAL" clId="{28E0DF98-8671-4026-B96C-EBD7FCF1008C}" dt="2023-09-19T08:25:22.006" v="107"/>
          <ac:spMkLst>
            <pc:docMk/>
            <pc:sldMk cId="1969709733" sldId="2134805525"/>
            <ac:spMk id="49" creationId="{35D2DD35-4C59-F10E-B38E-18A23D945E09}"/>
          </ac:spMkLst>
        </pc:spChg>
      </pc:sldChg>
      <pc:sldChg chg="addSp delSp modSp add mod chgLayout">
        <pc:chgData name="Kazymyrov, Oleksandr" userId="2f620865-d50f-4a43-9142-cf92e53d3346" providerId="ADAL" clId="{28E0DF98-8671-4026-B96C-EBD7FCF1008C}" dt="2023-09-19T09:29:24.521" v="598" actId="700"/>
        <pc:sldMkLst>
          <pc:docMk/>
          <pc:sldMk cId="3568117948" sldId="2134805528"/>
        </pc:sldMkLst>
        <pc:spChg chg="mod ord">
          <ac:chgData name="Kazymyrov, Oleksandr" userId="2f620865-d50f-4a43-9142-cf92e53d3346" providerId="ADAL" clId="{28E0DF98-8671-4026-B96C-EBD7FCF1008C}" dt="2023-09-19T09:29:24.521" v="598" actId="700"/>
          <ac:spMkLst>
            <pc:docMk/>
            <pc:sldMk cId="3568117948" sldId="2134805528"/>
            <ac:spMk id="2" creationId="{FF29DBEF-1736-56F0-6458-B6450D2856C5}"/>
          </ac:spMkLst>
        </pc:spChg>
        <pc:spChg chg="mod">
          <ac:chgData name="Kazymyrov, Oleksandr" userId="2f620865-d50f-4a43-9142-cf92e53d3346" providerId="ADAL" clId="{28E0DF98-8671-4026-B96C-EBD7FCF1008C}" dt="2023-09-19T09:26:32.269" v="594" actId="20577"/>
          <ac:spMkLst>
            <pc:docMk/>
            <pc:sldMk cId="3568117948" sldId="2134805528"/>
            <ac:spMk id="6" creationId="{1D61A742-42A8-5E71-B67B-4EC44C08E811}"/>
          </ac:spMkLst>
        </pc:spChg>
        <pc:spChg chg="mod">
          <ac:chgData name="Kazymyrov, Oleksandr" userId="2f620865-d50f-4a43-9142-cf92e53d3346" providerId="ADAL" clId="{28E0DF98-8671-4026-B96C-EBD7FCF1008C}" dt="2023-09-19T09:24:51.611" v="585" actId="164"/>
          <ac:spMkLst>
            <pc:docMk/>
            <pc:sldMk cId="3568117948" sldId="2134805528"/>
            <ac:spMk id="7" creationId="{FC7CC8EC-1E00-D012-A660-513613AF21A7}"/>
          </ac:spMkLst>
        </pc:spChg>
        <pc:spChg chg="mod topLvl">
          <ac:chgData name="Kazymyrov, Oleksandr" userId="2f620865-d50f-4a43-9142-cf92e53d3346" providerId="ADAL" clId="{28E0DF98-8671-4026-B96C-EBD7FCF1008C}" dt="2023-09-19T09:24:46.661" v="584" actId="164"/>
          <ac:spMkLst>
            <pc:docMk/>
            <pc:sldMk cId="3568117948" sldId="2134805528"/>
            <ac:spMk id="10" creationId="{62757C73-A05E-9DA7-94DD-165198396D6D}"/>
          </ac:spMkLst>
        </pc:spChg>
        <pc:spChg chg="mod topLvl">
          <ac:chgData name="Kazymyrov, Oleksandr" userId="2f620865-d50f-4a43-9142-cf92e53d3346" providerId="ADAL" clId="{28E0DF98-8671-4026-B96C-EBD7FCF1008C}" dt="2023-09-19T09:24:46.661" v="584" actId="164"/>
          <ac:spMkLst>
            <pc:docMk/>
            <pc:sldMk cId="3568117948" sldId="2134805528"/>
            <ac:spMk id="11" creationId="{2131FA9D-5DAC-3E21-BD85-0BA0706DE7AC}"/>
          </ac:spMkLst>
        </pc:spChg>
        <pc:spChg chg="del">
          <ac:chgData name="Kazymyrov, Oleksandr" userId="2f620865-d50f-4a43-9142-cf92e53d3346" providerId="ADAL" clId="{28E0DF98-8671-4026-B96C-EBD7FCF1008C}" dt="2023-09-19T09:23:08.151" v="574" actId="478"/>
          <ac:spMkLst>
            <pc:docMk/>
            <pc:sldMk cId="3568117948" sldId="2134805528"/>
            <ac:spMk id="16" creationId="{2AC2DD62-71A2-9092-DE73-7CEDE154D96C}"/>
          </ac:spMkLst>
        </pc:spChg>
        <pc:spChg chg="del">
          <ac:chgData name="Kazymyrov, Oleksandr" userId="2f620865-d50f-4a43-9142-cf92e53d3346" providerId="ADAL" clId="{28E0DF98-8671-4026-B96C-EBD7FCF1008C}" dt="2023-09-19T09:23:52.333" v="579" actId="478"/>
          <ac:spMkLst>
            <pc:docMk/>
            <pc:sldMk cId="3568117948" sldId="2134805528"/>
            <ac:spMk id="17" creationId="{FEB2C3A3-BAE9-8D94-0B21-82B06EC661FC}"/>
          </ac:spMkLst>
        </pc:spChg>
        <pc:spChg chg="del">
          <ac:chgData name="Kazymyrov, Oleksandr" userId="2f620865-d50f-4a43-9142-cf92e53d3346" providerId="ADAL" clId="{28E0DF98-8671-4026-B96C-EBD7FCF1008C}" dt="2023-09-19T09:23:52.333" v="579" actId="478"/>
          <ac:spMkLst>
            <pc:docMk/>
            <pc:sldMk cId="3568117948" sldId="2134805528"/>
            <ac:spMk id="18" creationId="{3DD1448A-2883-F148-58BE-BA682D2C19F4}"/>
          </ac:spMkLst>
        </pc:spChg>
        <pc:spChg chg="del">
          <ac:chgData name="Kazymyrov, Oleksandr" userId="2f620865-d50f-4a43-9142-cf92e53d3346" providerId="ADAL" clId="{28E0DF98-8671-4026-B96C-EBD7FCF1008C}" dt="2023-09-19T09:24:08.471" v="582" actId="478"/>
          <ac:spMkLst>
            <pc:docMk/>
            <pc:sldMk cId="3568117948" sldId="2134805528"/>
            <ac:spMk id="19" creationId="{B65ED68F-D5D4-3F4A-526D-D1495B079847}"/>
          </ac:spMkLst>
        </pc:spChg>
        <pc:spChg chg="del">
          <ac:chgData name="Kazymyrov, Oleksandr" userId="2f620865-d50f-4a43-9142-cf92e53d3346" providerId="ADAL" clId="{28E0DF98-8671-4026-B96C-EBD7FCF1008C}" dt="2023-09-19T09:24:06.756" v="581" actId="478"/>
          <ac:spMkLst>
            <pc:docMk/>
            <pc:sldMk cId="3568117948" sldId="2134805528"/>
            <ac:spMk id="20" creationId="{BFD0EB64-FA8F-F487-C21F-B1CF27DB25EB}"/>
          </ac:spMkLst>
        </pc:spChg>
        <pc:spChg chg="mod topLvl">
          <ac:chgData name="Kazymyrov, Oleksandr" userId="2f620865-d50f-4a43-9142-cf92e53d3346" providerId="ADAL" clId="{28E0DF98-8671-4026-B96C-EBD7FCF1008C}" dt="2023-09-19T09:24:59.321" v="587" actId="164"/>
          <ac:spMkLst>
            <pc:docMk/>
            <pc:sldMk cId="3568117948" sldId="2134805528"/>
            <ac:spMk id="23" creationId="{9BD3B7CB-86B5-EA43-FC8D-2F258F2B164C}"/>
          </ac:spMkLst>
        </pc:spChg>
        <pc:spChg chg="mod topLvl">
          <ac:chgData name="Kazymyrov, Oleksandr" userId="2f620865-d50f-4a43-9142-cf92e53d3346" providerId="ADAL" clId="{28E0DF98-8671-4026-B96C-EBD7FCF1008C}" dt="2023-09-19T09:24:59.321" v="587" actId="164"/>
          <ac:spMkLst>
            <pc:docMk/>
            <pc:sldMk cId="3568117948" sldId="2134805528"/>
            <ac:spMk id="24" creationId="{45309DEC-3059-8978-CDAB-04FFD9E9D41E}"/>
          </ac:spMkLst>
        </pc:spChg>
        <pc:spChg chg="del">
          <ac:chgData name="Kazymyrov, Oleksandr" userId="2f620865-d50f-4a43-9142-cf92e53d3346" providerId="ADAL" clId="{28E0DF98-8671-4026-B96C-EBD7FCF1008C}" dt="2023-09-19T09:23:12.701" v="575" actId="478"/>
          <ac:spMkLst>
            <pc:docMk/>
            <pc:sldMk cId="3568117948" sldId="2134805528"/>
            <ac:spMk id="45" creationId="{502330F5-7099-4FE5-42D0-AE9627DAC243}"/>
          </ac:spMkLst>
        </pc:spChg>
        <pc:grpChg chg="add mod">
          <ac:chgData name="Kazymyrov, Oleksandr" userId="2f620865-d50f-4a43-9142-cf92e53d3346" providerId="ADAL" clId="{28E0DF98-8671-4026-B96C-EBD7FCF1008C}" dt="2023-09-19T09:25:26.156" v="591" actId="1076"/>
          <ac:grpSpMkLst>
            <pc:docMk/>
            <pc:sldMk cId="3568117948" sldId="2134805528"/>
            <ac:grpSpMk id="3" creationId="{C053C54B-4C36-0772-CB22-83FC80422488}"/>
          </ac:grpSpMkLst>
        </pc:grpChg>
        <pc:grpChg chg="add mod">
          <ac:chgData name="Kazymyrov, Oleksandr" userId="2f620865-d50f-4a43-9142-cf92e53d3346" providerId="ADAL" clId="{28E0DF98-8671-4026-B96C-EBD7FCF1008C}" dt="2023-09-19T09:25:17.163" v="589" actId="465"/>
          <ac:grpSpMkLst>
            <pc:docMk/>
            <pc:sldMk cId="3568117948" sldId="2134805528"/>
            <ac:grpSpMk id="4" creationId="{6DC20746-242C-CF46-0384-6D582FC8E46E}"/>
          </ac:grpSpMkLst>
        </pc:grpChg>
        <pc:grpChg chg="add mod">
          <ac:chgData name="Kazymyrov, Oleksandr" userId="2f620865-d50f-4a43-9142-cf92e53d3346" providerId="ADAL" clId="{28E0DF98-8671-4026-B96C-EBD7FCF1008C}" dt="2023-09-19T09:25:23.598" v="590" actId="1076"/>
          <ac:grpSpMkLst>
            <pc:docMk/>
            <pc:sldMk cId="3568117948" sldId="2134805528"/>
            <ac:grpSpMk id="5" creationId="{0C41FD1B-7484-DFC4-C775-744888A7DEDD}"/>
          </ac:grpSpMkLst>
        </pc:grpChg>
        <pc:grpChg chg="del mod">
          <ac:chgData name="Kazymyrov, Oleksandr" userId="2f620865-d50f-4a43-9142-cf92e53d3346" providerId="ADAL" clId="{28E0DF98-8671-4026-B96C-EBD7FCF1008C}" dt="2023-09-19T09:24:41.667" v="583" actId="165"/>
          <ac:grpSpMkLst>
            <pc:docMk/>
            <pc:sldMk cId="3568117948" sldId="2134805528"/>
            <ac:grpSpMk id="12" creationId="{94039048-0794-3149-D6D5-EF75F0459073}"/>
          </ac:grpSpMkLst>
        </pc:grpChg>
        <pc:grpChg chg="del">
          <ac:chgData name="Kazymyrov, Oleksandr" userId="2f620865-d50f-4a43-9142-cf92e53d3346" providerId="ADAL" clId="{28E0DF98-8671-4026-B96C-EBD7FCF1008C}" dt="2023-09-19T09:24:57.451" v="586" actId="165"/>
          <ac:grpSpMkLst>
            <pc:docMk/>
            <pc:sldMk cId="3568117948" sldId="2134805528"/>
            <ac:grpSpMk id="25" creationId="{46835BCF-D9F5-AEEA-5CFC-C3D3BF67C917}"/>
          </ac:grpSpMkLst>
        </pc:grpChg>
        <pc:picChg chg="mod topLvl">
          <ac:chgData name="Kazymyrov, Oleksandr" userId="2f620865-d50f-4a43-9142-cf92e53d3346" providerId="ADAL" clId="{28E0DF98-8671-4026-B96C-EBD7FCF1008C}" dt="2023-09-19T09:24:46.661" v="584" actId="164"/>
          <ac:picMkLst>
            <pc:docMk/>
            <pc:sldMk cId="3568117948" sldId="2134805528"/>
            <ac:picMk id="8" creationId="{A42F7AF4-EE12-E249-94D0-63F76F32E8A0}"/>
          </ac:picMkLst>
        </pc:picChg>
        <pc:picChg chg="mod ord">
          <ac:chgData name="Kazymyrov, Oleksandr" userId="2f620865-d50f-4a43-9142-cf92e53d3346" providerId="ADAL" clId="{28E0DF98-8671-4026-B96C-EBD7FCF1008C}" dt="2023-09-19T09:29:24.521" v="598" actId="700"/>
          <ac:picMkLst>
            <pc:docMk/>
            <pc:sldMk cId="3568117948" sldId="2134805528"/>
            <ac:picMk id="9" creationId="{906CF92D-3B78-337A-D0DE-92105D9BDBBE}"/>
          </ac:picMkLst>
        </pc:picChg>
        <pc:picChg chg="del">
          <ac:chgData name="Kazymyrov, Oleksandr" userId="2f620865-d50f-4a43-9142-cf92e53d3346" providerId="ADAL" clId="{28E0DF98-8671-4026-B96C-EBD7FCF1008C}" dt="2023-09-19T09:23:52.333" v="579" actId="478"/>
          <ac:picMkLst>
            <pc:docMk/>
            <pc:sldMk cId="3568117948" sldId="2134805528"/>
            <ac:picMk id="14" creationId="{70850754-0B5E-283D-D6C1-2AF33C837407}"/>
          </ac:picMkLst>
        </pc:picChg>
        <pc:picChg chg="del">
          <ac:chgData name="Kazymyrov, Oleksandr" userId="2f620865-d50f-4a43-9142-cf92e53d3346" providerId="ADAL" clId="{28E0DF98-8671-4026-B96C-EBD7FCF1008C}" dt="2023-09-19T09:24:06.756" v="581" actId="478"/>
          <ac:picMkLst>
            <pc:docMk/>
            <pc:sldMk cId="3568117948" sldId="2134805528"/>
            <ac:picMk id="15" creationId="{3660B9D9-6B42-C3F2-8921-74D2D60FD9B3}"/>
          </ac:picMkLst>
        </pc:picChg>
        <pc:picChg chg="del">
          <ac:chgData name="Kazymyrov, Oleksandr" userId="2f620865-d50f-4a43-9142-cf92e53d3346" providerId="ADAL" clId="{28E0DF98-8671-4026-B96C-EBD7FCF1008C}" dt="2023-09-19T09:23:12.701" v="575" actId="478"/>
          <ac:picMkLst>
            <pc:docMk/>
            <pc:sldMk cId="3568117948" sldId="2134805528"/>
            <ac:picMk id="27" creationId="{9509C8DD-9181-30DD-B17E-D8DB46A6D675}"/>
          </ac:picMkLst>
        </pc:picChg>
        <pc:picChg chg="mod">
          <ac:chgData name="Kazymyrov, Oleksandr" userId="2f620865-d50f-4a43-9142-cf92e53d3346" providerId="ADAL" clId="{28E0DF98-8671-4026-B96C-EBD7FCF1008C}" dt="2023-09-19T09:24:51.611" v="585" actId="164"/>
          <ac:picMkLst>
            <pc:docMk/>
            <pc:sldMk cId="3568117948" sldId="2134805528"/>
            <ac:picMk id="29" creationId="{7C27A9F5-8E94-D304-2A14-228591F6FADD}"/>
          </ac:picMkLst>
        </pc:picChg>
        <pc:picChg chg="mod topLvl">
          <ac:chgData name="Kazymyrov, Oleksandr" userId="2f620865-d50f-4a43-9142-cf92e53d3346" providerId="ADAL" clId="{28E0DF98-8671-4026-B96C-EBD7FCF1008C}" dt="2023-09-19T09:24:59.321" v="587" actId="164"/>
          <ac:picMkLst>
            <pc:docMk/>
            <pc:sldMk cId="3568117948" sldId="2134805528"/>
            <ac:picMk id="39" creationId="{46337749-989B-926D-58B1-2789A7146646}"/>
          </ac:picMkLst>
        </pc:picChg>
      </pc:sldChg>
      <pc:sldChg chg="addSp delSp modSp new mod ord">
        <pc:chgData name="Kazymyrov, Oleksandr" userId="2f620865-d50f-4a43-9142-cf92e53d3346" providerId="ADAL" clId="{28E0DF98-8671-4026-B96C-EBD7FCF1008C}" dt="2023-09-22T11:49:26.033" v="1263" actId="1076"/>
        <pc:sldMkLst>
          <pc:docMk/>
          <pc:sldMk cId="3503406260" sldId="2134805529"/>
        </pc:sldMkLst>
        <pc:spChg chg="mod">
          <ac:chgData name="Kazymyrov, Oleksandr" userId="2f620865-d50f-4a43-9142-cf92e53d3346" providerId="ADAL" clId="{28E0DF98-8671-4026-B96C-EBD7FCF1008C}" dt="2023-09-19T08:31:26.104" v="202" actId="27636"/>
          <ac:spMkLst>
            <pc:docMk/>
            <pc:sldMk cId="3503406260" sldId="2134805529"/>
            <ac:spMk id="2" creationId="{D5DE4BC4-EA13-4A93-A954-FAD4F0676422}"/>
          </ac:spMkLst>
        </pc:spChg>
        <pc:spChg chg="mod">
          <ac:chgData name="Kazymyrov, Oleksandr" userId="2f620865-d50f-4a43-9142-cf92e53d3346" providerId="ADAL" clId="{28E0DF98-8671-4026-B96C-EBD7FCF1008C}" dt="2023-09-19T08:28:50.027" v="126"/>
          <ac:spMkLst>
            <pc:docMk/>
            <pc:sldMk cId="3503406260" sldId="2134805529"/>
            <ac:spMk id="3" creationId="{28C5DBFC-3B6C-9BB6-B9B9-C0FBE047DDD1}"/>
          </ac:spMkLst>
        </pc:spChg>
        <pc:spChg chg="del">
          <ac:chgData name="Kazymyrov, Oleksandr" userId="2f620865-d50f-4a43-9142-cf92e53d3346" providerId="ADAL" clId="{28E0DF98-8671-4026-B96C-EBD7FCF1008C}" dt="2023-09-19T08:26:27.586" v="119"/>
          <ac:spMkLst>
            <pc:docMk/>
            <pc:sldMk cId="3503406260" sldId="2134805529"/>
            <ac:spMk id="4" creationId="{5DBC4011-1B5F-66D5-01DC-3F1C885F7003}"/>
          </ac:spMkLst>
        </pc:spChg>
        <pc:spChg chg="mod">
          <ac:chgData name="Kazymyrov, Oleksandr" userId="2f620865-d50f-4a43-9142-cf92e53d3346" providerId="ADAL" clId="{28E0DF98-8671-4026-B96C-EBD7FCF1008C}" dt="2023-09-19T08:28:55.776" v="127"/>
          <ac:spMkLst>
            <pc:docMk/>
            <pc:sldMk cId="3503406260" sldId="2134805529"/>
            <ac:spMk id="5" creationId="{64E760BC-39E9-E139-7CA2-F28BEE70BB5B}"/>
          </ac:spMkLst>
        </pc:spChg>
        <pc:spChg chg="mod">
          <ac:chgData name="Kazymyrov, Oleksandr" userId="2f620865-d50f-4a43-9142-cf92e53d3346" providerId="ADAL" clId="{28E0DF98-8671-4026-B96C-EBD7FCF1008C}" dt="2023-09-19T08:36:00.068" v="325" actId="27636"/>
          <ac:spMkLst>
            <pc:docMk/>
            <pc:sldMk cId="3503406260" sldId="2134805529"/>
            <ac:spMk id="6" creationId="{9CEF7306-AE02-C7A0-8FB0-881F42E1394A}"/>
          </ac:spMkLst>
        </pc:spChg>
        <pc:spChg chg="del">
          <ac:chgData name="Kazymyrov, Oleksandr" userId="2f620865-d50f-4a43-9142-cf92e53d3346" providerId="ADAL" clId="{28E0DF98-8671-4026-B96C-EBD7FCF1008C}" dt="2023-09-19T08:33:20.621" v="267"/>
          <ac:spMkLst>
            <pc:docMk/>
            <pc:sldMk cId="3503406260" sldId="2134805529"/>
            <ac:spMk id="7" creationId="{8916838E-2623-03B9-AB26-C75ABF06357B}"/>
          </ac:spMkLst>
        </pc:spChg>
        <pc:spChg chg="mod">
          <ac:chgData name="Kazymyrov, Oleksandr" userId="2f620865-d50f-4a43-9142-cf92e53d3346" providerId="ADAL" clId="{28E0DF98-8671-4026-B96C-EBD7FCF1008C}" dt="2023-09-19T08:34:48.568" v="290" actId="113"/>
          <ac:spMkLst>
            <pc:docMk/>
            <pc:sldMk cId="3503406260" sldId="2134805529"/>
            <ac:spMk id="8" creationId="{CCCAE943-CDAF-9597-15C3-32023D2BAC4C}"/>
          </ac:spMkLst>
        </pc:spChg>
        <pc:spChg chg="mod">
          <ac:chgData name="Kazymyrov, Oleksandr" userId="2f620865-d50f-4a43-9142-cf92e53d3346" providerId="ADAL" clId="{28E0DF98-8671-4026-B96C-EBD7FCF1008C}" dt="2023-09-19T08:31:52.326" v="255" actId="20577"/>
          <ac:spMkLst>
            <pc:docMk/>
            <pc:sldMk cId="3503406260" sldId="2134805529"/>
            <ac:spMk id="9" creationId="{D480A301-84A7-8BEE-5FBF-F17ACA0D5C98}"/>
          </ac:spMkLst>
        </pc:spChg>
        <pc:spChg chg="add del">
          <ac:chgData name="Kazymyrov, Oleksandr" userId="2f620865-d50f-4a43-9142-cf92e53d3346" providerId="ADAL" clId="{28E0DF98-8671-4026-B96C-EBD7FCF1008C}" dt="2023-09-19T08:32:09.889" v="260"/>
          <ac:spMkLst>
            <pc:docMk/>
            <pc:sldMk cId="3503406260" sldId="2134805529"/>
            <ac:spMk id="10" creationId="{F88D94B4-49A7-7B04-FA75-71646F995850}"/>
          </ac:spMkLst>
        </pc:spChg>
        <pc:spChg chg="mod">
          <ac:chgData name="Kazymyrov, Oleksandr" userId="2f620865-d50f-4a43-9142-cf92e53d3346" providerId="ADAL" clId="{28E0DF98-8671-4026-B96C-EBD7FCF1008C}" dt="2023-09-19T08:29:05.386" v="136" actId="113"/>
          <ac:spMkLst>
            <pc:docMk/>
            <pc:sldMk cId="3503406260" sldId="2134805529"/>
            <ac:spMk id="11" creationId="{C0AAEF84-0724-038F-D7E8-666CF54D7253}"/>
          </ac:spMkLst>
        </pc:spChg>
        <pc:picChg chg="add mod">
          <ac:chgData name="Kazymyrov, Oleksandr" userId="2f620865-d50f-4a43-9142-cf92e53d3346" providerId="ADAL" clId="{28E0DF98-8671-4026-B96C-EBD7FCF1008C}" dt="2023-09-22T11:49:15.110" v="1262" actId="1035"/>
          <ac:picMkLst>
            <pc:docMk/>
            <pc:sldMk cId="3503406260" sldId="2134805529"/>
            <ac:picMk id="12" creationId="{63C98135-CCFE-17F4-AC4E-0E0CA38E883F}"/>
          </ac:picMkLst>
        </pc:picChg>
        <pc:picChg chg="add del mod">
          <ac:chgData name="Kazymyrov, Oleksandr" userId="2f620865-d50f-4a43-9142-cf92e53d3346" providerId="ADAL" clId="{28E0DF98-8671-4026-B96C-EBD7FCF1008C}" dt="2023-09-22T11:49:15.110" v="1262" actId="1035"/>
          <ac:picMkLst>
            <pc:docMk/>
            <pc:sldMk cId="3503406260" sldId="2134805529"/>
            <ac:picMk id="13" creationId="{06BA7E56-D48E-0B81-1A1A-C625CF946E4E}"/>
          </ac:picMkLst>
        </pc:picChg>
        <pc:picChg chg="add mod">
          <ac:chgData name="Kazymyrov, Oleksandr" userId="2f620865-d50f-4a43-9142-cf92e53d3346" providerId="ADAL" clId="{28E0DF98-8671-4026-B96C-EBD7FCF1008C}" dt="2023-09-22T11:49:26.033" v="1263" actId="1076"/>
          <ac:picMkLst>
            <pc:docMk/>
            <pc:sldMk cId="3503406260" sldId="2134805529"/>
            <ac:picMk id="14" creationId="{65FDE1FB-A106-E4F9-CBC7-157170012790}"/>
          </ac:picMkLst>
        </pc:picChg>
      </pc:sldChg>
      <pc:sldChg chg="addSp delSp modSp new mod">
        <pc:chgData name="Kazymyrov, Oleksandr" userId="2f620865-d50f-4a43-9142-cf92e53d3346" providerId="ADAL" clId="{28E0DF98-8671-4026-B96C-EBD7FCF1008C}" dt="2023-09-19T09:21:50.505" v="566" actId="1440"/>
        <pc:sldMkLst>
          <pc:docMk/>
          <pc:sldMk cId="2675879213" sldId="2134805530"/>
        </pc:sldMkLst>
        <pc:spChg chg="mod">
          <ac:chgData name="Kazymyrov, Oleksandr" userId="2f620865-d50f-4a43-9142-cf92e53d3346" providerId="ADAL" clId="{28E0DF98-8671-4026-B96C-EBD7FCF1008C}" dt="2023-09-19T09:21:30.844" v="545"/>
          <ac:spMkLst>
            <pc:docMk/>
            <pc:sldMk cId="2675879213" sldId="2134805530"/>
            <ac:spMk id="2" creationId="{2D4BB909-69A7-235F-8E3F-042A6C02312E}"/>
          </ac:spMkLst>
        </pc:spChg>
        <pc:spChg chg="del mod">
          <ac:chgData name="Kazymyrov, Oleksandr" userId="2f620865-d50f-4a43-9142-cf92e53d3346" providerId="ADAL" clId="{28E0DF98-8671-4026-B96C-EBD7FCF1008C}" dt="2023-09-19T09:17:31.701" v="458" actId="22"/>
          <ac:spMkLst>
            <pc:docMk/>
            <pc:sldMk cId="2675879213" sldId="2134805530"/>
            <ac:spMk id="3" creationId="{B3B4BC6D-7A99-42DA-B77A-C7B5994A1AF6}"/>
          </ac:spMkLst>
        </pc:spChg>
        <pc:picChg chg="add mod ord modCrop">
          <ac:chgData name="Kazymyrov, Oleksandr" userId="2f620865-d50f-4a43-9142-cf92e53d3346" providerId="ADAL" clId="{28E0DF98-8671-4026-B96C-EBD7FCF1008C}" dt="2023-09-19T09:21:50.505" v="566" actId="1440"/>
          <ac:picMkLst>
            <pc:docMk/>
            <pc:sldMk cId="2675879213" sldId="2134805530"/>
            <ac:picMk id="5" creationId="{93481ED2-CA3E-72ED-0D51-1924468FFFC9}"/>
          </ac:picMkLst>
        </pc:picChg>
      </pc:sldChg>
      <pc:sldChg chg="addSp delSp modSp add mod">
        <pc:chgData name="Kazymyrov, Oleksandr" userId="2f620865-d50f-4a43-9142-cf92e53d3346" providerId="ADAL" clId="{28E0DF98-8671-4026-B96C-EBD7FCF1008C}" dt="2023-09-19T09:22:11.793" v="573" actId="12788"/>
        <pc:sldMkLst>
          <pc:docMk/>
          <pc:sldMk cId="2249389962" sldId="2134805531"/>
        </pc:sldMkLst>
        <pc:spChg chg="mod">
          <ac:chgData name="Kazymyrov, Oleksandr" userId="2f620865-d50f-4a43-9142-cf92e53d3346" providerId="ADAL" clId="{28E0DF98-8671-4026-B96C-EBD7FCF1008C}" dt="2023-09-19T09:21:59.257" v="570" actId="20577"/>
          <ac:spMkLst>
            <pc:docMk/>
            <pc:sldMk cId="2249389962" sldId="2134805531"/>
            <ac:spMk id="2" creationId="{2D4BB909-69A7-235F-8E3F-042A6C02312E}"/>
          </ac:spMkLst>
        </pc:spChg>
        <pc:spChg chg="add del mod">
          <ac:chgData name="Kazymyrov, Oleksandr" userId="2f620865-d50f-4a43-9142-cf92e53d3346" providerId="ADAL" clId="{28E0DF98-8671-4026-B96C-EBD7FCF1008C}" dt="2023-09-19T09:20:55.386" v="543" actId="22"/>
          <ac:spMkLst>
            <pc:docMk/>
            <pc:sldMk cId="2249389962" sldId="2134805531"/>
            <ac:spMk id="4" creationId="{4991D7C6-45AA-DBE3-DA71-817A8E910CEA}"/>
          </ac:spMkLst>
        </pc:spChg>
        <pc:picChg chg="del">
          <ac:chgData name="Kazymyrov, Oleksandr" userId="2f620865-d50f-4a43-9142-cf92e53d3346" providerId="ADAL" clId="{28E0DF98-8671-4026-B96C-EBD7FCF1008C}" dt="2023-09-19T09:20:54.128" v="541" actId="478"/>
          <ac:picMkLst>
            <pc:docMk/>
            <pc:sldMk cId="2249389962" sldId="2134805531"/>
            <ac:picMk id="5" creationId="{93481ED2-CA3E-72ED-0D51-1924468FFFC9}"/>
          </ac:picMkLst>
        </pc:picChg>
        <pc:picChg chg="add mod ord">
          <ac:chgData name="Kazymyrov, Oleksandr" userId="2f620865-d50f-4a43-9142-cf92e53d3346" providerId="ADAL" clId="{28E0DF98-8671-4026-B96C-EBD7FCF1008C}" dt="2023-09-19T09:22:11.793" v="573" actId="12788"/>
          <ac:picMkLst>
            <pc:docMk/>
            <pc:sldMk cId="2249389962" sldId="2134805531"/>
            <ac:picMk id="7" creationId="{9A3CDDE2-B888-5E42-1961-B043FFF36F71}"/>
          </ac:picMkLst>
        </pc:picChg>
      </pc:sldChg>
      <pc:sldChg chg="addSp delSp modSp new mod">
        <pc:chgData name="Kazymyrov, Oleksandr" userId="2f620865-d50f-4a43-9142-cf92e53d3346" providerId="ADAL" clId="{28E0DF98-8671-4026-B96C-EBD7FCF1008C}" dt="2023-09-22T11:40:41.569" v="1252" actId="1076"/>
        <pc:sldMkLst>
          <pc:docMk/>
          <pc:sldMk cId="1528580386" sldId="2134805532"/>
        </pc:sldMkLst>
        <pc:spChg chg="mod">
          <ac:chgData name="Kazymyrov, Oleksandr" userId="2f620865-d50f-4a43-9142-cf92e53d3346" providerId="ADAL" clId="{28E0DF98-8671-4026-B96C-EBD7FCF1008C}" dt="2023-09-19T09:54:49.698" v="602"/>
          <ac:spMkLst>
            <pc:docMk/>
            <pc:sldMk cId="1528580386" sldId="2134805532"/>
            <ac:spMk id="2" creationId="{8D1D0070-3EA8-CD23-4222-F3BE88259B7A}"/>
          </ac:spMkLst>
        </pc:spChg>
        <pc:spChg chg="add del mod">
          <ac:chgData name="Kazymyrov, Oleksandr" userId="2f620865-d50f-4a43-9142-cf92e53d3346" providerId="ADAL" clId="{28E0DF98-8671-4026-B96C-EBD7FCF1008C}" dt="2023-09-22T11:38:49.993" v="1230"/>
          <ac:spMkLst>
            <pc:docMk/>
            <pc:sldMk cId="1528580386" sldId="2134805532"/>
            <ac:spMk id="3" creationId="{23EE0333-B450-D2CC-3DF2-42DD8A15401D}"/>
          </ac:spMkLst>
        </pc:spChg>
        <pc:spChg chg="del mod">
          <ac:chgData name="Kazymyrov, Oleksandr" userId="2f620865-d50f-4a43-9142-cf92e53d3346" providerId="ADAL" clId="{28E0DF98-8671-4026-B96C-EBD7FCF1008C}" dt="2023-09-19T09:54:25.827" v="601"/>
          <ac:spMkLst>
            <pc:docMk/>
            <pc:sldMk cId="1528580386" sldId="2134805532"/>
            <ac:spMk id="3" creationId="{70E2959F-4C6F-A94A-9973-FCCE6D77E0F0}"/>
          </ac:spMkLst>
        </pc:spChg>
        <pc:spChg chg="add mod">
          <ac:chgData name="Kazymyrov, Oleksandr" userId="2f620865-d50f-4a43-9142-cf92e53d3346" providerId="ADAL" clId="{28E0DF98-8671-4026-B96C-EBD7FCF1008C}" dt="2023-09-19T09:56:40.271" v="628" actId="20577"/>
          <ac:spMkLst>
            <pc:docMk/>
            <pc:sldMk cId="1528580386" sldId="2134805532"/>
            <ac:spMk id="4" creationId="{E0BE3725-DA7E-622C-9BA3-8A54F99CD9AC}"/>
          </ac:spMkLst>
        </pc:spChg>
        <pc:spChg chg="add del mod">
          <ac:chgData name="Kazymyrov, Oleksandr" userId="2f620865-d50f-4a43-9142-cf92e53d3346" providerId="ADAL" clId="{28E0DF98-8671-4026-B96C-EBD7FCF1008C}" dt="2023-09-22T11:38:49.993" v="1230"/>
          <ac:spMkLst>
            <pc:docMk/>
            <pc:sldMk cId="1528580386" sldId="2134805532"/>
            <ac:spMk id="5" creationId="{08BF750C-F921-3996-FE4E-48510FE8EA7E}"/>
          </ac:spMkLst>
        </pc:spChg>
        <pc:spChg chg="add del mod">
          <ac:chgData name="Kazymyrov, Oleksandr" userId="2f620865-d50f-4a43-9142-cf92e53d3346" providerId="ADAL" clId="{28E0DF98-8671-4026-B96C-EBD7FCF1008C}" dt="2023-09-19T10:01:58.794" v="675" actId="478"/>
          <ac:spMkLst>
            <pc:docMk/>
            <pc:sldMk cId="1528580386" sldId="2134805532"/>
            <ac:spMk id="5" creationId="{733E3259-CCA9-C219-EE1A-3FB2F3F6A6B4}"/>
          </ac:spMkLst>
        </pc:spChg>
        <pc:spChg chg="add del mod">
          <ac:chgData name="Kazymyrov, Oleksandr" userId="2f620865-d50f-4a43-9142-cf92e53d3346" providerId="ADAL" clId="{28E0DF98-8671-4026-B96C-EBD7FCF1008C}" dt="2023-09-19T10:04:05.409" v="699" actId="478"/>
          <ac:spMkLst>
            <pc:docMk/>
            <pc:sldMk cId="1528580386" sldId="2134805532"/>
            <ac:spMk id="6" creationId="{8017105A-B3DE-835A-2BB9-B840C0A72851}"/>
          </ac:spMkLst>
        </pc:spChg>
        <pc:spChg chg="add del mod">
          <ac:chgData name="Kazymyrov, Oleksandr" userId="2f620865-d50f-4a43-9142-cf92e53d3346" providerId="ADAL" clId="{28E0DF98-8671-4026-B96C-EBD7FCF1008C}" dt="2023-09-19T10:00:37.630" v="653" actId="478"/>
          <ac:spMkLst>
            <pc:docMk/>
            <pc:sldMk cId="1528580386" sldId="2134805532"/>
            <ac:spMk id="7" creationId="{90440DC3-0D02-C5AB-E6F1-C84BFB306E92}"/>
          </ac:spMkLst>
        </pc:spChg>
        <pc:spChg chg="add del mod">
          <ac:chgData name="Kazymyrov, Oleksandr" userId="2f620865-d50f-4a43-9142-cf92e53d3346" providerId="ADAL" clId="{28E0DF98-8671-4026-B96C-EBD7FCF1008C}" dt="2023-09-22T11:39:16.544" v="1237"/>
          <ac:spMkLst>
            <pc:docMk/>
            <pc:sldMk cId="1528580386" sldId="2134805532"/>
            <ac:spMk id="7" creationId="{D6888B03-5D9C-45EB-7CDA-F0B58577D6EC}"/>
          </ac:spMkLst>
        </pc:spChg>
        <pc:spChg chg="add del mod">
          <ac:chgData name="Kazymyrov, Oleksandr" userId="2f620865-d50f-4a43-9142-cf92e53d3346" providerId="ADAL" clId="{28E0DF98-8671-4026-B96C-EBD7FCF1008C}" dt="2023-09-19T10:00:28.075" v="645"/>
          <ac:spMkLst>
            <pc:docMk/>
            <pc:sldMk cId="1528580386" sldId="2134805532"/>
            <ac:spMk id="8" creationId="{44ED7264-98B6-B6BE-1FF4-58145253BEBE}"/>
          </ac:spMkLst>
        </pc:spChg>
        <pc:spChg chg="add del mod">
          <ac:chgData name="Kazymyrov, Oleksandr" userId="2f620865-d50f-4a43-9142-cf92e53d3346" providerId="ADAL" clId="{28E0DF98-8671-4026-B96C-EBD7FCF1008C}" dt="2023-09-22T11:39:16.544" v="1237"/>
          <ac:spMkLst>
            <pc:docMk/>
            <pc:sldMk cId="1528580386" sldId="2134805532"/>
            <ac:spMk id="8" creationId="{6B32DA4C-4C71-8436-2AA6-104968EF8695}"/>
          </ac:spMkLst>
        </pc:spChg>
        <pc:spChg chg="add del mod">
          <ac:chgData name="Kazymyrov, Oleksandr" userId="2f620865-d50f-4a43-9142-cf92e53d3346" providerId="ADAL" clId="{28E0DF98-8671-4026-B96C-EBD7FCF1008C}" dt="2023-09-19T10:00:28.075" v="645"/>
          <ac:spMkLst>
            <pc:docMk/>
            <pc:sldMk cId="1528580386" sldId="2134805532"/>
            <ac:spMk id="9" creationId="{9E1D7372-539E-A0A0-FD57-3531DA6F5DBF}"/>
          </ac:spMkLst>
        </pc:spChg>
        <pc:spChg chg="add del mod">
          <ac:chgData name="Kazymyrov, Oleksandr" userId="2f620865-d50f-4a43-9142-cf92e53d3346" providerId="ADAL" clId="{28E0DF98-8671-4026-B96C-EBD7FCF1008C}" dt="2023-09-19T10:00:32.547" v="649"/>
          <ac:spMkLst>
            <pc:docMk/>
            <pc:sldMk cId="1528580386" sldId="2134805532"/>
            <ac:spMk id="10" creationId="{5284FB98-A5C5-ECAC-E305-BE58C770B2FE}"/>
          </ac:spMkLst>
        </pc:spChg>
        <pc:spChg chg="add del mod">
          <ac:chgData name="Kazymyrov, Oleksandr" userId="2f620865-d50f-4a43-9142-cf92e53d3346" providerId="ADAL" clId="{28E0DF98-8671-4026-B96C-EBD7FCF1008C}" dt="2023-09-22T11:39:33.737" v="1244"/>
          <ac:spMkLst>
            <pc:docMk/>
            <pc:sldMk cId="1528580386" sldId="2134805532"/>
            <ac:spMk id="10" creationId="{E22D1445-F624-4A9C-476E-C8B166970E9F}"/>
          </ac:spMkLst>
        </pc:spChg>
        <pc:spChg chg="add del mod">
          <ac:chgData name="Kazymyrov, Oleksandr" userId="2f620865-d50f-4a43-9142-cf92e53d3346" providerId="ADAL" clId="{28E0DF98-8671-4026-B96C-EBD7FCF1008C}" dt="2023-09-22T11:39:33.737" v="1244"/>
          <ac:spMkLst>
            <pc:docMk/>
            <pc:sldMk cId="1528580386" sldId="2134805532"/>
            <ac:spMk id="11" creationId="{31A6DDBC-81BA-C88B-C8A4-92E245FC82B2}"/>
          </ac:spMkLst>
        </pc:spChg>
        <pc:spChg chg="add del mod">
          <ac:chgData name="Kazymyrov, Oleksandr" userId="2f620865-d50f-4a43-9142-cf92e53d3346" providerId="ADAL" clId="{28E0DF98-8671-4026-B96C-EBD7FCF1008C}" dt="2023-09-19T10:00:32.547" v="649"/>
          <ac:spMkLst>
            <pc:docMk/>
            <pc:sldMk cId="1528580386" sldId="2134805532"/>
            <ac:spMk id="11" creationId="{4D395B89-D1AB-1FF4-AF96-2F69ABCD72BC}"/>
          </ac:spMkLst>
        </pc:spChg>
        <pc:spChg chg="add del mod">
          <ac:chgData name="Kazymyrov, Oleksandr" userId="2f620865-d50f-4a43-9142-cf92e53d3346" providerId="ADAL" clId="{28E0DF98-8671-4026-B96C-EBD7FCF1008C}" dt="2023-09-19T10:01:55.164" v="672"/>
          <ac:spMkLst>
            <pc:docMk/>
            <pc:sldMk cId="1528580386" sldId="2134805532"/>
            <ac:spMk id="13" creationId="{B7EACC13-0B02-D7D2-9303-A6A6F1EDE3DD}"/>
          </ac:spMkLst>
        </pc:spChg>
        <pc:spChg chg="add del mod">
          <ac:chgData name="Kazymyrov, Oleksandr" userId="2f620865-d50f-4a43-9142-cf92e53d3346" providerId="ADAL" clId="{28E0DF98-8671-4026-B96C-EBD7FCF1008C}" dt="2023-09-19T10:01:55.164" v="672"/>
          <ac:spMkLst>
            <pc:docMk/>
            <pc:sldMk cId="1528580386" sldId="2134805532"/>
            <ac:spMk id="14" creationId="{764E342C-E2C6-C49C-1E35-0347AF62E9F0}"/>
          </ac:spMkLst>
        </pc:spChg>
        <pc:spChg chg="add del mod">
          <ac:chgData name="Kazymyrov, Oleksandr" userId="2f620865-d50f-4a43-9142-cf92e53d3346" providerId="ADAL" clId="{28E0DF98-8671-4026-B96C-EBD7FCF1008C}" dt="2023-09-19T10:04:07.757" v="701"/>
          <ac:spMkLst>
            <pc:docMk/>
            <pc:sldMk cId="1528580386" sldId="2134805532"/>
            <ac:spMk id="16" creationId="{11CDB6BA-057B-549C-8441-6FA9BF581E82}"/>
          </ac:spMkLst>
        </pc:spChg>
        <pc:spChg chg="add del mod">
          <ac:chgData name="Kazymyrov, Oleksandr" userId="2f620865-d50f-4a43-9142-cf92e53d3346" providerId="ADAL" clId="{28E0DF98-8671-4026-B96C-EBD7FCF1008C}" dt="2023-09-19T10:04:07.757" v="701"/>
          <ac:spMkLst>
            <pc:docMk/>
            <pc:sldMk cId="1528580386" sldId="2134805532"/>
            <ac:spMk id="17" creationId="{69226844-4703-9C6F-BE12-FB86A483FC49}"/>
          </ac:spMkLst>
        </pc:spChg>
        <pc:spChg chg="add del mod">
          <ac:chgData name="Kazymyrov, Oleksandr" userId="2f620865-d50f-4a43-9142-cf92e53d3346" providerId="ADAL" clId="{28E0DF98-8671-4026-B96C-EBD7FCF1008C}" dt="2023-09-19T10:06:14.013" v="730"/>
          <ac:spMkLst>
            <pc:docMk/>
            <pc:sldMk cId="1528580386" sldId="2134805532"/>
            <ac:spMk id="19" creationId="{447D00C4-7009-4689-64DF-C82267EAF368}"/>
          </ac:spMkLst>
        </pc:spChg>
        <pc:spChg chg="add del mod">
          <ac:chgData name="Kazymyrov, Oleksandr" userId="2f620865-d50f-4a43-9142-cf92e53d3346" providerId="ADAL" clId="{28E0DF98-8671-4026-B96C-EBD7FCF1008C}" dt="2023-09-19T10:06:14.013" v="730"/>
          <ac:spMkLst>
            <pc:docMk/>
            <pc:sldMk cId="1528580386" sldId="2134805532"/>
            <ac:spMk id="20" creationId="{0C13F9BF-84B3-7E31-85F5-A56B3CF4DCF0}"/>
          </ac:spMkLst>
        </pc:spChg>
        <pc:picChg chg="add mod">
          <ac:chgData name="Kazymyrov, Oleksandr" userId="2f620865-d50f-4a43-9142-cf92e53d3346" providerId="ADAL" clId="{28E0DF98-8671-4026-B96C-EBD7FCF1008C}" dt="2023-09-22T11:39:54.678" v="1251" actId="1076"/>
          <ac:picMkLst>
            <pc:docMk/>
            <pc:sldMk cId="1528580386" sldId="2134805532"/>
            <ac:picMk id="6" creationId="{A64C5E67-75D4-F516-A00A-187FCFD17454}"/>
          </ac:picMkLst>
        </pc:picChg>
        <pc:picChg chg="add mod">
          <ac:chgData name="Kazymyrov, Oleksandr" userId="2f620865-d50f-4a43-9142-cf92e53d3346" providerId="ADAL" clId="{28E0DF98-8671-4026-B96C-EBD7FCF1008C}" dt="2023-09-22T11:39:51.735" v="1250" actId="1076"/>
          <ac:picMkLst>
            <pc:docMk/>
            <pc:sldMk cId="1528580386" sldId="2134805532"/>
            <ac:picMk id="9" creationId="{3E84164B-77EE-B3A2-DAA6-AC059A37D378}"/>
          </ac:picMkLst>
        </pc:picChg>
        <pc:picChg chg="add del">
          <ac:chgData name="Kazymyrov, Oleksandr" userId="2f620865-d50f-4a43-9142-cf92e53d3346" providerId="ADAL" clId="{28E0DF98-8671-4026-B96C-EBD7FCF1008C}" dt="2023-09-19T10:00:33.290" v="651"/>
          <ac:picMkLst>
            <pc:docMk/>
            <pc:sldMk cId="1528580386" sldId="2134805532"/>
            <ac:picMk id="12" creationId="{1CEE95C5-B243-B9A4-5017-AF86CF2E4E92}"/>
          </ac:picMkLst>
        </pc:picChg>
        <pc:picChg chg="add mod">
          <ac:chgData name="Kazymyrov, Oleksandr" userId="2f620865-d50f-4a43-9142-cf92e53d3346" providerId="ADAL" clId="{28E0DF98-8671-4026-B96C-EBD7FCF1008C}" dt="2023-09-22T11:40:41.569" v="1252" actId="1076"/>
          <ac:picMkLst>
            <pc:docMk/>
            <pc:sldMk cId="1528580386" sldId="2134805532"/>
            <ac:picMk id="12" creationId="{5E6351BF-440C-45C4-95BE-479B30E3C8DC}"/>
          </ac:picMkLst>
        </pc:picChg>
        <pc:picChg chg="add del mod">
          <ac:chgData name="Kazymyrov, Oleksandr" userId="2f620865-d50f-4a43-9142-cf92e53d3346" providerId="ADAL" clId="{28E0DF98-8671-4026-B96C-EBD7FCF1008C}" dt="2023-09-22T11:38:58.310" v="1234" actId="478"/>
          <ac:picMkLst>
            <pc:docMk/>
            <pc:sldMk cId="1528580386" sldId="2134805532"/>
            <ac:picMk id="15" creationId="{DE51BC2D-39DC-8487-C5E0-DEF406CC12DD}"/>
          </ac:picMkLst>
        </pc:picChg>
        <pc:picChg chg="add del mod">
          <ac:chgData name="Kazymyrov, Oleksandr" userId="2f620865-d50f-4a43-9142-cf92e53d3346" providerId="ADAL" clId="{28E0DF98-8671-4026-B96C-EBD7FCF1008C}" dt="2023-09-22T11:39:24.912" v="1242" actId="478"/>
          <ac:picMkLst>
            <pc:docMk/>
            <pc:sldMk cId="1528580386" sldId="2134805532"/>
            <ac:picMk id="18" creationId="{112463D3-AE47-1564-4AA1-35040100BCC0}"/>
          </ac:picMkLst>
        </pc:picChg>
        <pc:picChg chg="add del mod">
          <ac:chgData name="Kazymyrov, Oleksandr" userId="2f620865-d50f-4a43-9142-cf92e53d3346" providerId="ADAL" clId="{28E0DF98-8671-4026-B96C-EBD7FCF1008C}" dt="2023-09-22T11:38:46.804" v="1226" actId="478"/>
          <ac:picMkLst>
            <pc:docMk/>
            <pc:sldMk cId="1528580386" sldId="2134805532"/>
            <ac:picMk id="21" creationId="{C4AEF446-57AD-48B5-9CF0-D6EA92AF8B91}"/>
          </ac:picMkLst>
        </pc:picChg>
        <pc:picChg chg="add mod">
          <ac:chgData name="Kazymyrov, Oleksandr" userId="2f620865-d50f-4a43-9142-cf92e53d3346" providerId="ADAL" clId="{28E0DF98-8671-4026-B96C-EBD7FCF1008C}" dt="2023-09-22T11:36:24.867" v="1225" actId="2085"/>
          <ac:picMkLst>
            <pc:docMk/>
            <pc:sldMk cId="1528580386" sldId="2134805532"/>
            <ac:picMk id="2050" creationId="{D937AD6F-4CF3-CDF7-B975-BBC38B0A883F}"/>
          </ac:picMkLst>
        </pc:picChg>
      </pc:sldChg>
      <pc:sldChg chg="addSp delSp modSp add mod ord modShow">
        <pc:chgData name="Kazymyrov, Oleksandr" userId="2f620865-d50f-4a43-9142-cf92e53d3346" providerId="ADAL" clId="{28E0DF98-8671-4026-B96C-EBD7FCF1008C}" dt="2023-09-22T11:39:08.677" v="1235" actId="207"/>
        <pc:sldMkLst>
          <pc:docMk/>
          <pc:sldMk cId="3198417099" sldId="2134805533"/>
        </pc:sldMkLst>
        <pc:spChg chg="mod">
          <ac:chgData name="Kazymyrov, Oleksandr" userId="2f620865-d50f-4a43-9142-cf92e53d3346" providerId="ADAL" clId="{28E0DF98-8671-4026-B96C-EBD7FCF1008C}" dt="2023-09-19T10:01:43.019" v="670" actId="27636"/>
          <ac:spMkLst>
            <pc:docMk/>
            <pc:sldMk cId="3198417099" sldId="2134805533"/>
            <ac:spMk id="2" creationId="{D5DE4BC4-EA13-4A93-A954-FAD4F0676422}"/>
          </ac:spMkLst>
        </pc:spChg>
        <pc:spChg chg="del">
          <ac:chgData name="Kazymyrov, Oleksandr" userId="2f620865-d50f-4a43-9142-cf92e53d3346" providerId="ADAL" clId="{28E0DF98-8671-4026-B96C-EBD7FCF1008C}" dt="2023-09-19T10:00:49.240" v="658" actId="478"/>
          <ac:spMkLst>
            <pc:docMk/>
            <pc:sldMk cId="3198417099" sldId="2134805533"/>
            <ac:spMk id="3" creationId="{28C5DBFC-3B6C-9BB6-B9B9-C0FBE047DDD1}"/>
          </ac:spMkLst>
        </pc:spChg>
        <pc:spChg chg="mod">
          <ac:chgData name="Kazymyrov, Oleksandr" userId="2f620865-d50f-4a43-9142-cf92e53d3346" providerId="ADAL" clId="{28E0DF98-8671-4026-B96C-EBD7FCF1008C}" dt="2023-09-22T11:39:08.677" v="1235" actId="207"/>
          <ac:spMkLst>
            <pc:docMk/>
            <pc:sldMk cId="3198417099" sldId="2134805533"/>
            <ac:spMk id="5" creationId="{64E760BC-39E9-E139-7CA2-F28BEE70BB5B}"/>
          </ac:spMkLst>
        </pc:spChg>
        <pc:spChg chg="mod">
          <ac:chgData name="Kazymyrov, Oleksandr" userId="2f620865-d50f-4a43-9142-cf92e53d3346" providerId="ADAL" clId="{28E0DF98-8671-4026-B96C-EBD7FCF1008C}" dt="2023-09-19T10:06:06.169" v="726" actId="27636"/>
          <ac:spMkLst>
            <pc:docMk/>
            <pc:sldMk cId="3198417099" sldId="2134805533"/>
            <ac:spMk id="6" creationId="{9CEF7306-AE02-C7A0-8FB0-881F42E1394A}"/>
          </ac:spMkLst>
        </pc:spChg>
        <pc:spChg chg="add del mod">
          <ac:chgData name="Kazymyrov, Oleksandr" userId="2f620865-d50f-4a43-9142-cf92e53d3346" providerId="ADAL" clId="{28E0DF98-8671-4026-B96C-EBD7FCF1008C}" dt="2023-09-19T10:00:43.495" v="657" actId="478"/>
          <ac:spMkLst>
            <pc:docMk/>
            <pc:sldMk cId="3198417099" sldId="2134805533"/>
            <ac:spMk id="7" creationId="{0FD44807-6C42-D0DD-C0C0-41B4CC258177}"/>
          </ac:spMkLst>
        </pc:spChg>
        <pc:spChg chg="mod">
          <ac:chgData name="Kazymyrov, Oleksandr" userId="2f620865-d50f-4a43-9142-cf92e53d3346" providerId="ADAL" clId="{28E0DF98-8671-4026-B96C-EBD7FCF1008C}" dt="2023-09-22T11:35:35.994" v="1220" actId="207"/>
          <ac:spMkLst>
            <pc:docMk/>
            <pc:sldMk cId="3198417099" sldId="2134805533"/>
            <ac:spMk id="8" creationId="{CCCAE943-CDAF-9597-15C3-32023D2BAC4C}"/>
          </ac:spMkLst>
        </pc:spChg>
        <pc:spChg chg="mod">
          <ac:chgData name="Kazymyrov, Oleksandr" userId="2f620865-d50f-4a43-9142-cf92e53d3346" providerId="ADAL" clId="{28E0DF98-8671-4026-B96C-EBD7FCF1008C}" dt="2023-09-19T10:03:44.959" v="690"/>
          <ac:spMkLst>
            <pc:docMk/>
            <pc:sldMk cId="3198417099" sldId="2134805533"/>
            <ac:spMk id="9" creationId="{D480A301-84A7-8BEE-5FBF-F17ACA0D5C98}"/>
          </ac:spMkLst>
        </pc:spChg>
        <pc:spChg chg="mod">
          <ac:chgData name="Kazymyrov, Oleksandr" userId="2f620865-d50f-4a43-9142-cf92e53d3346" providerId="ADAL" clId="{28E0DF98-8671-4026-B96C-EBD7FCF1008C}" dt="2023-09-22T11:36:05.940" v="1223" actId="207"/>
          <ac:spMkLst>
            <pc:docMk/>
            <pc:sldMk cId="3198417099" sldId="2134805533"/>
            <ac:spMk id="11" creationId="{C0AAEF84-0724-038F-D7E8-666CF54D7253}"/>
          </ac:spMkLst>
        </pc:spChg>
        <pc:spChg chg="add del mod">
          <ac:chgData name="Kazymyrov, Oleksandr" userId="2f620865-d50f-4a43-9142-cf92e53d3346" providerId="ADAL" clId="{28E0DF98-8671-4026-B96C-EBD7FCF1008C}" dt="2023-09-19T10:03:51.269" v="693" actId="478"/>
          <ac:spMkLst>
            <pc:docMk/>
            <pc:sldMk cId="3198417099" sldId="2134805533"/>
            <ac:spMk id="15" creationId="{7C2CC37E-340D-212B-DDD4-C371E09B4778}"/>
          </ac:spMkLst>
        </pc:spChg>
        <pc:spChg chg="add del mod">
          <ac:chgData name="Kazymyrov, Oleksandr" userId="2f620865-d50f-4a43-9142-cf92e53d3346" providerId="ADAL" clId="{28E0DF98-8671-4026-B96C-EBD7FCF1008C}" dt="2023-09-19T10:03:48.809" v="692" actId="478"/>
          <ac:spMkLst>
            <pc:docMk/>
            <pc:sldMk cId="3198417099" sldId="2134805533"/>
            <ac:spMk id="17" creationId="{51A20CEC-CE67-1028-5FFF-96D5CC892C8E}"/>
          </ac:spMkLst>
        </pc:spChg>
        <pc:spChg chg="add del mod">
          <ac:chgData name="Kazymyrov, Oleksandr" userId="2f620865-d50f-4a43-9142-cf92e53d3346" providerId="ADAL" clId="{28E0DF98-8671-4026-B96C-EBD7FCF1008C}" dt="2023-09-19T10:03:53.934" v="695" actId="478"/>
          <ac:spMkLst>
            <pc:docMk/>
            <pc:sldMk cId="3198417099" sldId="2134805533"/>
            <ac:spMk id="19" creationId="{F2377E4B-6CC5-6A6E-DDFF-1CBBDA5C56F0}"/>
          </ac:spMkLst>
        </pc:spChg>
        <pc:picChg chg="del">
          <ac:chgData name="Kazymyrov, Oleksandr" userId="2f620865-d50f-4a43-9142-cf92e53d3346" providerId="ADAL" clId="{28E0DF98-8671-4026-B96C-EBD7FCF1008C}" dt="2023-09-19T10:00:41.830" v="656" actId="478"/>
          <ac:picMkLst>
            <pc:docMk/>
            <pc:sldMk cId="3198417099" sldId="2134805533"/>
            <ac:picMk id="12" creationId="{63C98135-CCFE-17F4-AC4E-0E0CA38E883F}"/>
          </ac:picMkLst>
        </pc:picChg>
        <pc:picChg chg="del">
          <ac:chgData name="Kazymyrov, Oleksandr" userId="2f620865-d50f-4a43-9142-cf92e53d3346" providerId="ADAL" clId="{28E0DF98-8671-4026-B96C-EBD7FCF1008C}" dt="2023-09-19T10:03:47.549" v="691" actId="478"/>
          <ac:picMkLst>
            <pc:docMk/>
            <pc:sldMk cId="3198417099" sldId="2134805533"/>
            <ac:picMk id="13" creationId="{06BA7E56-D48E-0B81-1A1A-C625CF946E4E}"/>
          </ac:picMkLst>
        </pc:picChg>
        <pc:picChg chg="del">
          <ac:chgData name="Kazymyrov, Oleksandr" userId="2f620865-d50f-4a43-9142-cf92e53d3346" providerId="ADAL" clId="{28E0DF98-8671-4026-B96C-EBD7FCF1008C}" dt="2023-09-19T10:03:52.749" v="694" actId="478"/>
          <ac:picMkLst>
            <pc:docMk/>
            <pc:sldMk cId="3198417099" sldId="2134805533"/>
            <ac:picMk id="14" creationId="{65FDE1FB-A106-E4F9-CBC7-157170012790}"/>
          </ac:picMkLst>
        </pc:picChg>
      </pc:sldChg>
      <pc:sldChg chg="modSp new mod ord">
        <pc:chgData name="Kazymyrov, Oleksandr" userId="2f620865-d50f-4a43-9142-cf92e53d3346" providerId="ADAL" clId="{28E0DF98-8671-4026-B96C-EBD7FCF1008C}" dt="2023-09-19T12:34:32.966" v="1180"/>
        <pc:sldMkLst>
          <pc:docMk/>
          <pc:sldMk cId="1294504226" sldId="2134805534"/>
        </pc:sldMkLst>
        <pc:spChg chg="mod">
          <ac:chgData name="Kazymyrov, Oleksandr" userId="2f620865-d50f-4a43-9142-cf92e53d3346" providerId="ADAL" clId="{28E0DF98-8671-4026-B96C-EBD7FCF1008C}" dt="2023-09-19T10:35:27.312" v="758" actId="20577"/>
          <ac:spMkLst>
            <pc:docMk/>
            <pc:sldMk cId="1294504226" sldId="2134805534"/>
            <ac:spMk id="2" creationId="{02EDDE85-B1BA-15E1-74DA-4AACBC39803F}"/>
          </ac:spMkLst>
        </pc:spChg>
        <pc:spChg chg="mod">
          <ac:chgData name="Kazymyrov, Oleksandr" userId="2f620865-d50f-4a43-9142-cf92e53d3346" providerId="ADAL" clId="{28E0DF98-8671-4026-B96C-EBD7FCF1008C}" dt="2023-09-19T10:35:36.982" v="767" actId="20577"/>
          <ac:spMkLst>
            <pc:docMk/>
            <pc:sldMk cId="1294504226" sldId="2134805534"/>
            <ac:spMk id="3" creationId="{BD5563BF-575E-2F32-9D5C-2DB3250D7DC3}"/>
          </ac:spMkLst>
        </pc:spChg>
      </pc:sldChg>
      <pc:sldChg chg="addSp delSp modSp add mod">
        <pc:chgData name="Kazymyrov, Oleksandr" userId="2f620865-d50f-4a43-9142-cf92e53d3346" providerId="ADAL" clId="{28E0DF98-8671-4026-B96C-EBD7FCF1008C}" dt="2023-09-19T10:55:38.539" v="937" actId="22"/>
        <pc:sldMkLst>
          <pc:docMk/>
          <pc:sldMk cId="2880466842" sldId="2134805535"/>
        </pc:sldMkLst>
        <pc:spChg chg="mod">
          <ac:chgData name="Kazymyrov, Oleksandr" userId="2f620865-d50f-4a43-9142-cf92e53d3346" providerId="ADAL" clId="{28E0DF98-8671-4026-B96C-EBD7FCF1008C}" dt="2023-09-19T10:54:26.826" v="923" actId="20577"/>
          <ac:spMkLst>
            <pc:docMk/>
            <pc:sldMk cId="2880466842" sldId="2134805535"/>
            <ac:spMk id="2" creationId="{02EDDE85-B1BA-15E1-74DA-4AACBC39803F}"/>
          </ac:spMkLst>
        </pc:spChg>
        <pc:spChg chg="del mod">
          <ac:chgData name="Kazymyrov, Oleksandr" userId="2f620865-d50f-4a43-9142-cf92e53d3346" providerId="ADAL" clId="{28E0DF98-8671-4026-B96C-EBD7FCF1008C}" dt="2023-09-19T10:50:09.324" v="815"/>
          <ac:spMkLst>
            <pc:docMk/>
            <pc:sldMk cId="2880466842" sldId="2134805535"/>
            <ac:spMk id="3" creationId="{BD5563BF-575E-2F32-9D5C-2DB3250D7DC3}"/>
          </ac:spMkLst>
        </pc:spChg>
        <pc:spChg chg="add del">
          <ac:chgData name="Kazymyrov, Oleksandr" userId="2f620865-d50f-4a43-9142-cf92e53d3346" providerId="ADAL" clId="{28E0DF98-8671-4026-B96C-EBD7FCF1008C}" dt="2023-09-19T10:55:38.539" v="937" actId="22"/>
          <ac:spMkLst>
            <pc:docMk/>
            <pc:sldMk cId="2880466842" sldId="2134805535"/>
            <ac:spMk id="5" creationId="{4311897D-792F-370D-56AE-5C0C9D701802}"/>
          </ac:spMkLst>
        </pc:spChg>
        <pc:picChg chg="add mod">
          <ac:chgData name="Kazymyrov, Oleksandr" userId="2f620865-d50f-4a43-9142-cf92e53d3346" providerId="ADAL" clId="{28E0DF98-8671-4026-B96C-EBD7FCF1008C}" dt="2023-09-19T10:51:33.653" v="829" actId="1076"/>
          <ac:picMkLst>
            <pc:docMk/>
            <pc:sldMk cId="2880466842" sldId="2134805535"/>
            <ac:picMk id="3074" creationId="{CDAF6178-6DD6-D8A2-0AD5-1A636AD26A2B}"/>
          </ac:picMkLst>
        </pc:picChg>
        <pc:picChg chg="add mod">
          <ac:chgData name="Kazymyrov, Oleksandr" userId="2f620865-d50f-4a43-9142-cf92e53d3346" providerId="ADAL" clId="{28E0DF98-8671-4026-B96C-EBD7FCF1008C}" dt="2023-09-19T10:51:36.616" v="830" actId="1076"/>
          <ac:picMkLst>
            <pc:docMk/>
            <pc:sldMk cId="2880466842" sldId="2134805535"/>
            <ac:picMk id="3076" creationId="{2CE6E589-D050-36C3-C054-1E413D89EC6A}"/>
          </ac:picMkLst>
        </pc:picChg>
      </pc:sldChg>
      <pc:sldChg chg="addSp delSp modSp add mod">
        <pc:chgData name="Kazymyrov, Oleksandr" userId="2f620865-d50f-4a43-9142-cf92e53d3346" providerId="ADAL" clId="{28E0DF98-8671-4026-B96C-EBD7FCF1008C}" dt="2023-09-19T10:56:24.062" v="949" actId="20577"/>
        <pc:sldMkLst>
          <pc:docMk/>
          <pc:sldMk cId="2528179668" sldId="2134805536"/>
        </pc:sldMkLst>
        <pc:spChg chg="mod">
          <ac:chgData name="Kazymyrov, Oleksandr" userId="2f620865-d50f-4a43-9142-cf92e53d3346" providerId="ADAL" clId="{28E0DF98-8671-4026-B96C-EBD7FCF1008C}" dt="2023-09-19T10:54:37.776" v="927"/>
          <ac:spMkLst>
            <pc:docMk/>
            <pc:sldMk cId="2528179668" sldId="2134805536"/>
            <ac:spMk id="2" creationId="{02EDDE85-B1BA-15E1-74DA-4AACBC39803F}"/>
          </ac:spMkLst>
        </pc:spChg>
        <pc:spChg chg="add del mod">
          <ac:chgData name="Kazymyrov, Oleksandr" userId="2f620865-d50f-4a43-9142-cf92e53d3346" providerId="ADAL" clId="{28E0DF98-8671-4026-B96C-EBD7FCF1008C}" dt="2023-09-19T10:54:42.741" v="929" actId="478"/>
          <ac:spMkLst>
            <pc:docMk/>
            <pc:sldMk cId="2528179668" sldId="2134805536"/>
            <ac:spMk id="3" creationId="{DEE39852-298D-C3CA-47DB-3C1D308435DD}"/>
          </ac:spMkLst>
        </pc:spChg>
        <pc:spChg chg="add mod">
          <ac:chgData name="Kazymyrov, Oleksandr" userId="2f620865-d50f-4a43-9142-cf92e53d3346" providerId="ADAL" clId="{28E0DF98-8671-4026-B96C-EBD7FCF1008C}" dt="2023-09-19T10:56:24.062" v="949" actId="20577"/>
          <ac:spMkLst>
            <pc:docMk/>
            <pc:sldMk cId="2528179668" sldId="2134805536"/>
            <ac:spMk id="4" creationId="{2D0354D3-44A1-F671-60E7-553A5BBCBCE4}"/>
          </ac:spMkLst>
        </pc:spChg>
        <pc:picChg chg="del">
          <ac:chgData name="Kazymyrov, Oleksandr" userId="2f620865-d50f-4a43-9142-cf92e53d3346" providerId="ADAL" clId="{28E0DF98-8671-4026-B96C-EBD7FCF1008C}" dt="2023-09-19T10:54:39.411" v="928" actId="478"/>
          <ac:picMkLst>
            <pc:docMk/>
            <pc:sldMk cId="2528179668" sldId="2134805536"/>
            <ac:picMk id="3074" creationId="{CDAF6178-6DD6-D8A2-0AD5-1A636AD26A2B}"/>
          </ac:picMkLst>
        </pc:picChg>
        <pc:picChg chg="del">
          <ac:chgData name="Kazymyrov, Oleksandr" userId="2f620865-d50f-4a43-9142-cf92e53d3346" providerId="ADAL" clId="{28E0DF98-8671-4026-B96C-EBD7FCF1008C}" dt="2023-09-19T10:54:43.550" v="930" actId="478"/>
          <ac:picMkLst>
            <pc:docMk/>
            <pc:sldMk cId="2528179668" sldId="2134805536"/>
            <ac:picMk id="3076" creationId="{2CE6E589-D050-36C3-C054-1E413D89EC6A}"/>
          </ac:picMkLst>
        </pc:picChg>
        <pc:picChg chg="add mod">
          <ac:chgData name="Kazymyrov, Oleksandr" userId="2f620865-d50f-4a43-9142-cf92e53d3346" providerId="ADAL" clId="{28E0DF98-8671-4026-B96C-EBD7FCF1008C}" dt="2023-09-19T10:54:55.121" v="934" actId="1440"/>
          <ac:picMkLst>
            <pc:docMk/>
            <pc:sldMk cId="2528179668" sldId="2134805536"/>
            <ac:picMk id="4098" creationId="{40D1C3F3-5918-68B0-4B69-E28D23A793B7}"/>
          </ac:picMkLst>
        </pc:picChg>
      </pc:sldChg>
      <pc:sldChg chg="addSp delSp modSp add mod">
        <pc:chgData name="Kazymyrov, Oleksandr" userId="2f620865-d50f-4a43-9142-cf92e53d3346" providerId="ADAL" clId="{28E0DF98-8671-4026-B96C-EBD7FCF1008C}" dt="2023-09-19T10:59:10.288" v="997" actId="1076"/>
        <pc:sldMkLst>
          <pc:docMk/>
          <pc:sldMk cId="3176441841" sldId="2134805537"/>
        </pc:sldMkLst>
        <pc:spChg chg="mod">
          <ac:chgData name="Kazymyrov, Oleksandr" userId="2f620865-d50f-4a43-9142-cf92e53d3346" providerId="ADAL" clId="{28E0DF98-8671-4026-B96C-EBD7FCF1008C}" dt="2023-09-19T10:58:31.982" v="988"/>
          <ac:spMkLst>
            <pc:docMk/>
            <pc:sldMk cId="3176441841" sldId="2134805537"/>
            <ac:spMk id="2" creationId="{02EDDE85-B1BA-15E1-74DA-4AACBC39803F}"/>
          </ac:spMkLst>
        </pc:spChg>
        <pc:spChg chg="mod">
          <ac:chgData name="Kazymyrov, Oleksandr" userId="2f620865-d50f-4a43-9142-cf92e53d3346" providerId="ADAL" clId="{28E0DF98-8671-4026-B96C-EBD7FCF1008C}" dt="2023-09-19T10:57:30.853" v="970"/>
          <ac:spMkLst>
            <pc:docMk/>
            <pc:sldMk cId="3176441841" sldId="2134805537"/>
            <ac:spMk id="4" creationId="{2D0354D3-44A1-F671-60E7-553A5BBCBCE4}"/>
          </ac:spMkLst>
        </pc:spChg>
        <pc:picChg chg="add mod">
          <ac:chgData name="Kazymyrov, Oleksandr" userId="2f620865-d50f-4a43-9142-cf92e53d3346" providerId="ADAL" clId="{28E0DF98-8671-4026-B96C-EBD7FCF1008C}" dt="2023-09-19T10:59:07.109" v="995" actId="1076"/>
          <ac:picMkLst>
            <pc:docMk/>
            <pc:sldMk cId="3176441841" sldId="2134805537"/>
            <ac:picMk id="5" creationId="{226DFCEE-84E7-5D40-2063-A720C43C437E}"/>
          </ac:picMkLst>
        </pc:picChg>
        <pc:picChg chg="add mod">
          <ac:chgData name="Kazymyrov, Oleksandr" userId="2f620865-d50f-4a43-9142-cf92e53d3346" providerId="ADAL" clId="{28E0DF98-8671-4026-B96C-EBD7FCF1008C}" dt="2023-09-19T10:59:10.288" v="997" actId="1076"/>
          <ac:picMkLst>
            <pc:docMk/>
            <pc:sldMk cId="3176441841" sldId="2134805537"/>
            <ac:picMk id="7" creationId="{9AAEA846-0A00-C44A-1A35-18F68B4BF78F}"/>
          </ac:picMkLst>
        </pc:picChg>
        <pc:picChg chg="del">
          <ac:chgData name="Kazymyrov, Oleksandr" userId="2f620865-d50f-4a43-9142-cf92e53d3346" providerId="ADAL" clId="{28E0DF98-8671-4026-B96C-EBD7FCF1008C}" dt="2023-09-19T10:56:50.317" v="951" actId="478"/>
          <ac:picMkLst>
            <pc:docMk/>
            <pc:sldMk cId="3176441841" sldId="2134805537"/>
            <ac:picMk id="4098" creationId="{40D1C3F3-5918-68B0-4B69-E28D23A793B7}"/>
          </ac:picMkLst>
        </pc:picChg>
      </pc:sldChg>
      <pc:sldChg chg="addSp delSp modSp new mod">
        <pc:chgData name="Kazymyrov, Oleksandr" userId="2f620865-d50f-4a43-9142-cf92e53d3346" providerId="ADAL" clId="{28E0DF98-8671-4026-B96C-EBD7FCF1008C}" dt="2023-09-19T11:58:04.283" v="1121" actId="1076"/>
        <pc:sldMkLst>
          <pc:docMk/>
          <pc:sldMk cId="2840033105" sldId="2134805538"/>
        </pc:sldMkLst>
        <pc:spChg chg="mod">
          <ac:chgData name="Kazymyrov, Oleksandr" userId="2f620865-d50f-4a43-9142-cf92e53d3346" providerId="ADAL" clId="{28E0DF98-8671-4026-B96C-EBD7FCF1008C}" dt="2023-09-19T11:53:32.027" v="1058" actId="20577"/>
          <ac:spMkLst>
            <pc:docMk/>
            <pc:sldMk cId="2840033105" sldId="2134805538"/>
            <ac:spMk id="2" creationId="{569EADF5-32EC-86AF-B05F-D253DB0959D1}"/>
          </ac:spMkLst>
        </pc:spChg>
        <pc:spChg chg="del mod">
          <ac:chgData name="Kazymyrov, Oleksandr" userId="2f620865-d50f-4a43-9142-cf92e53d3346" providerId="ADAL" clId="{28E0DF98-8671-4026-B96C-EBD7FCF1008C}" dt="2023-09-19T11:47:53.369" v="1000" actId="22"/>
          <ac:spMkLst>
            <pc:docMk/>
            <pc:sldMk cId="2840033105" sldId="2134805538"/>
            <ac:spMk id="3" creationId="{6B6CC58A-9216-C726-3CB0-AC6729503671}"/>
          </ac:spMkLst>
        </pc:spChg>
        <pc:spChg chg="add del">
          <ac:chgData name="Kazymyrov, Oleksandr" userId="2f620865-d50f-4a43-9142-cf92e53d3346" providerId="ADAL" clId="{28E0DF98-8671-4026-B96C-EBD7FCF1008C}" dt="2023-09-19T11:55:32.449" v="1075" actId="22"/>
          <ac:spMkLst>
            <pc:docMk/>
            <pc:sldMk cId="2840033105" sldId="2134805538"/>
            <ac:spMk id="11" creationId="{C40348C7-6D7F-D8FB-D7BC-48FE01C52E81}"/>
          </ac:spMkLst>
        </pc:spChg>
        <pc:spChg chg="add del mod">
          <ac:chgData name="Kazymyrov, Oleksandr" userId="2f620865-d50f-4a43-9142-cf92e53d3346" providerId="ADAL" clId="{28E0DF98-8671-4026-B96C-EBD7FCF1008C}" dt="2023-09-19T11:57:01.293" v="1103" actId="478"/>
          <ac:spMkLst>
            <pc:docMk/>
            <pc:sldMk cId="2840033105" sldId="2134805538"/>
            <ac:spMk id="13" creationId="{306F6FFA-5895-1FC5-BA30-BFBD17E32DAE}"/>
          </ac:spMkLst>
        </pc:spChg>
        <pc:picChg chg="add del mod ord modCrop">
          <ac:chgData name="Kazymyrov, Oleksandr" userId="2f620865-d50f-4a43-9142-cf92e53d3346" providerId="ADAL" clId="{28E0DF98-8671-4026-B96C-EBD7FCF1008C}" dt="2023-09-19T11:56:56.010" v="1100" actId="478"/>
          <ac:picMkLst>
            <pc:docMk/>
            <pc:sldMk cId="2840033105" sldId="2134805538"/>
            <ac:picMk id="5" creationId="{F92DC732-9F7A-1F5D-2D9B-0E9568C82EE8}"/>
          </ac:picMkLst>
        </pc:picChg>
        <pc:picChg chg="add mod ord modCrop">
          <ac:chgData name="Kazymyrov, Oleksandr" userId="2f620865-d50f-4a43-9142-cf92e53d3346" providerId="ADAL" clId="{28E0DF98-8671-4026-B96C-EBD7FCF1008C}" dt="2023-09-19T11:57:26.087" v="1113" actId="14100"/>
          <ac:picMkLst>
            <pc:docMk/>
            <pc:sldMk cId="2840033105" sldId="2134805538"/>
            <ac:picMk id="7" creationId="{98B8A995-A6EA-0D05-5907-2764003F1739}"/>
          </ac:picMkLst>
        </pc:picChg>
        <pc:picChg chg="add del mod">
          <ac:chgData name="Kazymyrov, Oleksandr" userId="2f620865-d50f-4a43-9142-cf92e53d3346" providerId="ADAL" clId="{28E0DF98-8671-4026-B96C-EBD7FCF1008C}" dt="2023-09-19T11:57:46.181" v="1114" actId="478"/>
          <ac:picMkLst>
            <pc:docMk/>
            <pc:sldMk cId="2840033105" sldId="2134805538"/>
            <ac:picMk id="9" creationId="{5F7FD0EB-181E-10B7-3151-F50628BF708E}"/>
          </ac:picMkLst>
        </pc:picChg>
        <pc:picChg chg="add mod ord">
          <ac:chgData name="Kazymyrov, Oleksandr" userId="2f620865-d50f-4a43-9142-cf92e53d3346" providerId="ADAL" clId="{28E0DF98-8671-4026-B96C-EBD7FCF1008C}" dt="2023-09-19T11:58:04.283" v="1121" actId="1076"/>
          <ac:picMkLst>
            <pc:docMk/>
            <pc:sldMk cId="2840033105" sldId="2134805538"/>
            <ac:picMk id="15" creationId="{89BB8336-8B7D-EC2A-ACEA-10A36ACF246F}"/>
          </ac:picMkLst>
        </pc:picChg>
        <pc:picChg chg="add mod">
          <ac:chgData name="Kazymyrov, Oleksandr" userId="2f620865-d50f-4a43-9142-cf92e53d3346" providerId="ADAL" clId="{28E0DF98-8671-4026-B96C-EBD7FCF1008C}" dt="2023-09-19T11:57:57.989" v="1120" actId="1440"/>
          <ac:picMkLst>
            <pc:docMk/>
            <pc:sldMk cId="2840033105" sldId="2134805538"/>
            <ac:picMk id="17" creationId="{74AA0FE4-3673-4E4F-DADB-EC474D78265F}"/>
          </ac:picMkLst>
        </pc:picChg>
      </pc:sldChg>
      <pc:sldChg chg="addSp delSp modSp new mod modClrScheme chgLayout">
        <pc:chgData name="Kazymyrov, Oleksandr" userId="2f620865-d50f-4a43-9142-cf92e53d3346" providerId="ADAL" clId="{28E0DF98-8671-4026-B96C-EBD7FCF1008C}" dt="2023-09-22T11:56:01.290" v="1347"/>
        <pc:sldMkLst>
          <pc:docMk/>
          <pc:sldMk cId="206025426" sldId="2134805539"/>
        </pc:sldMkLst>
        <pc:spChg chg="del">
          <ac:chgData name="Kazymyrov, Oleksandr" userId="2f620865-d50f-4a43-9142-cf92e53d3346" providerId="ADAL" clId="{28E0DF98-8671-4026-B96C-EBD7FCF1008C}" dt="2023-09-19T11:50:35.088" v="1023" actId="700"/>
          <ac:spMkLst>
            <pc:docMk/>
            <pc:sldMk cId="206025426" sldId="2134805539"/>
            <ac:spMk id="2" creationId="{38721FDE-65B7-8295-A433-C07991BE9CDD}"/>
          </ac:spMkLst>
        </pc:spChg>
        <pc:spChg chg="del mod ord">
          <ac:chgData name="Kazymyrov, Oleksandr" userId="2f620865-d50f-4a43-9142-cf92e53d3346" providerId="ADAL" clId="{28E0DF98-8671-4026-B96C-EBD7FCF1008C}" dt="2023-09-19T11:50:35.088" v="1023" actId="700"/>
          <ac:spMkLst>
            <pc:docMk/>
            <pc:sldMk cId="206025426" sldId="2134805539"/>
            <ac:spMk id="3" creationId="{954B80B5-3BB4-3C07-BF44-622FAC88A45E}"/>
          </ac:spMkLst>
        </pc:spChg>
        <pc:spChg chg="del mod ord">
          <ac:chgData name="Kazymyrov, Oleksandr" userId="2f620865-d50f-4a43-9142-cf92e53d3346" providerId="ADAL" clId="{28E0DF98-8671-4026-B96C-EBD7FCF1008C}" dt="2023-09-19T11:50:35.088" v="1023" actId="700"/>
          <ac:spMkLst>
            <pc:docMk/>
            <pc:sldMk cId="206025426" sldId="2134805539"/>
            <ac:spMk id="4" creationId="{481B90E1-7B8C-BC5E-8703-4C8C84FDA440}"/>
          </ac:spMkLst>
        </pc:spChg>
        <pc:spChg chg="add mod ord">
          <ac:chgData name="Kazymyrov, Oleksandr" userId="2f620865-d50f-4a43-9142-cf92e53d3346" providerId="ADAL" clId="{28E0DF98-8671-4026-B96C-EBD7FCF1008C}" dt="2023-09-22T11:56:01.290" v="1347"/>
          <ac:spMkLst>
            <pc:docMk/>
            <pc:sldMk cId="206025426" sldId="2134805539"/>
            <ac:spMk id="5" creationId="{6116A9F6-0CF6-F1E0-02F7-F66762993707}"/>
          </ac:spMkLst>
        </pc:spChg>
        <pc:spChg chg="add mod ord">
          <ac:chgData name="Kazymyrov, Oleksandr" userId="2f620865-d50f-4a43-9142-cf92e53d3346" providerId="ADAL" clId="{28E0DF98-8671-4026-B96C-EBD7FCF1008C}" dt="2023-09-19T11:53:51.345" v="1059"/>
          <ac:spMkLst>
            <pc:docMk/>
            <pc:sldMk cId="206025426" sldId="2134805539"/>
            <ac:spMk id="6" creationId="{59FB29E6-F3CF-304E-0CFD-E027113735FF}"/>
          </ac:spMkLst>
        </pc:spChg>
        <pc:spChg chg="add del mod ord">
          <ac:chgData name="Kazymyrov, Oleksandr" userId="2f620865-d50f-4a43-9142-cf92e53d3346" providerId="ADAL" clId="{28E0DF98-8671-4026-B96C-EBD7FCF1008C}" dt="2023-09-19T11:53:14.658" v="1032"/>
          <ac:spMkLst>
            <pc:docMk/>
            <pc:sldMk cId="206025426" sldId="2134805539"/>
            <ac:spMk id="7" creationId="{DB53A982-754B-1E76-04C0-C662ED8B9F16}"/>
          </ac:spMkLst>
        </pc:spChg>
        <pc:picChg chg="add mod">
          <ac:chgData name="Kazymyrov, Oleksandr" userId="2f620865-d50f-4a43-9142-cf92e53d3346" providerId="ADAL" clId="{28E0DF98-8671-4026-B96C-EBD7FCF1008C}" dt="2023-09-19T11:53:14.659" v="1033"/>
          <ac:picMkLst>
            <pc:docMk/>
            <pc:sldMk cId="206025426" sldId="2134805539"/>
            <ac:picMk id="9" creationId="{6DCCA63B-D731-F4E4-0BC4-43EA4EA75824}"/>
          </ac:picMkLst>
        </pc:picChg>
      </pc:sldChg>
      <pc:sldChg chg="addSp delSp modSp add del mod modClrScheme chgLayout">
        <pc:chgData name="Kazymyrov, Oleksandr" userId="2f620865-d50f-4a43-9142-cf92e53d3346" providerId="ADAL" clId="{28E0DF98-8671-4026-B96C-EBD7FCF1008C}" dt="2023-09-19T11:50:14.844" v="1021" actId="47"/>
        <pc:sldMkLst>
          <pc:docMk/>
          <pc:sldMk cId="4178208345" sldId="2134805539"/>
        </pc:sldMkLst>
        <pc:spChg chg="add del">
          <ac:chgData name="Kazymyrov, Oleksandr" userId="2f620865-d50f-4a43-9142-cf92e53d3346" providerId="ADAL" clId="{28E0DF98-8671-4026-B96C-EBD7FCF1008C}" dt="2023-09-19T11:49:28.320" v="1013" actId="26606"/>
          <ac:spMkLst>
            <pc:docMk/>
            <pc:sldMk cId="4178208345" sldId="2134805539"/>
            <ac:spMk id="2" creationId="{569EADF5-32EC-86AF-B05F-D253DB0959D1}"/>
          </ac:spMkLst>
        </pc:spChg>
        <pc:spChg chg="add del mod">
          <ac:chgData name="Kazymyrov, Oleksandr" userId="2f620865-d50f-4a43-9142-cf92e53d3346" providerId="ADAL" clId="{28E0DF98-8671-4026-B96C-EBD7FCF1008C}" dt="2023-09-19T11:49:13.244" v="1010" actId="22"/>
          <ac:spMkLst>
            <pc:docMk/>
            <pc:sldMk cId="4178208345" sldId="2134805539"/>
            <ac:spMk id="4" creationId="{681F68C1-FB69-6970-1F3E-F1147EEF84DE}"/>
          </ac:spMkLst>
        </pc:spChg>
        <pc:spChg chg="add del mod">
          <ac:chgData name="Kazymyrov, Oleksandr" userId="2f620865-d50f-4a43-9142-cf92e53d3346" providerId="ADAL" clId="{28E0DF98-8671-4026-B96C-EBD7FCF1008C}" dt="2023-09-19T11:49:44.935" v="1017" actId="26606"/>
          <ac:spMkLst>
            <pc:docMk/>
            <pc:sldMk cId="4178208345" sldId="2134805539"/>
            <ac:spMk id="11" creationId="{7C21AC77-ED2A-61D3-CAAB-D1E6C5E56F0A}"/>
          </ac:spMkLst>
        </pc:spChg>
        <pc:picChg chg="del">
          <ac:chgData name="Kazymyrov, Oleksandr" userId="2f620865-d50f-4a43-9142-cf92e53d3346" providerId="ADAL" clId="{28E0DF98-8671-4026-B96C-EBD7FCF1008C}" dt="2023-09-19T11:49:12.017" v="1008" actId="478"/>
          <ac:picMkLst>
            <pc:docMk/>
            <pc:sldMk cId="4178208345" sldId="2134805539"/>
            <ac:picMk id="5" creationId="{F92DC732-9F7A-1F5D-2D9B-0E9568C82EE8}"/>
          </ac:picMkLst>
        </pc:picChg>
        <pc:picChg chg="del">
          <ac:chgData name="Kazymyrov, Oleksandr" userId="2f620865-d50f-4a43-9142-cf92e53d3346" providerId="ADAL" clId="{28E0DF98-8671-4026-B96C-EBD7FCF1008C}" dt="2023-09-19T11:49:11.206" v="1007" actId="478"/>
          <ac:picMkLst>
            <pc:docMk/>
            <pc:sldMk cId="4178208345" sldId="2134805539"/>
            <ac:picMk id="7" creationId="{98B8A995-A6EA-0D05-5907-2764003F1739}"/>
          </ac:picMkLst>
        </pc:picChg>
        <pc:picChg chg="add del mod ord">
          <ac:chgData name="Kazymyrov, Oleksandr" userId="2f620865-d50f-4a43-9142-cf92e53d3346" providerId="ADAL" clId="{28E0DF98-8671-4026-B96C-EBD7FCF1008C}" dt="2023-09-19T11:49:37.441" v="1014" actId="478"/>
          <ac:picMkLst>
            <pc:docMk/>
            <pc:sldMk cId="4178208345" sldId="2134805539"/>
            <ac:picMk id="8" creationId="{7AA4062E-81D6-6476-44DD-5F906AEC9606}"/>
          </ac:picMkLst>
        </pc:picChg>
        <pc:picChg chg="del">
          <ac:chgData name="Kazymyrov, Oleksandr" userId="2f620865-d50f-4a43-9142-cf92e53d3346" providerId="ADAL" clId="{28E0DF98-8671-4026-B96C-EBD7FCF1008C}" dt="2023-09-19T11:49:10.571" v="1006" actId="478"/>
          <ac:picMkLst>
            <pc:docMk/>
            <pc:sldMk cId="4178208345" sldId="2134805539"/>
            <ac:picMk id="9" creationId="{5F7FD0EB-181E-10B7-3151-F50628BF708E}"/>
          </ac:picMkLst>
        </pc:picChg>
        <pc:picChg chg="add del mod">
          <ac:chgData name="Kazymyrov, Oleksandr" userId="2f620865-d50f-4a43-9142-cf92e53d3346" providerId="ADAL" clId="{28E0DF98-8671-4026-B96C-EBD7FCF1008C}" dt="2023-09-19T11:50:12.419" v="1020" actId="478"/>
          <ac:picMkLst>
            <pc:docMk/>
            <pc:sldMk cId="4178208345" sldId="2134805539"/>
            <ac:picMk id="13" creationId="{A67A0EE8-69C4-8D33-ADBF-CBFDD3539B5B}"/>
          </ac:picMkLst>
        </pc:picChg>
      </pc:sldChg>
      <pc:sldChg chg="add del">
        <pc:chgData name="Kazymyrov, Oleksandr" userId="2f620865-d50f-4a43-9142-cf92e53d3346" providerId="ADAL" clId="{28E0DF98-8671-4026-B96C-EBD7FCF1008C}" dt="2023-09-19T11:58:56.960" v="1123" actId="2890"/>
        <pc:sldMkLst>
          <pc:docMk/>
          <pc:sldMk cId="381135349" sldId="2134805540"/>
        </pc:sldMkLst>
      </pc:sldChg>
      <pc:sldChg chg="addSp delSp modSp new mod ord modClrScheme chgLayout">
        <pc:chgData name="Kazymyrov, Oleksandr" userId="2f620865-d50f-4a43-9142-cf92e53d3346" providerId="ADAL" clId="{28E0DF98-8671-4026-B96C-EBD7FCF1008C}" dt="2023-09-22T11:55:41.947" v="1346" actId="20577"/>
        <pc:sldMkLst>
          <pc:docMk/>
          <pc:sldMk cId="987210815" sldId="2134805540"/>
        </pc:sldMkLst>
        <pc:spChg chg="del mod ord">
          <ac:chgData name="Kazymyrov, Oleksandr" userId="2f620865-d50f-4a43-9142-cf92e53d3346" providerId="ADAL" clId="{28E0DF98-8671-4026-B96C-EBD7FCF1008C}" dt="2023-09-19T11:59:03.937" v="1125" actId="700"/>
          <ac:spMkLst>
            <pc:docMk/>
            <pc:sldMk cId="987210815" sldId="2134805540"/>
            <ac:spMk id="2" creationId="{8AFE9DBD-6EA2-A863-9CE0-2D2EEF89B1C4}"/>
          </ac:spMkLst>
        </pc:spChg>
        <pc:spChg chg="del mod ord">
          <ac:chgData name="Kazymyrov, Oleksandr" userId="2f620865-d50f-4a43-9142-cf92e53d3346" providerId="ADAL" clId="{28E0DF98-8671-4026-B96C-EBD7FCF1008C}" dt="2023-09-19T11:59:03.937" v="1125" actId="700"/>
          <ac:spMkLst>
            <pc:docMk/>
            <pc:sldMk cId="987210815" sldId="2134805540"/>
            <ac:spMk id="3" creationId="{77872EBE-16A2-5AFE-39F3-F632DBB8AEF0}"/>
          </ac:spMkLst>
        </pc:spChg>
        <pc:spChg chg="add mod ord">
          <ac:chgData name="Kazymyrov, Oleksandr" userId="2f620865-d50f-4a43-9142-cf92e53d3346" providerId="ADAL" clId="{28E0DF98-8671-4026-B96C-EBD7FCF1008C}" dt="2023-09-22T11:55:41.947" v="1346" actId="20577"/>
          <ac:spMkLst>
            <pc:docMk/>
            <pc:sldMk cId="987210815" sldId="2134805540"/>
            <ac:spMk id="4" creationId="{08127430-5030-3695-251F-214DC93A3E54}"/>
          </ac:spMkLst>
        </pc:spChg>
        <pc:spChg chg="add del mod ord">
          <ac:chgData name="Kazymyrov, Oleksandr" userId="2f620865-d50f-4a43-9142-cf92e53d3346" providerId="ADAL" clId="{28E0DF98-8671-4026-B96C-EBD7FCF1008C}" dt="2023-09-19T11:59:06.991" v="1127"/>
          <ac:spMkLst>
            <pc:docMk/>
            <pc:sldMk cId="987210815" sldId="2134805540"/>
            <ac:spMk id="5" creationId="{5A961BF1-181E-B8EC-EB56-6AAA97CE6F71}"/>
          </ac:spMkLst>
        </pc:spChg>
        <pc:spChg chg="add del mod ord">
          <ac:chgData name="Kazymyrov, Oleksandr" userId="2f620865-d50f-4a43-9142-cf92e53d3346" providerId="ADAL" clId="{28E0DF98-8671-4026-B96C-EBD7FCF1008C}" dt="2023-09-19T12:00:38.306" v="1132"/>
          <ac:spMkLst>
            <pc:docMk/>
            <pc:sldMk cId="987210815" sldId="2134805540"/>
            <ac:spMk id="6" creationId="{ED65D58D-D032-53B2-97C7-0540E193E3E3}"/>
          </ac:spMkLst>
        </pc:spChg>
        <pc:spChg chg="add mod">
          <ac:chgData name="Kazymyrov, Oleksandr" userId="2f620865-d50f-4a43-9142-cf92e53d3346" providerId="ADAL" clId="{28E0DF98-8671-4026-B96C-EBD7FCF1008C}" dt="2023-09-19T12:02:26.327" v="1174" actId="20577"/>
          <ac:spMkLst>
            <pc:docMk/>
            <pc:sldMk cId="987210815" sldId="2134805540"/>
            <ac:spMk id="7" creationId="{1225C2C3-5620-2F18-2E73-E4FBEE851537}"/>
          </ac:spMkLst>
        </pc:spChg>
        <pc:picChg chg="add mod">
          <ac:chgData name="Kazymyrov, Oleksandr" userId="2f620865-d50f-4a43-9142-cf92e53d3346" providerId="ADAL" clId="{28E0DF98-8671-4026-B96C-EBD7FCF1008C}" dt="2023-09-19T11:59:18.460" v="1128" actId="1440"/>
          <ac:picMkLst>
            <pc:docMk/>
            <pc:sldMk cId="987210815" sldId="2134805540"/>
            <ac:picMk id="5122" creationId="{FA53473B-84B6-0D00-083B-AB51FE0DFD10}"/>
          </ac:picMkLst>
        </pc:picChg>
        <pc:picChg chg="add mod">
          <ac:chgData name="Kazymyrov, Oleksandr" userId="2f620865-d50f-4a43-9142-cf92e53d3346" providerId="ADAL" clId="{28E0DF98-8671-4026-B96C-EBD7FCF1008C}" dt="2023-09-19T12:00:41.418" v="1133" actId="1440"/>
          <ac:picMkLst>
            <pc:docMk/>
            <pc:sldMk cId="987210815" sldId="2134805540"/>
            <ac:picMk id="5124" creationId="{05CDBCAB-F134-54C1-CDA5-9C3DE6C07C87}"/>
          </ac:picMkLst>
        </pc:picChg>
        <pc:picChg chg="add del">
          <ac:chgData name="Kazymyrov, Oleksandr" userId="2f620865-d50f-4a43-9142-cf92e53d3346" providerId="ADAL" clId="{28E0DF98-8671-4026-B96C-EBD7FCF1008C}" dt="2023-09-19T12:01:22.499" v="1167"/>
          <ac:picMkLst>
            <pc:docMk/>
            <pc:sldMk cId="987210815" sldId="2134805540"/>
            <ac:picMk id="5126" creationId="{1FD478D6-F97E-2478-CAAC-274F51CC924E}"/>
          </ac:picMkLst>
        </pc:picChg>
      </pc:sldChg>
      <pc:sldChg chg="addSp delSp modSp add mod modClrScheme chgLayout">
        <pc:chgData name="Kazymyrov, Oleksandr" userId="2f620865-d50f-4a43-9142-cf92e53d3346" providerId="ADAL" clId="{28E0DF98-8671-4026-B96C-EBD7FCF1008C}" dt="2023-09-22T11:54:42.178" v="1319" actId="1076"/>
        <pc:sldMkLst>
          <pc:docMk/>
          <pc:sldMk cId="1203759599" sldId="2134805541"/>
        </pc:sldMkLst>
        <pc:spChg chg="mod ord">
          <ac:chgData name="Kazymyrov, Oleksandr" userId="2f620865-d50f-4a43-9142-cf92e53d3346" providerId="ADAL" clId="{28E0DF98-8671-4026-B96C-EBD7FCF1008C}" dt="2023-09-22T11:54:18.066" v="1312" actId="700"/>
          <ac:spMkLst>
            <pc:docMk/>
            <pc:sldMk cId="1203759599" sldId="2134805541"/>
            <ac:spMk id="2" creationId="{02EDDE85-B1BA-15E1-74DA-4AACBC39803F}"/>
          </ac:spMkLst>
        </pc:spChg>
        <pc:spChg chg="add del mod ord">
          <ac:chgData name="Kazymyrov, Oleksandr" userId="2f620865-d50f-4a43-9142-cf92e53d3346" providerId="ADAL" clId="{28E0DF98-8671-4026-B96C-EBD7FCF1008C}" dt="2023-09-22T11:54:18.066" v="1312" actId="700"/>
          <ac:spMkLst>
            <pc:docMk/>
            <pc:sldMk cId="1203759599" sldId="2134805541"/>
            <ac:spMk id="8" creationId="{27526D50-76F3-CFAB-D7DF-922833D9AD6A}"/>
          </ac:spMkLst>
        </pc:spChg>
        <pc:spChg chg="add del mod ord">
          <ac:chgData name="Kazymyrov, Oleksandr" userId="2f620865-d50f-4a43-9142-cf92e53d3346" providerId="ADAL" clId="{28E0DF98-8671-4026-B96C-EBD7FCF1008C}" dt="2023-09-22T11:54:18.066" v="1312" actId="700"/>
          <ac:spMkLst>
            <pc:docMk/>
            <pc:sldMk cId="1203759599" sldId="2134805541"/>
            <ac:spMk id="9" creationId="{3FCC3770-4467-AD10-C9A7-B0A31899CB54}"/>
          </ac:spMkLst>
        </pc:spChg>
        <pc:picChg chg="del">
          <ac:chgData name="Kazymyrov, Oleksandr" userId="2f620865-d50f-4a43-9142-cf92e53d3346" providerId="ADAL" clId="{28E0DF98-8671-4026-B96C-EBD7FCF1008C}" dt="2023-09-22T11:52:45.965" v="1288" actId="478"/>
          <ac:picMkLst>
            <pc:docMk/>
            <pc:sldMk cId="1203759599" sldId="2134805541"/>
            <ac:picMk id="5" creationId="{226DFCEE-84E7-5D40-2063-A720C43C437E}"/>
          </ac:picMkLst>
        </pc:picChg>
        <pc:picChg chg="add del mod modCrop">
          <ac:chgData name="Kazymyrov, Oleksandr" userId="2f620865-d50f-4a43-9142-cf92e53d3346" providerId="ADAL" clId="{28E0DF98-8671-4026-B96C-EBD7FCF1008C}" dt="2023-09-22T11:54:42.178" v="1319" actId="1076"/>
          <ac:picMkLst>
            <pc:docMk/>
            <pc:sldMk cId="1203759599" sldId="2134805541"/>
            <ac:picMk id="6" creationId="{CE6CCEFB-1DFD-8FA2-AB2A-262D42CB4AE4}"/>
          </ac:picMkLst>
        </pc:picChg>
        <pc:picChg chg="del">
          <ac:chgData name="Kazymyrov, Oleksandr" userId="2f620865-d50f-4a43-9142-cf92e53d3346" providerId="ADAL" clId="{28E0DF98-8671-4026-B96C-EBD7FCF1008C}" dt="2023-09-22T11:52:47.012" v="1289" actId="478"/>
          <ac:picMkLst>
            <pc:docMk/>
            <pc:sldMk cId="1203759599" sldId="2134805541"/>
            <ac:picMk id="7" creationId="{9AAEA846-0A00-C44A-1A35-18F68B4BF78F}"/>
          </ac:picMkLst>
        </pc:picChg>
        <pc:picChg chg="add del mod">
          <ac:chgData name="Kazymyrov, Oleksandr" userId="2f620865-d50f-4a43-9142-cf92e53d3346" providerId="ADAL" clId="{28E0DF98-8671-4026-B96C-EBD7FCF1008C}" dt="2023-09-22T11:54:15.920" v="1308"/>
          <ac:picMkLst>
            <pc:docMk/>
            <pc:sldMk cId="1203759599" sldId="2134805541"/>
            <ac:picMk id="10" creationId="{D71E11CC-9C44-3813-7550-ACA8A23909E9}"/>
          </ac:picMkLst>
        </pc:picChg>
      </pc:sldChg>
      <pc:sldMasterChg chg="delSldLayout">
        <pc:chgData name="Kazymyrov, Oleksandr" userId="2f620865-d50f-4a43-9142-cf92e53d3346" providerId="ADAL" clId="{28E0DF98-8671-4026-B96C-EBD7FCF1008C}" dt="2023-09-19T08:21:41.001" v="27" actId="47"/>
        <pc:sldMasterMkLst>
          <pc:docMk/>
          <pc:sldMasterMk cId="2661002525" sldId="2147484143"/>
        </pc:sldMasterMkLst>
        <pc:sldLayoutChg chg="del">
          <pc:chgData name="Kazymyrov, Oleksandr" userId="2f620865-d50f-4a43-9142-cf92e53d3346" providerId="ADAL" clId="{28E0DF98-8671-4026-B96C-EBD7FCF1008C}" dt="2023-09-19T08:21:41.001" v="27" actId="47"/>
          <pc:sldLayoutMkLst>
            <pc:docMk/>
            <pc:sldMasterMk cId="2661002525" sldId="2147484143"/>
            <pc:sldLayoutMk cId="1064811060" sldId="2147484326"/>
          </pc:sldLayoutMkLst>
        </pc:sldLayoutChg>
      </pc:sldMasterChg>
    </pc:docChg>
  </pc:docChgLst>
  <pc:docChgLst>
    <pc:chgData name="Oleksandr Kazymyrov" userId="2f620865-d50f-4a43-9142-cf92e53d3346" providerId="ADAL" clId="{E6C8470D-BE6D-467D-991E-4EF6980C8EA0}"/>
    <pc:docChg chg="undo custSel modSld">
      <pc:chgData name="Oleksandr Kazymyrov" userId="2f620865-d50f-4a43-9142-cf92e53d3346" providerId="ADAL" clId="{E6C8470D-BE6D-467D-991E-4EF6980C8EA0}" dt="2023-10-02T11:42:49.125" v="148" actId="20577"/>
      <pc:docMkLst>
        <pc:docMk/>
      </pc:docMkLst>
      <pc:sldChg chg="addSp delSp modSp mod">
        <pc:chgData name="Oleksandr Kazymyrov" userId="2f620865-d50f-4a43-9142-cf92e53d3346" providerId="ADAL" clId="{E6C8470D-BE6D-467D-991E-4EF6980C8EA0}" dt="2023-10-02T11:42:49.125" v="148" actId="20577"/>
        <pc:sldMkLst>
          <pc:docMk/>
          <pc:sldMk cId="3568117948" sldId="2134805528"/>
        </pc:sldMkLst>
        <pc:spChg chg="mod topLvl">
          <ac:chgData name="Oleksandr Kazymyrov" userId="2f620865-d50f-4a43-9142-cf92e53d3346" providerId="ADAL" clId="{E6C8470D-BE6D-467D-991E-4EF6980C8EA0}" dt="2023-10-02T11:42:47.278" v="147" actId="113"/>
          <ac:spMkLst>
            <pc:docMk/>
            <pc:sldMk cId="3568117948" sldId="2134805528"/>
            <ac:spMk id="6" creationId="{1D61A742-42A8-5E71-B67B-4EC44C08E811}"/>
          </ac:spMkLst>
        </pc:spChg>
        <pc:spChg chg="add del mod topLvl">
          <ac:chgData name="Oleksandr Kazymyrov" userId="2f620865-d50f-4a43-9142-cf92e53d3346" providerId="ADAL" clId="{E6C8470D-BE6D-467D-991E-4EF6980C8EA0}" dt="2023-10-02T11:39:59.406" v="65" actId="478"/>
          <ac:spMkLst>
            <pc:docMk/>
            <pc:sldMk cId="3568117948" sldId="2134805528"/>
            <ac:spMk id="7" creationId="{FC7CC8EC-1E00-D012-A660-513613AF21A7}"/>
          </ac:spMkLst>
        </pc:spChg>
        <pc:spChg chg="mod topLvl">
          <ac:chgData name="Oleksandr Kazymyrov" userId="2f620865-d50f-4a43-9142-cf92e53d3346" providerId="ADAL" clId="{E6C8470D-BE6D-467D-991E-4EF6980C8EA0}" dt="2023-10-02T11:42:25.631" v="140" actId="1035"/>
          <ac:spMkLst>
            <pc:docMk/>
            <pc:sldMk cId="3568117948" sldId="2134805528"/>
            <ac:spMk id="10" creationId="{62757C73-A05E-9DA7-94DD-165198396D6D}"/>
          </ac:spMkLst>
        </pc:spChg>
        <pc:spChg chg="del mod topLvl">
          <ac:chgData name="Oleksandr Kazymyrov" userId="2f620865-d50f-4a43-9142-cf92e53d3346" providerId="ADAL" clId="{E6C8470D-BE6D-467D-991E-4EF6980C8EA0}" dt="2023-10-02T11:41:14.003" v="76" actId="478"/>
          <ac:spMkLst>
            <pc:docMk/>
            <pc:sldMk cId="3568117948" sldId="2134805528"/>
            <ac:spMk id="11" creationId="{2131FA9D-5DAC-3E21-BD85-0BA0706DE7AC}"/>
          </ac:spMkLst>
        </pc:spChg>
        <pc:spChg chg="add mod">
          <ac:chgData name="Oleksandr Kazymyrov" userId="2f620865-d50f-4a43-9142-cf92e53d3346" providerId="ADAL" clId="{E6C8470D-BE6D-467D-991E-4EF6980C8EA0}" dt="2023-10-02T11:42:49.125" v="148" actId="20577"/>
          <ac:spMkLst>
            <pc:docMk/>
            <pc:sldMk cId="3568117948" sldId="2134805528"/>
            <ac:spMk id="14" creationId="{73A9CF2F-420A-3565-ADB6-FEFC28773554}"/>
          </ac:spMkLst>
        </pc:spChg>
        <pc:spChg chg="add del mod">
          <ac:chgData name="Oleksandr Kazymyrov" userId="2f620865-d50f-4a43-9142-cf92e53d3346" providerId="ADAL" clId="{E6C8470D-BE6D-467D-991E-4EF6980C8EA0}" dt="2023-10-02T11:39:48.250" v="60" actId="478"/>
          <ac:spMkLst>
            <pc:docMk/>
            <pc:sldMk cId="3568117948" sldId="2134805528"/>
            <ac:spMk id="16" creationId="{60EA8C4F-E185-EC5F-3E68-3DEE377E5DBD}"/>
          </ac:spMkLst>
        </pc:spChg>
        <pc:spChg chg="mod topLvl">
          <ac:chgData name="Oleksandr Kazymyrov" userId="2f620865-d50f-4a43-9142-cf92e53d3346" providerId="ADAL" clId="{E6C8470D-BE6D-467D-991E-4EF6980C8EA0}" dt="2023-10-02T11:42:25.631" v="140" actId="1035"/>
          <ac:spMkLst>
            <pc:docMk/>
            <pc:sldMk cId="3568117948" sldId="2134805528"/>
            <ac:spMk id="23" creationId="{9BD3B7CB-86B5-EA43-FC8D-2F258F2B164C}"/>
          </ac:spMkLst>
        </pc:spChg>
        <pc:spChg chg="del mod topLvl">
          <ac:chgData name="Oleksandr Kazymyrov" userId="2f620865-d50f-4a43-9142-cf92e53d3346" providerId="ADAL" clId="{E6C8470D-BE6D-467D-991E-4EF6980C8EA0}" dt="2023-10-02T11:39:23.235" v="47" actId="478"/>
          <ac:spMkLst>
            <pc:docMk/>
            <pc:sldMk cId="3568117948" sldId="2134805528"/>
            <ac:spMk id="24" creationId="{45309DEC-3059-8978-CDAB-04FFD9E9D41E}"/>
          </ac:spMkLst>
        </pc:spChg>
        <pc:grpChg chg="del mod">
          <ac:chgData name="Oleksandr Kazymyrov" userId="2f620865-d50f-4a43-9142-cf92e53d3346" providerId="ADAL" clId="{E6C8470D-BE6D-467D-991E-4EF6980C8EA0}" dt="2023-10-02T11:36:53.813" v="18" actId="165"/>
          <ac:grpSpMkLst>
            <pc:docMk/>
            <pc:sldMk cId="3568117948" sldId="2134805528"/>
            <ac:grpSpMk id="3" creationId="{C053C54B-4C36-0772-CB22-83FC80422488}"/>
          </ac:grpSpMkLst>
        </pc:grpChg>
        <pc:grpChg chg="del">
          <ac:chgData name="Oleksandr Kazymyrov" userId="2f620865-d50f-4a43-9142-cf92e53d3346" providerId="ADAL" clId="{E6C8470D-BE6D-467D-991E-4EF6980C8EA0}" dt="2023-10-02T11:36:51.346" v="17" actId="165"/>
          <ac:grpSpMkLst>
            <pc:docMk/>
            <pc:sldMk cId="3568117948" sldId="2134805528"/>
            <ac:grpSpMk id="4" creationId="{6DC20746-242C-CF46-0384-6D582FC8E46E}"/>
          </ac:grpSpMkLst>
        </pc:grpChg>
        <pc:grpChg chg="del">
          <ac:chgData name="Oleksandr Kazymyrov" userId="2f620865-d50f-4a43-9142-cf92e53d3346" providerId="ADAL" clId="{E6C8470D-BE6D-467D-991E-4EF6980C8EA0}" dt="2023-10-02T11:36:55.764" v="19" actId="165"/>
          <ac:grpSpMkLst>
            <pc:docMk/>
            <pc:sldMk cId="3568117948" sldId="2134805528"/>
            <ac:grpSpMk id="5" creationId="{0C41FD1B-7484-DFC4-C775-744888A7DEDD}"/>
          </ac:grpSpMkLst>
        </pc:grpChg>
        <pc:picChg chg="mod topLvl">
          <ac:chgData name="Oleksandr Kazymyrov" userId="2f620865-d50f-4a43-9142-cf92e53d3346" providerId="ADAL" clId="{E6C8470D-BE6D-467D-991E-4EF6980C8EA0}" dt="2023-10-02T11:42:25.631" v="140" actId="1035"/>
          <ac:picMkLst>
            <pc:docMk/>
            <pc:sldMk cId="3568117948" sldId="2134805528"/>
            <ac:picMk id="8" creationId="{A42F7AF4-EE12-E249-94D0-63F76F32E8A0}"/>
          </ac:picMkLst>
        </pc:picChg>
        <pc:picChg chg="add del mod">
          <ac:chgData name="Oleksandr Kazymyrov" userId="2f620865-d50f-4a43-9142-cf92e53d3346" providerId="ADAL" clId="{E6C8470D-BE6D-467D-991E-4EF6980C8EA0}" dt="2023-10-02T11:39:48.250" v="60" actId="478"/>
          <ac:picMkLst>
            <pc:docMk/>
            <pc:sldMk cId="3568117948" sldId="2134805528"/>
            <ac:picMk id="9" creationId="{906CF92D-3B78-337A-D0DE-92105D9BDBBE}"/>
          </ac:picMkLst>
        </pc:picChg>
        <pc:picChg chg="add mod ord replST">
          <ac:chgData name="Oleksandr Kazymyrov" userId="2f620865-d50f-4a43-9142-cf92e53d3346" providerId="ADAL" clId="{E6C8470D-BE6D-467D-991E-4EF6980C8EA0}" dt="2023-10-02T11:42:25.631" v="140" actId="1035"/>
          <ac:picMkLst>
            <pc:docMk/>
            <pc:sldMk cId="3568117948" sldId="2134805528"/>
            <ac:picMk id="13" creationId="{FE9CFFD2-8BA2-357C-7673-E9403F933CCA}"/>
          </ac:picMkLst>
        </pc:picChg>
        <pc:picChg chg="mod topLvl">
          <ac:chgData name="Oleksandr Kazymyrov" userId="2f620865-d50f-4a43-9142-cf92e53d3346" providerId="ADAL" clId="{E6C8470D-BE6D-467D-991E-4EF6980C8EA0}" dt="2023-10-02T11:42:25.631" v="140" actId="1035"/>
          <ac:picMkLst>
            <pc:docMk/>
            <pc:sldMk cId="3568117948" sldId="2134805528"/>
            <ac:picMk id="29" creationId="{7C27A9F5-8E94-D304-2A14-228591F6FADD}"/>
          </ac:picMkLst>
        </pc:picChg>
        <pc:picChg chg="mod topLvl">
          <ac:chgData name="Oleksandr Kazymyrov" userId="2f620865-d50f-4a43-9142-cf92e53d3346" providerId="ADAL" clId="{E6C8470D-BE6D-467D-991E-4EF6980C8EA0}" dt="2023-10-02T11:42:25.631" v="140" actId="1035"/>
          <ac:picMkLst>
            <pc:docMk/>
            <pc:sldMk cId="3568117948" sldId="2134805528"/>
            <ac:picMk id="39" creationId="{46337749-989B-926D-58B1-2789A7146646}"/>
          </ac:picMkLst>
        </pc:picChg>
      </pc:sldChg>
    </pc:docChg>
  </pc:docChgLst>
  <pc:docChgLst>
    <pc:chgData name="Kazymyrov, Oleksandr" userId="2f620865-d50f-4a43-9142-cf92e53d3346" providerId="ADAL" clId="{E6C8470D-BE6D-467D-991E-4EF6980C8EA0}"/>
    <pc:docChg chg="undo redo custSel addSld delSld modSld sldOrd">
      <pc:chgData name="Kazymyrov, Oleksandr" userId="2f620865-d50f-4a43-9142-cf92e53d3346" providerId="ADAL" clId="{E6C8470D-BE6D-467D-991E-4EF6980C8EA0}" dt="2023-10-05T14:19:08.496" v="4303" actId="1076"/>
      <pc:docMkLst>
        <pc:docMk/>
      </pc:docMkLst>
      <pc:sldChg chg="addSp delSp modSp add mod">
        <pc:chgData name="Kazymyrov, Oleksandr" userId="2f620865-d50f-4a43-9142-cf92e53d3346" providerId="ADAL" clId="{E6C8470D-BE6D-467D-991E-4EF6980C8EA0}" dt="2023-10-04T08:20:04.885" v="3758" actId="14100"/>
        <pc:sldMkLst>
          <pc:docMk/>
          <pc:sldMk cId="561562018" sldId="308"/>
        </pc:sldMkLst>
        <pc:spChg chg="mod">
          <ac:chgData name="Kazymyrov, Oleksandr" userId="2f620865-d50f-4a43-9142-cf92e53d3346" providerId="ADAL" clId="{E6C8470D-BE6D-467D-991E-4EF6980C8EA0}" dt="2023-10-03T14:37:23.053" v="3194" actId="20577"/>
          <ac:spMkLst>
            <pc:docMk/>
            <pc:sldMk cId="561562018" sldId="308"/>
            <ac:spMk id="3" creationId="{8CAD0399-13EF-7B21-50CB-045A28E5ECF4}"/>
          </ac:spMkLst>
        </pc:spChg>
        <pc:spChg chg="add del mod">
          <ac:chgData name="Kazymyrov, Oleksandr" userId="2f620865-d50f-4a43-9142-cf92e53d3346" providerId="ADAL" clId="{E6C8470D-BE6D-467D-991E-4EF6980C8EA0}" dt="2023-10-04T08:17:55.186" v="3730"/>
          <ac:spMkLst>
            <pc:docMk/>
            <pc:sldMk cId="561562018" sldId="308"/>
            <ac:spMk id="15" creationId="{D9906DA7-493C-31EB-9469-AEF6234157D4}"/>
          </ac:spMkLst>
        </pc:spChg>
        <pc:spChg chg="add del mod">
          <ac:chgData name="Kazymyrov, Oleksandr" userId="2f620865-d50f-4a43-9142-cf92e53d3346" providerId="ADAL" clId="{E6C8470D-BE6D-467D-991E-4EF6980C8EA0}" dt="2023-10-04T08:19:31.687" v="3749" actId="21"/>
          <ac:spMkLst>
            <pc:docMk/>
            <pc:sldMk cId="561562018" sldId="308"/>
            <ac:spMk id="18" creationId="{823FFFB6-4204-5196-7F2A-DE345B061CC9}"/>
          </ac:spMkLst>
        </pc:spChg>
        <pc:spChg chg="add mod">
          <ac:chgData name="Kazymyrov, Oleksandr" userId="2f620865-d50f-4a43-9142-cf92e53d3346" providerId="ADAL" clId="{E6C8470D-BE6D-467D-991E-4EF6980C8EA0}" dt="2023-10-04T08:20:04.885" v="3758" actId="14100"/>
          <ac:spMkLst>
            <pc:docMk/>
            <pc:sldMk cId="561562018" sldId="308"/>
            <ac:spMk id="19" creationId="{E4ED7478-8188-B03B-D6E3-7F7FDEC64925}"/>
          </ac:spMkLst>
        </pc:spChg>
        <pc:spChg chg="mod">
          <ac:chgData name="Kazymyrov, Oleksandr" userId="2f620865-d50f-4a43-9142-cf92e53d3346" providerId="ADAL" clId="{E6C8470D-BE6D-467D-991E-4EF6980C8EA0}" dt="2023-10-03T14:36:58.143" v="3175" actId="14100"/>
          <ac:spMkLst>
            <pc:docMk/>
            <pc:sldMk cId="561562018" sldId="308"/>
            <ac:spMk id="114" creationId="{2F49622A-4506-4D88-BA8F-CDD6CC81C795}"/>
          </ac:spMkLst>
        </pc:spChg>
        <pc:spChg chg="mod">
          <ac:chgData name="Kazymyrov, Oleksandr" userId="2f620865-d50f-4a43-9142-cf92e53d3346" providerId="ADAL" clId="{E6C8470D-BE6D-467D-991E-4EF6980C8EA0}" dt="2023-10-03T14:37:20.093" v="3190" actId="20577"/>
          <ac:spMkLst>
            <pc:docMk/>
            <pc:sldMk cId="561562018" sldId="308"/>
            <ac:spMk id="115" creationId="{79C1FFBC-FF1B-46A2-ABB3-F8A1534E6BB6}"/>
          </ac:spMkLst>
        </pc:spChg>
        <pc:graphicFrameChg chg="add del mod">
          <ac:chgData name="Kazymyrov, Oleksandr" userId="2f620865-d50f-4a43-9142-cf92e53d3346" providerId="ADAL" clId="{E6C8470D-BE6D-467D-991E-4EF6980C8EA0}" dt="2023-10-04T08:17:55.186" v="3730"/>
          <ac:graphicFrameMkLst>
            <pc:docMk/>
            <pc:sldMk cId="561562018" sldId="308"/>
            <ac:graphicFrameMk id="13" creationId="{2780197E-F325-DDA5-91BD-55570010C9A1}"/>
          </ac:graphicFrameMkLst>
        </pc:graphicFrameChg>
      </pc:sldChg>
      <pc:sldChg chg="add">
        <pc:chgData name="Kazymyrov, Oleksandr" userId="2f620865-d50f-4a43-9142-cf92e53d3346" providerId="ADAL" clId="{E6C8470D-BE6D-467D-991E-4EF6980C8EA0}" dt="2023-09-27T06:48:09.194" v="2957"/>
        <pc:sldMkLst>
          <pc:docMk/>
          <pc:sldMk cId="2213282819" sldId="4506"/>
        </pc:sldMkLst>
      </pc:sldChg>
      <pc:sldChg chg="addSp delSp modSp del mod modClrScheme chgLayout">
        <pc:chgData name="Kazymyrov, Oleksandr" userId="2f620865-d50f-4a43-9142-cf92e53d3346" providerId="ADAL" clId="{E6C8470D-BE6D-467D-991E-4EF6980C8EA0}" dt="2023-09-27T06:48:10.665" v="2958" actId="47"/>
        <pc:sldMkLst>
          <pc:docMk/>
          <pc:sldMk cId="1321864829" sldId="4507"/>
        </pc:sldMkLst>
        <pc:spChg chg="mod">
          <ac:chgData name="Kazymyrov, Oleksandr" userId="2f620865-d50f-4a43-9142-cf92e53d3346" providerId="ADAL" clId="{E6C8470D-BE6D-467D-991E-4EF6980C8EA0}" dt="2023-09-25T09:38:16.949" v="939" actId="26606"/>
          <ac:spMkLst>
            <pc:docMk/>
            <pc:sldMk cId="1321864829" sldId="4507"/>
            <ac:spMk id="2" creationId="{ADCE7BB7-8647-8A5A-733C-FA04D62D2224}"/>
          </ac:spMkLst>
        </pc:spChg>
        <pc:picChg chg="add del mod">
          <ac:chgData name="Kazymyrov, Oleksandr" userId="2f620865-d50f-4a43-9142-cf92e53d3346" providerId="ADAL" clId="{E6C8470D-BE6D-467D-991E-4EF6980C8EA0}" dt="2023-09-25T09:38:05.419" v="937" actId="478"/>
          <ac:picMkLst>
            <pc:docMk/>
            <pc:sldMk cId="1321864829" sldId="4507"/>
            <ac:picMk id="4" creationId="{9F087A97-6B02-5253-B770-0323CBCCDC99}"/>
          </ac:picMkLst>
        </pc:picChg>
        <pc:picChg chg="add mod modCrop">
          <ac:chgData name="Kazymyrov, Oleksandr" userId="2f620865-d50f-4a43-9142-cf92e53d3346" providerId="ADAL" clId="{E6C8470D-BE6D-467D-991E-4EF6980C8EA0}" dt="2023-09-25T09:38:57.700" v="949" actId="732"/>
          <ac:picMkLst>
            <pc:docMk/>
            <pc:sldMk cId="1321864829" sldId="4507"/>
            <ac:picMk id="6" creationId="{F0F4327E-281E-A248-1CBB-733E0BCA6DF6}"/>
          </ac:picMkLst>
        </pc:picChg>
        <pc:picChg chg="mod ord modCrop">
          <ac:chgData name="Kazymyrov, Oleksandr" userId="2f620865-d50f-4a43-9142-cf92e53d3346" providerId="ADAL" clId="{E6C8470D-BE6D-467D-991E-4EF6980C8EA0}" dt="2023-09-25T09:39:16.072" v="952" actId="732"/>
          <ac:picMkLst>
            <pc:docMk/>
            <pc:sldMk cId="1321864829" sldId="4507"/>
            <ac:picMk id="7" creationId="{8E3FA979-076C-E76C-115A-87274057BC69}"/>
          </ac:picMkLst>
        </pc:picChg>
      </pc:sldChg>
      <pc:sldChg chg="addSp delSp modSp add mod ord chgLayout">
        <pc:chgData name="Kazymyrov, Oleksandr" userId="2f620865-d50f-4a43-9142-cf92e53d3346" providerId="ADAL" clId="{E6C8470D-BE6D-467D-991E-4EF6980C8EA0}" dt="2023-10-04T14:12:53.152" v="4256"/>
        <pc:sldMkLst>
          <pc:docMk/>
          <pc:sldMk cId="733946758" sldId="4521"/>
        </pc:sldMkLst>
        <pc:spChg chg="mod ord">
          <ac:chgData name="Kazymyrov, Oleksandr" userId="2f620865-d50f-4a43-9142-cf92e53d3346" providerId="ADAL" clId="{E6C8470D-BE6D-467D-991E-4EF6980C8EA0}" dt="2023-10-04T12:23:40.459" v="4013" actId="700"/>
          <ac:spMkLst>
            <pc:docMk/>
            <pc:sldMk cId="733946758" sldId="4521"/>
            <ac:spMk id="2" creationId="{BCE0D5ED-E860-CD98-8B18-907D822CBAB0}"/>
          </ac:spMkLst>
        </pc:spChg>
        <pc:spChg chg="add mod">
          <ac:chgData name="Kazymyrov, Oleksandr" userId="2f620865-d50f-4a43-9142-cf92e53d3346" providerId="ADAL" clId="{E6C8470D-BE6D-467D-991E-4EF6980C8EA0}" dt="2023-10-04T12:24:32.823" v="4079" actId="14100"/>
          <ac:spMkLst>
            <pc:docMk/>
            <pc:sldMk cId="733946758" sldId="4521"/>
            <ac:spMk id="3" creationId="{A8487405-80FF-31F6-DF43-B86763AB1EC7}"/>
          </ac:spMkLst>
        </pc:spChg>
        <pc:spChg chg="add del mod">
          <ac:chgData name="Kazymyrov, Oleksandr" userId="2f620865-d50f-4a43-9142-cf92e53d3346" providerId="ADAL" clId="{E6C8470D-BE6D-467D-991E-4EF6980C8EA0}" dt="2023-10-04T12:23:37.151" v="4012"/>
          <ac:spMkLst>
            <pc:docMk/>
            <pc:sldMk cId="733946758" sldId="4521"/>
            <ac:spMk id="5" creationId="{2B2B4AB6-C17B-EFAE-BF99-CEEBFD352E2F}"/>
          </ac:spMkLst>
        </pc:spChg>
        <pc:spChg chg="add mod">
          <ac:chgData name="Kazymyrov, Oleksandr" userId="2f620865-d50f-4a43-9142-cf92e53d3346" providerId="ADAL" clId="{E6C8470D-BE6D-467D-991E-4EF6980C8EA0}" dt="2023-10-04T12:24:50.157" v="4084" actId="1076"/>
          <ac:spMkLst>
            <pc:docMk/>
            <pc:sldMk cId="733946758" sldId="4521"/>
            <ac:spMk id="9" creationId="{69E14845-3512-A7DD-91CE-DD2FB7B4CD1F}"/>
          </ac:spMkLst>
        </pc:spChg>
        <pc:spChg chg="add mod">
          <ac:chgData name="Kazymyrov, Oleksandr" userId="2f620865-d50f-4a43-9142-cf92e53d3346" providerId="ADAL" clId="{E6C8470D-BE6D-467D-991E-4EF6980C8EA0}" dt="2023-10-04T12:25:06.380" v="4090" actId="14100"/>
          <ac:spMkLst>
            <pc:docMk/>
            <pc:sldMk cId="733946758" sldId="4521"/>
            <ac:spMk id="11" creationId="{40EFEFFA-92F9-EBFA-E425-B6D7F1350844}"/>
          </ac:spMkLst>
        </pc:spChg>
        <pc:spChg chg="mod">
          <ac:chgData name="Kazymyrov, Oleksandr" userId="2f620865-d50f-4a43-9142-cf92e53d3346" providerId="ADAL" clId="{E6C8470D-BE6D-467D-991E-4EF6980C8EA0}" dt="2023-10-04T12:24:17.781" v="4074" actId="1076"/>
          <ac:spMkLst>
            <pc:docMk/>
            <pc:sldMk cId="733946758" sldId="4521"/>
            <ac:spMk id="12" creationId="{2BE6056C-6544-4C56-B7D8-D8BBD165B55D}"/>
          </ac:spMkLst>
        </pc:spChg>
        <pc:spChg chg="mod">
          <ac:chgData name="Kazymyrov, Oleksandr" userId="2f620865-d50f-4a43-9142-cf92e53d3346" providerId="ADAL" clId="{E6C8470D-BE6D-467D-991E-4EF6980C8EA0}" dt="2023-10-04T12:24:56.419" v="4087" actId="1076"/>
          <ac:spMkLst>
            <pc:docMk/>
            <pc:sldMk cId="733946758" sldId="4521"/>
            <ac:spMk id="13" creationId="{E419759D-A4F0-A0FB-BA68-FC26C970C212}"/>
          </ac:spMkLst>
        </pc:spChg>
        <pc:spChg chg="mod">
          <ac:chgData name="Kazymyrov, Oleksandr" userId="2f620865-d50f-4a43-9142-cf92e53d3346" providerId="ADAL" clId="{E6C8470D-BE6D-467D-991E-4EF6980C8EA0}" dt="2023-10-04T12:24:12.777" v="4073" actId="14100"/>
          <ac:spMkLst>
            <pc:docMk/>
            <pc:sldMk cId="733946758" sldId="4521"/>
            <ac:spMk id="14" creationId="{50A5AC5D-4F6C-BB6B-F650-D28CF11AE2DD}"/>
          </ac:spMkLst>
        </pc:spChg>
        <pc:spChg chg="del mod">
          <ac:chgData name="Kazymyrov, Oleksandr" userId="2f620865-d50f-4a43-9142-cf92e53d3346" providerId="ADAL" clId="{E6C8470D-BE6D-467D-991E-4EF6980C8EA0}" dt="2023-10-04T12:24:53.182" v="4086" actId="478"/>
          <ac:spMkLst>
            <pc:docMk/>
            <pc:sldMk cId="733946758" sldId="4521"/>
            <ac:spMk id="15" creationId="{B1242475-0DD5-6212-7601-CDC59651D45A}"/>
          </ac:spMkLst>
        </pc:spChg>
        <pc:spChg chg="add mod">
          <ac:chgData name="Kazymyrov, Oleksandr" userId="2f620865-d50f-4a43-9142-cf92e53d3346" providerId="ADAL" clId="{E6C8470D-BE6D-467D-991E-4EF6980C8EA0}" dt="2023-10-04T12:25:24.057" v="4093" actId="14100"/>
          <ac:spMkLst>
            <pc:docMk/>
            <pc:sldMk cId="733946758" sldId="4521"/>
            <ac:spMk id="16" creationId="{752AF348-61BC-6DA9-3139-0C549C28C88B}"/>
          </ac:spMkLst>
        </pc:spChg>
        <pc:spChg chg="add mod">
          <ac:chgData name="Kazymyrov, Oleksandr" userId="2f620865-d50f-4a43-9142-cf92e53d3346" providerId="ADAL" clId="{E6C8470D-BE6D-467D-991E-4EF6980C8EA0}" dt="2023-10-04T12:25:32.837" v="4096" actId="14100"/>
          <ac:spMkLst>
            <pc:docMk/>
            <pc:sldMk cId="733946758" sldId="4521"/>
            <ac:spMk id="17" creationId="{3C985824-9D32-379C-BB5A-24F086DFF6D5}"/>
          </ac:spMkLst>
        </pc:spChg>
        <pc:spChg chg="add mod">
          <ac:chgData name="Kazymyrov, Oleksandr" userId="2f620865-d50f-4a43-9142-cf92e53d3346" providerId="ADAL" clId="{E6C8470D-BE6D-467D-991E-4EF6980C8EA0}" dt="2023-10-04T12:27:51.010" v="4109" actId="1038"/>
          <ac:spMkLst>
            <pc:docMk/>
            <pc:sldMk cId="733946758" sldId="4521"/>
            <ac:spMk id="18" creationId="{BB833575-88EF-F917-895B-D3FA7478FC1A}"/>
          </ac:spMkLst>
        </pc:spChg>
        <pc:spChg chg="add mod">
          <ac:chgData name="Kazymyrov, Oleksandr" userId="2f620865-d50f-4a43-9142-cf92e53d3346" providerId="ADAL" clId="{E6C8470D-BE6D-467D-991E-4EF6980C8EA0}" dt="2023-10-04T14:12:53.152" v="4256"/>
          <ac:spMkLst>
            <pc:docMk/>
            <pc:sldMk cId="733946758" sldId="4521"/>
            <ac:spMk id="19" creationId="{84F6460F-8450-B66B-F3E7-CB238C38A527}"/>
          </ac:spMkLst>
        </pc:spChg>
        <pc:picChg chg="del">
          <ac:chgData name="Kazymyrov, Oleksandr" userId="2f620865-d50f-4a43-9142-cf92e53d3346" providerId="ADAL" clId="{E6C8470D-BE6D-467D-991E-4EF6980C8EA0}" dt="2023-10-04T12:23:34.570" v="4010" actId="478"/>
          <ac:picMkLst>
            <pc:docMk/>
            <pc:sldMk cId="733946758" sldId="4521"/>
            <ac:picMk id="6" creationId="{D129FE56-1F19-05B5-85F5-BCBAB9939189}"/>
          </ac:picMkLst>
        </pc:picChg>
        <pc:picChg chg="add mod ord">
          <ac:chgData name="Kazymyrov, Oleksandr" userId="2f620865-d50f-4a43-9142-cf92e53d3346" providerId="ADAL" clId="{E6C8470D-BE6D-467D-991E-4EF6980C8EA0}" dt="2023-10-04T12:23:40.459" v="4013" actId="700"/>
          <ac:picMkLst>
            <pc:docMk/>
            <pc:sldMk cId="733946758" sldId="4521"/>
            <ac:picMk id="7" creationId="{BA89B93C-BCEF-42E4-5162-145CF01F0867}"/>
          </ac:picMkLst>
        </pc:picChg>
        <pc:picChg chg="mod ord">
          <ac:chgData name="Kazymyrov, Oleksandr" userId="2f620865-d50f-4a43-9142-cf92e53d3346" providerId="ADAL" clId="{E6C8470D-BE6D-467D-991E-4EF6980C8EA0}" dt="2023-10-04T12:23:47.990" v="4016" actId="1076"/>
          <ac:picMkLst>
            <pc:docMk/>
            <pc:sldMk cId="733946758" sldId="4521"/>
            <ac:picMk id="8" creationId="{F9D57BF9-84A9-E825-B947-E668C5FF578E}"/>
          </ac:picMkLst>
        </pc:picChg>
        <pc:picChg chg="del">
          <ac:chgData name="Kazymyrov, Oleksandr" userId="2f620865-d50f-4a43-9142-cf92e53d3346" providerId="ADAL" clId="{E6C8470D-BE6D-467D-991E-4EF6980C8EA0}" dt="2023-10-04T12:23:36.514" v="4011" actId="21"/>
          <ac:picMkLst>
            <pc:docMk/>
            <pc:sldMk cId="733946758" sldId="4521"/>
            <ac:picMk id="10" creationId="{8F10DBB3-864C-21A9-B8AB-485A2D35F98D}"/>
          </ac:picMkLst>
        </pc:picChg>
      </pc:sldChg>
      <pc:sldChg chg="addSp delSp modSp add mod ord">
        <pc:chgData name="Kazymyrov, Oleksandr" userId="2f620865-d50f-4a43-9142-cf92e53d3346" providerId="ADAL" clId="{E6C8470D-BE6D-467D-991E-4EF6980C8EA0}" dt="2023-10-04T14:12:55.821" v="4257"/>
        <pc:sldMkLst>
          <pc:docMk/>
          <pc:sldMk cId="3631301821" sldId="4526"/>
        </pc:sldMkLst>
        <pc:spChg chg="add mod">
          <ac:chgData name="Kazymyrov, Oleksandr" userId="2f620865-d50f-4a43-9142-cf92e53d3346" providerId="ADAL" clId="{E6C8470D-BE6D-467D-991E-4EF6980C8EA0}" dt="2023-10-04T12:26:58.381" v="4101" actId="1038"/>
          <ac:spMkLst>
            <pc:docMk/>
            <pc:sldMk cId="3631301821" sldId="4526"/>
            <ac:spMk id="3" creationId="{C1ACA102-8940-BBA2-31AC-92CB755D6ED1}"/>
          </ac:spMkLst>
        </pc:spChg>
        <pc:spChg chg="add del mod">
          <ac:chgData name="Kazymyrov, Oleksandr" userId="2f620865-d50f-4a43-9142-cf92e53d3346" providerId="ADAL" clId="{E6C8470D-BE6D-467D-991E-4EF6980C8EA0}" dt="2023-10-04T12:09:19.751" v="3982" actId="478"/>
          <ac:spMkLst>
            <pc:docMk/>
            <pc:sldMk cId="3631301821" sldId="4526"/>
            <ac:spMk id="5" creationId="{28624DC8-4677-02D9-798E-3AD25992F740}"/>
          </ac:spMkLst>
        </pc:spChg>
        <pc:spChg chg="add mod">
          <ac:chgData name="Kazymyrov, Oleksandr" userId="2f620865-d50f-4a43-9142-cf92e53d3346" providerId="ADAL" clId="{E6C8470D-BE6D-467D-991E-4EF6980C8EA0}" dt="2023-10-04T14:12:55.821" v="4257"/>
          <ac:spMkLst>
            <pc:docMk/>
            <pc:sldMk cId="3631301821" sldId="4526"/>
            <ac:spMk id="6" creationId="{8C44D8FB-8243-654D-F8CF-05441901C90D}"/>
          </ac:spMkLst>
        </pc:spChg>
        <pc:spChg chg="mod">
          <ac:chgData name="Kazymyrov, Oleksandr" userId="2f620865-d50f-4a43-9142-cf92e53d3346" providerId="ADAL" clId="{E6C8470D-BE6D-467D-991E-4EF6980C8EA0}" dt="2023-10-04T12:10:12.877" v="3998"/>
          <ac:spMkLst>
            <pc:docMk/>
            <pc:sldMk cId="3631301821" sldId="4526"/>
            <ac:spMk id="15" creationId="{E566305F-8C2A-F74D-C17B-7F59ADE861C9}"/>
          </ac:spMkLst>
        </pc:spChg>
        <pc:spChg chg="mod">
          <ac:chgData name="Kazymyrov, Oleksandr" userId="2f620865-d50f-4a43-9142-cf92e53d3346" providerId="ADAL" clId="{E6C8470D-BE6D-467D-991E-4EF6980C8EA0}" dt="2023-10-04T12:09:25.552" v="3987" actId="692"/>
          <ac:spMkLst>
            <pc:docMk/>
            <pc:sldMk cId="3631301821" sldId="4526"/>
            <ac:spMk id="16" creationId="{AF1C302F-5CA1-5450-6E8B-C4824BB72E7C}"/>
          </ac:spMkLst>
        </pc:spChg>
      </pc:sldChg>
      <pc:sldChg chg="modSp add ord">
        <pc:chgData name="Kazymyrov, Oleksandr" userId="2f620865-d50f-4a43-9142-cf92e53d3346" providerId="ADAL" clId="{E6C8470D-BE6D-467D-991E-4EF6980C8EA0}" dt="2023-09-25T13:31:32.760" v="2488" actId="1076"/>
        <pc:sldMkLst>
          <pc:docMk/>
          <pc:sldMk cId="1377307518" sldId="4532"/>
        </pc:sldMkLst>
        <pc:spChg chg="mod">
          <ac:chgData name="Kazymyrov, Oleksandr" userId="2f620865-d50f-4a43-9142-cf92e53d3346" providerId="ADAL" clId="{E6C8470D-BE6D-467D-991E-4EF6980C8EA0}" dt="2023-09-25T13:31:19.104" v="2485"/>
          <ac:spMkLst>
            <pc:docMk/>
            <pc:sldMk cId="1377307518" sldId="4532"/>
            <ac:spMk id="2" creationId="{8C8C1044-AF4A-B855-F453-DC882B938F46}"/>
          </ac:spMkLst>
        </pc:spChg>
        <pc:spChg chg="mod">
          <ac:chgData name="Kazymyrov, Oleksandr" userId="2f620865-d50f-4a43-9142-cf92e53d3346" providerId="ADAL" clId="{E6C8470D-BE6D-467D-991E-4EF6980C8EA0}" dt="2023-09-25T13:27:13.232" v="2461" actId="207"/>
          <ac:spMkLst>
            <pc:docMk/>
            <pc:sldMk cId="1377307518" sldId="4532"/>
            <ac:spMk id="3" creationId="{A23834DA-7CBE-1D1D-000B-AE3CE9AD4E2A}"/>
          </ac:spMkLst>
        </pc:spChg>
        <pc:picChg chg="mod">
          <ac:chgData name="Kazymyrov, Oleksandr" userId="2f620865-d50f-4a43-9142-cf92e53d3346" providerId="ADAL" clId="{E6C8470D-BE6D-467D-991E-4EF6980C8EA0}" dt="2023-09-25T13:31:32.760" v="2488" actId="1076"/>
          <ac:picMkLst>
            <pc:docMk/>
            <pc:sldMk cId="1377307518" sldId="4532"/>
            <ac:picMk id="1026" creationId="{F7BBF65E-A67D-11B2-502F-37B2F3E85BF9}"/>
          </ac:picMkLst>
        </pc:picChg>
      </pc:sldChg>
      <pc:sldChg chg="addSp delSp modSp add mod chgLayout">
        <pc:chgData name="Kazymyrov, Oleksandr" userId="2f620865-d50f-4a43-9142-cf92e53d3346" providerId="ADAL" clId="{E6C8470D-BE6D-467D-991E-4EF6980C8EA0}" dt="2023-09-25T11:19:58.481" v="1233" actId="22"/>
        <pc:sldMkLst>
          <pc:docMk/>
          <pc:sldMk cId="1443146146" sldId="4548"/>
        </pc:sldMkLst>
        <pc:spChg chg="add del mod ord">
          <ac:chgData name="Kazymyrov, Oleksandr" userId="2f620865-d50f-4a43-9142-cf92e53d3346" providerId="ADAL" clId="{E6C8470D-BE6D-467D-991E-4EF6980C8EA0}" dt="2023-09-25T10:08:04.081" v="1190" actId="22"/>
          <ac:spMkLst>
            <pc:docMk/>
            <pc:sldMk cId="1443146146" sldId="4548"/>
            <ac:spMk id="4" creationId="{362E5859-D44F-DD6A-F232-F0F4FCE8775D}"/>
          </ac:spMkLst>
        </pc:spChg>
        <pc:spChg chg="mod ord">
          <ac:chgData name="Kazymyrov, Oleksandr" userId="2f620865-d50f-4a43-9142-cf92e53d3346" providerId="ADAL" clId="{E6C8470D-BE6D-467D-991E-4EF6980C8EA0}" dt="2023-09-25T10:07:21.821" v="1184" actId="700"/>
          <ac:spMkLst>
            <pc:docMk/>
            <pc:sldMk cId="1443146146" sldId="4548"/>
            <ac:spMk id="7" creationId="{08ABE5D6-6451-7DCC-A8CA-115F6DCE3E73}"/>
          </ac:spMkLst>
        </pc:spChg>
        <pc:spChg chg="del mod ord">
          <ac:chgData name="Kazymyrov, Oleksandr" userId="2f620865-d50f-4a43-9142-cf92e53d3346" providerId="ADAL" clId="{E6C8470D-BE6D-467D-991E-4EF6980C8EA0}" dt="2023-09-25T11:11:32.339" v="1220" actId="22"/>
          <ac:spMkLst>
            <pc:docMk/>
            <pc:sldMk cId="1443146146" sldId="4548"/>
            <ac:spMk id="8" creationId="{27632094-5194-C55E-67B3-A917B34E9FA5}"/>
          </ac:spMkLst>
        </pc:spChg>
        <pc:spChg chg="add del mod">
          <ac:chgData name="Kazymyrov, Oleksandr" userId="2f620865-d50f-4a43-9142-cf92e53d3346" providerId="ADAL" clId="{E6C8470D-BE6D-467D-991E-4EF6980C8EA0}" dt="2023-09-25T11:14:02.839" v="1227" actId="22"/>
          <ac:spMkLst>
            <pc:docMk/>
            <pc:sldMk cId="1443146146" sldId="4548"/>
            <ac:spMk id="15" creationId="{2801F43D-24BF-20AD-9E81-8576FD5D7963}"/>
          </ac:spMkLst>
        </pc:spChg>
        <pc:spChg chg="add del mod">
          <ac:chgData name="Kazymyrov, Oleksandr" userId="2f620865-d50f-4a43-9142-cf92e53d3346" providerId="ADAL" clId="{E6C8470D-BE6D-467D-991E-4EF6980C8EA0}" dt="2023-09-25T11:19:58.481" v="1233" actId="22"/>
          <ac:spMkLst>
            <pc:docMk/>
            <pc:sldMk cId="1443146146" sldId="4548"/>
            <ac:spMk id="21" creationId="{3372604F-715B-0684-52B5-256F338AB77E}"/>
          </ac:spMkLst>
        </pc:spChg>
        <pc:picChg chg="add del">
          <ac:chgData name="Kazymyrov, Oleksandr" userId="2f620865-d50f-4a43-9142-cf92e53d3346" providerId="ADAL" clId="{E6C8470D-BE6D-467D-991E-4EF6980C8EA0}" dt="2023-09-25T10:07:07.111" v="1178" actId="22"/>
          <ac:picMkLst>
            <pc:docMk/>
            <pc:sldMk cId="1443146146" sldId="4548"/>
            <ac:picMk id="3" creationId="{7E2258BF-5F34-B158-364E-2E950A11DDC2}"/>
          </ac:picMkLst>
        </pc:picChg>
        <pc:picChg chg="add del">
          <ac:chgData name="Kazymyrov, Oleksandr" userId="2f620865-d50f-4a43-9142-cf92e53d3346" providerId="ADAL" clId="{E6C8470D-BE6D-467D-991E-4EF6980C8EA0}" dt="2023-09-25T10:07:16.911" v="1183" actId="478"/>
          <ac:picMkLst>
            <pc:docMk/>
            <pc:sldMk cId="1443146146" sldId="4548"/>
            <ac:picMk id="5" creationId="{DCF11DA3-8458-08F7-ABA1-43B6FC2FBFD7}"/>
          </ac:picMkLst>
        </pc:picChg>
        <pc:picChg chg="add del mod ord modCrop">
          <ac:chgData name="Kazymyrov, Oleksandr" userId="2f620865-d50f-4a43-9142-cf92e53d3346" providerId="ADAL" clId="{E6C8470D-BE6D-467D-991E-4EF6980C8EA0}" dt="2023-09-25T10:08:02.541" v="1188" actId="22"/>
          <ac:picMkLst>
            <pc:docMk/>
            <pc:sldMk cId="1443146146" sldId="4548"/>
            <ac:picMk id="9" creationId="{4157AA34-38B5-DE05-B946-8DEC993A0083}"/>
          </ac:picMkLst>
        </pc:picChg>
        <pc:picChg chg="add mod ord modCrop">
          <ac:chgData name="Kazymyrov, Oleksandr" userId="2f620865-d50f-4a43-9142-cf92e53d3346" providerId="ADAL" clId="{E6C8470D-BE6D-467D-991E-4EF6980C8EA0}" dt="2023-09-25T10:08:29.291" v="1194" actId="18131"/>
          <ac:picMkLst>
            <pc:docMk/>
            <pc:sldMk cId="1443146146" sldId="4548"/>
            <ac:picMk id="11" creationId="{56F5BE42-0DDB-BC8F-B71F-E1451B70266F}"/>
          </ac:picMkLst>
        </pc:picChg>
        <pc:picChg chg="add del mod ord">
          <ac:chgData name="Kazymyrov, Oleksandr" userId="2f620865-d50f-4a43-9142-cf92e53d3346" providerId="ADAL" clId="{E6C8470D-BE6D-467D-991E-4EF6980C8EA0}" dt="2023-09-25T11:14:00.659" v="1223" actId="478"/>
          <ac:picMkLst>
            <pc:docMk/>
            <pc:sldMk cId="1443146146" sldId="4548"/>
            <ac:picMk id="13" creationId="{AC4C439F-9B8F-B0C1-56C3-BE9C9CFF7CAA}"/>
          </ac:picMkLst>
        </pc:picChg>
        <pc:picChg chg="add del">
          <ac:chgData name="Kazymyrov, Oleksandr" userId="2f620865-d50f-4a43-9142-cf92e53d3346" providerId="ADAL" clId="{E6C8470D-BE6D-467D-991E-4EF6980C8EA0}" dt="2023-09-25T11:14:01.859" v="1225" actId="22"/>
          <ac:picMkLst>
            <pc:docMk/>
            <pc:sldMk cId="1443146146" sldId="4548"/>
            <ac:picMk id="17" creationId="{5064636F-67E2-82B2-7767-593B2F930AEF}"/>
          </ac:picMkLst>
        </pc:picChg>
        <pc:picChg chg="add del mod ord">
          <ac:chgData name="Kazymyrov, Oleksandr" userId="2f620865-d50f-4a43-9142-cf92e53d3346" providerId="ADAL" clId="{E6C8470D-BE6D-467D-991E-4EF6980C8EA0}" dt="2023-09-25T11:17:02.828" v="1228" actId="478"/>
          <ac:picMkLst>
            <pc:docMk/>
            <pc:sldMk cId="1443146146" sldId="4548"/>
            <ac:picMk id="19" creationId="{10A900AB-F81E-A7C5-0683-41FDF757A079}"/>
          </ac:picMkLst>
        </pc:picChg>
        <pc:picChg chg="add mod ord">
          <ac:chgData name="Kazymyrov, Oleksandr" userId="2f620865-d50f-4a43-9142-cf92e53d3346" providerId="ADAL" clId="{E6C8470D-BE6D-467D-991E-4EF6980C8EA0}" dt="2023-09-25T11:19:58.481" v="1233" actId="22"/>
          <ac:picMkLst>
            <pc:docMk/>
            <pc:sldMk cId="1443146146" sldId="4548"/>
            <ac:picMk id="23" creationId="{81194916-34CB-0689-B0FC-8C58E3E9DA30}"/>
          </ac:picMkLst>
        </pc:picChg>
      </pc:sldChg>
      <pc:sldChg chg="modSp mod">
        <pc:chgData name="Kazymyrov, Oleksandr" userId="2f620865-d50f-4a43-9142-cf92e53d3346" providerId="ADAL" clId="{E6C8470D-BE6D-467D-991E-4EF6980C8EA0}" dt="2023-09-25T13:29:59.983" v="2481" actId="20577"/>
        <pc:sldMkLst>
          <pc:docMk/>
          <pc:sldMk cId="1041303006" sldId="2076138663"/>
        </pc:sldMkLst>
        <pc:spChg chg="mod">
          <ac:chgData name="Kazymyrov, Oleksandr" userId="2f620865-d50f-4a43-9142-cf92e53d3346" providerId="ADAL" clId="{E6C8470D-BE6D-467D-991E-4EF6980C8EA0}" dt="2023-09-25T13:29:59.983" v="2481" actId="20577"/>
          <ac:spMkLst>
            <pc:docMk/>
            <pc:sldMk cId="1041303006" sldId="2076138663"/>
            <ac:spMk id="2" creationId="{E527C74E-56AA-476F-97A2-A1B2D169E02B}"/>
          </ac:spMkLst>
        </pc:spChg>
      </pc:sldChg>
      <pc:sldChg chg="modSp mod ord">
        <pc:chgData name="Kazymyrov, Oleksandr" userId="2f620865-d50f-4a43-9142-cf92e53d3346" providerId="ADAL" clId="{E6C8470D-BE6D-467D-991E-4EF6980C8EA0}" dt="2023-09-26T13:01:26.034" v="2523"/>
        <pc:sldMkLst>
          <pc:docMk/>
          <pc:sldMk cId="1969709733" sldId="2134805525"/>
        </pc:sldMkLst>
        <pc:spChg chg="mod">
          <ac:chgData name="Kazymyrov, Oleksandr" userId="2f620865-d50f-4a43-9142-cf92e53d3346" providerId="ADAL" clId="{E6C8470D-BE6D-467D-991E-4EF6980C8EA0}" dt="2023-09-25T13:32:52.766" v="2497" actId="20577"/>
          <ac:spMkLst>
            <pc:docMk/>
            <pc:sldMk cId="1969709733" sldId="2134805525"/>
            <ac:spMk id="2" creationId="{3AC20DCB-848C-9BCC-27CC-6BEE6ACFC08F}"/>
          </ac:spMkLst>
        </pc:spChg>
        <pc:spChg chg="mod">
          <ac:chgData name="Kazymyrov, Oleksandr" userId="2f620865-d50f-4a43-9142-cf92e53d3346" providerId="ADAL" clId="{E6C8470D-BE6D-467D-991E-4EF6980C8EA0}" dt="2023-09-25T13:32:30.735" v="2491"/>
          <ac:spMkLst>
            <pc:docMk/>
            <pc:sldMk cId="1969709733" sldId="2134805525"/>
            <ac:spMk id="34" creationId="{0B68CEAC-7D49-3747-43C4-07D2A8F02301}"/>
          </ac:spMkLst>
        </pc:spChg>
      </pc:sldChg>
      <pc:sldChg chg="addSp delSp modSp mod">
        <pc:chgData name="Kazymyrov, Oleksandr" userId="2f620865-d50f-4a43-9142-cf92e53d3346" providerId="ADAL" clId="{E6C8470D-BE6D-467D-991E-4EF6980C8EA0}" dt="2023-10-03T09:41:44.752" v="2971" actId="1076"/>
        <pc:sldMkLst>
          <pc:docMk/>
          <pc:sldMk cId="3568117948" sldId="2134805528"/>
        </pc:sldMkLst>
        <pc:spChg chg="mod">
          <ac:chgData name="Kazymyrov, Oleksandr" userId="2f620865-d50f-4a43-9142-cf92e53d3346" providerId="ADAL" clId="{E6C8470D-BE6D-467D-991E-4EF6980C8EA0}" dt="2023-09-25T09:32:19.400" v="911"/>
          <ac:spMkLst>
            <pc:docMk/>
            <pc:sldMk cId="3568117948" sldId="2134805528"/>
            <ac:spMk id="2" creationId="{FF29DBEF-1736-56F0-6458-B6450D2856C5}"/>
          </ac:spMkLst>
        </pc:spChg>
        <pc:spChg chg="mod">
          <ac:chgData name="Kazymyrov, Oleksandr" userId="2f620865-d50f-4a43-9142-cf92e53d3346" providerId="ADAL" clId="{E6C8470D-BE6D-467D-991E-4EF6980C8EA0}" dt="2023-10-03T09:41:41.567" v="2970" actId="1076"/>
          <ac:spMkLst>
            <pc:docMk/>
            <pc:sldMk cId="3568117948" sldId="2134805528"/>
            <ac:spMk id="6" creationId="{1D61A742-42A8-5E71-B67B-4EC44C08E811}"/>
          </ac:spMkLst>
        </pc:spChg>
        <pc:spChg chg="add del mod">
          <ac:chgData name="Kazymyrov, Oleksandr" userId="2f620865-d50f-4a43-9142-cf92e53d3346" providerId="ADAL" clId="{E6C8470D-BE6D-467D-991E-4EF6980C8EA0}" dt="2023-09-25T09:32:17.911" v="910" actId="478"/>
          <ac:spMkLst>
            <pc:docMk/>
            <pc:sldMk cId="3568117948" sldId="2134805528"/>
            <ac:spMk id="12" creationId="{A60E0D3A-A7C5-33A4-AE74-32BAE03C4C03}"/>
          </ac:spMkLst>
        </pc:spChg>
        <pc:grpChg chg="mod">
          <ac:chgData name="Kazymyrov, Oleksandr" userId="2f620865-d50f-4a43-9142-cf92e53d3346" providerId="ADAL" clId="{E6C8470D-BE6D-467D-991E-4EF6980C8EA0}" dt="2023-10-02T11:25:15.893" v="2963" actId="1076"/>
          <ac:grpSpMkLst>
            <pc:docMk/>
            <pc:sldMk cId="3568117948" sldId="2134805528"/>
            <ac:grpSpMk id="4" creationId="{6DC20746-242C-CF46-0384-6D582FC8E46E}"/>
          </ac:grpSpMkLst>
        </pc:grpChg>
        <pc:grpChg chg="mod">
          <ac:chgData name="Kazymyrov, Oleksandr" userId="2f620865-d50f-4a43-9142-cf92e53d3346" providerId="ADAL" clId="{E6C8470D-BE6D-467D-991E-4EF6980C8EA0}" dt="2023-10-02T11:25:19.589" v="2964" actId="1076"/>
          <ac:grpSpMkLst>
            <pc:docMk/>
            <pc:sldMk cId="3568117948" sldId="2134805528"/>
            <ac:grpSpMk id="5" creationId="{0C41FD1B-7484-DFC4-C775-744888A7DEDD}"/>
          </ac:grpSpMkLst>
        </pc:grpChg>
        <pc:picChg chg="mod">
          <ac:chgData name="Kazymyrov, Oleksandr" userId="2f620865-d50f-4a43-9142-cf92e53d3346" providerId="ADAL" clId="{E6C8470D-BE6D-467D-991E-4EF6980C8EA0}" dt="2023-10-03T09:41:44.752" v="2971" actId="1076"/>
          <ac:picMkLst>
            <pc:docMk/>
            <pc:sldMk cId="3568117948" sldId="2134805528"/>
            <ac:picMk id="8" creationId="{A42F7AF4-EE12-E249-94D0-63F76F32E8A0}"/>
          </ac:picMkLst>
        </pc:picChg>
        <pc:picChg chg="mod">
          <ac:chgData name="Kazymyrov, Oleksandr" userId="2f620865-d50f-4a43-9142-cf92e53d3346" providerId="ADAL" clId="{E6C8470D-BE6D-467D-991E-4EF6980C8EA0}" dt="2023-10-02T11:24:05.854" v="2962" actId="1076"/>
          <ac:picMkLst>
            <pc:docMk/>
            <pc:sldMk cId="3568117948" sldId="2134805528"/>
            <ac:picMk id="9" creationId="{906CF92D-3B78-337A-D0DE-92105D9BDBBE}"/>
          </ac:picMkLst>
        </pc:picChg>
        <pc:picChg chg="mod">
          <ac:chgData name="Kazymyrov, Oleksandr" userId="2f620865-d50f-4a43-9142-cf92e53d3346" providerId="ADAL" clId="{E6C8470D-BE6D-467D-991E-4EF6980C8EA0}" dt="2023-10-03T09:41:41.567" v="2970" actId="1076"/>
          <ac:picMkLst>
            <pc:docMk/>
            <pc:sldMk cId="3568117948" sldId="2134805528"/>
            <ac:picMk id="29" creationId="{7C27A9F5-8E94-D304-2A14-228591F6FADD}"/>
          </ac:picMkLst>
        </pc:picChg>
        <pc:picChg chg="add del">
          <ac:chgData name="Kazymyrov, Oleksandr" userId="2f620865-d50f-4a43-9142-cf92e53d3346" providerId="ADAL" clId="{E6C8470D-BE6D-467D-991E-4EF6980C8EA0}" dt="2023-10-02T11:23:56.454" v="2960"/>
          <ac:picMkLst>
            <pc:docMk/>
            <pc:sldMk cId="3568117948" sldId="2134805528"/>
            <ac:picMk id="1026" creationId="{026EFC05-4D4C-094F-9733-C911C1D1AE01}"/>
          </ac:picMkLst>
        </pc:picChg>
      </pc:sldChg>
      <pc:sldChg chg="modSp mod">
        <pc:chgData name="Kazymyrov, Oleksandr" userId="2f620865-d50f-4a43-9142-cf92e53d3346" providerId="ADAL" clId="{E6C8470D-BE6D-467D-991E-4EF6980C8EA0}" dt="2023-09-25T12:52:26.481" v="2413" actId="1440"/>
        <pc:sldMkLst>
          <pc:docMk/>
          <pc:sldMk cId="2675879213" sldId="2134805530"/>
        </pc:sldMkLst>
        <pc:picChg chg="mod">
          <ac:chgData name="Kazymyrov, Oleksandr" userId="2f620865-d50f-4a43-9142-cf92e53d3346" providerId="ADAL" clId="{E6C8470D-BE6D-467D-991E-4EF6980C8EA0}" dt="2023-09-25T12:52:26.481" v="2413" actId="1440"/>
          <ac:picMkLst>
            <pc:docMk/>
            <pc:sldMk cId="2675879213" sldId="2134805530"/>
            <ac:picMk id="5" creationId="{93481ED2-CA3E-72ED-0D51-1924468FFFC9}"/>
          </ac:picMkLst>
        </pc:picChg>
      </pc:sldChg>
      <pc:sldChg chg="modSp mod">
        <pc:chgData name="Kazymyrov, Oleksandr" userId="2f620865-d50f-4a43-9142-cf92e53d3346" providerId="ADAL" clId="{E6C8470D-BE6D-467D-991E-4EF6980C8EA0}" dt="2023-09-25T12:52:30.710" v="2414" actId="1440"/>
        <pc:sldMkLst>
          <pc:docMk/>
          <pc:sldMk cId="2249389962" sldId="2134805531"/>
        </pc:sldMkLst>
        <pc:picChg chg="mod">
          <ac:chgData name="Kazymyrov, Oleksandr" userId="2f620865-d50f-4a43-9142-cf92e53d3346" providerId="ADAL" clId="{E6C8470D-BE6D-467D-991E-4EF6980C8EA0}" dt="2023-09-25T12:52:30.710" v="2414" actId="1440"/>
          <ac:picMkLst>
            <pc:docMk/>
            <pc:sldMk cId="2249389962" sldId="2134805531"/>
            <ac:picMk id="7" creationId="{9A3CDDE2-B888-5E42-1961-B043FFF36F71}"/>
          </ac:picMkLst>
        </pc:picChg>
      </pc:sldChg>
      <pc:sldChg chg="add del">
        <pc:chgData name="Kazymyrov, Oleksandr" userId="2f620865-d50f-4a43-9142-cf92e53d3346" providerId="ADAL" clId="{E6C8470D-BE6D-467D-991E-4EF6980C8EA0}" dt="2023-09-25T11:43:23.219" v="1315" actId="2696"/>
        <pc:sldMkLst>
          <pc:docMk/>
          <pc:sldMk cId="1528580386" sldId="2134805532"/>
        </pc:sldMkLst>
      </pc:sldChg>
      <pc:sldChg chg="addSp modSp add mod">
        <pc:chgData name="Kazymyrov, Oleksandr" userId="2f620865-d50f-4a43-9142-cf92e53d3346" providerId="ADAL" clId="{E6C8470D-BE6D-467D-991E-4EF6980C8EA0}" dt="2023-09-25T13:18:33.063" v="2453" actId="113"/>
        <pc:sldMkLst>
          <pc:docMk/>
          <pc:sldMk cId="2166203967" sldId="2134805532"/>
        </pc:sldMkLst>
        <pc:spChg chg="add mod">
          <ac:chgData name="Kazymyrov, Oleksandr" userId="2f620865-d50f-4a43-9142-cf92e53d3346" providerId="ADAL" clId="{E6C8470D-BE6D-467D-991E-4EF6980C8EA0}" dt="2023-09-25T13:18:33.063" v="2453" actId="113"/>
          <ac:spMkLst>
            <pc:docMk/>
            <pc:sldMk cId="2166203967" sldId="2134805532"/>
            <ac:spMk id="3" creationId="{C8DCF719-1E2D-9AB1-2F0B-4C6835A8A786}"/>
          </ac:spMkLst>
        </pc:spChg>
        <pc:picChg chg="mod">
          <ac:chgData name="Kazymyrov, Oleksandr" userId="2f620865-d50f-4a43-9142-cf92e53d3346" providerId="ADAL" clId="{E6C8470D-BE6D-467D-991E-4EF6980C8EA0}" dt="2023-09-25T13:02:33.750" v="2436" actId="1076"/>
          <ac:picMkLst>
            <pc:docMk/>
            <pc:sldMk cId="2166203967" sldId="2134805532"/>
            <ac:picMk id="2050" creationId="{D937AD6F-4CF3-CDF7-B975-BBC38B0A883F}"/>
          </ac:picMkLst>
        </pc:picChg>
      </pc:sldChg>
      <pc:sldChg chg="add">
        <pc:chgData name="Kazymyrov, Oleksandr" userId="2f620865-d50f-4a43-9142-cf92e53d3346" providerId="ADAL" clId="{E6C8470D-BE6D-467D-991E-4EF6980C8EA0}" dt="2023-09-25T11:43:25.790" v="1316"/>
        <pc:sldMkLst>
          <pc:docMk/>
          <pc:sldMk cId="505477225" sldId="2134805533"/>
        </pc:sldMkLst>
      </pc:sldChg>
      <pc:sldChg chg="add del">
        <pc:chgData name="Kazymyrov, Oleksandr" userId="2f620865-d50f-4a43-9142-cf92e53d3346" providerId="ADAL" clId="{E6C8470D-BE6D-467D-991E-4EF6980C8EA0}" dt="2023-09-25T11:43:23.219" v="1315" actId="2696"/>
        <pc:sldMkLst>
          <pc:docMk/>
          <pc:sldMk cId="3198417099" sldId="2134805533"/>
        </pc:sldMkLst>
      </pc:sldChg>
      <pc:sldChg chg="del ord">
        <pc:chgData name="Kazymyrov, Oleksandr" userId="2f620865-d50f-4a43-9142-cf92e53d3346" providerId="ADAL" clId="{E6C8470D-BE6D-467D-991E-4EF6980C8EA0}" dt="2023-09-26T13:35:16.795" v="2898" actId="47"/>
        <pc:sldMkLst>
          <pc:docMk/>
          <pc:sldMk cId="1294504226" sldId="2134805534"/>
        </pc:sldMkLst>
      </pc:sldChg>
      <pc:sldChg chg="addSp modSp mod">
        <pc:chgData name="Kazymyrov, Oleksandr" userId="2f620865-d50f-4a43-9142-cf92e53d3346" providerId="ADAL" clId="{E6C8470D-BE6D-467D-991E-4EF6980C8EA0}" dt="2023-09-25T07:41:54.302" v="28" actId="207"/>
        <pc:sldMkLst>
          <pc:docMk/>
          <pc:sldMk cId="2880466842" sldId="2134805535"/>
        </pc:sldMkLst>
        <pc:spChg chg="add mod">
          <ac:chgData name="Kazymyrov, Oleksandr" userId="2f620865-d50f-4a43-9142-cf92e53d3346" providerId="ADAL" clId="{E6C8470D-BE6D-467D-991E-4EF6980C8EA0}" dt="2023-09-25T07:41:54.302" v="28" actId="207"/>
          <ac:spMkLst>
            <pc:docMk/>
            <pc:sldMk cId="2880466842" sldId="2134805535"/>
            <ac:spMk id="3" creationId="{14D72FF4-528B-32FE-B893-F087866580E2}"/>
          </ac:spMkLst>
        </pc:spChg>
        <pc:picChg chg="add mod">
          <ac:chgData name="Kazymyrov, Oleksandr" userId="2f620865-d50f-4a43-9142-cf92e53d3346" providerId="ADAL" clId="{E6C8470D-BE6D-467D-991E-4EF6980C8EA0}" dt="2023-09-25T07:39:42.125" v="11" actId="1076"/>
          <ac:picMkLst>
            <pc:docMk/>
            <pc:sldMk cId="2880466842" sldId="2134805535"/>
            <ac:picMk id="1026" creationId="{569AB48A-E933-8658-DE51-0417F9072E42}"/>
          </ac:picMkLst>
        </pc:picChg>
        <pc:picChg chg="mod">
          <ac:chgData name="Kazymyrov, Oleksandr" userId="2f620865-d50f-4a43-9142-cf92e53d3346" providerId="ADAL" clId="{E6C8470D-BE6D-467D-991E-4EF6980C8EA0}" dt="2023-09-25T07:39:37.988" v="9" actId="1076"/>
          <ac:picMkLst>
            <pc:docMk/>
            <pc:sldMk cId="2880466842" sldId="2134805535"/>
            <ac:picMk id="3076" creationId="{2CE6E589-D050-36C3-C054-1E413D89EC6A}"/>
          </ac:picMkLst>
        </pc:picChg>
      </pc:sldChg>
      <pc:sldChg chg="addSp delSp modSp">
        <pc:chgData name="Kazymyrov, Oleksandr" userId="2f620865-d50f-4a43-9142-cf92e53d3346" providerId="ADAL" clId="{E6C8470D-BE6D-467D-991E-4EF6980C8EA0}" dt="2023-09-27T06:15:07.573" v="2904"/>
        <pc:sldMkLst>
          <pc:docMk/>
          <pc:sldMk cId="2528179668" sldId="2134805536"/>
        </pc:sldMkLst>
        <pc:picChg chg="add del mod">
          <ac:chgData name="Kazymyrov, Oleksandr" userId="2f620865-d50f-4a43-9142-cf92e53d3346" providerId="ADAL" clId="{E6C8470D-BE6D-467D-991E-4EF6980C8EA0}" dt="2023-09-27T06:15:07.573" v="2904"/>
          <ac:picMkLst>
            <pc:docMk/>
            <pc:sldMk cId="2528179668" sldId="2134805536"/>
            <ac:picMk id="5" creationId="{FD530F1F-029A-CDCE-D6ED-D5EC694748EA}"/>
          </ac:picMkLst>
        </pc:picChg>
      </pc:sldChg>
      <pc:sldChg chg="addSp delSp modSp mod">
        <pc:chgData name="Kazymyrov, Oleksandr" userId="2f620865-d50f-4a43-9142-cf92e53d3346" providerId="ADAL" clId="{E6C8470D-BE6D-467D-991E-4EF6980C8EA0}" dt="2023-10-04T08:10:18.391" v="3728" actId="207"/>
        <pc:sldMkLst>
          <pc:docMk/>
          <pc:sldMk cId="3176441841" sldId="2134805537"/>
        </pc:sldMkLst>
        <pc:spChg chg="add mod">
          <ac:chgData name="Kazymyrov, Oleksandr" userId="2f620865-d50f-4a43-9142-cf92e53d3346" providerId="ADAL" clId="{E6C8470D-BE6D-467D-991E-4EF6980C8EA0}" dt="2023-10-04T08:10:18.391" v="3728" actId="207"/>
          <ac:spMkLst>
            <pc:docMk/>
            <pc:sldMk cId="3176441841" sldId="2134805537"/>
            <ac:spMk id="3" creationId="{042BCE9F-91F8-BC52-9BCE-8ECAB495BE94}"/>
          </ac:spMkLst>
        </pc:spChg>
        <pc:spChg chg="del">
          <ac:chgData name="Kazymyrov, Oleksandr" userId="2f620865-d50f-4a43-9142-cf92e53d3346" providerId="ADAL" clId="{E6C8470D-BE6D-467D-991E-4EF6980C8EA0}" dt="2023-09-25T07:40:02.678" v="12" actId="21"/>
          <ac:spMkLst>
            <pc:docMk/>
            <pc:sldMk cId="3176441841" sldId="2134805537"/>
            <ac:spMk id="4" creationId="{2D0354D3-44A1-F671-60E7-553A5BBCBCE4}"/>
          </ac:spMkLst>
        </pc:spChg>
      </pc:sldChg>
      <pc:sldChg chg="del">
        <pc:chgData name="Kazymyrov, Oleksandr" userId="2f620865-d50f-4a43-9142-cf92e53d3346" providerId="ADAL" clId="{E6C8470D-BE6D-467D-991E-4EF6980C8EA0}" dt="2023-09-25T07:37:04.413" v="0" actId="47"/>
        <pc:sldMkLst>
          <pc:docMk/>
          <pc:sldMk cId="2840033105" sldId="2134805538"/>
        </pc:sldMkLst>
      </pc:sldChg>
      <pc:sldChg chg="del">
        <pc:chgData name="Kazymyrov, Oleksandr" userId="2f620865-d50f-4a43-9142-cf92e53d3346" providerId="ADAL" clId="{E6C8470D-BE6D-467D-991E-4EF6980C8EA0}" dt="2023-09-25T07:37:04.413" v="0" actId="47"/>
        <pc:sldMkLst>
          <pc:docMk/>
          <pc:sldMk cId="206025426" sldId="2134805539"/>
        </pc:sldMkLst>
      </pc:sldChg>
      <pc:sldChg chg="del">
        <pc:chgData name="Kazymyrov, Oleksandr" userId="2f620865-d50f-4a43-9142-cf92e53d3346" providerId="ADAL" clId="{E6C8470D-BE6D-467D-991E-4EF6980C8EA0}" dt="2023-09-25T07:37:04.413" v="0" actId="47"/>
        <pc:sldMkLst>
          <pc:docMk/>
          <pc:sldMk cId="987210815" sldId="2134805540"/>
        </pc:sldMkLst>
      </pc:sldChg>
      <pc:sldChg chg="delSp mod">
        <pc:chgData name="Kazymyrov, Oleksandr" userId="2f620865-d50f-4a43-9142-cf92e53d3346" providerId="ADAL" clId="{E6C8470D-BE6D-467D-991E-4EF6980C8EA0}" dt="2023-10-03T13:09:13.860" v="3064" actId="21"/>
        <pc:sldMkLst>
          <pc:docMk/>
          <pc:sldMk cId="1203759599" sldId="2134805541"/>
        </pc:sldMkLst>
        <pc:spChg chg="del">
          <ac:chgData name="Kazymyrov, Oleksandr" userId="2f620865-d50f-4a43-9142-cf92e53d3346" providerId="ADAL" clId="{E6C8470D-BE6D-467D-991E-4EF6980C8EA0}" dt="2023-10-03T13:09:13.860" v="3064" actId="21"/>
          <ac:spMkLst>
            <pc:docMk/>
            <pc:sldMk cId="1203759599" sldId="2134805541"/>
            <ac:spMk id="4" creationId="{2D0354D3-44A1-F671-60E7-553A5BBCBCE4}"/>
          </ac:spMkLst>
        </pc:spChg>
      </pc:sldChg>
      <pc:sldChg chg="addSp delSp modSp new mod modClrScheme chgLayout">
        <pc:chgData name="Kazymyrov, Oleksandr" userId="2f620865-d50f-4a43-9142-cf92e53d3346" providerId="ADAL" clId="{E6C8470D-BE6D-467D-991E-4EF6980C8EA0}" dt="2023-10-04T14:05:33.203" v="4255" actId="20577"/>
        <pc:sldMkLst>
          <pc:docMk/>
          <pc:sldMk cId="231342270" sldId="2134805542"/>
        </pc:sldMkLst>
        <pc:spChg chg="add del mod">
          <ac:chgData name="Kazymyrov, Oleksandr" userId="2f620865-d50f-4a43-9142-cf92e53d3346" providerId="ADAL" clId="{E6C8470D-BE6D-467D-991E-4EF6980C8EA0}" dt="2023-09-25T09:22:37.785" v="857" actId="20577"/>
          <ac:spMkLst>
            <pc:docMk/>
            <pc:sldMk cId="231342270" sldId="2134805542"/>
            <ac:spMk id="2" creationId="{35DDA44B-9ADE-06C7-B9CC-792997AA019E}"/>
          </ac:spMkLst>
        </pc:spChg>
        <pc:spChg chg="add del mod">
          <ac:chgData name="Kazymyrov, Oleksandr" userId="2f620865-d50f-4a43-9142-cf92e53d3346" providerId="ADAL" clId="{E6C8470D-BE6D-467D-991E-4EF6980C8EA0}" dt="2023-09-25T08:36:51.204" v="651" actId="20577"/>
          <ac:spMkLst>
            <pc:docMk/>
            <pc:sldMk cId="231342270" sldId="2134805542"/>
            <ac:spMk id="3" creationId="{F7D0458E-1DA9-F611-A0AA-4AD92BBCBD77}"/>
          </ac:spMkLst>
        </pc:spChg>
        <pc:spChg chg="add del">
          <ac:chgData name="Kazymyrov, Oleksandr" userId="2f620865-d50f-4a43-9142-cf92e53d3346" providerId="ADAL" clId="{E6C8470D-BE6D-467D-991E-4EF6980C8EA0}" dt="2023-09-25T07:48:17.500" v="65" actId="700"/>
          <ac:spMkLst>
            <pc:docMk/>
            <pc:sldMk cId="231342270" sldId="2134805542"/>
            <ac:spMk id="4" creationId="{F82CD13C-E365-EE66-200A-89222BA94CD6}"/>
          </ac:spMkLst>
        </pc:spChg>
        <pc:spChg chg="add del mod ord">
          <ac:chgData name="Kazymyrov, Oleksandr" userId="2f620865-d50f-4a43-9142-cf92e53d3346" providerId="ADAL" clId="{E6C8470D-BE6D-467D-991E-4EF6980C8EA0}" dt="2023-10-04T14:05:26.902" v="4249" actId="20577"/>
          <ac:spMkLst>
            <pc:docMk/>
            <pc:sldMk cId="231342270" sldId="2134805542"/>
            <ac:spMk id="5" creationId="{D83D0A1F-6525-CB4D-53CA-FA32ACE6540B}"/>
          </ac:spMkLst>
        </pc:spChg>
        <pc:spChg chg="add del mod">
          <ac:chgData name="Kazymyrov, Oleksandr" userId="2f620865-d50f-4a43-9142-cf92e53d3346" providerId="ADAL" clId="{E6C8470D-BE6D-467D-991E-4EF6980C8EA0}" dt="2023-10-04T14:05:33.203" v="4255" actId="20577"/>
          <ac:spMkLst>
            <pc:docMk/>
            <pc:sldMk cId="231342270" sldId="2134805542"/>
            <ac:spMk id="6" creationId="{AA6EF86B-C001-75E2-5410-987A9F110C4D}"/>
          </ac:spMkLst>
        </pc:spChg>
        <pc:spChg chg="add del">
          <ac:chgData name="Kazymyrov, Oleksandr" userId="2f620865-d50f-4a43-9142-cf92e53d3346" providerId="ADAL" clId="{E6C8470D-BE6D-467D-991E-4EF6980C8EA0}" dt="2023-09-25T07:48:17.500" v="65" actId="700"/>
          <ac:spMkLst>
            <pc:docMk/>
            <pc:sldMk cId="231342270" sldId="2134805542"/>
            <ac:spMk id="7" creationId="{B3DDA355-DF90-376C-CE7A-16C4B33E92B4}"/>
          </ac:spMkLst>
        </pc:spChg>
        <pc:spChg chg="add del">
          <ac:chgData name="Kazymyrov, Oleksandr" userId="2f620865-d50f-4a43-9142-cf92e53d3346" providerId="ADAL" clId="{E6C8470D-BE6D-467D-991E-4EF6980C8EA0}" dt="2023-09-25T07:48:17.500" v="65" actId="700"/>
          <ac:spMkLst>
            <pc:docMk/>
            <pc:sldMk cId="231342270" sldId="2134805542"/>
            <ac:spMk id="8" creationId="{D5B72416-7BCC-B3AF-E23B-C69E9609293D}"/>
          </ac:spMkLst>
        </pc:spChg>
        <pc:spChg chg="add del">
          <ac:chgData name="Kazymyrov, Oleksandr" userId="2f620865-d50f-4a43-9142-cf92e53d3346" providerId="ADAL" clId="{E6C8470D-BE6D-467D-991E-4EF6980C8EA0}" dt="2023-09-25T09:25:14.501" v="877"/>
          <ac:spMkLst>
            <pc:docMk/>
            <pc:sldMk cId="231342270" sldId="2134805542"/>
            <ac:spMk id="9" creationId="{99CED34A-6411-90F1-D8E6-76FF830ED963}"/>
          </ac:spMkLst>
        </pc:spChg>
        <pc:spChg chg="mod ord">
          <ac:chgData name="Kazymyrov, Oleksandr" userId="2f620865-d50f-4a43-9142-cf92e53d3346" providerId="ADAL" clId="{E6C8470D-BE6D-467D-991E-4EF6980C8EA0}" dt="2023-09-25T07:48:17.500" v="65" actId="700"/>
          <ac:spMkLst>
            <pc:docMk/>
            <pc:sldMk cId="231342270" sldId="2134805542"/>
            <ac:spMk id="10" creationId="{D6952679-A62E-5A66-FBD7-A8BB027549FF}"/>
          </ac:spMkLst>
        </pc:spChg>
        <pc:spChg chg="add del mod ord">
          <ac:chgData name="Kazymyrov, Oleksandr" userId="2f620865-d50f-4a43-9142-cf92e53d3346" providerId="ADAL" clId="{E6C8470D-BE6D-467D-991E-4EF6980C8EA0}" dt="2023-09-25T07:48:17.500" v="65" actId="700"/>
          <ac:spMkLst>
            <pc:docMk/>
            <pc:sldMk cId="231342270" sldId="2134805542"/>
            <ac:spMk id="11" creationId="{D63260D5-5787-F9D0-66EE-598ECAB8319D}"/>
          </ac:spMkLst>
        </pc:spChg>
        <pc:picChg chg="add del mod ord replST delST">
          <ac:chgData name="Kazymyrov, Oleksandr" userId="2f620865-d50f-4a43-9142-cf92e53d3346" providerId="ADAL" clId="{E6C8470D-BE6D-467D-991E-4EF6980C8EA0}" dt="2023-09-25T09:25:14.501" v="877"/>
          <ac:picMkLst>
            <pc:docMk/>
            <pc:sldMk cId="231342270" sldId="2134805542"/>
            <ac:picMk id="12" creationId="{D8D56444-0DF7-DAF0-EF86-369A9A8F4432}"/>
          </ac:picMkLst>
        </pc:picChg>
        <pc:picChg chg="add mod ord replST modCrop">
          <ac:chgData name="Kazymyrov, Oleksandr" userId="2f620865-d50f-4a43-9142-cf92e53d3346" providerId="ADAL" clId="{E6C8470D-BE6D-467D-991E-4EF6980C8EA0}" dt="2023-09-25T09:25:46.246" v="885" actId="1076"/>
          <ac:picMkLst>
            <pc:docMk/>
            <pc:sldMk cId="231342270" sldId="2134805542"/>
            <ac:picMk id="14" creationId="{D9478CE4-276D-91D2-2F11-81AECE7B6892}"/>
          </ac:picMkLst>
        </pc:picChg>
        <pc:picChg chg="add mod ord replST">
          <ac:chgData name="Kazymyrov, Oleksandr" userId="2f620865-d50f-4a43-9142-cf92e53d3346" providerId="ADAL" clId="{E6C8470D-BE6D-467D-991E-4EF6980C8EA0}" dt="2023-09-25T11:27:46.414" v="1248" actId="1076"/>
          <ac:picMkLst>
            <pc:docMk/>
            <pc:sldMk cId="231342270" sldId="2134805542"/>
            <ac:picMk id="16" creationId="{832A4455-F838-D1FA-5BB3-8297EBEEA16A}"/>
          </ac:picMkLst>
        </pc:picChg>
        <pc:picChg chg="add del mod ord replST">
          <ac:chgData name="Kazymyrov, Oleksandr" userId="2f620865-d50f-4a43-9142-cf92e53d3346" providerId="ADAL" clId="{E6C8470D-BE6D-467D-991E-4EF6980C8EA0}" dt="2023-09-25T11:41:43.501" v="1299"/>
          <ac:picMkLst>
            <pc:docMk/>
            <pc:sldMk cId="231342270" sldId="2134805542"/>
            <ac:picMk id="18" creationId="{133578BB-1CAB-75F2-5623-965CDE4AF665}"/>
          </ac:picMkLst>
        </pc:picChg>
        <pc:picChg chg="add del mod ord replST delST">
          <ac:chgData name="Kazymyrov, Oleksandr" userId="2f620865-d50f-4a43-9142-cf92e53d3346" providerId="ADAL" clId="{E6C8470D-BE6D-467D-991E-4EF6980C8EA0}" dt="2023-09-25T11:41:43.501" v="1299"/>
          <ac:picMkLst>
            <pc:docMk/>
            <pc:sldMk cId="231342270" sldId="2134805542"/>
            <ac:picMk id="20" creationId="{D5A52F6F-A2CA-507F-D50C-272E0C7E030E}"/>
          </ac:picMkLst>
        </pc:picChg>
        <pc:picChg chg="add mod ord replST">
          <ac:chgData name="Kazymyrov, Oleksandr" userId="2f620865-d50f-4a43-9142-cf92e53d3346" providerId="ADAL" clId="{E6C8470D-BE6D-467D-991E-4EF6980C8EA0}" dt="2023-09-25T11:42:16.640" v="1312" actId="1076"/>
          <ac:picMkLst>
            <pc:docMk/>
            <pc:sldMk cId="231342270" sldId="2134805542"/>
            <ac:picMk id="22" creationId="{75CEDE5B-D8BD-202F-B602-A0C6054CF1B1}"/>
          </ac:picMkLst>
        </pc:picChg>
      </pc:sldChg>
      <pc:sldChg chg="addSp delSp modSp new mod">
        <pc:chgData name="Kazymyrov, Oleksandr" userId="2f620865-d50f-4a43-9142-cf92e53d3346" providerId="ADAL" clId="{E6C8470D-BE6D-467D-991E-4EF6980C8EA0}" dt="2023-09-25T09:31:38.220" v="907" actId="166"/>
        <pc:sldMkLst>
          <pc:docMk/>
          <pc:sldMk cId="3546853188" sldId="2134805543"/>
        </pc:sldMkLst>
        <pc:spChg chg="del">
          <ac:chgData name="Kazymyrov, Oleksandr" userId="2f620865-d50f-4a43-9142-cf92e53d3346" providerId="ADAL" clId="{E6C8470D-BE6D-467D-991E-4EF6980C8EA0}" dt="2023-09-25T09:31:26.235" v="905"/>
          <ac:spMkLst>
            <pc:docMk/>
            <pc:sldMk cId="3546853188" sldId="2134805543"/>
            <ac:spMk id="2" creationId="{2CFEF3FE-08A9-FE2A-85CD-4E6626049A0F}"/>
          </ac:spMkLst>
        </pc:spChg>
        <pc:spChg chg="ord">
          <ac:chgData name="Kazymyrov, Oleksandr" userId="2f620865-d50f-4a43-9142-cf92e53d3346" providerId="ADAL" clId="{E6C8470D-BE6D-467D-991E-4EF6980C8EA0}" dt="2023-09-25T09:31:38.220" v="907" actId="166"/>
          <ac:spMkLst>
            <pc:docMk/>
            <pc:sldMk cId="3546853188" sldId="2134805543"/>
            <ac:spMk id="3" creationId="{64080F8A-4D63-240B-F98B-93C080DDCC2B}"/>
          </ac:spMkLst>
        </pc:spChg>
        <pc:picChg chg="add mod ord">
          <ac:chgData name="Kazymyrov, Oleksandr" userId="2f620865-d50f-4a43-9142-cf92e53d3346" providerId="ADAL" clId="{E6C8470D-BE6D-467D-991E-4EF6980C8EA0}" dt="2023-09-25T09:31:38.220" v="907" actId="166"/>
          <ac:picMkLst>
            <pc:docMk/>
            <pc:sldMk cId="3546853188" sldId="2134805543"/>
            <ac:picMk id="4" creationId="{9F81DD66-616E-EB1A-1C2C-50A02E755316}"/>
          </ac:picMkLst>
        </pc:picChg>
        <pc:picChg chg="add mod ord replST">
          <ac:chgData name="Kazymyrov, Oleksandr" userId="2f620865-d50f-4a43-9142-cf92e53d3346" providerId="ADAL" clId="{E6C8470D-BE6D-467D-991E-4EF6980C8EA0}" dt="2023-09-25T09:31:26.235" v="906"/>
          <ac:picMkLst>
            <pc:docMk/>
            <pc:sldMk cId="3546853188" sldId="2134805543"/>
            <ac:picMk id="6" creationId="{D22520C9-E231-5DFC-607C-0A4A92E50538}"/>
          </ac:picMkLst>
        </pc:picChg>
      </pc:sldChg>
      <pc:sldChg chg="addSp delSp modSp add mod">
        <pc:chgData name="Kazymyrov, Oleksandr" userId="2f620865-d50f-4a43-9142-cf92e53d3346" providerId="ADAL" clId="{E6C8470D-BE6D-467D-991E-4EF6980C8EA0}" dt="2023-09-25T11:34:29.321" v="1268" actId="166"/>
        <pc:sldMkLst>
          <pc:docMk/>
          <pc:sldMk cId="3793529603" sldId="2134805544"/>
        </pc:sldMkLst>
        <pc:spChg chg="del">
          <ac:chgData name="Kazymyrov, Oleksandr" userId="2f620865-d50f-4a43-9142-cf92e53d3346" providerId="ADAL" clId="{E6C8470D-BE6D-467D-991E-4EF6980C8EA0}" dt="2023-09-25T11:34:19.411" v="1266"/>
          <ac:spMkLst>
            <pc:docMk/>
            <pc:sldMk cId="3793529603" sldId="2134805544"/>
            <ac:spMk id="2" creationId="{2CFEF3FE-08A9-FE2A-85CD-4E6626049A0F}"/>
          </ac:spMkLst>
        </pc:spChg>
        <pc:spChg chg="ord">
          <ac:chgData name="Kazymyrov, Oleksandr" userId="2f620865-d50f-4a43-9142-cf92e53d3346" providerId="ADAL" clId="{E6C8470D-BE6D-467D-991E-4EF6980C8EA0}" dt="2023-09-25T11:34:29.321" v="1268" actId="166"/>
          <ac:spMkLst>
            <pc:docMk/>
            <pc:sldMk cId="3793529603" sldId="2134805544"/>
            <ac:spMk id="3" creationId="{64080F8A-4D63-240B-F98B-93C080DDCC2B}"/>
          </ac:spMkLst>
        </pc:spChg>
        <pc:picChg chg="add mod ord">
          <ac:chgData name="Kazymyrov, Oleksandr" userId="2f620865-d50f-4a43-9142-cf92e53d3346" providerId="ADAL" clId="{E6C8470D-BE6D-467D-991E-4EF6980C8EA0}" dt="2023-09-25T11:34:29.321" v="1268" actId="166"/>
          <ac:picMkLst>
            <pc:docMk/>
            <pc:sldMk cId="3793529603" sldId="2134805544"/>
            <ac:picMk id="4" creationId="{EC588403-22BD-4E37-F28A-0667BD8DC986}"/>
          </ac:picMkLst>
        </pc:picChg>
        <pc:picChg chg="add mod ord replST">
          <ac:chgData name="Kazymyrov, Oleksandr" userId="2f620865-d50f-4a43-9142-cf92e53d3346" providerId="ADAL" clId="{E6C8470D-BE6D-467D-991E-4EF6980C8EA0}" dt="2023-09-25T11:34:19.411" v="1267"/>
          <ac:picMkLst>
            <pc:docMk/>
            <pc:sldMk cId="3793529603" sldId="2134805544"/>
            <ac:picMk id="6" creationId="{CC4064C1-A1D5-52DC-1EBE-DE34C506313E}"/>
          </ac:picMkLst>
        </pc:picChg>
      </pc:sldChg>
      <pc:sldChg chg="addSp delSp modSp add mod ord">
        <pc:chgData name="Kazymyrov, Oleksandr" userId="2f620865-d50f-4a43-9142-cf92e53d3346" providerId="ADAL" clId="{E6C8470D-BE6D-467D-991E-4EF6980C8EA0}" dt="2023-09-26T13:07:35.667" v="2542" actId="166"/>
        <pc:sldMkLst>
          <pc:docMk/>
          <pc:sldMk cId="3695528898" sldId="2134805545"/>
        </pc:sldMkLst>
        <pc:spChg chg="del">
          <ac:chgData name="Kazymyrov, Oleksandr" userId="2f620865-d50f-4a43-9142-cf92e53d3346" providerId="ADAL" clId="{E6C8470D-BE6D-467D-991E-4EF6980C8EA0}" dt="2023-09-26T13:07:28.297" v="2540"/>
          <ac:spMkLst>
            <pc:docMk/>
            <pc:sldMk cId="3695528898" sldId="2134805545"/>
            <ac:spMk id="2" creationId="{2CFEF3FE-08A9-FE2A-85CD-4E6626049A0F}"/>
          </ac:spMkLst>
        </pc:spChg>
        <pc:spChg chg="ord">
          <ac:chgData name="Kazymyrov, Oleksandr" userId="2f620865-d50f-4a43-9142-cf92e53d3346" providerId="ADAL" clId="{E6C8470D-BE6D-467D-991E-4EF6980C8EA0}" dt="2023-09-26T13:07:35.667" v="2542" actId="166"/>
          <ac:spMkLst>
            <pc:docMk/>
            <pc:sldMk cId="3695528898" sldId="2134805545"/>
            <ac:spMk id="3" creationId="{64080F8A-4D63-240B-F98B-93C080DDCC2B}"/>
          </ac:spMkLst>
        </pc:spChg>
        <pc:picChg chg="add mod ord">
          <ac:chgData name="Kazymyrov, Oleksandr" userId="2f620865-d50f-4a43-9142-cf92e53d3346" providerId="ADAL" clId="{E6C8470D-BE6D-467D-991E-4EF6980C8EA0}" dt="2023-09-26T13:07:35.667" v="2542" actId="166"/>
          <ac:picMkLst>
            <pc:docMk/>
            <pc:sldMk cId="3695528898" sldId="2134805545"/>
            <ac:picMk id="4" creationId="{D7880D87-F2DC-223F-4D7D-3AB0EF64524F}"/>
          </ac:picMkLst>
        </pc:picChg>
        <pc:picChg chg="add mod ord replST">
          <ac:chgData name="Kazymyrov, Oleksandr" userId="2f620865-d50f-4a43-9142-cf92e53d3346" providerId="ADAL" clId="{E6C8470D-BE6D-467D-991E-4EF6980C8EA0}" dt="2023-09-26T13:07:28.298" v="2541"/>
          <ac:picMkLst>
            <pc:docMk/>
            <pc:sldMk cId="3695528898" sldId="2134805545"/>
            <ac:picMk id="6" creationId="{96810C36-416D-1D6B-3B8F-65B1CDAD8220}"/>
          </ac:picMkLst>
        </pc:picChg>
      </pc:sldChg>
      <pc:sldChg chg="addSp delSp modSp add mod ord">
        <pc:chgData name="Kazymyrov, Oleksandr" userId="2f620865-d50f-4a43-9142-cf92e53d3346" providerId="ADAL" clId="{E6C8470D-BE6D-467D-991E-4EF6980C8EA0}" dt="2023-09-26T12:39:09.251" v="2521" actId="166"/>
        <pc:sldMkLst>
          <pc:docMk/>
          <pc:sldMk cId="1343774329" sldId="2134805546"/>
        </pc:sldMkLst>
        <pc:spChg chg="del">
          <ac:chgData name="Kazymyrov, Oleksandr" userId="2f620865-d50f-4a43-9142-cf92e53d3346" providerId="ADAL" clId="{E6C8470D-BE6D-467D-991E-4EF6980C8EA0}" dt="2023-09-26T12:39:02.311" v="2519"/>
          <ac:spMkLst>
            <pc:docMk/>
            <pc:sldMk cId="1343774329" sldId="2134805546"/>
            <ac:spMk id="2" creationId="{2CFEF3FE-08A9-FE2A-85CD-4E6626049A0F}"/>
          </ac:spMkLst>
        </pc:spChg>
        <pc:spChg chg="ord">
          <ac:chgData name="Kazymyrov, Oleksandr" userId="2f620865-d50f-4a43-9142-cf92e53d3346" providerId="ADAL" clId="{E6C8470D-BE6D-467D-991E-4EF6980C8EA0}" dt="2023-09-26T12:39:09.251" v="2521" actId="166"/>
          <ac:spMkLst>
            <pc:docMk/>
            <pc:sldMk cId="1343774329" sldId="2134805546"/>
            <ac:spMk id="3" creationId="{64080F8A-4D63-240B-F98B-93C080DDCC2B}"/>
          </ac:spMkLst>
        </pc:spChg>
        <pc:spChg chg="add del">
          <ac:chgData name="Kazymyrov, Oleksandr" userId="2f620865-d50f-4a43-9142-cf92e53d3346" providerId="ADAL" clId="{E6C8470D-BE6D-467D-991E-4EF6980C8EA0}" dt="2023-09-26T12:32:24.728" v="2501" actId="22"/>
          <ac:spMkLst>
            <pc:docMk/>
            <pc:sldMk cId="1343774329" sldId="2134805546"/>
            <ac:spMk id="5" creationId="{15ED55C6-6A87-84F9-C6DD-0AA3E2C62001}"/>
          </ac:spMkLst>
        </pc:spChg>
        <pc:picChg chg="add mod ord">
          <ac:chgData name="Kazymyrov, Oleksandr" userId="2f620865-d50f-4a43-9142-cf92e53d3346" providerId="ADAL" clId="{E6C8470D-BE6D-467D-991E-4EF6980C8EA0}" dt="2023-09-26T12:39:09.251" v="2521" actId="166"/>
          <ac:picMkLst>
            <pc:docMk/>
            <pc:sldMk cId="1343774329" sldId="2134805546"/>
            <ac:picMk id="6" creationId="{4A64057F-EB1D-5974-A4A1-00ED44868235}"/>
          </ac:picMkLst>
        </pc:picChg>
        <pc:picChg chg="add mod ord replST">
          <ac:chgData name="Kazymyrov, Oleksandr" userId="2f620865-d50f-4a43-9142-cf92e53d3346" providerId="ADAL" clId="{E6C8470D-BE6D-467D-991E-4EF6980C8EA0}" dt="2023-09-26T12:39:02.311" v="2520"/>
          <ac:picMkLst>
            <pc:docMk/>
            <pc:sldMk cId="1343774329" sldId="2134805546"/>
            <ac:picMk id="8" creationId="{21C99712-375D-3663-7E0C-6805B1307EEB}"/>
          </ac:picMkLst>
        </pc:picChg>
      </pc:sldChg>
      <pc:sldChg chg="addSp delSp modSp new del mod">
        <pc:chgData name="Kazymyrov, Oleksandr" userId="2f620865-d50f-4a43-9142-cf92e53d3346" providerId="ADAL" clId="{E6C8470D-BE6D-467D-991E-4EF6980C8EA0}" dt="2023-09-25T08:28:46.690" v="604" actId="47"/>
        <pc:sldMkLst>
          <pc:docMk/>
          <pc:sldMk cId="2760070782" sldId="2134805547"/>
        </pc:sldMkLst>
        <pc:spChg chg="mod modVis">
          <ac:chgData name="Kazymyrov, Oleksandr" userId="2f620865-d50f-4a43-9142-cf92e53d3346" providerId="ADAL" clId="{E6C8470D-BE6D-467D-991E-4EF6980C8EA0}" dt="2023-09-25T08:07:52.768" v="302" actId="14429"/>
          <ac:spMkLst>
            <pc:docMk/>
            <pc:sldMk cId="2760070782" sldId="2134805547"/>
            <ac:spMk id="2" creationId="{39CC1D40-475A-9F77-89F8-DFD6B355B53A}"/>
          </ac:spMkLst>
        </pc:spChg>
        <pc:spChg chg="del mod">
          <ac:chgData name="Kazymyrov, Oleksandr" userId="2f620865-d50f-4a43-9142-cf92e53d3346" providerId="ADAL" clId="{E6C8470D-BE6D-467D-991E-4EF6980C8EA0}" dt="2023-09-25T07:50:02.769" v="124" actId="478"/>
          <ac:spMkLst>
            <pc:docMk/>
            <pc:sldMk cId="2760070782" sldId="2134805547"/>
            <ac:spMk id="3" creationId="{F4D618F0-D5C0-B3BE-82EC-9AEA92241D71}"/>
          </ac:spMkLst>
        </pc:spChg>
        <pc:spChg chg="add del mod">
          <ac:chgData name="Kazymyrov, Oleksandr" userId="2f620865-d50f-4a43-9142-cf92e53d3346" providerId="ADAL" clId="{E6C8470D-BE6D-467D-991E-4EF6980C8EA0}" dt="2023-09-25T08:03:51.257" v="218"/>
          <ac:spMkLst>
            <pc:docMk/>
            <pc:sldMk cId="2760070782" sldId="2134805547"/>
            <ac:spMk id="4" creationId="{F202BA34-A182-1CE5-D03B-2592DDF81D60}"/>
          </ac:spMkLst>
        </pc:spChg>
        <pc:spChg chg="add del mod">
          <ac:chgData name="Kazymyrov, Oleksandr" userId="2f620865-d50f-4a43-9142-cf92e53d3346" providerId="ADAL" clId="{E6C8470D-BE6D-467D-991E-4EF6980C8EA0}" dt="2023-09-25T08:03:51.257" v="218"/>
          <ac:spMkLst>
            <pc:docMk/>
            <pc:sldMk cId="2760070782" sldId="2134805547"/>
            <ac:spMk id="5" creationId="{FA5C033E-A6FE-83D3-9AD6-B5190C91A6D4}"/>
          </ac:spMkLst>
        </pc:spChg>
        <pc:spChg chg="add del mod modVis">
          <ac:chgData name="Kazymyrov, Oleksandr" userId="2f620865-d50f-4a43-9142-cf92e53d3346" providerId="ADAL" clId="{E6C8470D-BE6D-467D-991E-4EF6980C8EA0}" dt="2023-09-25T08:21:26.851" v="525" actId="207"/>
          <ac:spMkLst>
            <pc:docMk/>
            <pc:sldMk cId="2760070782" sldId="2134805547"/>
            <ac:spMk id="6" creationId="{6525A843-1B12-8357-88BD-BF73D35D2CA8}"/>
          </ac:spMkLst>
        </pc:spChg>
        <pc:spChg chg="add del mod">
          <ac:chgData name="Kazymyrov, Oleksandr" userId="2f620865-d50f-4a43-9142-cf92e53d3346" providerId="ADAL" clId="{E6C8470D-BE6D-467D-991E-4EF6980C8EA0}" dt="2023-09-25T08:02:11.697" v="208" actId="478"/>
          <ac:spMkLst>
            <pc:docMk/>
            <pc:sldMk cId="2760070782" sldId="2134805547"/>
            <ac:spMk id="7" creationId="{61456DF1-21FC-4E8B-3508-C5393540B82B}"/>
          </ac:spMkLst>
        </pc:spChg>
        <pc:spChg chg="add mod">
          <ac:chgData name="Kazymyrov, Oleksandr" userId="2f620865-d50f-4a43-9142-cf92e53d3346" providerId="ADAL" clId="{E6C8470D-BE6D-467D-991E-4EF6980C8EA0}" dt="2023-09-25T07:56:43.147" v="168"/>
          <ac:spMkLst>
            <pc:docMk/>
            <pc:sldMk cId="2760070782" sldId="2134805547"/>
            <ac:spMk id="8" creationId="{C4910477-CBA1-22CF-CF9A-F9EB287F2519}"/>
          </ac:spMkLst>
        </pc:spChg>
        <pc:spChg chg="add del mod modVis">
          <ac:chgData name="Kazymyrov, Oleksandr" userId="2f620865-d50f-4a43-9142-cf92e53d3346" providerId="ADAL" clId="{E6C8470D-BE6D-467D-991E-4EF6980C8EA0}" dt="2023-09-25T08:21:23.771" v="524" actId="207"/>
          <ac:spMkLst>
            <pc:docMk/>
            <pc:sldMk cId="2760070782" sldId="2134805547"/>
            <ac:spMk id="9" creationId="{7E4D9B36-3DB6-3AB4-8E02-EF35AFB3E2D2}"/>
          </ac:spMkLst>
        </pc:spChg>
        <pc:spChg chg="add del mod modVis">
          <ac:chgData name="Kazymyrov, Oleksandr" userId="2f620865-d50f-4a43-9142-cf92e53d3346" providerId="ADAL" clId="{E6C8470D-BE6D-467D-991E-4EF6980C8EA0}" dt="2023-09-25T08:04:25.796" v="229"/>
          <ac:spMkLst>
            <pc:docMk/>
            <pc:sldMk cId="2760070782" sldId="2134805547"/>
            <ac:spMk id="10" creationId="{1F61B104-498B-2F84-2A05-DC2C1CFDAD2E}"/>
          </ac:spMkLst>
        </pc:spChg>
        <pc:spChg chg="add del mod modVis">
          <ac:chgData name="Kazymyrov, Oleksandr" userId="2f620865-d50f-4a43-9142-cf92e53d3346" providerId="ADAL" clId="{E6C8470D-BE6D-467D-991E-4EF6980C8EA0}" dt="2023-09-25T08:04:25.796" v="229"/>
          <ac:spMkLst>
            <pc:docMk/>
            <pc:sldMk cId="2760070782" sldId="2134805547"/>
            <ac:spMk id="11" creationId="{569DE4B2-D2AB-D4B1-0B2A-B8769163C7FA}"/>
          </ac:spMkLst>
        </pc:spChg>
        <pc:spChg chg="del mod modVis">
          <ac:chgData name="Kazymyrov, Oleksandr" userId="2f620865-d50f-4a43-9142-cf92e53d3346" providerId="ADAL" clId="{E6C8470D-BE6D-467D-991E-4EF6980C8EA0}" dt="2023-09-25T08:07:50.305" v="299" actId="478"/>
          <ac:spMkLst>
            <pc:docMk/>
            <pc:sldMk cId="2760070782" sldId="2134805547"/>
            <ac:spMk id="12" creationId="{1B53D08D-4A56-B5C1-3B81-5AE9FEFDDDC4}"/>
          </ac:spMkLst>
        </pc:spChg>
        <pc:spChg chg="add del mod modVis">
          <ac:chgData name="Kazymyrov, Oleksandr" userId="2f620865-d50f-4a43-9142-cf92e53d3346" providerId="ADAL" clId="{E6C8470D-BE6D-467D-991E-4EF6980C8EA0}" dt="2023-09-25T08:21:23.771" v="524" actId="207"/>
          <ac:spMkLst>
            <pc:docMk/>
            <pc:sldMk cId="2760070782" sldId="2134805547"/>
            <ac:spMk id="13" creationId="{CC1D258F-D1DB-D44B-F0F3-E738EC057A8C}"/>
          </ac:spMkLst>
        </pc:spChg>
        <pc:spChg chg="del mod modVis">
          <ac:chgData name="Kazymyrov, Oleksandr" userId="2f620865-d50f-4a43-9142-cf92e53d3346" providerId="ADAL" clId="{E6C8470D-BE6D-467D-991E-4EF6980C8EA0}" dt="2023-09-25T08:07:42.953" v="297" actId="478"/>
          <ac:spMkLst>
            <pc:docMk/>
            <pc:sldMk cId="2760070782" sldId="2134805547"/>
            <ac:spMk id="14" creationId="{BC274D67-E3F9-B287-6B80-6542A1CC45CF}"/>
          </ac:spMkLst>
        </pc:spChg>
        <pc:spChg chg="mod">
          <ac:chgData name="Kazymyrov, Oleksandr" userId="2f620865-d50f-4a43-9142-cf92e53d3346" providerId="ADAL" clId="{E6C8470D-BE6D-467D-991E-4EF6980C8EA0}" dt="2023-09-25T08:05:51.110" v="262"/>
          <ac:spMkLst>
            <pc:docMk/>
            <pc:sldMk cId="2760070782" sldId="2134805547"/>
            <ac:spMk id="15" creationId="{5154A605-13E2-44F3-6FDA-495ECFAC2137}"/>
          </ac:spMkLst>
        </pc:spChg>
        <pc:spChg chg="add del mod">
          <ac:chgData name="Kazymyrov, Oleksandr" userId="2f620865-d50f-4a43-9142-cf92e53d3346" providerId="ADAL" clId="{E6C8470D-BE6D-467D-991E-4EF6980C8EA0}" dt="2023-09-25T08:07:27.618" v="286"/>
          <ac:spMkLst>
            <pc:docMk/>
            <pc:sldMk cId="2760070782" sldId="2134805547"/>
            <ac:spMk id="16" creationId="{E57052A0-9F0C-AD2F-30E3-22B4AB0BABB0}"/>
          </ac:spMkLst>
        </pc:spChg>
        <pc:spChg chg="add del mod">
          <ac:chgData name="Kazymyrov, Oleksandr" userId="2f620865-d50f-4a43-9142-cf92e53d3346" providerId="ADAL" clId="{E6C8470D-BE6D-467D-991E-4EF6980C8EA0}" dt="2023-09-25T08:07:27.179" v="284"/>
          <ac:spMkLst>
            <pc:docMk/>
            <pc:sldMk cId="2760070782" sldId="2134805547"/>
            <ac:spMk id="17" creationId="{FF06BDC2-2211-A7E1-0256-2867A61CC27F}"/>
          </ac:spMkLst>
        </pc:spChg>
        <pc:spChg chg="add del mod">
          <ac:chgData name="Kazymyrov, Oleksandr" userId="2f620865-d50f-4a43-9142-cf92e53d3346" providerId="ADAL" clId="{E6C8470D-BE6D-467D-991E-4EF6980C8EA0}" dt="2023-09-25T08:07:26.746" v="282"/>
          <ac:spMkLst>
            <pc:docMk/>
            <pc:sldMk cId="2760070782" sldId="2134805547"/>
            <ac:spMk id="18" creationId="{99B2544F-185D-C810-C763-65A84AB4AC39}"/>
          </ac:spMkLst>
        </pc:spChg>
        <pc:spChg chg="mod">
          <ac:chgData name="Kazymyrov, Oleksandr" userId="2f620865-d50f-4a43-9142-cf92e53d3346" providerId="ADAL" clId="{E6C8470D-BE6D-467D-991E-4EF6980C8EA0}" dt="2023-09-25T08:07:25.580" v="277"/>
          <ac:spMkLst>
            <pc:docMk/>
            <pc:sldMk cId="2760070782" sldId="2134805547"/>
            <ac:spMk id="19" creationId="{15F13256-D913-4B0D-52FC-80F67B44EA83}"/>
          </ac:spMkLst>
        </pc:spChg>
        <pc:spChg chg="mod">
          <ac:chgData name="Kazymyrov, Oleksandr" userId="2f620865-d50f-4a43-9142-cf92e53d3346" providerId="ADAL" clId="{E6C8470D-BE6D-467D-991E-4EF6980C8EA0}" dt="2023-09-25T08:07:25.580" v="277"/>
          <ac:spMkLst>
            <pc:docMk/>
            <pc:sldMk cId="2760070782" sldId="2134805547"/>
            <ac:spMk id="20" creationId="{C5F3B007-3C58-AD99-B4EA-7A22E819968B}"/>
          </ac:spMkLst>
        </pc:spChg>
        <pc:spChg chg="mod">
          <ac:chgData name="Kazymyrov, Oleksandr" userId="2f620865-d50f-4a43-9142-cf92e53d3346" providerId="ADAL" clId="{E6C8470D-BE6D-467D-991E-4EF6980C8EA0}" dt="2023-09-25T08:07:25.580" v="277"/>
          <ac:spMkLst>
            <pc:docMk/>
            <pc:sldMk cId="2760070782" sldId="2134805547"/>
            <ac:spMk id="21" creationId="{709FE0AB-2723-1D9B-4654-8F9AD2EB7D64}"/>
          </ac:spMkLst>
        </pc:spChg>
        <pc:spChg chg="mod">
          <ac:chgData name="Kazymyrov, Oleksandr" userId="2f620865-d50f-4a43-9142-cf92e53d3346" providerId="ADAL" clId="{E6C8470D-BE6D-467D-991E-4EF6980C8EA0}" dt="2023-09-25T08:07:25.580" v="277"/>
          <ac:spMkLst>
            <pc:docMk/>
            <pc:sldMk cId="2760070782" sldId="2134805547"/>
            <ac:spMk id="22" creationId="{D2E2ED15-FB1F-43D6-2029-B6DFD3A6EB5D}"/>
          </ac:spMkLst>
        </pc:spChg>
        <pc:spChg chg="mod">
          <ac:chgData name="Kazymyrov, Oleksandr" userId="2f620865-d50f-4a43-9142-cf92e53d3346" providerId="ADAL" clId="{E6C8470D-BE6D-467D-991E-4EF6980C8EA0}" dt="2023-09-25T08:07:25.580" v="277"/>
          <ac:spMkLst>
            <pc:docMk/>
            <pc:sldMk cId="2760070782" sldId="2134805547"/>
            <ac:spMk id="23" creationId="{91840E1C-51D9-8441-00E0-7ECEB40CADCE}"/>
          </ac:spMkLst>
        </pc:spChg>
        <pc:spChg chg="add del mod">
          <ac:chgData name="Kazymyrov, Oleksandr" userId="2f620865-d50f-4a43-9142-cf92e53d3346" providerId="ADAL" clId="{E6C8470D-BE6D-467D-991E-4EF6980C8EA0}" dt="2023-09-25T08:07:25.580" v="277"/>
          <ac:spMkLst>
            <pc:docMk/>
            <pc:sldMk cId="2760070782" sldId="2134805547"/>
            <ac:spMk id="24" creationId="{1CF1E34F-296B-F015-6070-8ECF1F802C65}"/>
          </ac:spMkLst>
        </pc:spChg>
        <pc:spChg chg="add del mod">
          <ac:chgData name="Kazymyrov, Oleksandr" userId="2f620865-d50f-4a43-9142-cf92e53d3346" providerId="ADAL" clId="{E6C8470D-BE6D-467D-991E-4EF6980C8EA0}" dt="2023-09-25T08:07:25.580" v="277"/>
          <ac:spMkLst>
            <pc:docMk/>
            <pc:sldMk cId="2760070782" sldId="2134805547"/>
            <ac:spMk id="25" creationId="{63B771B5-BA7D-15DC-6D72-AFEFD1A765C5}"/>
          </ac:spMkLst>
        </pc:spChg>
        <pc:spChg chg="add del mod modVis">
          <ac:chgData name="Kazymyrov, Oleksandr" userId="2f620865-d50f-4a43-9142-cf92e53d3346" providerId="ADAL" clId="{E6C8470D-BE6D-467D-991E-4EF6980C8EA0}" dt="2023-09-25T08:10:39.286" v="320" actId="478"/>
          <ac:spMkLst>
            <pc:docMk/>
            <pc:sldMk cId="2760070782" sldId="2134805547"/>
            <ac:spMk id="26" creationId="{E8CD8F9F-38E4-22AE-AE44-21184751A593}"/>
          </ac:spMkLst>
        </pc:spChg>
        <pc:spChg chg="add del mod">
          <ac:chgData name="Kazymyrov, Oleksandr" userId="2f620865-d50f-4a43-9142-cf92e53d3346" providerId="ADAL" clId="{E6C8470D-BE6D-467D-991E-4EF6980C8EA0}" dt="2023-09-25T08:16:22.685" v="371" actId="478"/>
          <ac:spMkLst>
            <pc:docMk/>
            <pc:sldMk cId="2760070782" sldId="2134805547"/>
            <ac:spMk id="27" creationId="{C676DA22-ABA7-93D3-ECEC-2BD3870ABC4D}"/>
          </ac:spMkLst>
        </pc:spChg>
        <pc:spChg chg="add mod modVis">
          <ac:chgData name="Kazymyrov, Oleksandr" userId="2f620865-d50f-4a43-9142-cf92e53d3346" providerId="ADAL" clId="{E6C8470D-BE6D-467D-991E-4EF6980C8EA0}" dt="2023-09-25T08:25:30.869" v="578" actId="14430"/>
          <ac:spMkLst>
            <pc:docMk/>
            <pc:sldMk cId="2760070782" sldId="2134805547"/>
            <ac:spMk id="28" creationId="{82D69A72-518A-5910-0F96-53E53DDF93F3}"/>
          </ac:spMkLst>
        </pc:spChg>
      </pc:sldChg>
      <pc:sldChg chg="addSp delSp modSp add mod ord modAnim">
        <pc:chgData name="Kazymyrov, Oleksandr" userId="2f620865-d50f-4a43-9142-cf92e53d3346" providerId="ADAL" clId="{E6C8470D-BE6D-467D-991E-4EF6980C8EA0}" dt="2023-10-03T09:44:10.110" v="2999" actId="20577"/>
        <pc:sldMkLst>
          <pc:docMk/>
          <pc:sldMk cId="1228558763" sldId="2134805548"/>
        </pc:sldMkLst>
        <pc:spChg chg="mod">
          <ac:chgData name="Kazymyrov, Oleksandr" userId="2f620865-d50f-4a43-9142-cf92e53d3346" providerId="ADAL" clId="{E6C8470D-BE6D-467D-991E-4EF6980C8EA0}" dt="2023-10-03T09:44:10.110" v="2999" actId="20577"/>
          <ac:spMkLst>
            <pc:docMk/>
            <pc:sldMk cId="1228558763" sldId="2134805548"/>
            <ac:spMk id="2" creationId="{39CC1D40-475A-9F77-89F8-DFD6B355B53A}"/>
          </ac:spMkLst>
        </pc:spChg>
        <pc:spChg chg="add mod">
          <ac:chgData name="Kazymyrov, Oleksandr" userId="2f620865-d50f-4a43-9142-cf92e53d3346" providerId="ADAL" clId="{E6C8470D-BE6D-467D-991E-4EF6980C8EA0}" dt="2023-09-25T12:50:53.988" v="2401" actId="207"/>
          <ac:spMkLst>
            <pc:docMk/>
            <pc:sldMk cId="1228558763" sldId="2134805548"/>
            <ac:spMk id="3" creationId="{2C6747E9-7FEC-F6AF-2514-837D2FC065C0}"/>
          </ac:spMkLst>
        </pc:spChg>
        <pc:spChg chg="del">
          <ac:chgData name="Kazymyrov, Oleksandr" userId="2f620865-d50f-4a43-9142-cf92e53d3346" providerId="ADAL" clId="{E6C8470D-BE6D-467D-991E-4EF6980C8EA0}" dt="2023-09-25T07:56:54.326" v="172" actId="478"/>
          <ac:spMkLst>
            <pc:docMk/>
            <pc:sldMk cId="1228558763" sldId="2134805548"/>
            <ac:spMk id="4" creationId="{F202BA34-A182-1CE5-D03B-2592DDF81D60}"/>
          </ac:spMkLst>
        </pc:spChg>
        <pc:spChg chg="del">
          <ac:chgData name="Kazymyrov, Oleksandr" userId="2f620865-d50f-4a43-9142-cf92e53d3346" providerId="ADAL" clId="{E6C8470D-BE6D-467D-991E-4EF6980C8EA0}" dt="2023-09-25T07:56:51.825" v="170" actId="478"/>
          <ac:spMkLst>
            <pc:docMk/>
            <pc:sldMk cId="1228558763" sldId="2134805548"/>
            <ac:spMk id="5" creationId="{FA5C033E-A6FE-83D3-9AD6-B5190C91A6D4}"/>
          </ac:spMkLst>
        </pc:spChg>
        <pc:spChg chg="del">
          <ac:chgData name="Kazymyrov, Oleksandr" userId="2f620865-d50f-4a43-9142-cf92e53d3346" providerId="ADAL" clId="{E6C8470D-BE6D-467D-991E-4EF6980C8EA0}" dt="2023-09-25T07:56:55.278" v="173" actId="478"/>
          <ac:spMkLst>
            <pc:docMk/>
            <pc:sldMk cId="1228558763" sldId="2134805548"/>
            <ac:spMk id="6" creationId="{6525A843-1B12-8357-88BD-BF73D35D2CA8}"/>
          </ac:spMkLst>
        </pc:spChg>
        <pc:spChg chg="del">
          <ac:chgData name="Kazymyrov, Oleksandr" userId="2f620865-d50f-4a43-9142-cf92e53d3346" providerId="ADAL" clId="{E6C8470D-BE6D-467D-991E-4EF6980C8EA0}" dt="2023-09-25T07:56:53.385" v="171" actId="478"/>
          <ac:spMkLst>
            <pc:docMk/>
            <pc:sldMk cId="1228558763" sldId="2134805548"/>
            <ac:spMk id="7" creationId="{61456DF1-21FC-4E8B-3508-C5393540B82B}"/>
          </ac:spMkLst>
        </pc:spChg>
        <pc:picChg chg="add mod">
          <ac:chgData name="Kazymyrov, Oleksandr" userId="2f620865-d50f-4a43-9142-cf92e53d3346" providerId="ADAL" clId="{E6C8470D-BE6D-467D-991E-4EF6980C8EA0}" dt="2023-09-25T12:52:00.599" v="2410" actId="1076"/>
          <ac:picMkLst>
            <pc:docMk/>
            <pc:sldMk cId="1228558763" sldId="2134805548"/>
            <ac:picMk id="4" creationId="{03BDF275-51C3-15E1-BD31-62B77346297E}"/>
          </ac:picMkLst>
        </pc:picChg>
        <pc:picChg chg="add mod">
          <ac:chgData name="Kazymyrov, Oleksandr" userId="2f620865-d50f-4a43-9142-cf92e53d3346" providerId="ADAL" clId="{E6C8470D-BE6D-467D-991E-4EF6980C8EA0}" dt="2023-09-25T12:51:05.319" v="2404" actId="1076"/>
          <ac:picMkLst>
            <pc:docMk/>
            <pc:sldMk cId="1228558763" sldId="2134805548"/>
            <ac:picMk id="2050" creationId="{330C78D7-0584-9678-6B79-3B20F056FDF0}"/>
          </ac:picMkLst>
        </pc:picChg>
      </pc:sldChg>
      <pc:sldChg chg="addSp delSp modSp add del mod">
        <pc:chgData name="Kazymyrov, Oleksandr" userId="2f620865-d50f-4a43-9142-cf92e53d3346" providerId="ADAL" clId="{E6C8470D-BE6D-467D-991E-4EF6980C8EA0}" dt="2023-09-25T08:28:48.211" v="605" actId="47"/>
        <pc:sldMkLst>
          <pc:docMk/>
          <pc:sldMk cId="205217944" sldId="2134805549"/>
        </pc:sldMkLst>
        <pc:spChg chg="mod">
          <ac:chgData name="Kazymyrov, Oleksandr" userId="2f620865-d50f-4a43-9142-cf92e53d3346" providerId="ADAL" clId="{E6C8470D-BE6D-467D-991E-4EF6980C8EA0}" dt="2023-09-25T08:27:38.872" v="593"/>
          <ac:spMkLst>
            <pc:docMk/>
            <pc:sldMk cId="205217944" sldId="2134805549"/>
            <ac:spMk id="3" creationId="{DD7B6012-AAE6-93DB-149E-0DF366D758EF}"/>
          </ac:spMkLst>
        </pc:spChg>
        <pc:spChg chg="mod">
          <ac:chgData name="Kazymyrov, Oleksandr" userId="2f620865-d50f-4a43-9142-cf92e53d3346" providerId="ADAL" clId="{E6C8470D-BE6D-467D-991E-4EF6980C8EA0}" dt="2023-09-25T08:27:38.872" v="593"/>
          <ac:spMkLst>
            <pc:docMk/>
            <pc:sldMk cId="205217944" sldId="2134805549"/>
            <ac:spMk id="4" creationId="{C4AE4649-96F6-AF56-7545-B639317FC9BB}"/>
          </ac:spMkLst>
        </pc:spChg>
        <pc:spChg chg="mod">
          <ac:chgData name="Kazymyrov, Oleksandr" userId="2f620865-d50f-4a43-9142-cf92e53d3346" providerId="ADAL" clId="{E6C8470D-BE6D-467D-991E-4EF6980C8EA0}" dt="2023-09-25T08:27:38.872" v="593"/>
          <ac:spMkLst>
            <pc:docMk/>
            <pc:sldMk cId="205217944" sldId="2134805549"/>
            <ac:spMk id="5" creationId="{C900BE96-343D-CEBF-3C8F-3F5B23F75D86}"/>
          </ac:spMkLst>
        </pc:spChg>
        <pc:spChg chg="add del mod ord">
          <ac:chgData name="Kazymyrov, Oleksandr" userId="2f620865-d50f-4a43-9142-cf92e53d3346" providerId="ADAL" clId="{E6C8470D-BE6D-467D-991E-4EF6980C8EA0}" dt="2023-09-25T08:28:27.217" v="603" actId="170"/>
          <ac:spMkLst>
            <pc:docMk/>
            <pc:sldMk cId="205217944" sldId="2134805549"/>
            <ac:spMk id="6" creationId="{6525A843-1B12-8357-88BD-BF73D35D2CA8}"/>
          </ac:spMkLst>
        </pc:spChg>
        <pc:spChg chg="mod">
          <ac:chgData name="Kazymyrov, Oleksandr" userId="2f620865-d50f-4a43-9142-cf92e53d3346" providerId="ADAL" clId="{E6C8470D-BE6D-467D-991E-4EF6980C8EA0}" dt="2023-09-25T08:27:38.872" v="593"/>
          <ac:spMkLst>
            <pc:docMk/>
            <pc:sldMk cId="205217944" sldId="2134805549"/>
            <ac:spMk id="7" creationId="{28AD1CB6-5668-0467-4472-1D5E1E291683}"/>
          </ac:spMkLst>
        </pc:spChg>
        <pc:spChg chg="mod">
          <ac:chgData name="Kazymyrov, Oleksandr" userId="2f620865-d50f-4a43-9142-cf92e53d3346" providerId="ADAL" clId="{E6C8470D-BE6D-467D-991E-4EF6980C8EA0}" dt="2023-09-25T08:27:38.872" v="593"/>
          <ac:spMkLst>
            <pc:docMk/>
            <pc:sldMk cId="205217944" sldId="2134805549"/>
            <ac:spMk id="8" creationId="{7D0122A8-7C01-C4DD-21AA-F16C0E5E8F97}"/>
          </ac:spMkLst>
        </pc:spChg>
        <pc:spChg chg="add del mod ord">
          <ac:chgData name="Kazymyrov, Oleksandr" userId="2f620865-d50f-4a43-9142-cf92e53d3346" providerId="ADAL" clId="{E6C8470D-BE6D-467D-991E-4EF6980C8EA0}" dt="2023-09-25T08:28:23.507" v="602" actId="170"/>
          <ac:spMkLst>
            <pc:docMk/>
            <pc:sldMk cId="205217944" sldId="2134805549"/>
            <ac:spMk id="9" creationId="{7E4D9B36-3DB6-3AB4-8E02-EF35AFB3E2D2}"/>
          </ac:spMkLst>
        </pc:spChg>
        <pc:spChg chg="mod">
          <ac:chgData name="Kazymyrov, Oleksandr" userId="2f620865-d50f-4a43-9142-cf92e53d3346" providerId="ADAL" clId="{E6C8470D-BE6D-467D-991E-4EF6980C8EA0}" dt="2023-09-25T08:27:38.872" v="593"/>
          <ac:spMkLst>
            <pc:docMk/>
            <pc:sldMk cId="205217944" sldId="2134805549"/>
            <ac:spMk id="10" creationId="{C1AEA39E-397F-527C-0418-62DC5A7B58B8}"/>
          </ac:spMkLst>
        </pc:spChg>
        <pc:spChg chg="mod">
          <ac:chgData name="Kazymyrov, Oleksandr" userId="2f620865-d50f-4a43-9142-cf92e53d3346" providerId="ADAL" clId="{E6C8470D-BE6D-467D-991E-4EF6980C8EA0}" dt="2023-09-25T08:27:38.872" v="593"/>
          <ac:spMkLst>
            <pc:docMk/>
            <pc:sldMk cId="205217944" sldId="2134805549"/>
            <ac:spMk id="11" creationId="{C42F55CB-C6C9-A817-015B-7A373C6B148E}"/>
          </ac:spMkLst>
        </pc:spChg>
        <pc:spChg chg="mod">
          <ac:chgData name="Kazymyrov, Oleksandr" userId="2f620865-d50f-4a43-9142-cf92e53d3346" providerId="ADAL" clId="{E6C8470D-BE6D-467D-991E-4EF6980C8EA0}" dt="2023-09-25T08:28:16.715" v="600"/>
          <ac:spMkLst>
            <pc:docMk/>
            <pc:sldMk cId="205217944" sldId="2134805549"/>
            <ac:spMk id="12" creationId="{FD4C051F-6F6C-4F01-436E-B8F19A788AD6}"/>
          </ac:spMkLst>
        </pc:spChg>
        <pc:spChg chg="add del mod">
          <ac:chgData name="Kazymyrov, Oleksandr" userId="2f620865-d50f-4a43-9142-cf92e53d3346" providerId="ADAL" clId="{E6C8470D-BE6D-467D-991E-4EF6980C8EA0}" dt="2023-09-25T08:28:19.088" v="601" actId="208"/>
          <ac:spMkLst>
            <pc:docMk/>
            <pc:sldMk cId="205217944" sldId="2134805549"/>
            <ac:spMk id="13" creationId="{CC1D258F-D1DB-D44B-F0F3-E738EC057A8C}"/>
          </ac:spMkLst>
        </pc:spChg>
        <pc:spChg chg="mod">
          <ac:chgData name="Kazymyrov, Oleksandr" userId="2f620865-d50f-4a43-9142-cf92e53d3346" providerId="ADAL" clId="{E6C8470D-BE6D-467D-991E-4EF6980C8EA0}" dt="2023-09-25T08:28:16.715" v="600"/>
          <ac:spMkLst>
            <pc:docMk/>
            <pc:sldMk cId="205217944" sldId="2134805549"/>
            <ac:spMk id="14" creationId="{F88F8F57-1726-D0C5-3A95-3E3863B584CD}"/>
          </ac:spMkLst>
        </pc:spChg>
        <pc:spChg chg="mod">
          <ac:chgData name="Kazymyrov, Oleksandr" userId="2f620865-d50f-4a43-9142-cf92e53d3346" providerId="ADAL" clId="{E6C8470D-BE6D-467D-991E-4EF6980C8EA0}" dt="2023-09-25T08:28:16.715" v="600"/>
          <ac:spMkLst>
            <pc:docMk/>
            <pc:sldMk cId="205217944" sldId="2134805549"/>
            <ac:spMk id="15" creationId="{EAA33A55-DDC1-E3D6-2D37-50F6B569C1D4}"/>
          </ac:spMkLst>
        </pc:spChg>
        <pc:spChg chg="mod">
          <ac:chgData name="Kazymyrov, Oleksandr" userId="2f620865-d50f-4a43-9142-cf92e53d3346" providerId="ADAL" clId="{E6C8470D-BE6D-467D-991E-4EF6980C8EA0}" dt="2023-09-25T08:28:16.715" v="600"/>
          <ac:spMkLst>
            <pc:docMk/>
            <pc:sldMk cId="205217944" sldId="2134805549"/>
            <ac:spMk id="16" creationId="{8DE5C15E-1020-1AEC-0F70-BAC509597A5A}"/>
          </ac:spMkLst>
        </pc:spChg>
        <pc:spChg chg="mod">
          <ac:chgData name="Kazymyrov, Oleksandr" userId="2f620865-d50f-4a43-9142-cf92e53d3346" providerId="ADAL" clId="{E6C8470D-BE6D-467D-991E-4EF6980C8EA0}" dt="2023-09-25T08:28:16.715" v="600"/>
          <ac:spMkLst>
            <pc:docMk/>
            <pc:sldMk cId="205217944" sldId="2134805549"/>
            <ac:spMk id="17" creationId="{5FFB5568-754B-9CD5-A2C7-92C07B3533E8}"/>
          </ac:spMkLst>
        </pc:spChg>
        <pc:spChg chg="mod">
          <ac:chgData name="Kazymyrov, Oleksandr" userId="2f620865-d50f-4a43-9142-cf92e53d3346" providerId="ADAL" clId="{E6C8470D-BE6D-467D-991E-4EF6980C8EA0}" dt="2023-09-25T08:28:16.715" v="600"/>
          <ac:spMkLst>
            <pc:docMk/>
            <pc:sldMk cId="205217944" sldId="2134805549"/>
            <ac:spMk id="18" creationId="{D8161185-B265-910D-4452-43BA24FD4248}"/>
          </ac:spMkLst>
        </pc:spChg>
        <pc:spChg chg="mod">
          <ac:chgData name="Kazymyrov, Oleksandr" userId="2f620865-d50f-4a43-9142-cf92e53d3346" providerId="ADAL" clId="{E6C8470D-BE6D-467D-991E-4EF6980C8EA0}" dt="2023-09-25T08:28:16.715" v="600"/>
          <ac:spMkLst>
            <pc:docMk/>
            <pc:sldMk cId="205217944" sldId="2134805549"/>
            <ac:spMk id="19" creationId="{1A1A6E86-E3D7-2B46-A2D6-E9051EEFC5C5}"/>
          </ac:spMkLst>
        </pc:spChg>
        <pc:spChg chg="mod modVis">
          <ac:chgData name="Kazymyrov, Oleksandr" userId="2f620865-d50f-4a43-9142-cf92e53d3346" providerId="ADAL" clId="{E6C8470D-BE6D-467D-991E-4EF6980C8EA0}" dt="2023-09-25T08:26:39.761" v="591" actId="14430"/>
          <ac:spMkLst>
            <pc:docMk/>
            <pc:sldMk cId="205217944" sldId="2134805549"/>
            <ac:spMk id="28" creationId="{82D69A72-518A-5910-0F96-53E53DDF93F3}"/>
          </ac:spMkLst>
        </pc:spChg>
      </pc:sldChg>
      <pc:sldChg chg="add del">
        <pc:chgData name="Kazymyrov, Oleksandr" userId="2f620865-d50f-4a43-9142-cf92e53d3346" providerId="ADAL" clId="{E6C8470D-BE6D-467D-991E-4EF6980C8EA0}" dt="2023-09-25T08:25:25.919" v="575" actId="47"/>
        <pc:sldMkLst>
          <pc:docMk/>
          <pc:sldMk cId="857871231" sldId="2134805549"/>
        </pc:sldMkLst>
      </pc:sldChg>
      <pc:sldChg chg="addSp delSp modSp add del mod modClrScheme chgLayout">
        <pc:chgData name="Kazymyrov, Oleksandr" userId="2f620865-d50f-4a43-9142-cf92e53d3346" providerId="ADAL" clId="{E6C8470D-BE6D-467D-991E-4EF6980C8EA0}" dt="2023-09-26T13:35:30.756" v="2901" actId="2696"/>
        <pc:sldMkLst>
          <pc:docMk/>
          <pc:sldMk cId="1900184581" sldId="2134805549"/>
        </pc:sldMkLst>
        <pc:spChg chg="del">
          <ac:chgData name="Kazymyrov, Oleksandr" userId="2f620865-d50f-4a43-9142-cf92e53d3346" providerId="ADAL" clId="{E6C8470D-BE6D-467D-991E-4EF6980C8EA0}" dt="2023-09-25T09:18:20.204" v="694" actId="700"/>
          <ac:spMkLst>
            <pc:docMk/>
            <pc:sldMk cId="1900184581" sldId="2134805549"/>
            <ac:spMk id="2" creationId="{2CFEF3FE-08A9-FE2A-85CD-4E6626049A0F}"/>
          </ac:spMkLst>
        </pc:spChg>
        <pc:spChg chg="del mod ord">
          <ac:chgData name="Kazymyrov, Oleksandr" userId="2f620865-d50f-4a43-9142-cf92e53d3346" providerId="ADAL" clId="{E6C8470D-BE6D-467D-991E-4EF6980C8EA0}" dt="2023-09-25T09:18:20.204" v="694" actId="700"/>
          <ac:spMkLst>
            <pc:docMk/>
            <pc:sldMk cId="1900184581" sldId="2134805549"/>
            <ac:spMk id="3" creationId="{64080F8A-4D63-240B-F98B-93C080DDCC2B}"/>
          </ac:spMkLst>
        </pc:spChg>
        <pc:spChg chg="add del mod ord">
          <ac:chgData name="Kazymyrov, Oleksandr" userId="2f620865-d50f-4a43-9142-cf92e53d3346" providerId="ADAL" clId="{E6C8470D-BE6D-467D-991E-4EF6980C8EA0}" dt="2023-09-25T09:19:45.079" v="725"/>
          <ac:spMkLst>
            <pc:docMk/>
            <pc:sldMk cId="1900184581" sldId="2134805549"/>
            <ac:spMk id="4" creationId="{07F09BF3-A13F-211B-73D3-7798DD3E111F}"/>
          </ac:spMkLst>
        </pc:spChg>
        <pc:spChg chg="add mod ord">
          <ac:chgData name="Kazymyrov, Oleksandr" userId="2f620865-d50f-4a43-9142-cf92e53d3346" providerId="ADAL" clId="{E6C8470D-BE6D-467D-991E-4EF6980C8EA0}" dt="2023-09-25T09:20:11.781" v="748"/>
          <ac:spMkLst>
            <pc:docMk/>
            <pc:sldMk cId="1900184581" sldId="2134805549"/>
            <ac:spMk id="5" creationId="{77121C4F-017C-658C-57AA-2CFCA046A2E7}"/>
          </ac:spMkLst>
        </pc:spChg>
        <pc:picChg chg="add del mod">
          <ac:chgData name="Kazymyrov, Oleksandr" userId="2f620865-d50f-4a43-9142-cf92e53d3346" providerId="ADAL" clId="{E6C8470D-BE6D-467D-991E-4EF6980C8EA0}" dt="2023-09-25T09:18:45.076" v="696"/>
          <ac:picMkLst>
            <pc:docMk/>
            <pc:sldMk cId="1900184581" sldId="2134805549"/>
            <ac:picMk id="7" creationId="{1D0CE72F-CB09-6A0C-D0F5-10D19DF80491}"/>
          </ac:picMkLst>
        </pc:picChg>
        <pc:picChg chg="add del mod">
          <ac:chgData name="Kazymyrov, Oleksandr" userId="2f620865-d50f-4a43-9142-cf92e53d3346" providerId="ADAL" clId="{E6C8470D-BE6D-467D-991E-4EF6980C8EA0}" dt="2023-09-25T09:18:52.705" v="700"/>
          <ac:picMkLst>
            <pc:docMk/>
            <pc:sldMk cId="1900184581" sldId="2134805549"/>
            <ac:picMk id="9" creationId="{680A8351-4D7C-08BB-AE8A-87D0E71FE079}"/>
          </ac:picMkLst>
        </pc:picChg>
        <pc:picChg chg="add del mod">
          <ac:chgData name="Kazymyrov, Oleksandr" userId="2f620865-d50f-4a43-9142-cf92e53d3346" providerId="ADAL" clId="{E6C8470D-BE6D-467D-991E-4EF6980C8EA0}" dt="2023-09-25T09:19:41.274" v="723"/>
          <ac:picMkLst>
            <pc:docMk/>
            <pc:sldMk cId="1900184581" sldId="2134805549"/>
            <ac:picMk id="11" creationId="{A8764380-8D5E-BFC7-A51C-E61CA064AD58}"/>
          </ac:picMkLst>
        </pc:picChg>
        <pc:picChg chg="add del mod">
          <ac:chgData name="Kazymyrov, Oleksandr" userId="2f620865-d50f-4a43-9142-cf92e53d3346" providerId="ADAL" clId="{E6C8470D-BE6D-467D-991E-4EF6980C8EA0}" dt="2023-09-25T09:19:39.118" v="718"/>
          <ac:picMkLst>
            <pc:docMk/>
            <pc:sldMk cId="1900184581" sldId="2134805549"/>
            <ac:picMk id="13" creationId="{A940948C-33C7-6A6E-CD59-45005FE886A8}"/>
          </ac:picMkLst>
        </pc:picChg>
        <pc:picChg chg="add mod">
          <ac:chgData name="Kazymyrov, Oleksandr" userId="2f620865-d50f-4a43-9142-cf92e53d3346" providerId="ADAL" clId="{E6C8470D-BE6D-467D-991E-4EF6980C8EA0}" dt="2023-09-25T09:19:47.874" v="727" actId="962"/>
          <ac:picMkLst>
            <pc:docMk/>
            <pc:sldMk cId="1900184581" sldId="2134805549"/>
            <ac:picMk id="15" creationId="{8293F9BD-88BE-C4A6-8102-8960B0E17686}"/>
          </ac:picMkLst>
        </pc:picChg>
      </pc:sldChg>
      <pc:sldChg chg="addSp delSp modSp add del mod ord modShow">
        <pc:chgData name="Kazymyrov, Oleksandr" userId="2f620865-d50f-4a43-9142-cf92e53d3346" providerId="ADAL" clId="{E6C8470D-BE6D-467D-991E-4EF6980C8EA0}" dt="2023-10-04T13:58:27.088" v="4160" actId="47"/>
        <pc:sldMkLst>
          <pc:docMk/>
          <pc:sldMk cId="3711939766" sldId="2134805549"/>
        </pc:sldMkLst>
        <pc:spChg chg="add del mod">
          <ac:chgData name="Kazymyrov, Oleksandr" userId="2f620865-d50f-4a43-9142-cf92e53d3346" providerId="ADAL" clId="{E6C8470D-BE6D-467D-991E-4EF6980C8EA0}" dt="2023-09-27T06:17:52.337" v="2955" actId="21"/>
          <ac:spMkLst>
            <pc:docMk/>
            <pc:sldMk cId="3711939766" sldId="2134805549"/>
            <ac:spMk id="3" creationId="{50161C1A-7209-774C-DCD5-3D4FAFAF186F}"/>
          </ac:spMkLst>
        </pc:spChg>
        <pc:picChg chg="add del mod">
          <ac:chgData name="Kazymyrov, Oleksandr" userId="2f620865-d50f-4a43-9142-cf92e53d3346" providerId="ADAL" clId="{E6C8470D-BE6D-467D-991E-4EF6980C8EA0}" dt="2023-09-27T06:17:53.047" v="2956" actId="1076"/>
          <ac:picMkLst>
            <pc:docMk/>
            <pc:sldMk cId="3711939766" sldId="2134805549"/>
            <ac:picMk id="15" creationId="{8293F9BD-88BE-C4A6-8102-8960B0E17686}"/>
          </ac:picMkLst>
        </pc:picChg>
      </pc:sldChg>
      <pc:sldChg chg="modSp add del mod">
        <pc:chgData name="Kazymyrov, Oleksandr" userId="2f620865-d50f-4a43-9142-cf92e53d3346" providerId="ADAL" clId="{E6C8470D-BE6D-467D-991E-4EF6980C8EA0}" dt="2023-09-25T08:25:21.327" v="574" actId="47"/>
        <pc:sldMkLst>
          <pc:docMk/>
          <pc:sldMk cId="452764025" sldId="2134805550"/>
        </pc:sldMkLst>
        <pc:spChg chg="mod modVis">
          <ac:chgData name="Kazymyrov, Oleksandr" userId="2f620865-d50f-4a43-9142-cf92e53d3346" providerId="ADAL" clId="{E6C8470D-BE6D-467D-991E-4EF6980C8EA0}" dt="2023-09-25T08:24:56.786" v="572" actId="14429"/>
          <ac:spMkLst>
            <pc:docMk/>
            <pc:sldMk cId="452764025" sldId="2134805550"/>
            <ac:spMk id="28" creationId="{82D69A72-518A-5910-0F96-53E53DDF93F3}"/>
          </ac:spMkLst>
        </pc:spChg>
      </pc:sldChg>
      <pc:sldChg chg="addSp delSp modSp new del mod">
        <pc:chgData name="Kazymyrov, Oleksandr" userId="2f620865-d50f-4a43-9142-cf92e53d3346" providerId="ADAL" clId="{E6C8470D-BE6D-467D-991E-4EF6980C8EA0}" dt="2023-09-25T12:10:58.253" v="1757" actId="47"/>
        <pc:sldMkLst>
          <pc:docMk/>
          <pc:sldMk cId="3076248843" sldId="2134805550"/>
        </pc:sldMkLst>
        <pc:spChg chg="mod">
          <ac:chgData name="Kazymyrov, Oleksandr" userId="2f620865-d50f-4a43-9142-cf92e53d3346" providerId="ADAL" clId="{E6C8470D-BE6D-467D-991E-4EF6980C8EA0}" dt="2023-09-25T09:41:04.788" v="983" actId="20577"/>
          <ac:spMkLst>
            <pc:docMk/>
            <pc:sldMk cId="3076248843" sldId="2134805550"/>
            <ac:spMk id="2" creationId="{96C9D05D-14E1-6330-C4B3-979BADEF227F}"/>
          </ac:spMkLst>
        </pc:spChg>
        <pc:spChg chg="del mod">
          <ac:chgData name="Kazymyrov, Oleksandr" userId="2f620865-d50f-4a43-9142-cf92e53d3346" providerId="ADAL" clId="{E6C8470D-BE6D-467D-991E-4EF6980C8EA0}" dt="2023-09-25T09:40:49.860" v="955"/>
          <ac:spMkLst>
            <pc:docMk/>
            <pc:sldMk cId="3076248843" sldId="2134805550"/>
            <ac:spMk id="3" creationId="{D9BAC442-A7D6-FF97-4355-5EC4908F2BBA}"/>
          </ac:spMkLst>
        </pc:spChg>
        <pc:picChg chg="add mod">
          <ac:chgData name="Kazymyrov, Oleksandr" userId="2f620865-d50f-4a43-9142-cf92e53d3346" providerId="ADAL" clId="{E6C8470D-BE6D-467D-991E-4EF6980C8EA0}" dt="2023-09-25T12:10:38.205" v="1754" actId="1076"/>
          <ac:picMkLst>
            <pc:docMk/>
            <pc:sldMk cId="3076248843" sldId="2134805550"/>
            <ac:picMk id="1026" creationId="{46DDDDAB-024F-5D71-B08E-03C4F8436812}"/>
          </ac:picMkLst>
        </pc:picChg>
      </pc:sldChg>
      <pc:sldChg chg="addSp delSp modSp add del mod">
        <pc:chgData name="Kazymyrov, Oleksandr" userId="2f620865-d50f-4a43-9142-cf92e53d3346" providerId="ADAL" clId="{E6C8470D-BE6D-467D-991E-4EF6980C8EA0}" dt="2023-09-25T08:24:51.457" v="570" actId="47"/>
        <pc:sldMkLst>
          <pc:docMk/>
          <pc:sldMk cId="3508713090" sldId="2134805550"/>
        </pc:sldMkLst>
        <pc:spChg chg="add del mod">
          <ac:chgData name="Kazymyrov, Oleksandr" userId="2f620865-d50f-4a43-9142-cf92e53d3346" providerId="ADAL" clId="{E6C8470D-BE6D-467D-991E-4EF6980C8EA0}" dt="2023-09-25T08:22:57.738" v="552" actId="478"/>
          <ac:spMkLst>
            <pc:docMk/>
            <pc:sldMk cId="3508713090" sldId="2134805550"/>
            <ac:spMk id="3" creationId="{1E3D60CD-9477-94CE-0C4D-A49D53233465}"/>
          </ac:spMkLst>
        </pc:spChg>
        <pc:spChg chg="add del mod">
          <ac:chgData name="Kazymyrov, Oleksandr" userId="2f620865-d50f-4a43-9142-cf92e53d3346" providerId="ADAL" clId="{E6C8470D-BE6D-467D-991E-4EF6980C8EA0}" dt="2023-09-25T08:23:22.274" v="555"/>
          <ac:spMkLst>
            <pc:docMk/>
            <pc:sldMk cId="3508713090" sldId="2134805550"/>
            <ac:spMk id="4" creationId="{B9331DC2-FA5F-E1FE-9714-AA478045B7B2}"/>
          </ac:spMkLst>
        </pc:spChg>
        <pc:spChg chg="del mod">
          <ac:chgData name="Kazymyrov, Oleksandr" userId="2f620865-d50f-4a43-9142-cf92e53d3346" providerId="ADAL" clId="{E6C8470D-BE6D-467D-991E-4EF6980C8EA0}" dt="2023-09-25T08:22:05.483" v="529"/>
          <ac:spMkLst>
            <pc:docMk/>
            <pc:sldMk cId="3508713090" sldId="2134805550"/>
            <ac:spMk id="5" creationId="{32FB34BB-153F-B509-EDB7-9FCD63688233}"/>
          </ac:spMkLst>
        </pc:spChg>
        <pc:spChg chg="del">
          <ac:chgData name="Kazymyrov, Oleksandr" userId="2f620865-d50f-4a43-9142-cf92e53d3346" providerId="ADAL" clId="{E6C8470D-BE6D-467D-991E-4EF6980C8EA0}" dt="2023-09-25T08:21:42.002" v="527"/>
          <ac:spMkLst>
            <pc:docMk/>
            <pc:sldMk cId="3508713090" sldId="2134805550"/>
            <ac:spMk id="6" creationId="{6525A843-1B12-8357-88BD-BF73D35D2CA8}"/>
          </ac:spMkLst>
        </pc:spChg>
        <pc:spChg chg="del mod">
          <ac:chgData name="Kazymyrov, Oleksandr" userId="2f620865-d50f-4a43-9142-cf92e53d3346" providerId="ADAL" clId="{E6C8470D-BE6D-467D-991E-4EF6980C8EA0}" dt="2023-09-25T08:22:01.170" v="528"/>
          <ac:spMkLst>
            <pc:docMk/>
            <pc:sldMk cId="3508713090" sldId="2134805550"/>
            <ac:spMk id="7" creationId="{83B931E7-6F11-2EEE-0E59-352142A8BB7C}"/>
          </ac:spMkLst>
        </pc:spChg>
        <pc:spChg chg="add del mod">
          <ac:chgData name="Kazymyrov, Oleksandr" userId="2f620865-d50f-4a43-9142-cf92e53d3346" providerId="ADAL" clId="{E6C8470D-BE6D-467D-991E-4EF6980C8EA0}" dt="2023-09-25T08:23:22.274" v="555"/>
          <ac:spMkLst>
            <pc:docMk/>
            <pc:sldMk cId="3508713090" sldId="2134805550"/>
            <ac:spMk id="8" creationId="{BD464FA6-ADEB-0EBB-50C1-DF668DF0704D}"/>
          </ac:spMkLst>
        </pc:spChg>
        <pc:spChg chg="del">
          <ac:chgData name="Kazymyrov, Oleksandr" userId="2f620865-d50f-4a43-9142-cf92e53d3346" providerId="ADAL" clId="{E6C8470D-BE6D-467D-991E-4EF6980C8EA0}" dt="2023-09-25T08:21:42.002" v="527"/>
          <ac:spMkLst>
            <pc:docMk/>
            <pc:sldMk cId="3508713090" sldId="2134805550"/>
            <ac:spMk id="9" creationId="{7E4D9B36-3DB6-3AB4-8E02-EF35AFB3E2D2}"/>
          </ac:spMkLst>
        </pc:spChg>
        <pc:spChg chg="del mod">
          <ac:chgData name="Kazymyrov, Oleksandr" userId="2f620865-d50f-4a43-9142-cf92e53d3346" providerId="ADAL" clId="{E6C8470D-BE6D-467D-991E-4EF6980C8EA0}" dt="2023-09-25T08:22:01.170" v="528"/>
          <ac:spMkLst>
            <pc:docMk/>
            <pc:sldMk cId="3508713090" sldId="2134805550"/>
            <ac:spMk id="10" creationId="{5719AFAB-6044-7F14-9A3B-5D254C3F305A}"/>
          </ac:spMkLst>
        </pc:spChg>
        <pc:spChg chg="del mod">
          <ac:chgData name="Kazymyrov, Oleksandr" userId="2f620865-d50f-4a43-9142-cf92e53d3346" providerId="ADAL" clId="{E6C8470D-BE6D-467D-991E-4EF6980C8EA0}" dt="2023-09-25T08:22:05.483" v="529"/>
          <ac:spMkLst>
            <pc:docMk/>
            <pc:sldMk cId="3508713090" sldId="2134805550"/>
            <ac:spMk id="11" creationId="{ABFD67FA-8A65-1FE8-AEBD-FDF1E0EE9540}"/>
          </ac:spMkLst>
        </pc:spChg>
        <pc:spChg chg="del mod">
          <ac:chgData name="Kazymyrov, Oleksandr" userId="2f620865-d50f-4a43-9142-cf92e53d3346" providerId="ADAL" clId="{E6C8470D-BE6D-467D-991E-4EF6980C8EA0}" dt="2023-09-25T08:24:49.377" v="569" actId="478"/>
          <ac:spMkLst>
            <pc:docMk/>
            <pc:sldMk cId="3508713090" sldId="2134805550"/>
            <ac:spMk id="12" creationId="{425EFFD3-D72D-E6E4-8B65-3035C2629EBA}"/>
          </ac:spMkLst>
        </pc:spChg>
        <pc:spChg chg="del">
          <ac:chgData name="Kazymyrov, Oleksandr" userId="2f620865-d50f-4a43-9142-cf92e53d3346" providerId="ADAL" clId="{E6C8470D-BE6D-467D-991E-4EF6980C8EA0}" dt="2023-09-25T08:21:42.002" v="527"/>
          <ac:spMkLst>
            <pc:docMk/>
            <pc:sldMk cId="3508713090" sldId="2134805550"/>
            <ac:spMk id="13" creationId="{CC1D258F-D1DB-D44B-F0F3-E738EC057A8C}"/>
          </ac:spMkLst>
        </pc:spChg>
        <pc:spChg chg="mod">
          <ac:chgData name="Kazymyrov, Oleksandr" userId="2f620865-d50f-4a43-9142-cf92e53d3346" providerId="ADAL" clId="{E6C8470D-BE6D-467D-991E-4EF6980C8EA0}" dt="2023-09-25T08:24:43.680" v="566" actId="1076"/>
          <ac:spMkLst>
            <pc:docMk/>
            <pc:sldMk cId="3508713090" sldId="2134805550"/>
            <ac:spMk id="14" creationId="{EF936730-7B08-F4EC-B515-E689E6084417}"/>
          </ac:spMkLst>
        </pc:spChg>
        <pc:spChg chg="mod">
          <ac:chgData name="Kazymyrov, Oleksandr" userId="2f620865-d50f-4a43-9142-cf92e53d3346" providerId="ADAL" clId="{E6C8470D-BE6D-467D-991E-4EF6980C8EA0}" dt="2023-09-25T08:22:46.451" v="547"/>
          <ac:spMkLst>
            <pc:docMk/>
            <pc:sldMk cId="3508713090" sldId="2134805550"/>
            <ac:spMk id="15" creationId="{64D87858-72B0-E753-3510-B56314EBF930}"/>
          </ac:spMkLst>
        </pc:spChg>
        <pc:spChg chg="mod">
          <ac:chgData name="Kazymyrov, Oleksandr" userId="2f620865-d50f-4a43-9142-cf92e53d3346" providerId="ADAL" clId="{E6C8470D-BE6D-467D-991E-4EF6980C8EA0}" dt="2023-09-25T08:24:46.333" v="567" actId="1076"/>
          <ac:spMkLst>
            <pc:docMk/>
            <pc:sldMk cId="3508713090" sldId="2134805550"/>
            <ac:spMk id="16" creationId="{84BB8510-CD63-427C-885B-FD014092BB70}"/>
          </ac:spMkLst>
        </pc:spChg>
      </pc:sldChg>
      <pc:sldChg chg="addSp delSp modSp new mod ord modClrScheme chgLayout">
        <pc:chgData name="Kazymyrov, Oleksandr" userId="2f620865-d50f-4a43-9142-cf92e53d3346" providerId="ADAL" clId="{E6C8470D-BE6D-467D-991E-4EF6980C8EA0}" dt="2023-09-25T12:49:39.434" v="2389" actId="121"/>
        <pc:sldMkLst>
          <pc:docMk/>
          <pc:sldMk cId="1709569021" sldId="2134805551"/>
        </pc:sldMkLst>
        <pc:spChg chg="del mod ord">
          <ac:chgData name="Kazymyrov, Oleksandr" userId="2f620865-d50f-4a43-9142-cf92e53d3346" providerId="ADAL" clId="{E6C8470D-BE6D-467D-991E-4EF6980C8EA0}" dt="2023-09-25T09:41:31.061" v="988" actId="700"/>
          <ac:spMkLst>
            <pc:docMk/>
            <pc:sldMk cId="1709569021" sldId="2134805551"/>
            <ac:spMk id="2" creationId="{3F44315A-2B0A-218D-4CFC-3E5CE03A6ED6}"/>
          </ac:spMkLst>
        </pc:spChg>
        <pc:spChg chg="del mod ord">
          <ac:chgData name="Kazymyrov, Oleksandr" userId="2f620865-d50f-4a43-9142-cf92e53d3346" providerId="ADAL" clId="{E6C8470D-BE6D-467D-991E-4EF6980C8EA0}" dt="2023-09-25T09:41:31.061" v="988" actId="700"/>
          <ac:spMkLst>
            <pc:docMk/>
            <pc:sldMk cId="1709569021" sldId="2134805551"/>
            <ac:spMk id="3" creationId="{62D9A8A4-C6A2-31A0-DECA-49577B8DBACF}"/>
          </ac:spMkLst>
        </pc:spChg>
        <pc:spChg chg="add mod ord">
          <ac:chgData name="Kazymyrov, Oleksandr" userId="2f620865-d50f-4a43-9142-cf92e53d3346" providerId="ADAL" clId="{E6C8470D-BE6D-467D-991E-4EF6980C8EA0}" dt="2023-09-25T12:11:12.261" v="1800" actId="20577"/>
          <ac:spMkLst>
            <pc:docMk/>
            <pc:sldMk cId="1709569021" sldId="2134805551"/>
            <ac:spMk id="4" creationId="{96433D87-8248-54AB-AFCA-859F5DE9426C}"/>
          </ac:spMkLst>
        </pc:spChg>
        <pc:spChg chg="add del mod ord">
          <ac:chgData name="Kazymyrov, Oleksandr" userId="2f620865-d50f-4a43-9142-cf92e53d3346" providerId="ADAL" clId="{E6C8470D-BE6D-467D-991E-4EF6980C8EA0}" dt="2023-09-25T09:41:32.997" v="990"/>
          <ac:spMkLst>
            <pc:docMk/>
            <pc:sldMk cId="1709569021" sldId="2134805551"/>
            <ac:spMk id="5" creationId="{22C10045-24D2-AED3-8ECA-13759F6CAFD6}"/>
          </ac:spMkLst>
        </pc:spChg>
        <pc:spChg chg="add del mod ord">
          <ac:chgData name="Kazymyrov, Oleksandr" userId="2f620865-d50f-4a43-9142-cf92e53d3346" providerId="ADAL" clId="{E6C8470D-BE6D-467D-991E-4EF6980C8EA0}" dt="2023-09-25T09:41:41.364" v="992"/>
          <ac:spMkLst>
            <pc:docMk/>
            <pc:sldMk cId="1709569021" sldId="2134805551"/>
            <ac:spMk id="6" creationId="{32EC8D1A-86B7-BEE1-604F-15F9218C8862}"/>
          </ac:spMkLst>
        </pc:spChg>
        <pc:spChg chg="add del mod ord">
          <ac:chgData name="Kazymyrov, Oleksandr" userId="2f620865-d50f-4a43-9142-cf92e53d3346" providerId="ADAL" clId="{E6C8470D-BE6D-467D-991E-4EF6980C8EA0}" dt="2023-09-25T11:57:14.357" v="1546" actId="700"/>
          <ac:spMkLst>
            <pc:docMk/>
            <pc:sldMk cId="1709569021" sldId="2134805551"/>
            <ac:spMk id="7" creationId="{FF6F4CFE-CBCA-1229-2119-26188CF9DACA}"/>
          </ac:spMkLst>
        </pc:spChg>
        <pc:spChg chg="add del mod ord">
          <ac:chgData name="Kazymyrov, Oleksandr" userId="2f620865-d50f-4a43-9142-cf92e53d3346" providerId="ADAL" clId="{E6C8470D-BE6D-467D-991E-4EF6980C8EA0}" dt="2023-09-25T11:58:04.595" v="1555" actId="478"/>
          <ac:spMkLst>
            <pc:docMk/>
            <pc:sldMk cId="1709569021" sldId="2134805551"/>
            <ac:spMk id="8" creationId="{B311199C-786C-3CDA-6D98-C842474C2AA5}"/>
          </ac:spMkLst>
        </pc:spChg>
        <pc:spChg chg="add del mod ord">
          <ac:chgData name="Kazymyrov, Oleksandr" userId="2f620865-d50f-4a43-9142-cf92e53d3346" providerId="ADAL" clId="{E6C8470D-BE6D-467D-991E-4EF6980C8EA0}" dt="2023-09-25T11:58:04.595" v="1555" actId="478"/>
          <ac:spMkLst>
            <pc:docMk/>
            <pc:sldMk cId="1709569021" sldId="2134805551"/>
            <ac:spMk id="9" creationId="{F29E0152-75C8-47D2-AF73-E527876C8BF7}"/>
          </ac:spMkLst>
        </pc:spChg>
        <pc:spChg chg="add del mod ord">
          <ac:chgData name="Kazymyrov, Oleksandr" userId="2f620865-d50f-4a43-9142-cf92e53d3346" providerId="ADAL" clId="{E6C8470D-BE6D-467D-991E-4EF6980C8EA0}" dt="2023-09-25T11:57:41.140" v="1550" actId="478"/>
          <ac:spMkLst>
            <pc:docMk/>
            <pc:sldMk cId="1709569021" sldId="2134805551"/>
            <ac:spMk id="10" creationId="{18C996E6-237E-3A66-C26F-F0052F58B411}"/>
          </ac:spMkLst>
        </pc:spChg>
        <pc:spChg chg="add del mod ord">
          <ac:chgData name="Kazymyrov, Oleksandr" userId="2f620865-d50f-4a43-9142-cf92e53d3346" providerId="ADAL" clId="{E6C8470D-BE6D-467D-991E-4EF6980C8EA0}" dt="2023-09-25T11:57:41.140" v="1550" actId="478"/>
          <ac:spMkLst>
            <pc:docMk/>
            <pc:sldMk cId="1709569021" sldId="2134805551"/>
            <ac:spMk id="11" creationId="{903E15B6-ED92-0F7B-90A0-760DA6B88F92}"/>
          </ac:spMkLst>
        </pc:spChg>
        <pc:spChg chg="add mod ord">
          <ac:chgData name="Kazymyrov, Oleksandr" userId="2f620865-d50f-4a43-9142-cf92e53d3346" providerId="ADAL" clId="{E6C8470D-BE6D-467D-991E-4EF6980C8EA0}" dt="2023-09-25T12:05:00.172" v="1693" actId="20577"/>
          <ac:spMkLst>
            <pc:docMk/>
            <pc:sldMk cId="1709569021" sldId="2134805551"/>
            <ac:spMk id="12" creationId="{ADEBB5AC-3ED7-AD6F-0189-178EAF21E24D}"/>
          </ac:spMkLst>
        </pc:spChg>
        <pc:spChg chg="add del mod ord">
          <ac:chgData name="Kazymyrov, Oleksandr" userId="2f620865-d50f-4a43-9142-cf92e53d3346" providerId="ADAL" clId="{E6C8470D-BE6D-467D-991E-4EF6980C8EA0}" dt="2023-09-25T11:57:42.596" v="1551" actId="478"/>
          <ac:spMkLst>
            <pc:docMk/>
            <pc:sldMk cId="1709569021" sldId="2134805551"/>
            <ac:spMk id="13" creationId="{46660F7E-8AAC-C5B3-894A-153E1F88D9C0}"/>
          </ac:spMkLst>
        </pc:spChg>
        <pc:spChg chg="add mod ord">
          <ac:chgData name="Kazymyrov, Oleksandr" userId="2f620865-d50f-4a43-9142-cf92e53d3346" providerId="ADAL" clId="{E6C8470D-BE6D-467D-991E-4EF6980C8EA0}" dt="2023-09-25T12:20:22.243" v="1845" actId="113"/>
          <ac:spMkLst>
            <pc:docMk/>
            <pc:sldMk cId="1709569021" sldId="2134805551"/>
            <ac:spMk id="14" creationId="{1AEDB68D-7336-6D73-3931-2C97FE3DD258}"/>
          </ac:spMkLst>
        </pc:spChg>
        <pc:spChg chg="add del mod">
          <ac:chgData name="Kazymyrov, Oleksandr" userId="2f620865-d50f-4a43-9142-cf92e53d3346" providerId="ADAL" clId="{E6C8470D-BE6D-467D-991E-4EF6980C8EA0}" dt="2023-09-25T11:57:44.029" v="1552" actId="478"/>
          <ac:spMkLst>
            <pc:docMk/>
            <pc:sldMk cId="1709569021" sldId="2134805551"/>
            <ac:spMk id="15" creationId="{007DFE44-8122-BA86-D3D8-87B7639820D5}"/>
          </ac:spMkLst>
        </pc:spChg>
        <pc:spChg chg="add del mod">
          <ac:chgData name="Kazymyrov, Oleksandr" userId="2f620865-d50f-4a43-9142-cf92e53d3346" providerId="ADAL" clId="{E6C8470D-BE6D-467D-991E-4EF6980C8EA0}" dt="2023-09-25T11:57:41.140" v="1550" actId="478"/>
          <ac:spMkLst>
            <pc:docMk/>
            <pc:sldMk cId="1709569021" sldId="2134805551"/>
            <ac:spMk id="16" creationId="{83B1E906-B99F-0B95-0E14-9DD4FC009A10}"/>
          </ac:spMkLst>
        </pc:spChg>
        <pc:spChg chg="add mod">
          <ac:chgData name="Kazymyrov, Oleksandr" userId="2f620865-d50f-4a43-9142-cf92e53d3346" providerId="ADAL" clId="{E6C8470D-BE6D-467D-991E-4EF6980C8EA0}" dt="2023-09-25T12:03:17.774" v="1655" actId="20577"/>
          <ac:spMkLst>
            <pc:docMk/>
            <pc:sldMk cId="1709569021" sldId="2134805551"/>
            <ac:spMk id="17" creationId="{71C9D095-8049-10D2-BA84-E52F722A26F9}"/>
          </ac:spMkLst>
        </pc:spChg>
        <pc:spChg chg="add mod">
          <ac:chgData name="Kazymyrov, Oleksandr" userId="2f620865-d50f-4a43-9142-cf92e53d3346" providerId="ADAL" clId="{E6C8470D-BE6D-467D-991E-4EF6980C8EA0}" dt="2023-09-25T12:20:20.724" v="1844" actId="113"/>
          <ac:spMkLst>
            <pc:docMk/>
            <pc:sldMk cId="1709569021" sldId="2134805551"/>
            <ac:spMk id="18" creationId="{8DEE1C52-63B9-BE32-E7D6-35706CBD9C98}"/>
          </ac:spMkLst>
        </pc:spChg>
        <pc:spChg chg="add del mod">
          <ac:chgData name="Kazymyrov, Oleksandr" userId="2f620865-d50f-4a43-9142-cf92e53d3346" providerId="ADAL" clId="{E6C8470D-BE6D-467D-991E-4EF6980C8EA0}" dt="2023-09-25T12:04:38.995" v="1688"/>
          <ac:spMkLst>
            <pc:docMk/>
            <pc:sldMk cId="1709569021" sldId="2134805551"/>
            <ac:spMk id="22" creationId="{8EE0AB76-6A08-7468-9539-DE5A6BD345BD}"/>
          </ac:spMkLst>
        </pc:spChg>
        <pc:spChg chg="add del mod">
          <ac:chgData name="Kazymyrov, Oleksandr" userId="2f620865-d50f-4a43-9142-cf92e53d3346" providerId="ADAL" clId="{E6C8470D-BE6D-467D-991E-4EF6980C8EA0}" dt="2023-09-25T12:05:49.404" v="1708" actId="478"/>
          <ac:spMkLst>
            <pc:docMk/>
            <pc:sldMk cId="1709569021" sldId="2134805551"/>
            <ac:spMk id="23" creationId="{1ECD5F5F-A030-C9FA-DD70-1E20A9E70C30}"/>
          </ac:spMkLst>
        </pc:spChg>
        <pc:graphicFrameChg chg="add del mod modVis modGraphic">
          <ac:chgData name="Kazymyrov, Oleksandr" userId="2f620865-d50f-4a43-9142-cf92e53d3346" providerId="ADAL" clId="{E6C8470D-BE6D-467D-991E-4EF6980C8EA0}" dt="2023-09-25T12:10:16.331" v="1737" actId="478"/>
          <ac:graphicFrameMkLst>
            <pc:docMk/>
            <pc:sldMk cId="1709569021" sldId="2134805551"/>
            <ac:graphicFrameMk id="19" creationId="{2292BD29-7C57-0922-F24B-1214146C096A}"/>
          </ac:graphicFrameMkLst>
        </pc:graphicFrameChg>
        <pc:graphicFrameChg chg="add del mod modVis modGraphic">
          <ac:chgData name="Kazymyrov, Oleksandr" userId="2f620865-d50f-4a43-9142-cf92e53d3346" providerId="ADAL" clId="{E6C8470D-BE6D-467D-991E-4EF6980C8EA0}" dt="2023-09-25T12:10:18.231" v="1738" actId="478"/>
          <ac:graphicFrameMkLst>
            <pc:docMk/>
            <pc:sldMk cId="1709569021" sldId="2134805551"/>
            <ac:graphicFrameMk id="20" creationId="{83C6CC91-8C20-284D-EF62-1463C0C6030C}"/>
          </ac:graphicFrameMkLst>
        </pc:graphicFrameChg>
        <pc:graphicFrameChg chg="add mod modGraphic">
          <ac:chgData name="Kazymyrov, Oleksandr" userId="2f620865-d50f-4a43-9142-cf92e53d3346" providerId="ADAL" clId="{E6C8470D-BE6D-467D-991E-4EF6980C8EA0}" dt="2023-09-25T12:49:39.434" v="2389" actId="121"/>
          <ac:graphicFrameMkLst>
            <pc:docMk/>
            <pc:sldMk cId="1709569021" sldId="2134805551"/>
            <ac:graphicFrameMk id="25" creationId="{37BB963A-8E46-5E0D-BD5E-FE7806041A0C}"/>
          </ac:graphicFrameMkLst>
        </pc:graphicFrameChg>
        <pc:graphicFrameChg chg="add mod modGraphic">
          <ac:chgData name="Kazymyrov, Oleksandr" userId="2f620865-d50f-4a43-9142-cf92e53d3346" providerId="ADAL" clId="{E6C8470D-BE6D-467D-991E-4EF6980C8EA0}" dt="2023-09-25T12:49:23.053" v="2388" actId="313"/>
          <ac:graphicFrameMkLst>
            <pc:docMk/>
            <pc:sldMk cId="1709569021" sldId="2134805551"/>
            <ac:graphicFrameMk id="26" creationId="{DEAACE3C-AB52-6549-9670-CFB7039235F7}"/>
          </ac:graphicFrameMkLst>
        </pc:graphicFrameChg>
        <pc:picChg chg="add del mod">
          <ac:chgData name="Kazymyrov, Oleksandr" userId="2f620865-d50f-4a43-9142-cf92e53d3346" providerId="ADAL" clId="{E6C8470D-BE6D-467D-991E-4EF6980C8EA0}" dt="2023-09-25T12:27:10.814" v="2387" actId="478"/>
          <ac:picMkLst>
            <pc:docMk/>
            <pc:sldMk cId="1709569021" sldId="2134805551"/>
            <ac:picMk id="24" creationId="{5416DE9C-434A-0864-A626-5C59EB0B39AD}"/>
          </ac:picMkLst>
        </pc:picChg>
        <pc:picChg chg="add del mod ord">
          <ac:chgData name="Kazymyrov, Oleksandr" userId="2f620865-d50f-4a43-9142-cf92e53d3346" providerId="ADAL" clId="{E6C8470D-BE6D-467D-991E-4EF6980C8EA0}" dt="2023-09-25T11:57:17.902" v="1548" actId="478"/>
          <ac:picMkLst>
            <pc:docMk/>
            <pc:sldMk cId="1709569021" sldId="2134805551"/>
            <ac:picMk id="2050" creationId="{0B12706B-66E1-CDB1-E9D8-88ABDC858491}"/>
          </ac:picMkLst>
        </pc:picChg>
        <pc:picChg chg="add del mod ord">
          <ac:chgData name="Kazymyrov, Oleksandr" userId="2f620865-d50f-4a43-9142-cf92e53d3346" providerId="ADAL" clId="{E6C8470D-BE6D-467D-991E-4EF6980C8EA0}" dt="2023-09-25T11:57:31.860" v="1549" actId="478"/>
          <ac:picMkLst>
            <pc:docMk/>
            <pc:sldMk cId="1709569021" sldId="2134805551"/>
            <ac:picMk id="2052" creationId="{317146F9-29B7-DDCB-49D1-0E10F385C0FF}"/>
          </ac:picMkLst>
        </pc:picChg>
      </pc:sldChg>
      <pc:sldChg chg="add del">
        <pc:chgData name="Kazymyrov, Oleksandr" userId="2f620865-d50f-4a43-9142-cf92e53d3346" providerId="ADAL" clId="{E6C8470D-BE6D-467D-991E-4EF6980C8EA0}" dt="2023-09-25T08:25:27.252" v="576" actId="47"/>
        <pc:sldMkLst>
          <pc:docMk/>
          <pc:sldMk cId="2211310438" sldId="2134805551"/>
        </pc:sldMkLst>
      </pc:sldChg>
      <pc:sldChg chg="addSp delSp modSp add del mod">
        <pc:chgData name="Kazymyrov, Oleksandr" userId="2f620865-d50f-4a43-9142-cf92e53d3346" providerId="ADAL" clId="{E6C8470D-BE6D-467D-991E-4EF6980C8EA0}" dt="2023-09-25T12:50:56.828" v="2402" actId="47"/>
        <pc:sldMkLst>
          <pc:docMk/>
          <pc:sldMk cId="3828834551" sldId="2134805552"/>
        </pc:sldMkLst>
        <pc:spChg chg="mod">
          <ac:chgData name="Kazymyrov, Oleksandr" userId="2f620865-d50f-4a43-9142-cf92e53d3346" providerId="ADAL" clId="{E6C8470D-BE6D-467D-991E-4EF6980C8EA0}" dt="2023-09-25T12:50:45.935" v="2395" actId="21"/>
          <ac:spMkLst>
            <pc:docMk/>
            <pc:sldMk cId="3828834551" sldId="2134805552"/>
            <ac:spMk id="3" creationId="{2C6747E9-7FEC-F6AF-2514-837D2FC065C0}"/>
          </ac:spMkLst>
        </pc:spChg>
        <pc:picChg chg="del">
          <ac:chgData name="Kazymyrov, Oleksandr" userId="2f620865-d50f-4a43-9142-cf92e53d3346" providerId="ADAL" clId="{E6C8470D-BE6D-467D-991E-4EF6980C8EA0}" dt="2023-09-25T09:43:02.938" v="994" actId="478"/>
          <ac:picMkLst>
            <pc:docMk/>
            <pc:sldMk cId="3828834551" sldId="2134805552"/>
            <ac:picMk id="2050" creationId="{330C78D7-0584-9678-6B79-3B20F056FDF0}"/>
          </ac:picMkLst>
        </pc:picChg>
        <pc:picChg chg="add del">
          <ac:chgData name="Kazymyrov, Oleksandr" userId="2f620865-d50f-4a43-9142-cf92e53d3346" providerId="ADAL" clId="{E6C8470D-BE6D-467D-991E-4EF6980C8EA0}" dt="2023-09-25T12:50:30.658" v="2391" actId="21"/>
          <ac:picMkLst>
            <pc:docMk/>
            <pc:sldMk cId="3828834551" sldId="2134805552"/>
            <ac:picMk id="3074" creationId="{E80B2B24-9D31-A6D8-E8E6-F45A28D1EB17}"/>
          </ac:picMkLst>
        </pc:picChg>
      </pc:sldChg>
      <pc:sldChg chg="addSp delSp modSp add mod modClrScheme modAnim chgLayout">
        <pc:chgData name="Kazymyrov, Oleksandr" userId="2f620865-d50f-4a43-9142-cf92e53d3346" providerId="ADAL" clId="{E6C8470D-BE6D-467D-991E-4EF6980C8EA0}" dt="2023-10-04T14:04:37.994" v="4246" actId="20577"/>
        <pc:sldMkLst>
          <pc:docMk/>
          <pc:sldMk cId="786398910" sldId="2134805553"/>
        </pc:sldMkLst>
        <pc:spChg chg="mod ord">
          <ac:chgData name="Kazymyrov, Oleksandr" userId="2f620865-d50f-4a43-9142-cf92e53d3346" providerId="ADAL" clId="{E6C8470D-BE6D-467D-991E-4EF6980C8EA0}" dt="2023-10-03T15:05:29.321" v="3308" actId="20577"/>
          <ac:spMkLst>
            <pc:docMk/>
            <pc:sldMk cId="786398910" sldId="2134805553"/>
            <ac:spMk id="2" creationId="{BD24B08D-2DF3-B952-11B6-683EEB4DDD2A}"/>
          </ac:spMkLst>
        </pc:spChg>
        <pc:spChg chg="del mod ord">
          <ac:chgData name="Kazymyrov, Oleksandr" userId="2f620865-d50f-4a43-9142-cf92e53d3346" providerId="ADAL" clId="{E6C8470D-BE6D-467D-991E-4EF6980C8EA0}" dt="2023-10-03T14:59:50.815" v="3195" actId="700"/>
          <ac:spMkLst>
            <pc:docMk/>
            <pc:sldMk cId="786398910" sldId="2134805553"/>
            <ac:spMk id="3" creationId="{95201283-2436-1D4D-113F-1A611ED5AF6C}"/>
          </ac:spMkLst>
        </pc:spChg>
        <pc:spChg chg="add mod">
          <ac:chgData name="Kazymyrov, Oleksandr" userId="2f620865-d50f-4a43-9142-cf92e53d3346" providerId="ADAL" clId="{E6C8470D-BE6D-467D-991E-4EF6980C8EA0}" dt="2023-10-04T14:04:37.994" v="4246" actId="20577"/>
          <ac:spMkLst>
            <pc:docMk/>
            <pc:sldMk cId="786398910" sldId="2134805553"/>
            <ac:spMk id="3" creationId="{CBB593FE-6868-A9CF-0299-559E6949309F}"/>
          </ac:spMkLst>
        </pc:spChg>
        <pc:spChg chg="add del mod ord">
          <ac:chgData name="Kazymyrov, Oleksandr" userId="2f620865-d50f-4a43-9142-cf92e53d3346" providerId="ADAL" clId="{E6C8470D-BE6D-467D-991E-4EF6980C8EA0}" dt="2023-10-03T15:01:59.169" v="3210"/>
          <ac:spMkLst>
            <pc:docMk/>
            <pc:sldMk cId="786398910" sldId="2134805553"/>
            <ac:spMk id="4" creationId="{4D6E38ED-D934-EFD1-6184-6109888C0D87}"/>
          </ac:spMkLst>
        </pc:spChg>
        <pc:spChg chg="add del mod ord">
          <ac:chgData name="Kazymyrov, Oleksandr" userId="2f620865-d50f-4a43-9142-cf92e53d3346" providerId="ADAL" clId="{E6C8470D-BE6D-467D-991E-4EF6980C8EA0}" dt="2023-10-03T15:02:05.537" v="3211" actId="700"/>
          <ac:spMkLst>
            <pc:docMk/>
            <pc:sldMk cId="786398910" sldId="2134805553"/>
            <ac:spMk id="5" creationId="{83794A1C-0761-153A-8C73-4564923E2E40}"/>
          </ac:spMkLst>
        </pc:spChg>
        <pc:spChg chg="add del">
          <ac:chgData name="Kazymyrov, Oleksandr" userId="2f620865-d50f-4a43-9142-cf92e53d3346" providerId="ADAL" clId="{E6C8470D-BE6D-467D-991E-4EF6980C8EA0}" dt="2023-10-03T14:59:59.757" v="3198"/>
          <ac:spMkLst>
            <pc:docMk/>
            <pc:sldMk cId="786398910" sldId="2134805553"/>
            <ac:spMk id="6" creationId="{E6498876-A8E8-F730-1089-77E0998A5FE1}"/>
          </ac:spMkLst>
        </pc:spChg>
        <pc:spChg chg="add del mod">
          <ac:chgData name="Kazymyrov, Oleksandr" userId="2f620865-d50f-4a43-9142-cf92e53d3346" providerId="ADAL" clId="{E6C8470D-BE6D-467D-991E-4EF6980C8EA0}" dt="2023-10-03T15:00:07.601" v="3202"/>
          <ac:spMkLst>
            <pc:docMk/>
            <pc:sldMk cId="786398910" sldId="2134805553"/>
            <ac:spMk id="7" creationId="{56059EC3-4818-B16A-3517-AB2FB43C15F9}"/>
          </ac:spMkLst>
        </pc:spChg>
        <pc:spChg chg="add del mod">
          <ac:chgData name="Kazymyrov, Oleksandr" userId="2f620865-d50f-4a43-9142-cf92e53d3346" providerId="ADAL" clId="{E6C8470D-BE6D-467D-991E-4EF6980C8EA0}" dt="2023-10-03T15:00:09.648" v="3205"/>
          <ac:spMkLst>
            <pc:docMk/>
            <pc:sldMk cId="786398910" sldId="2134805553"/>
            <ac:spMk id="8" creationId="{073191DA-7FC0-0CBC-089C-A5697B67C698}"/>
          </ac:spMkLst>
        </pc:spChg>
        <pc:spChg chg="add del mod">
          <ac:chgData name="Kazymyrov, Oleksandr" userId="2f620865-d50f-4a43-9142-cf92e53d3346" providerId="ADAL" clId="{E6C8470D-BE6D-467D-991E-4EF6980C8EA0}" dt="2023-10-03T15:00:17.178" v="3209"/>
          <ac:spMkLst>
            <pc:docMk/>
            <pc:sldMk cId="786398910" sldId="2134805553"/>
            <ac:spMk id="9" creationId="{A226A96B-228B-6158-CEA2-C5F3D4D535F6}"/>
          </ac:spMkLst>
        </pc:spChg>
        <pc:spChg chg="add del">
          <ac:chgData name="Kazymyrov, Oleksandr" userId="2f620865-d50f-4a43-9142-cf92e53d3346" providerId="ADAL" clId="{E6C8470D-BE6D-467D-991E-4EF6980C8EA0}" dt="2023-10-03T15:00:16.023" v="3208"/>
          <ac:spMkLst>
            <pc:docMk/>
            <pc:sldMk cId="786398910" sldId="2134805553"/>
            <ac:spMk id="10" creationId="{B0868AC1-45BB-B56D-DA99-642D2B1E6D0B}"/>
          </ac:spMkLst>
        </pc:spChg>
        <pc:spChg chg="add del mod ord">
          <ac:chgData name="Kazymyrov, Oleksandr" userId="2f620865-d50f-4a43-9142-cf92e53d3346" providerId="ADAL" clId="{E6C8470D-BE6D-467D-991E-4EF6980C8EA0}" dt="2023-10-03T15:03:56.391" v="3223" actId="26606"/>
          <ac:spMkLst>
            <pc:docMk/>
            <pc:sldMk cId="786398910" sldId="2134805553"/>
            <ac:spMk id="13" creationId="{50CA7CD5-2377-F020-13D8-63DE1ADC83B1}"/>
          </ac:spMkLst>
        </pc:spChg>
        <pc:spChg chg="add del">
          <ac:chgData name="Kazymyrov, Oleksandr" userId="2f620865-d50f-4a43-9142-cf92e53d3346" providerId="ADAL" clId="{E6C8470D-BE6D-467D-991E-4EF6980C8EA0}" dt="2023-10-03T15:02:09.187" v="3213" actId="26606"/>
          <ac:spMkLst>
            <pc:docMk/>
            <pc:sldMk cId="786398910" sldId="2134805553"/>
            <ac:spMk id="18" creationId="{210CCC7A-6E91-54AE-0D8A-F124EC094056}"/>
          </ac:spMkLst>
        </pc:spChg>
        <pc:picChg chg="add mod ord">
          <ac:chgData name="Kazymyrov, Oleksandr" userId="2f620865-d50f-4a43-9142-cf92e53d3346" providerId="ADAL" clId="{E6C8470D-BE6D-467D-991E-4EF6980C8EA0}" dt="2023-10-04T11:44:51.644" v="3832" actId="1440"/>
          <ac:picMkLst>
            <pc:docMk/>
            <pc:sldMk cId="786398910" sldId="2134805553"/>
            <ac:picMk id="12" creationId="{BC5C6E36-F774-4B2E-73E3-6784E0A838D2}"/>
          </ac:picMkLst>
        </pc:picChg>
        <pc:picChg chg="add mod">
          <ac:chgData name="Kazymyrov, Oleksandr" userId="2f620865-d50f-4a43-9142-cf92e53d3346" providerId="ADAL" clId="{E6C8470D-BE6D-467D-991E-4EF6980C8EA0}" dt="2023-10-03T15:03:56.391" v="3223" actId="26606"/>
          <ac:picMkLst>
            <pc:docMk/>
            <pc:sldMk cId="786398910" sldId="2134805553"/>
            <ac:picMk id="14" creationId="{F902B095-7419-1389-A286-EC078CB6BC33}"/>
          </ac:picMkLst>
        </pc:picChg>
      </pc:sldChg>
      <pc:sldChg chg="modSp new del mod">
        <pc:chgData name="Kazymyrov, Oleksandr" userId="2f620865-d50f-4a43-9142-cf92e53d3346" providerId="ADAL" clId="{E6C8470D-BE6D-467D-991E-4EF6980C8EA0}" dt="2023-09-25T13:27:36.917" v="2462" actId="2696"/>
        <pc:sldMkLst>
          <pc:docMk/>
          <pc:sldMk cId="1884832606" sldId="2134805553"/>
        </pc:sldMkLst>
        <pc:spChg chg="mod">
          <ac:chgData name="Kazymyrov, Oleksandr" userId="2f620865-d50f-4a43-9142-cf92e53d3346" providerId="ADAL" clId="{E6C8470D-BE6D-467D-991E-4EF6980C8EA0}" dt="2023-09-25T09:45:18.556" v="1032" actId="313"/>
          <ac:spMkLst>
            <pc:docMk/>
            <pc:sldMk cId="1884832606" sldId="2134805553"/>
            <ac:spMk id="2" creationId="{BD24B08D-2DF3-B952-11B6-683EEB4DDD2A}"/>
          </ac:spMkLst>
        </pc:spChg>
      </pc:sldChg>
      <pc:sldChg chg="addSp delSp modSp new mod ord">
        <pc:chgData name="Kazymyrov, Oleksandr" userId="2f620865-d50f-4a43-9142-cf92e53d3346" providerId="ADAL" clId="{E6C8470D-BE6D-467D-991E-4EF6980C8EA0}" dt="2023-10-05T14:19:08.496" v="4303" actId="1076"/>
        <pc:sldMkLst>
          <pc:docMk/>
          <pc:sldMk cId="2259325878" sldId="2134805554"/>
        </pc:sldMkLst>
        <pc:spChg chg="mod">
          <ac:chgData name="Kazymyrov, Oleksandr" userId="2f620865-d50f-4a43-9142-cf92e53d3346" providerId="ADAL" clId="{E6C8470D-BE6D-467D-991E-4EF6980C8EA0}" dt="2023-10-04T13:59:30.867" v="4204"/>
          <ac:spMkLst>
            <pc:docMk/>
            <pc:sldMk cId="2259325878" sldId="2134805554"/>
            <ac:spMk id="2" creationId="{E286C5D8-E101-A92C-4447-7985C9C8BC58}"/>
          </ac:spMkLst>
        </pc:spChg>
        <pc:spChg chg="del mod">
          <ac:chgData name="Kazymyrov, Oleksandr" userId="2f620865-d50f-4a43-9142-cf92e53d3346" providerId="ADAL" clId="{E6C8470D-BE6D-467D-991E-4EF6980C8EA0}" dt="2023-10-04T12:04:38.611" v="3949"/>
          <ac:spMkLst>
            <pc:docMk/>
            <pc:sldMk cId="2259325878" sldId="2134805554"/>
            <ac:spMk id="3" creationId="{097CBB89-3940-DEBC-412F-CC2EBD98D12E}"/>
          </ac:spMkLst>
        </pc:spChg>
        <pc:spChg chg="add mod">
          <ac:chgData name="Kazymyrov, Oleksandr" userId="2f620865-d50f-4a43-9142-cf92e53d3346" providerId="ADAL" clId="{E6C8470D-BE6D-467D-991E-4EF6980C8EA0}" dt="2023-10-05T14:16:50.515" v="4273" actId="14100"/>
          <ac:spMkLst>
            <pc:docMk/>
            <pc:sldMk cId="2259325878" sldId="2134805554"/>
            <ac:spMk id="3" creationId="{5E271693-29B4-5F21-56FB-D693F0ED3965}"/>
          </ac:spMkLst>
        </pc:spChg>
        <pc:spChg chg="add mod">
          <ac:chgData name="Kazymyrov, Oleksandr" userId="2f620865-d50f-4a43-9142-cf92e53d3346" providerId="ADAL" clId="{E6C8470D-BE6D-467D-991E-4EF6980C8EA0}" dt="2023-10-04T08:20:21.435" v="3759"/>
          <ac:spMkLst>
            <pc:docMk/>
            <pc:sldMk cId="2259325878" sldId="2134805554"/>
            <ac:spMk id="4" creationId="{878EABA7-CD2A-DABE-50A1-81F388223B46}"/>
          </ac:spMkLst>
        </pc:spChg>
        <pc:spChg chg="add mod">
          <ac:chgData name="Kazymyrov, Oleksandr" userId="2f620865-d50f-4a43-9142-cf92e53d3346" providerId="ADAL" clId="{E6C8470D-BE6D-467D-991E-4EF6980C8EA0}" dt="2023-10-05T14:16:58.137" v="4276" actId="14100"/>
          <ac:spMkLst>
            <pc:docMk/>
            <pc:sldMk cId="2259325878" sldId="2134805554"/>
            <ac:spMk id="5" creationId="{AD1DBD96-8372-1069-FFE9-C9C0D9C4045B}"/>
          </ac:spMkLst>
        </pc:spChg>
        <pc:spChg chg="add mod">
          <ac:chgData name="Kazymyrov, Oleksandr" userId="2f620865-d50f-4a43-9142-cf92e53d3346" providerId="ADAL" clId="{E6C8470D-BE6D-467D-991E-4EF6980C8EA0}" dt="2023-10-05T14:17:04.437" v="4279" actId="14100"/>
          <ac:spMkLst>
            <pc:docMk/>
            <pc:sldMk cId="2259325878" sldId="2134805554"/>
            <ac:spMk id="7" creationId="{4D672200-058F-88B3-110B-991FBB3268FA}"/>
          </ac:spMkLst>
        </pc:spChg>
        <pc:spChg chg="add mod">
          <ac:chgData name="Kazymyrov, Oleksandr" userId="2f620865-d50f-4a43-9142-cf92e53d3346" providerId="ADAL" clId="{E6C8470D-BE6D-467D-991E-4EF6980C8EA0}" dt="2023-10-05T14:17:23.156" v="4284" actId="14100"/>
          <ac:spMkLst>
            <pc:docMk/>
            <pc:sldMk cId="2259325878" sldId="2134805554"/>
            <ac:spMk id="8" creationId="{4DFFF9EC-37CA-14BE-9870-0AC783FBD7A9}"/>
          </ac:spMkLst>
        </pc:spChg>
        <pc:spChg chg="add mod">
          <ac:chgData name="Kazymyrov, Oleksandr" userId="2f620865-d50f-4a43-9142-cf92e53d3346" providerId="ADAL" clId="{E6C8470D-BE6D-467D-991E-4EF6980C8EA0}" dt="2023-10-05T14:17:35.673" v="4288" actId="14100"/>
          <ac:spMkLst>
            <pc:docMk/>
            <pc:sldMk cId="2259325878" sldId="2134805554"/>
            <ac:spMk id="9" creationId="{56FC7D0D-940F-B65C-A283-A388F5BB2042}"/>
          </ac:spMkLst>
        </pc:spChg>
        <pc:spChg chg="add mod">
          <ac:chgData name="Kazymyrov, Oleksandr" userId="2f620865-d50f-4a43-9142-cf92e53d3346" providerId="ADAL" clId="{E6C8470D-BE6D-467D-991E-4EF6980C8EA0}" dt="2023-10-05T14:17:57.077" v="4294" actId="14100"/>
          <ac:spMkLst>
            <pc:docMk/>
            <pc:sldMk cId="2259325878" sldId="2134805554"/>
            <ac:spMk id="11" creationId="{4AA7C7BB-F368-0E44-4B73-85C11A748FB9}"/>
          </ac:spMkLst>
        </pc:spChg>
        <pc:spChg chg="add mod">
          <ac:chgData name="Kazymyrov, Oleksandr" userId="2f620865-d50f-4a43-9142-cf92e53d3346" providerId="ADAL" clId="{E6C8470D-BE6D-467D-991E-4EF6980C8EA0}" dt="2023-10-05T14:18:08.805" v="4299" actId="14100"/>
          <ac:spMkLst>
            <pc:docMk/>
            <pc:sldMk cId="2259325878" sldId="2134805554"/>
            <ac:spMk id="13" creationId="{909A239B-2258-3852-BBA3-135953B7B8E9}"/>
          </ac:spMkLst>
        </pc:spChg>
        <pc:picChg chg="add del mod ord replST">
          <ac:chgData name="Kazymyrov, Oleksandr" userId="2f620865-d50f-4a43-9142-cf92e53d3346" providerId="ADAL" clId="{E6C8470D-BE6D-467D-991E-4EF6980C8EA0}" dt="2023-09-26T13:35:01.864" v="2894" actId="21"/>
          <ac:picMkLst>
            <pc:docMk/>
            <pc:sldMk cId="2259325878" sldId="2134805554"/>
            <ac:picMk id="5" creationId="{91269D55-DC10-4815-A7B4-0416C5BB58A1}"/>
          </ac:picMkLst>
        </pc:picChg>
        <pc:picChg chg="add mod modCrop">
          <ac:chgData name="Kazymyrov, Oleksandr" userId="2f620865-d50f-4a43-9142-cf92e53d3346" providerId="ADAL" clId="{E6C8470D-BE6D-467D-991E-4EF6980C8EA0}" dt="2023-10-04T14:01:44.316" v="4231" actId="1440"/>
          <ac:picMkLst>
            <pc:docMk/>
            <pc:sldMk cId="2259325878" sldId="2134805554"/>
            <ac:picMk id="6" creationId="{EFBC31E3-D76C-93A2-E4C1-87023873D891}"/>
          </ac:picMkLst>
        </pc:picChg>
        <pc:picChg chg="add del mod">
          <ac:chgData name="Kazymyrov, Oleksandr" userId="2f620865-d50f-4a43-9142-cf92e53d3346" providerId="ADAL" clId="{E6C8470D-BE6D-467D-991E-4EF6980C8EA0}" dt="2023-10-04T12:04:46.402" v="3953" actId="478"/>
          <ac:picMkLst>
            <pc:docMk/>
            <pc:sldMk cId="2259325878" sldId="2134805554"/>
            <ac:picMk id="8" creationId="{AC2297BA-768E-7808-76DC-97CB32582D42}"/>
          </ac:picMkLst>
        </pc:picChg>
        <pc:picChg chg="add mod modCrop">
          <ac:chgData name="Kazymyrov, Oleksandr" userId="2f620865-d50f-4a43-9142-cf92e53d3346" providerId="ADAL" clId="{E6C8470D-BE6D-467D-991E-4EF6980C8EA0}" dt="2023-10-04T14:01:50.192" v="4232" actId="1076"/>
          <ac:picMkLst>
            <pc:docMk/>
            <pc:sldMk cId="2259325878" sldId="2134805554"/>
            <ac:picMk id="10" creationId="{95FF2A02-0C34-05DC-5F4B-E7592D9B8214}"/>
          </ac:picMkLst>
        </pc:picChg>
        <pc:picChg chg="add mod modCrop">
          <ac:chgData name="Kazymyrov, Oleksandr" userId="2f620865-d50f-4a43-9142-cf92e53d3346" providerId="ADAL" clId="{E6C8470D-BE6D-467D-991E-4EF6980C8EA0}" dt="2023-10-05T14:18:49.855" v="4302" actId="1076"/>
          <ac:picMkLst>
            <pc:docMk/>
            <pc:sldMk cId="2259325878" sldId="2134805554"/>
            <ac:picMk id="12" creationId="{F73538AF-F0E3-10AA-5473-A80CB09CFCAB}"/>
          </ac:picMkLst>
        </pc:picChg>
        <pc:picChg chg="add mod">
          <ac:chgData name="Kazymyrov, Oleksandr" userId="2f620865-d50f-4a43-9142-cf92e53d3346" providerId="ADAL" clId="{E6C8470D-BE6D-467D-991E-4EF6980C8EA0}" dt="2023-10-05T14:19:08.496" v="4303" actId="1076"/>
          <ac:picMkLst>
            <pc:docMk/>
            <pc:sldMk cId="2259325878" sldId="2134805554"/>
            <ac:picMk id="14" creationId="{0507E32B-E32C-8158-4E03-A2E605D119D4}"/>
          </ac:picMkLst>
        </pc:picChg>
      </pc:sldChg>
      <pc:sldChg chg="addSp delSp modSp new mod">
        <pc:chgData name="Kazymyrov, Oleksandr" userId="2f620865-d50f-4a43-9142-cf92e53d3346" providerId="ADAL" clId="{E6C8470D-BE6D-467D-991E-4EF6980C8EA0}" dt="2023-09-26T13:35:06.658" v="2897"/>
        <pc:sldMkLst>
          <pc:docMk/>
          <pc:sldMk cId="3965512923" sldId="2134805555"/>
        </pc:sldMkLst>
        <pc:spChg chg="mod">
          <ac:chgData name="Kazymyrov, Oleksandr" userId="2f620865-d50f-4a43-9142-cf92e53d3346" providerId="ADAL" clId="{E6C8470D-BE6D-467D-991E-4EF6980C8EA0}" dt="2023-09-26T13:12:15.727" v="2559"/>
          <ac:spMkLst>
            <pc:docMk/>
            <pc:sldMk cId="3965512923" sldId="2134805555"/>
            <ac:spMk id="2" creationId="{E87C2062-25F1-9979-8A3A-DB07411EC93F}"/>
          </ac:spMkLst>
        </pc:spChg>
        <pc:spChg chg="del">
          <ac:chgData name="Kazymyrov, Oleksandr" userId="2f620865-d50f-4a43-9142-cf92e53d3346" providerId="ADAL" clId="{E6C8470D-BE6D-467D-991E-4EF6980C8EA0}" dt="2023-09-26T13:19:34.453" v="2588"/>
          <ac:spMkLst>
            <pc:docMk/>
            <pc:sldMk cId="3965512923" sldId="2134805555"/>
            <ac:spMk id="3" creationId="{C63BAAA1-8BD2-F9FC-315C-643731D731F0}"/>
          </ac:spMkLst>
        </pc:spChg>
        <pc:spChg chg="mod">
          <ac:chgData name="Kazymyrov, Oleksandr" userId="2f620865-d50f-4a43-9142-cf92e53d3346" providerId="ADAL" clId="{E6C8470D-BE6D-467D-991E-4EF6980C8EA0}" dt="2023-09-26T13:15:50.836" v="2587" actId="242"/>
          <ac:spMkLst>
            <pc:docMk/>
            <pc:sldMk cId="3965512923" sldId="2134805555"/>
            <ac:spMk id="4" creationId="{0697AC25-A1AD-1445-353B-9C4F9D79366F}"/>
          </ac:spMkLst>
        </pc:spChg>
        <pc:spChg chg="mod">
          <ac:chgData name="Kazymyrov, Oleksandr" userId="2f620865-d50f-4a43-9142-cf92e53d3346" providerId="ADAL" clId="{E6C8470D-BE6D-467D-991E-4EF6980C8EA0}" dt="2023-09-26T13:15:50.836" v="2587" actId="242"/>
          <ac:spMkLst>
            <pc:docMk/>
            <pc:sldMk cId="3965512923" sldId="2134805555"/>
            <ac:spMk id="5" creationId="{FC772573-47A4-9564-E3CB-EF4F905576E5}"/>
          </ac:spMkLst>
        </pc:spChg>
        <pc:spChg chg="del">
          <ac:chgData name="Kazymyrov, Oleksandr" userId="2f620865-d50f-4a43-9142-cf92e53d3346" providerId="ADAL" clId="{E6C8470D-BE6D-467D-991E-4EF6980C8EA0}" dt="2023-09-26T13:19:34.460" v="2591"/>
          <ac:spMkLst>
            <pc:docMk/>
            <pc:sldMk cId="3965512923" sldId="2134805555"/>
            <ac:spMk id="6" creationId="{A967B9CD-A625-7713-13C9-0D7F13DDB228}"/>
          </ac:spMkLst>
        </pc:spChg>
        <pc:spChg chg="del">
          <ac:chgData name="Kazymyrov, Oleksandr" userId="2f620865-d50f-4a43-9142-cf92e53d3346" providerId="ADAL" clId="{E6C8470D-BE6D-467D-991E-4EF6980C8EA0}" dt="2023-09-26T13:19:34.466" v="2594"/>
          <ac:spMkLst>
            <pc:docMk/>
            <pc:sldMk cId="3965512923" sldId="2134805555"/>
            <ac:spMk id="7" creationId="{10D1D37E-F249-C1B6-8640-830D8852329A}"/>
          </ac:spMkLst>
        </pc:spChg>
        <pc:spChg chg="mod">
          <ac:chgData name="Kazymyrov, Oleksandr" userId="2f620865-d50f-4a43-9142-cf92e53d3346" providerId="ADAL" clId="{E6C8470D-BE6D-467D-991E-4EF6980C8EA0}" dt="2023-09-26T13:15:50.836" v="2587" actId="242"/>
          <ac:spMkLst>
            <pc:docMk/>
            <pc:sldMk cId="3965512923" sldId="2134805555"/>
            <ac:spMk id="8" creationId="{A95A4F4B-AB94-5A43-4471-D2B7EB95A1FC}"/>
          </ac:spMkLst>
        </pc:spChg>
        <pc:spChg chg="mod">
          <ac:chgData name="Kazymyrov, Oleksandr" userId="2f620865-d50f-4a43-9142-cf92e53d3346" providerId="ADAL" clId="{E6C8470D-BE6D-467D-991E-4EF6980C8EA0}" dt="2023-09-26T13:15:50.836" v="2587" actId="242"/>
          <ac:spMkLst>
            <pc:docMk/>
            <pc:sldMk cId="3965512923" sldId="2134805555"/>
            <ac:spMk id="9" creationId="{E54D56F7-D7B3-B448-2A4B-F3AC504F80F4}"/>
          </ac:spMkLst>
        </pc:spChg>
        <pc:spChg chg="del">
          <ac:chgData name="Kazymyrov, Oleksandr" userId="2f620865-d50f-4a43-9142-cf92e53d3346" providerId="ADAL" clId="{E6C8470D-BE6D-467D-991E-4EF6980C8EA0}" dt="2023-09-26T13:19:34.474" v="2597"/>
          <ac:spMkLst>
            <pc:docMk/>
            <pc:sldMk cId="3965512923" sldId="2134805555"/>
            <ac:spMk id="10" creationId="{C3DA3429-9680-40BD-5FCB-D48E5E6FC081}"/>
          </ac:spMkLst>
        </pc:spChg>
        <pc:spChg chg="add del mod">
          <ac:chgData name="Kazymyrov, Oleksandr" userId="2f620865-d50f-4a43-9142-cf92e53d3346" providerId="ADAL" clId="{E6C8470D-BE6D-467D-991E-4EF6980C8EA0}" dt="2023-09-26T13:19:41.630" v="2617"/>
          <ac:spMkLst>
            <pc:docMk/>
            <pc:sldMk cId="3965512923" sldId="2134805555"/>
            <ac:spMk id="22" creationId="{2C483D1E-99D4-A7B9-8D5C-EB1426C0A1F0}"/>
          </ac:spMkLst>
        </pc:spChg>
        <pc:spChg chg="add del mod">
          <ac:chgData name="Kazymyrov, Oleksandr" userId="2f620865-d50f-4a43-9142-cf92e53d3346" providerId="ADAL" clId="{E6C8470D-BE6D-467D-991E-4EF6980C8EA0}" dt="2023-09-26T13:19:41.635" v="2620"/>
          <ac:spMkLst>
            <pc:docMk/>
            <pc:sldMk cId="3965512923" sldId="2134805555"/>
            <ac:spMk id="24" creationId="{374A839C-A7EA-A921-2BD1-4EA261D75A34}"/>
          </ac:spMkLst>
        </pc:spChg>
        <pc:spChg chg="add del mod">
          <ac:chgData name="Kazymyrov, Oleksandr" userId="2f620865-d50f-4a43-9142-cf92e53d3346" providerId="ADAL" clId="{E6C8470D-BE6D-467D-991E-4EF6980C8EA0}" dt="2023-09-26T13:19:41.641" v="2623"/>
          <ac:spMkLst>
            <pc:docMk/>
            <pc:sldMk cId="3965512923" sldId="2134805555"/>
            <ac:spMk id="26" creationId="{7F61AF8A-FCC8-29A7-F74F-9D57340673A6}"/>
          </ac:spMkLst>
        </pc:spChg>
        <pc:spChg chg="add del mod">
          <ac:chgData name="Kazymyrov, Oleksandr" userId="2f620865-d50f-4a43-9142-cf92e53d3346" providerId="ADAL" clId="{E6C8470D-BE6D-467D-991E-4EF6980C8EA0}" dt="2023-09-26T13:19:41.645" v="2626"/>
          <ac:spMkLst>
            <pc:docMk/>
            <pc:sldMk cId="3965512923" sldId="2134805555"/>
            <ac:spMk id="28" creationId="{3132775E-11E6-77F6-BEE3-E5EC3092AEBC}"/>
          </ac:spMkLst>
        </pc:spChg>
        <pc:spChg chg="add del mod">
          <ac:chgData name="Kazymyrov, Oleksandr" userId="2f620865-d50f-4a43-9142-cf92e53d3346" providerId="ADAL" clId="{E6C8470D-BE6D-467D-991E-4EF6980C8EA0}" dt="2023-09-26T13:20:54.999" v="2646"/>
          <ac:spMkLst>
            <pc:docMk/>
            <pc:sldMk cId="3965512923" sldId="2134805555"/>
            <ac:spMk id="40" creationId="{37078851-850A-FF0A-99C5-344A777C67D5}"/>
          </ac:spMkLst>
        </pc:spChg>
        <pc:spChg chg="add del mod">
          <ac:chgData name="Kazymyrov, Oleksandr" userId="2f620865-d50f-4a43-9142-cf92e53d3346" providerId="ADAL" clId="{E6C8470D-BE6D-467D-991E-4EF6980C8EA0}" dt="2023-09-26T13:20:55.007" v="2649"/>
          <ac:spMkLst>
            <pc:docMk/>
            <pc:sldMk cId="3965512923" sldId="2134805555"/>
            <ac:spMk id="42" creationId="{5C9DA84B-F0CD-EFC1-E1F3-9FF11CEB09FC}"/>
          </ac:spMkLst>
        </pc:spChg>
        <pc:spChg chg="add del mod">
          <ac:chgData name="Kazymyrov, Oleksandr" userId="2f620865-d50f-4a43-9142-cf92e53d3346" providerId="ADAL" clId="{E6C8470D-BE6D-467D-991E-4EF6980C8EA0}" dt="2023-09-26T13:20:55.017" v="2652"/>
          <ac:spMkLst>
            <pc:docMk/>
            <pc:sldMk cId="3965512923" sldId="2134805555"/>
            <ac:spMk id="44" creationId="{A801E809-0B0C-12AE-5E1A-69723B0DB1AB}"/>
          </ac:spMkLst>
        </pc:spChg>
        <pc:spChg chg="add del mod">
          <ac:chgData name="Kazymyrov, Oleksandr" userId="2f620865-d50f-4a43-9142-cf92e53d3346" providerId="ADAL" clId="{E6C8470D-BE6D-467D-991E-4EF6980C8EA0}" dt="2023-09-26T13:20:55.023" v="2655"/>
          <ac:spMkLst>
            <pc:docMk/>
            <pc:sldMk cId="3965512923" sldId="2134805555"/>
            <ac:spMk id="46" creationId="{34AE5C1F-09E4-F2B4-636B-15ACCB77F26A}"/>
          </ac:spMkLst>
        </pc:spChg>
        <pc:spChg chg="add del mod">
          <ac:chgData name="Kazymyrov, Oleksandr" userId="2f620865-d50f-4a43-9142-cf92e53d3346" providerId="ADAL" clId="{E6C8470D-BE6D-467D-991E-4EF6980C8EA0}" dt="2023-09-26T13:22:53.628" v="2675"/>
          <ac:spMkLst>
            <pc:docMk/>
            <pc:sldMk cId="3965512923" sldId="2134805555"/>
            <ac:spMk id="58" creationId="{C91E5109-15DF-BF03-5EB9-106ADE8DB5B3}"/>
          </ac:spMkLst>
        </pc:spChg>
        <pc:spChg chg="add del mod">
          <ac:chgData name="Kazymyrov, Oleksandr" userId="2f620865-d50f-4a43-9142-cf92e53d3346" providerId="ADAL" clId="{E6C8470D-BE6D-467D-991E-4EF6980C8EA0}" dt="2023-09-26T13:22:53.637" v="2678"/>
          <ac:spMkLst>
            <pc:docMk/>
            <pc:sldMk cId="3965512923" sldId="2134805555"/>
            <ac:spMk id="60" creationId="{6218D0A0-767A-BFF2-B0CD-45F518204EE8}"/>
          </ac:spMkLst>
        </pc:spChg>
        <pc:spChg chg="add del mod">
          <ac:chgData name="Kazymyrov, Oleksandr" userId="2f620865-d50f-4a43-9142-cf92e53d3346" providerId="ADAL" clId="{E6C8470D-BE6D-467D-991E-4EF6980C8EA0}" dt="2023-09-26T13:22:53.646" v="2681"/>
          <ac:spMkLst>
            <pc:docMk/>
            <pc:sldMk cId="3965512923" sldId="2134805555"/>
            <ac:spMk id="62" creationId="{52B670A1-01FE-B262-A55D-92DF28557C24}"/>
          </ac:spMkLst>
        </pc:spChg>
        <pc:spChg chg="add del mod">
          <ac:chgData name="Kazymyrov, Oleksandr" userId="2f620865-d50f-4a43-9142-cf92e53d3346" providerId="ADAL" clId="{E6C8470D-BE6D-467D-991E-4EF6980C8EA0}" dt="2023-09-26T13:22:53.656" v="2684"/>
          <ac:spMkLst>
            <pc:docMk/>
            <pc:sldMk cId="3965512923" sldId="2134805555"/>
            <ac:spMk id="64" creationId="{2DE76E69-3044-AB88-E406-8F9445663483}"/>
          </ac:spMkLst>
        </pc:spChg>
        <pc:spChg chg="add del mod">
          <ac:chgData name="Kazymyrov, Oleksandr" userId="2f620865-d50f-4a43-9142-cf92e53d3346" providerId="ADAL" clId="{E6C8470D-BE6D-467D-991E-4EF6980C8EA0}" dt="2023-09-26T13:23:46.174" v="2704"/>
          <ac:spMkLst>
            <pc:docMk/>
            <pc:sldMk cId="3965512923" sldId="2134805555"/>
            <ac:spMk id="76" creationId="{A971DF20-503E-9CFF-96AE-B061425410DB}"/>
          </ac:spMkLst>
        </pc:spChg>
        <pc:spChg chg="add del mod">
          <ac:chgData name="Kazymyrov, Oleksandr" userId="2f620865-d50f-4a43-9142-cf92e53d3346" providerId="ADAL" clId="{E6C8470D-BE6D-467D-991E-4EF6980C8EA0}" dt="2023-09-26T13:23:46.186" v="2707"/>
          <ac:spMkLst>
            <pc:docMk/>
            <pc:sldMk cId="3965512923" sldId="2134805555"/>
            <ac:spMk id="78" creationId="{D33595A7-5624-2FD5-11EB-2CC426F7EB27}"/>
          </ac:spMkLst>
        </pc:spChg>
        <pc:spChg chg="add del mod">
          <ac:chgData name="Kazymyrov, Oleksandr" userId="2f620865-d50f-4a43-9142-cf92e53d3346" providerId="ADAL" clId="{E6C8470D-BE6D-467D-991E-4EF6980C8EA0}" dt="2023-09-26T13:23:46.200" v="2710"/>
          <ac:spMkLst>
            <pc:docMk/>
            <pc:sldMk cId="3965512923" sldId="2134805555"/>
            <ac:spMk id="80" creationId="{C4B30E10-6F78-EB94-DA0E-FE0074FB4949}"/>
          </ac:spMkLst>
        </pc:spChg>
        <pc:spChg chg="add del mod">
          <ac:chgData name="Kazymyrov, Oleksandr" userId="2f620865-d50f-4a43-9142-cf92e53d3346" providerId="ADAL" clId="{E6C8470D-BE6D-467D-991E-4EF6980C8EA0}" dt="2023-09-26T13:23:46.210" v="2713"/>
          <ac:spMkLst>
            <pc:docMk/>
            <pc:sldMk cId="3965512923" sldId="2134805555"/>
            <ac:spMk id="82" creationId="{2922BDA2-C0D6-06D3-EA86-32855E750480}"/>
          </ac:spMkLst>
        </pc:spChg>
        <pc:spChg chg="add del mod">
          <ac:chgData name="Kazymyrov, Oleksandr" userId="2f620865-d50f-4a43-9142-cf92e53d3346" providerId="ADAL" clId="{E6C8470D-BE6D-467D-991E-4EF6980C8EA0}" dt="2023-09-26T13:24:50.722" v="2733"/>
          <ac:spMkLst>
            <pc:docMk/>
            <pc:sldMk cId="3965512923" sldId="2134805555"/>
            <ac:spMk id="94" creationId="{4833CD3D-0BFB-2515-B21B-80916A53AEF0}"/>
          </ac:spMkLst>
        </pc:spChg>
        <pc:spChg chg="add del mod">
          <ac:chgData name="Kazymyrov, Oleksandr" userId="2f620865-d50f-4a43-9142-cf92e53d3346" providerId="ADAL" clId="{E6C8470D-BE6D-467D-991E-4EF6980C8EA0}" dt="2023-09-26T13:24:50.741" v="2736"/>
          <ac:spMkLst>
            <pc:docMk/>
            <pc:sldMk cId="3965512923" sldId="2134805555"/>
            <ac:spMk id="96" creationId="{A1BD565B-145F-FF55-A497-AF201714D076}"/>
          </ac:spMkLst>
        </pc:spChg>
        <pc:spChg chg="add del mod">
          <ac:chgData name="Kazymyrov, Oleksandr" userId="2f620865-d50f-4a43-9142-cf92e53d3346" providerId="ADAL" clId="{E6C8470D-BE6D-467D-991E-4EF6980C8EA0}" dt="2023-09-26T13:24:50.761" v="2739"/>
          <ac:spMkLst>
            <pc:docMk/>
            <pc:sldMk cId="3965512923" sldId="2134805555"/>
            <ac:spMk id="98" creationId="{5CF063DF-E49E-994C-B2DE-DBC43427AB84}"/>
          </ac:spMkLst>
        </pc:spChg>
        <pc:spChg chg="add del mod">
          <ac:chgData name="Kazymyrov, Oleksandr" userId="2f620865-d50f-4a43-9142-cf92e53d3346" providerId="ADAL" clId="{E6C8470D-BE6D-467D-991E-4EF6980C8EA0}" dt="2023-09-26T13:24:50.826" v="2742"/>
          <ac:spMkLst>
            <pc:docMk/>
            <pc:sldMk cId="3965512923" sldId="2134805555"/>
            <ac:spMk id="100" creationId="{59A94FB0-AC4F-AD81-7933-199479CA1670}"/>
          </ac:spMkLst>
        </pc:spChg>
        <pc:spChg chg="add del mod">
          <ac:chgData name="Kazymyrov, Oleksandr" userId="2f620865-d50f-4a43-9142-cf92e53d3346" providerId="ADAL" clId="{E6C8470D-BE6D-467D-991E-4EF6980C8EA0}" dt="2023-09-26T13:32:05.359" v="2769"/>
          <ac:spMkLst>
            <pc:docMk/>
            <pc:sldMk cId="3965512923" sldId="2134805555"/>
            <ac:spMk id="112" creationId="{E4451BB1-D2FB-2DE1-BE88-B94489BA939A}"/>
          </ac:spMkLst>
        </pc:spChg>
        <pc:spChg chg="add del mod">
          <ac:chgData name="Kazymyrov, Oleksandr" userId="2f620865-d50f-4a43-9142-cf92e53d3346" providerId="ADAL" clId="{E6C8470D-BE6D-467D-991E-4EF6980C8EA0}" dt="2023-09-26T13:32:05.379" v="2772"/>
          <ac:spMkLst>
            <pc:docMk/>
            <pc:sldMk cId="3965512923" sldId="2134805555"/>
            <ac:spMk id="114" creationId="{71BBC2EB-E28D-D407-BCF1-8C3706C72F98}"/>
          </ac:spMkLst>
        </pc:spChg>
        <pc:spChg chg="add del mod">
          <ac:chgData name="Kazymyrov, Oleksandr" userId="2f620865-d50f-4a43-9142-cf92e53d3346" providerId="ADAL" clId="{E6C8470D-BE6D-467D-991E-4EF6980C8EA0}" dt="2023-09-26T13:32:05.399" v="2775"/>
          <ac:spMkLst>
            <pc:docMk/>
            <pc:sldMk cId="3965512923" sldId="2134805555"/>
            <ac:spMk id="116" creationId="{6F5507DB-ED73-A377-C2BF-FC1FB439F9EC}"/>
          </ac:spMkLst>
        </pc:spChg>
        <pc:spChg chg="add del mod">
          <ac:chgData name="Kazymyrov, Oleksandr" userId="2f620865-d50f-4a43-9142-cf92e53d3346" providerId="ADAL" clId="{E6C8470D-BE6D-467D-991E-4EF6980C8EA0}" dt="2023-09-26T13:32:05.418" v="2778"/>
          <ac:spMkLst>
            <pc:docMk/>
            <pc:sldMk cId="3965512923" sldId="2134805555"/>
            <ac:spMk id="118" creationId="{351FEE53-7FC7-1BE1-8D77-0114827280B4}"/>
          </ac:spMkLst>
        </pc:spChg>
        <pc:spChg chg="add del mod">
          <ac:chgData name="Kazymyrov, Oleksandr" userId="2f620865-d50f-4a43-9142-cf92e53d3346" providerId="ADAL" clId="{E6C8470D-BE6D-467D-991E-4EF6980C8EA0}" dt="2023-09-26T13:35:06.658" v="2897"/>
          <ac:spMkLst>
            <pc:docMk/>
            <pc:sldMk cId="3965512923" sldId="2134805555"/>
            <ac:spMk id="130" creationId="{FFDC2AEB-3279-8842-E743-2D5F117C0779}"/>
          </ac:spMkLst>
        </pc:spChg>
        <pc:spChg chg="add del mod">
          <ac:chgData name="Kazymyrov, Oleksandr" userId="2f620865-d50f-4a43-9142-cf92e53d3346" providerId="ADAL" clId="{E6C8470D-BE6D-467D-991E-4EF6980C8EA0}" dt="2023-09-26T13:32:33.932" v="2804"/>
          <ac:spMkLst>
            <pc:docMk/>
            <pc:sldMk cId="3965512923" sldId="2134805555"/>
            <ac:spMk id="132" creationId="{A9222334-965C-FAAC-DB81-1E88AEC722FE}"/>
          </ac:spMkLst>
        </pc:spChg>
        <pc:spChg chg="add del mod">
          <ac:chgData name="Kazymyrov, Oleksandr" userId="2f620865-d50f-4a43-9142-cf92e53d3346" providerId="ADAL" clId="{E6C8470D-BE6D-467D-991E-4EF6980C8EA0}" dt="2023-09-26T13:33:12.311" v="2806"/>
          <ac:spMkLst>
            <pc:docMk/>
            <pc:sldMk cId="3965512923" sldId="2134805555"/>
            <ac:spMk id="134" creationId="{BEEB32D1-4552-981D-4518-9A4D10A04505}"/>
          </ac:spMkLst>
        </pc:spChg>
        <pc:spChg chg="add del mod">
          <ac:chgData name="Kazymyrov, Oleksandr" userId="2f620865-d50f-4a43-9142-cf92e53d3346" providerId="ADAL" clId="{E6C8470D-BE6D-467D-991E-4EF6980C8EA0}" dt="2023-09-26T13:32:22.385" v="2801"/>
          <ac:spMkLst>
            <pc:docMk/>
            <pc:sldMk cId="3965512923" sldId="2134805555"/>
            <ac:spMk id="136" creationId="{5B619235-F365-0167-35B5-B64623677C4B}"/>
          </ac:spMkLst>
        </pc:spChg>
        <pc:spChg chg="add del mod">
          <ac:chgData name="Kazymyrov, Oleksandr" userId="2f620865-d50f-4a43-9142-cf92e53d3346" providerId="ADAL" clId="{E6C8470D-BE6D-467D-991E-4EF6980C8EA0}" dt="2023-09-26T13:34:42.725" v="2854"/>
          <ac:spMkLst>
            <pc:docMk/>
            <pc:sldMk cId="3965512923" sldId="2134805555"/>
            <ac:spMk id="146" creationId="{07DCD1CB-5565-2ECB-29C1-448D6B9891C7}"/>
          </ac:spMkLst>
        </pc:spChg>
        <pc:spChg chg="add del mod">
          <ac:chgData name="Kazymyrov, Oleksandr" userId="2f620865-d50f-4a43-9142-cf92e53d3346" providerId="ADAL" clId="{E6C8470D-BE6D-467D-991E-4EF6980C8EA0}" dt="2023-09-26T13:34:42.725" v="2854"/>
          <ac:spMkLst>
            <pc:docMk/>
            <pc:sldMk cId="3965512923" sldId="2134805555"/>
            <ac:spMk id="148" creationId="{66B56E8B-358E-BAAE-CC8A-E07CCD01C147}"/>
          </ac:spMkLst>
        </pc:spChg>
        <pc:spChg chg="add del mod">
          <ac:chgData name="Kazymyrov, Oleksandr" userId="2f620865-d50f-4a43-9142-cf92e53d3346" providerId="ADAL" clId="{E6C8470D-BE6D-467D-991E-4EF6980C8EA0}" dt="2023-09-26T13:34:42.725" v="2854"/>
          <ac:spMkLst>
            <pc:docMk/>
            <pc:sldMk cId="3965512923" sldId="2134805555"/>
            <ac:spMk id="150" creationId="{35B7CB94-4C71-BCFB-89C2-DAFD5B01E04D}"/>
          </ac:spMkLst>
        </pc:spChg>
        <pc:spChg chg="add del mod">
          <ac:chgData name="Kazymyrov, Oleksandr" userId="2f620865-d50f-4a43-9142-cf92e53d3346" providerId="ADAL" clId="{E6C8470D-BE6D-467D-991E-4EF6980C8EA0}" dt="2023-09-26T13:34:42.725" v="2854"/>
          <ac:spMkLst>
            <pc:docMk/>
            <pc:sldMk cId="3965512923" sldId="2134805555"/>
            <ac:spMk id="152" creationId="{13BC438C-E8BD-26DB-BAC2-7FF7B5B14945}"/>
          </ac:spMkLst>
        </pc:spChg>
        <pc:spChg chg="add del mod">
          <ac:chgData name="Kazymyrov, Oleksandr" userId="2f620865-d50f-4a43-9142-cf92e53d3346" providerId="ADAL" clId="{E6C8470D-BE6D-467D-991E-4EF6980C8EA0}" dt="2023-09-26T13:34:52.026" v="2887"/>
          <ac:spMkLst>
            <pc:docMk/>
            <pc:sldMk cId="3965512923" sldId="2134805555"/>
            <ac:spMk id="158" creationId="{5CCFA957-4C3F-3700-42E4-88835CB924BB}"/>
          </ac:spMkLst>
        </pc:spChg>
        <pc:spChg chg="add del mod">
          <ac:chgData name="Kazymyrov, Oleksandr" userId="2f620865-d50f-4a43-9142-cf92e53d3346" providerId="ADAL" clId="{E6C8470D-BE6D-467D-991E-4EF6980C8EA0}" dt="2023-09-26T13:34:52.026" v="2887"/>
          <ac:spMkLst>
            <pc:docMk/>
            <pc:sldMk cId="3965512923" sldId="2134805555"/>
            <ac:spMk id="160" creationId="{4F996DC1-F955-DC7F-52CC-062A1F735606}"/>
          </ac:spMkLst>
        </pc:spChg>
        <pc:spChg chg="add del mod">
          <ac:chgData name="Kazymyrov, Oleksandr" userId="2f620865-d50f-4a43-9142-cf92e53d3346" providerId="ADAL" clId="{E6C8470D-BE6D-467D-991E-4EF6980C8EA0}" dt="2023-09-26T13:34:52.026" v="2887"/>
          <ac:spMkLst>
            <pc:docMk/>
            <pc:sldMk cId="3965512923" sldId="2134805555"/>
            <ac:spMk id="162" creationId="{D50D5BB9-33BF-EE52-B4A1-6D3AD32D3B47}"/>
          </ac:spMkLst>
        </pc:spChg>
        <pc:spChg chg="add del mod">
          <ac:chgData name="Kazymyrov, Oleksandr" userId="2f620865-d50f-4a43-9142-cf92e53d3346" providerId="ADAL" clId="{E6C8470D-BE6D-467D-991E-4EF6980C8EA0}" dt="2023-09-26T13:34:52.026" v="2887"/>
          <ac:spMkLst>
            <pc:docMk/>
            <pc:sldMk cId="3965512923" sldId="2134805555"/>
            <ac:spMk id="164" creationId="{E83A8D77-E967-9F65-58C0-A318854E9FF5}"/>
          </ac:spMkLst>
        </pc:spChg>
        <pc:picChg chg="add del mod replST delST">
          <ac:chgData name="Kazymyrov, Oleksandr" userId="2f620865-d50f-4a43-9142-cf92e53d3346" providerId="ADAL" clId="{E6C8470D-BE6D-467D-991E-4EF6980C8EA0}" dt="2023-09-26T13:19:34.489" v="2605"/>
          <ac:picMkLst>
            <pc:docMk/>
            <pc:sldMk cId="3965512923" sldId="2134805555"/>
            <ac:picMk id="12" creationId="{F2EFD502-63CD-8823-F223-C068588D6110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19:34.495" v="2608"/>
          <ac:picMkLst>
            <pc:docMk/>
            <pc:sldMk cId="3965512923" sldId="2134805555"/>
            <ac:picMk id="14" creationId="{445A4DE9-1266-E181-5534-560A6D3A4876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19:34.499" v="2611"/>
          <ac:picMkLst>
            <pc:docMk/>
            <pc:sldMk cId="3965512923" sldId="2134805555"/>
            <ac:picMk id="16" creationId="{AFBF990C-6D81-9B36-AC39-C5B10BC79D03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19:34.502" v="2614"/>
          <ac:picMkLst>
            <pc:docMk/>
            <pc:sldMk cId="3965512923" sldId="2134805555"/>
            <ac:picMk id="18" creationId="{F31D0571-7EF1-045A-E96A-3717992B8AA9}"/>
          </ac:picMkLst>
        </pc:picChg>
        <pc:picChg chg="add del mod ord replST">
          <ac:chgData name="Kazymyrov, Oleksandr" userId="2f620865-d50f-4a43-9142-cf92e53d3346" providerId="ADAL" clId="{E6C8470D-BE6D-467D-991E-4EF6980C8EA0}" dt="2023-09-26T13:34:02.211" v="2807" actId="478"/>
          <ac:picMkLst>
            <pc:docMk/>
            <pc:sldMk cId="3965512923" sldId="2134805555"/>
            <ac:picMk id="20" creationId="{247A53F4-734E-182A-6089-43B147713877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19:41.655" v="2634"/>
          <ac:picMkLst>
            <pc:docMk/>
            <pc:sldMk cId="3965512923" sldId="2134805555"/>
            <ac:picMk id="30" creationId="{AA797A5C-4552-4B67-9469-9027CFE641B5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19:41.658" v="2637"/>
          <ac:picMkLst>
            <pc:docMk/>
            <pc:sldMk cId="3965512923" sldId="2134805555"/>
            <ac:picMk id="32" creationId="{B06EC142-BFC3-42C3-B2B2-D13E44828ACA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19:41.661" v="2640"/>
          <ac:picMkLst>
            <pc:docMk/>
            <pc:sldMk cId="3965512923" sldId="2134805555"/>
            <ac:picMk id="34" creationId="{5E998193-2ECC-EB99-0BD3-BEE1484E140F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19:41.664" v="2643"/>
          <ac:picMkLst>
            <pc:docMk/>
            <pc:sldMk cId="3965512923" sldId="2134805555"/>
            <ac:picMk id="36" creationId="{A4730976-9087-5DE2-3CE1-2B5AD38D57E9}"/>
          </ac:picMkLst>
        </pc:picChg>
        <pc:picChg chg="add del mod ord replST">
          <ac:chgData name="Kazymyrov, Oleksandr" userId="2f620865-d50f-4a43-9142-cf92e53d3346" providerId="ADAL" clId="{E6C8470D-BE6D-467D-991E-4EF6980C8EA0}" dt="2023-09-26T13:32:24.774" v="2802" actId="478"/>
          <ac:picMkLst>
            <pc:docMk/>
            <pc:sldMk cId="3965512923" sldId="2134805555"/>
            <ac:picMk id="38" creationId="{799B3076-749A-EBD2-2C00-D6F6F946B8D1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20:55.041" v="2663"/>
          <ac:picMkLst>
            <pc:docMk/>
            <pc:sldMk cId="3965512923" sldId="2134805555"/>
            <ac:picMk id="48" creationId="{157CD947-05EF-5A0B-02EB-A9792A8E379D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20:55.045" v="2666"/>
          <ac:picMkLst>
            <pc:docMk/>
            <pc:sldMk cId="3965512923" sldId="2134805555"/>
            <ac:picMk id="50" creationId="{E36266F7-9431-EBC8-E1E9-AC2757C5D9DB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20:55.048" v="2669"/>
          <ac:picMkLst>
            <pc:docMk/>
            <pc:sldMk cId="3965512923" sldId="2134805555"/>
            <ac:picMk id="52" creationId="{9D1428D7-9CD0-20C2-1F2B-9D4CA84D0679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20:55.054" v="2672"/>
          <ac:picMkLst>
            <pc:docMk/>
            <pc:sldMk cId="3965512923" sldId="2134805555"/>
            <ac:picMk id="54" creationId="{89C5CD3D-F86B-B17E-5C96-2E5A4059DB5A}"/>
          </ac:picMkLst>
        </pc:picChg>
        <pc:picChg chg="add del mod ord replST">
          <ac:chgData name="Kazymyrov, Oleksandr" userId="2f620865-d50f-4a43-9142-cf92e53d3346" providerId="ADAL" clId="{E6C8470D-BE6D-467D-991E-4EF6980C8EA0}" dt="2023-09-26T13:34:44.219" v="2855" actId="478"/>
          <ac:picMkLst>
            <pc:docMk/>
            <pc:sldMk cId="3965512923" sldId="2134805555"/>
            <ac:picMk id="56" creationId="{603B930A-CB01-6EF9-4E55-6430EDB31CE1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22:53.671" v="2692"/>
          <ac:picMkLst>
            <pc:docMk/>
            <pc:sldMk cId="3965512923" sldId="2134805555"/>
            <ac:picMk id="66" creationId="{713E03BE-FDB2-4C24-E933-EDFE2573F7A5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22:53.675" v="2695"/>
          <ac:picMkLst>
            <pc:docMk/>
            <pc:sldMk cId="3965512923" sldId="2134805555"/>
            <ac:picMk id="68" creationId="{6771516B-3356-BDFB-7620-174665CC989F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22:53.678" v="2698"/>
          <ac:picMkLst>
            <pc:docMk/>
            <pc:sldMk cId="3965512923" sldId="2134805555"/>
            <ac:picMk id="70" creationId="{7E58B124-F617-75CB-0905-83DBE85EF24E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22:53.681" v="2701"/>
          <ac:picMkLst>
            <pc:docMk/>
            <pc:sldMk cId="3965512923" sldId="2134805555"/>
            <ac:picMk id="72" creationId="{D8013A8C-E0D2-833C-FCD7-D9F4998445DA}"/>
          </ac:picMkLst>
        </pc:picChg>
        <pc:picChg chg="add del mod ord replST">
          <ac:chgData name="Kazymyrov, Oleksandr" userId="2f620865-d50f-4a43-9142-cf92e53d3346" providerId="ADAL" clId="{E6C8470D-BE6D-467D-991E-4EF6980C8EA0}" dt="2023-09-26T13:33:11.056" v="2805" actId="21"/>
          <ac:picMkLst>
            <pc:docMk/>
            <pc:sldMk cId="3965512923" sldId="2134805555"/>
            <ac:picMk id="74" creationId="{4369AD7E-9712-FD89-2473-7E05B52CA5E8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23:46.247" v="2721"/>
          <ac:picMkLst>
            <pc:docMk/>
            <pc:sldMk cId="3965512923" sldId="2134805555"/>
            <ac:picMk id="84" creationId="{373588DF-1229-1667-9B5F-5815BB065CB5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23:46.256" v="2724"/>
          <ac:picMkLst>
            <pc:docMk/>
            <pc:sldMk cId="3965512923" sldId="2134805555"/>
            <ac:picMk id="86" creationId="{64A50338-7EE5-52DE-8DDB-D74F1FE5098A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23:46.271" v="2727"/>
          <ac:picMkLst>
            <pc:docMk/>
            <pc:sldMk cId="3965512923" sldId="2134805555"/>
            <ac:picMk id="88" creationId="{DF6684E2-9729-2A42-2968-323D6D792685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23:46.277" v="2730"/>
          <ac:picMkLst>
            <pc:docMk/>
            <pc:sldMk cId="3965512923" sldId="2134805555"/>
            <ac:picMk id="90" creationId="{3B3EAFE8-3B43-B2CE-19F7-D3A50DBA4F74}"/>
          </ac:picMkLst>
        </pc:picChg>
        <pc:picChg chg="add del mod ord replST">
          <ac:chgData name="Kazymyrov, Oleksandr" userId="2f620865-d50f-4a43-9142-cf92e53d3346" providerId="ADAL" clId="{E6C8470D-BE6D-467D-991E-4EF6980C8EA0}" dt="2023-09-26T13:32:32.213" v="2803" actId="21"/>
          <ac:picMkLst>
            <pc:docMk/>
            <pc:sldMk cId="3965512923" sldId="2134805555"/>
            <ac:picMk id="92" creationId="{34F7F0CD-F075-A9C3-4C27-FC97475C2ECE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24:50.851" v="2750"/>
          <ac:picMkLst>
            <pc:docMk/>
            <pc:sldMk cId="3965512923" sldId="2134805555"/>
            <ac:picMk id="102" creationId="{79589169-1CB9-F70C-7FD5-DE2520F64A9F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24:50.860" v="2753"/>
          <ac:picMkLst>
            <pc:docMk/>
            <pc:sldMk cId="3965512923" sldId="2134805555"/>
            <ac:picMk id="104" creationId="{75ED8C93-E610-E3BA-AB45-31125E07AEC9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24:50.872" v="2756"/>
          <ac:picMkLst>
            <pc:docMk/>
            <pc:sldMk cId="3965512923" sldId="2134805555"/>
            <ac:picMk id="106" creationId="{0442BBB5-9E7F-77B5-A52E-15BA05734461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24:50.883" v="2759"/>
          <ac:picMkLst>
            <pc:docMk/>
            <pc:sldMk cId="3965512923" sldId="2134805555"/>
            <ac:picMk id="108" creationId="{15AFB6A1-3533-02A7-9371-68BE789FF1A1}"/>
          </ac:picMkLst>
        </pc:picChg>
        <pc:picChg chg="add del mod ord replST">
          <ac:chgData name="Kazymyrov, Oleksandr" userId="2f620865-d50f-4a43-9142-cf92e53d3346" providerId="ADAL" clId="{E6C8470D-BE6D-467D-991E-4EF6980C8EA0}" dt="2023-09-26T13:34:53.909" v="2888" actId="478"/>
          <ac:picMkLst>
            <pc:docMk/>
            <pc:sldMk cId="3965512923" sldId="2134805555"/>
            <ac:picMk id="110" creationId="{4CA5D070-58D5-D17D-85DB-CF035A319B67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32:05.444" v="2786"/>
          <ac:picMkLst>
            <pc:docMk/>
            <pc:sldMk cId="3965512923" sldId="2134805555"/>
            <ac:picMk id="120" creationId="{F715BD1E-FC3C-0C36-F577-4A874E211DED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32:05.460" v="2789"/>
          <ac:picMkLst>
            <pc:docMk/>
            <pc:sldMk cId="3965512923" sldId="2134805555"/>
            <ac:picMk id="122" creationId="{EA9905AB-DD61-F225-7077-8CF63A799F11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32:05.466" v="2792"/>
          <ac:picMkLst>
            <pc:docMk/>
            <pc:sldMk cId="3965512923" sldId="2134805555"/>
            <ac:picMk id="124" creationId="{7132C47C-EC08-229F-015E-E5B1DFBD2FED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32:05.475" v="2795"/>
          <ac:picMkLst>
            <pc:docMk/>
            <pc:sldMk cId="3965512923" sldId="2134805555"/>
            <ac:picMk id="126" creationId="{01F96F39-365D-E4D6-C9A0-E142E596CA37}"/>
          </ac:picMkLst>
        </pc:picChg>
        <pc:picChg chg="add del mod ord replST">
          <ac:chgData name="Kazymyrov, Oleksandr" userId="2f620865-d50f-4a43-9142-cf92e53d3346" providerId="ADAL" clId="{E6C8470D-BE6D-467D-991E-4EF6980C8EA0}" dt="2023-09-26T13:32:07.676" v="2798" actId="21"/>
          <ac:picMkLst>
            <pc:docMk/>
            <pc:sldMk cId="3965512923" sldId="2134805555"/>
            <ac:picMk id="128" creationId="{3D8FFFB7-7075-8663-4953-92478D2E3A43}"/>
          </ac:picMkLst>
        </pc:picChg>
        <pc:picChg chg="add del mod">
          <ac:chgData name="Kazymyrov, Oleksandr" userId="2f620865-d50f-4a43-9142-cf92e53d3346" providerId="ADAL" clId="{E6C8470D-BE6D-467D-991E-4EF6980C8EA0}" dt="2023-09-26T13:32:17.718" v="2800"/>
          <ac:picMkLst>
            <pc:docMk/>
            <pc:sldMk cId="3965512923" sldId="2134805555"/>
            <ac:picMk id="137" creationId="{956CA8C2-F8C2-BBD4-6002-9D9B227CC2BF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34:52.026" v="2887"/>
          <ac:picMkLst>
            <pc:docMk/>
            <pc:sldMk cId="3965512923" sldId="2134805555"/>
            <ac:picMk id="138" creationId="{D1476AE1-6A89-3AB6-C842-272FE1149643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34:52.026" v="2887"/>
          <ac:picMkLst>
            <pc:docMk/>
            <pc:sldMk cId="3965512923" sldId="2134805555"/>
            <ac:picMk id="139" creationId="{6F2706C1-0D38-3B57-2089-C95BD7565481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34:52.026" v="2887"/>
          <ac:picMkLst>
            <pc:docMk/>
            <pc:sldMk cId="3965512923" sldId="2134805555"/>
            <ac:picMk id="140" creationId="{CA6C81E3-4C7D-ABCA-AA1A-8801CE7D9F10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34:42.725" v="2854"/>
          <ac:picMkLst>
            <pc:docMk/>
            <pc:sldMk cId="3965512923" sldId="2134805555"/>
            <ac:picMk id="142" creationId="{2B1F6FC5-2008-31A4-92C7-AFA918C9F33F}"/>
          </ac:picMkLst>
        </pc:picChg>
        <pc:picChg chg="add del mod ord replST delST">
          <ac:chgData name="Kazymyrov, Oleksandr" userId="2f620865-d50f-4a43-9142-cf92e53d3346" providerId="ADAL" clId="{E6C8470D-BE6D-467D-991E-4EF6980C8EA0}" dt="2023-09-26T13:34:42.725" v="2854"/>
          <ac:picMkLst>
            <pc:docMk/>
            <pc:sldMk cId="3965512923" sldId="2134805555"/>
            <ac:picMk id="144" creationId="{28A6B8E8-49E9-C4D6-59DD-7AA6DF277D68}"/>
          </ac:picMkLst>
        </pc:picChg>
        <pc:picChg chg="add del mod replST delST">
          <ac:chgData name="Kazymyrov, Oleksandr" userId="2f620865-d50f-4a43-9142-cf92e53d3346" providerId="ADAL" clId="{E6C8470D-BE6D-467D-991E-4EF6980C8EA0}" dt="2023-09-26T13:34:52.026" v="2887"/>
          <ac:picMkLst>
            <pc:docMk/>
            <pc:sldMk cId="3965512923" sldId="2134805555"/>
            <ac:picMk id="154" creationId="{61B9A5EF-0293-6B25-3BE8-51339C419BA6}"/>
          </ac:picMkLst>
        </pc:picChg>
        <pc:picChg chg="add del mod ord replST delST">
          <ac:chgData name="Kazymyrov, Oleksandr" userId="2f620865-d50f-4a43-9142-cf92e53d3346" providerId="ADAL" clId="{E6C8470D-BE6D-467D-991E-4EF6980C8EA0}" dt="2023-09-26T13:34:52.026" v="2887"/>
          <ac:picMkLst>
            <pc:docMk/>
            <pc:sldMk cId="3965512923" sldId="2134805555"/>
            <ac:picMk id="156" creationId="{F22E70F6-45D9-BD0C-D936-44439EE2492F}"/>
          </ac:picMkLst>
        </pc:picChg>
        <pc:picChg chg="add del mod">
          <ac:chgData name="Kazymyrov, Oleksandr" userId="2f620865-d50f-4a43-9142-cf92e53d3346" providerId="ADAL" clId="{E6C8470D-BE6D-467D-991E-4EF6980C8EA0}" dt="2023-09-26T13:35:05.456" v="2896" actId="21"/>
          <ac:picMkLst>
            <pc:docMk/>
            <pc:sldMk cId="3965512923" sldId="2134805555"/>
            <ac:picMk id="165" creationId="{3D257579-F962-DBBB-7DF9-709C0E80B4B4}"/>
          </ac:picMkLst>
        </pc:picChg>
        <pc:picChg chg="add mod">
          <ac:chgData name="Kazymyrov, Oleksandr" userId="2f620865-d50f-4a43-9142-cf92e53d3346" providerId="ADAL" clId="{E6C8470D-BE6D-467D-991E-4EF6980C8EA0}" dt="2023-09-26T13:35:06.658" v="2897"/>
          <ac:picMkLst>
            <pc:docMk/>
            <pc:sldMk cId="3965512923" sldId="2134805555"/>
            <ac:picMk id="166" creationId="{7BEEFE78-1379-0A20-2BF1-EEAC18B2CBEB}"/>
          </ac:picMkLst>
        </pc:picChg>
      </pc:sldChg>
      <pc:sldChg chg="addSp delSp modSp add del mod chgLayout">
        <pc:chgData name="Kazymyrov, Oleksandr" userId="2f620865-d50f-4a43-9142-cf92e53d3346" providerId="ADAL" clId="{E6C8470D-BE6D-467D-991E-4EF6980C8EA0}" dt="2023-10-03T12:56:54.779" v="3054" actId="2696"/>
        <pc:sldMkLst>
          <pc:docMk/>
          <pc:sldMk cId="3323268604" sldId="2134805556"/>
        </pc:sldMkLst>
        <pc:spChg chg="mod ord">
          <ac:chgData name="Kazymyrov, Oleksandr" userId="2f620865-d50f-4a43-9142-cf92e53d3346" providerId="ADAL" clId="{E6C8470D-BE6D-467D-991E-4EF6980C8EA0}" dt="2023-09-27T06:16:28.282" v="2950" actId="20577"/>
          <ac:spMkLst>
            <pc:docMk/>
            <pc:sldMk cId="3323268604" sldId="2134805556"/>
            <ac:spMk id="2" creationId="{02EDDE85-B1BA-15E1-74DA-4AACBC39803F}"/>
          </ac:spMkLst>
        </pc:spChg>
        <pc:spChg chg="add del mod ord">
          <ac:chgData name="Kazymyrov, Oleksandr" userId="2f620865-d50f-4a43-9142-cf92e53d3346" providerId="ADAL" clId="{E6C8470D-BE6D-467D-991E-4EF6980C8EA0}" dt="2023-09-27T06:15:28.019" v="2914"/>
          <ac:spMkLst>
            <pc:docMk/>
            <pc:sldMk cId="3323268604" sldId="2134805556"/>
            <ac:spMk id="7" creationId="{78ABC414-3AF2-DC24-0430-E82E402F30EB}"/>
          </ac:spMkLst>
        </pc:spChg>
        <pc:picChg chg="add del mod">
          <ac:chgData name="Kazymyrov, Oleksandr" userId="2f620865-d50f-4a43-9142-cf92e53d3346" providerId="ADAL" clId="{E6C8470D-BE6D-467D-991E-4EF6980C8EA0}" dt="2023-09-27T06:15:17.769" v="2908" actId="21"/>
          <ac:picMkLst>
            <pc:docMk/>
            <pc:sldMk cId="3323268604" sldId="2134805556"/>
            <ac:picMk id="5" creationId="{876F2AB5-6347-849A-9A3B-5D551B3B8F5C}"/>
          </ac:picMkLst>
        </pc:picChg>
        <pc:picChg chg="add del mod">
          <ac:chgData name="Kazymyrov, Oleksandr" userId="2f620865-d50f-4a43-9142-cf92e53d3346" providerId="ADAL" clId="{E6C8470D-BE6D-467D-991E-4EF6980C8EA0}" dt="2023-09-27T06:15:19.463" v="2910"/>
          <ac:picMkLst>
            <pc:docMk/>
            <pc:sldMk cId="3323268604" sldId="2134805556"/>
            <ac:picMk id="6" creationId="{40481C5F-3754-5C40-4E8E-2452D7958543}"/>
          </ac:picMkLst>
        </pc:picChg>
        <pc:picChg chg="add mod">
          <ac:chgData name="Kazymyrov, Oleksandr" userId="2f620865-d50f-4a43-9142-cf92e53d3346" providerId="ADAL" clId="{E6C8470D-BE6D-467D-991E-4EF6980C8EA0}" dt="2023-09-27T06:15:59.104" v="2917" actId="14100"/>
          <ac:picMkLst>
            <pc:docMk/>
            <pc:sldMk cId="3323268604" sldId="2134805556"/>
            <ac:picMk id="8" creationId="{5EDEC152-83E4-1ED7-99C0-BE9C618FE9CB}"/>
          </ac:picMkLst>
        </pc:picChg>
        <pc:picChg chg="del">
          <ac:chgData name="Kazymyrov, Oleksandr" userId="2f620865-d50f-4a43-9142-cf92e53d3346" providerId="ADAL" clId="{E6C8470D-BE6D-467D-991E-4EF6980C8EA0}" dt="2023-09-27T06:15:20.164" v="2911" actId="478"/>
          <ac:picMkLst>
            <pc:docMk/>
            <pc:sldMk cId="3323268604" sldId="2134805556"/>
            <ac:picMk id="4098" creationId="{40D1C3F3-5918-68B0-4B69-E28D23A793B7}"/>
          </ac:picMkLst>
        </pc:picChg>
      </pc:sldChg>
      <pc:sldChg chg="modSp add mod">
        <pc:chgData name="Kazymyrov, Oleksandr" userId="2f620865-d50f-4a43-9142-cf92e53d3346" providerId="ADAL" clId="{E6C8470D-BE6D-467D-991E-4EF6980C8EA0}" dt="2023-10-03T13:04:49.091" v="3063" actId="20577"/>
        <pc:sldMkLst>
          <pc:docMk/>
          <pc:sldMk cId="3558462917" sldId="2134805556"/>
        </pc:sldMkLst>
        <pc:spChg chg="mod">
          <ac:chgData name="Kazymyrov, Oleksandr" userId="2f620865-d50f-4a43-9142-cf92e53d3346" providerId="ADAL" clId="{E6C8470D-BE6D-467D-991E-4EF6980C8EA0}" dt="2023-10-03T13:04:49.091" v="3063" actId="20577"/>
          <ac:spMkLst>
            <pc:docMk/>
            <pc:sldMk cId="3558462917" sldId="2134805556"/>
            <ac:spMk id="2" creationId="{02EDDE85-B1BA-15E1-74DA-4AACBC39803F}"/>
          </ac:spMkLst>
        </pc:spChg>
      </pc:sldChg>
      <pc:sldChg chg="add del">
        <pc:chgData name="Kazymyrov, Oleksandr" userId="2f620865-d50f-4a43-9142-cf92e53d3346" providerId="ADAL" clId="{E6C8470D-BE6D-467D-991E-4EF6980C8EA0}" dt="2023-09-26T13:35:28.585" v="2900" actId="2890"/>
        <pc:sldMkLst>
          <pc:docMk/>
          <pc:sldMk cId="3716890182" sldId="2134805556"/>
        </pc:sldMkLst>
      </pc:sldChg>
      <pc:sldChg chg="addSp delSp modSp new mod modClrScheme chgLayout">
        <pc:chgData name="Kazymyrov, Oleksandr" userId="2f620865-d50f-4a43-9142-cf92e53d3346" providerId="ADAL" clId="{E6C8470D-BE6D-467D-991E-4EF6980C8EA0}" dt="2023-10-03T10:19:37.819" v="3053" actId="1440"/>
        <pc:sldMkLst>
          <pc:docMk/>
          <pc:sldMk cId="2590065153" sldId="2134805557"/>
        </pc:sldMkLst>
        <pc:spChg chg="del mod ord">
          <ac:chgData name="Kazymyrov, Oleksandr" userId="2f620865-d50f-4a43-9142-cf92e53d3346" providerId="ADAL" clId="{E6C8470D-BE6D-467D-991E-4EF6980C8EA0}" dt="2023-10-03T10:14:50.026" v="3000" actId="700"/>
          <ac:spMkLst>
            <pc:docMk/>
            <pc:sldMk cId="2590065153" sldId="2134805557"/>
            <ac:spMk id="2" creationId="{CA40B97E-53E6-BC81-0A78-5B3F06230029}"/>
          </ac:spMkLst>
        </pc:spChg>
        <pc:spChg chg="del mod ord">
          <ac:chgData name="Kazymyrov, Oleksandr" userId="2f620865-d50f-4a43-9142-cf92e53d3346" providerId="ADAL" clId="{E6C8470D-BE6D-467D-991E-4EF6980C8EA0}" dt="2023-10-03T10:15:00.717" v="3004" actId="22"/>
          <ac:spMkLst>
            <pc:docMk/>
            <pc:sldMk cId="2590065153" sldId="2134805557"/>
            <ac:spMk id="3" creationId="{39265926-B460-A10F-6959-AFCA441C7055}"/>
          </ac:spMkLst>
        </pc:spChg>
        <pc:spChg chg="add del mod ord">
          <ac:chgData name="Kazymyrov, Oleksandr" userId="2f620865-d50f-4a43-9142-cf92e53d3346" providerId="ADAL" clId="{E6C8470D-BE6D-467D-991E-4EF6980C8EA0}" dt="2023-10-03T10:14:54.727" v="3001" actId="700"/>
          <ac:spMkLst>
            <pc:docMk/>
            <pc:sldMk cId="2590065153" sldId="2134805557"/>
            <ac:spMk id="4" creationId="{5F58E832-DF3F-1DD1-6227-65F2E9996CAD}"/>
          </ac:spMkLst>
        </pc:spChg>
        <pc:spChg chg="add del mod">
          <ac:chgData name="Kazymyrov, Oleksandr" userId="2f620865-d50f-4a43-9142-cf92e53d3346" providerId="ADAL" clId="{E6C8470D-BE6D-467D-991E-4EF6980C8EA0}" dt="2023-10-02T11:33:13.834" v="2967"/>
          <ac:spMkLst>
            <pc:docMk/>
            <pc:sldMk cId="2590065153" sldId="2134805557"/>
            <ac:spMk id="4" creationId="{818B4F13-1139-1E51-3EFE-D5D3A434248F}"/>
          </ac:spMkLst>
        </pc:spChg>
        <pc:spChg chg="add del mod ord">
          <ac:chgData name="Kazymyrov, Oleksandr" userId="2f620865-d50f-4a43-9142-cf92e53d3346" providerId="ADAL" clId="{E6C8470D-BE6D-467D-991E-4EF6980C8EA0}" dt="2023-10-03T10:15:16.363" v="3013" actId="20577"/>
          <ac:spMkLst>
            <pc:docMk/>
            <pc:sldMk cId="2590065153" sldId="2134805557"/>
            <ac:spMk id="5" creationId="{7D0AFEBE-FD38-4953-FE7E-099D15061F02}"/>
          </ac:spMkLst>
        </pc:spChg>
        <pc:spChg chg="add del mod">
          <ac:chgData name="Kazymyrov, Oleksandr" userId="2f620865-d50f-4a43-9142-cf92e53d3346" providerId="ADAL" clId="{E6C8470D-BE6D-467D-991E-4EF6980C8EA0}" dt="2023-10-02T11:33:13.834" v="2967"/>
          <ac:spMkLst>
            <pc:docMk/>
            <pc:sldMk cId="2590065153" sldId="2134805557"/>
            <ac:spMk id="5" creationId="{8D51E124-1417-6006-58F1-26FE266D1878}"/>
          </ac:spMkLst>
        </pc:spChg>
        <pc:spChg chg="add del mod ord">
          <ac:chgData name="Kazymyrov, Oleksandr" userId="2f620865-d50f-4a43-9142-cf92e53d3346" providerId="ADAL" clId="{E6C8470D-BE6D-467D-991E-4EF6980C8EA0}" dt="2023-10-03T10:15:34.718" v="3016" actId="22"/>
          <ac:spMkLst>
            <pc:docMk/>
            <pc:sldMk cId="2590065153" sldId="2134805557"/>
            <ac:spMk id="6" creationId="{4AC1E988-B91E-4A47-60FA-D4AB0921DFFF}"/>
          </ac:spMkLst>
        </pc:spChg>
        <pc:spChg chg="add del mod">
          <ac:chgData name="Kazymyrov, Oleksandr" userId="2f620865-d50f-4a43-9142-cf92e53d3346" providerId="ADAL" clId="{E6C8470D-BE6D-467D-991E-4EF6980C8EA0}" dt="2023-10-02T11:33:13.834" v="2967"/>
          <ac:spMkLst>
            <pc:docMk/>
            <pc:sldMk cId="2590065153" sldId="2134805557"/>
            <ac:spMk id="6" creationId="{EA05B82E-3D40-AF9F-878B-2CCE4AE1861F}"/>
          </ac:spMkLst>
        </pc:spChg>
        <pc:spChg chg="add del mod">
          <ac:chgData name="Kazymyrov, Oleksandr" userId="2f620865-d50f-4a43-9142-cf92e53d3346" providerId="ADAL" clId="{E6C8470D-BE6D-467D-991E-4EF6980C8EA0}" dt="2023-10-02T11:33:13.834" v="2967"/>
          <ac:spMkLst>
            <pc:docMk/>
            <pc:sldMk cId="2590065153" sldId="2134805557"/>
            <ac:spMk id="7" creationId="{BC7A4E3A-8009-6A44-C73F-0E97F9DAB315}"/>
          </ac:spMkLst>
        </pc:spChg>
        <pc:spChg chg="add del mod">
          <ac:chgData name="Kazymyrov, Oleksandr" userId="2f620865-d50f-4a43-9142-cf92e53d3346" providerId="ADAL" clId="{E6C8470D-BE6D-467D-991E-4EF6980C8EA0}" dt="2023-10-02T11:33:13.834" v="2967"/>
          <ac:spMkLst>
            <pc:docMk/>
            <pc:sldMk cId="2590065153" sldId="2134805557"/>
            <ac:spMk id="8" creationId="{2E0777FB-A652-539C-181E-5D625B9F6054}"/>
          </ac:spMkLst>
        </pc:spChg>
        <pc:spChg chg="add del mod">
          <ac:chgData name="Kazymyrov, Oleksandr" userId="2f620865-d50f-4a43-9142-cf92e53d3346" providerId="ADAL" clId="{E6C8470D-BE6D-467D-991E-4EF6980C8EA0}" dt="2023-10-02T11:33:13.834" v="2967"/>
          <ac:spMkLst>
            <pc:docMk/>
            <pc:sldMk cId="2590065153" sldId="2134805557"/>
            <ac:spMk id="9" creationId="{80A3F3CA-7844-9AD4-DB28-D01D5724CF85}"/>
          </ac:spMkLst>
        </pc:spChg>
        <pc:spChg chg="add del mod">
          <ac:chgData name="Kazymyrov, Oleksandr" userId="2f620865-d50f-4a43-9142-cf92e53d3346" providerId="ADAL" clId="{E6C8470D-BE6D-467D-991E-4EF6980C8EA0}" dt="2023-10-03T10:15:12.117" v="3008"/>
          <ac:spMkLst>
            <pc:docMk/>
            <pc:sldMk cId="2590065153" sldId="2134805557"/>
            <ac:spMk id="9" creationId="{8CDDE512-5B00-E3F3-FD00-D4DD899D81A8}"/>
          </ac:spMkLst>
        </pc:spChg>
        <pc:spChg chg="add del mod">
          <ac:chgData name="Kazymyrov, Oleksandr" userId="2f620865-d50f-4a43-9142-cf92e53d3346" providerId="ADAL" clId="{E6C8470D-BE6D-467D-991E-4EF6980C8EA0}" dt="2023-10-03T10:15:14.470" v="3010"/>
          <ac:spMkLst>
            <pc:docMk/>
            <pc:sldMk cId="2590065153" sldId="2134805557"/>
            <ac:spMk id="10" creationId="{10B1E985-AAC4-0A9A-2485-FEEF77FC1510}"/>
          </ac:spMkLst>
        </pc:spChg>
        <pc:spChg chg="add del mod">
          <ac:chgData name="Kazymyrov, Oleksandr" userId="2f620865-d50f-4a43-9142-cf92e53d3346" providerId="ADAL" clId="{E6C8470D-BE6D-467D-991E-4EF6980C8EA0}" dt="2023-10-02T11:33:13.834" v="2967"/>
          <ac:spMkLst>
            <pc:docMk/>
            <pc:sldMk cId="2590065153" sldId="2134805557"/>
            <ac:spMk id="10" creationId="{9E2C8964-BF13-0468-389E-4D3BA984F58E}"/>
          </ac:spMkLst>
        </pc:spChg>
        <pc:spChg chg="add del mod">
          <ac:chgData name="Kazymyrov, Oleksandr" userId="2f620865-d50f-4a43-9142-cf92e53d3346" providerId="ADAL" clId="{E6C8470D-BE6D-467D-991E-4EF6980C8EA0}" dt="2023-10-02T11:33:13.834" v="2967"/>
          <ac:spMkLst>
            <pc:docMk/>
            <pc:sldMk cId="2590065153" sldId="2134805557"/>
            <ac:spMk id="11" creationId="{B431BB7A-A241-1D0D-20FF-D9DB3DFCD846}"/>
          </ac:spMkLst>
        </pc:spChg>
        <pc:spChg chg="add del mod">
          <ac:chgData name="Kazymyrov, Oleksandr" userId="2f620865-d50f-4a43-9142-cf92e53d3346" providerId="ADAL" clId="{E6C8470D-BE6D-467D-991E-4EF6980C8EA0}" dt="2023-10-02T11:33:13.834" v="2967"/>
          <ac:spMkLst>
            <pc:docMk/>
            <pc:sldMk cId="2590065153" sldId="2134805557"/>
            <ac:spMk id="12" creationId="{90F1CCB7-599A-8964-422D-0D6087E7CC98}"/>
          </ac:spMkLst>
        </pc:spChg>
        <pc:spChg chg="add del mod">
          <ac:chgData name="Kazymyrov, Oleksandr" userId="2f620865-d50f-4a43-9142-cf92e53d3346" providerId="ADAL" clId="{E6C8470D-BE6D-467D-991E-4EF6980C8EA0}" dt="2023-10-02T11:33:13.834" v="2967"/>
          <ac:spMkLst>
            <pc:docMk/>
            <pc:sldMk cId="2590065153" sldId="2134805557"/>
            <ac:spMk id="13" creationId="{47C493F7-2562-25BD-448E-72F021E340C7}"/>
          </ac:spMkLst>
        </pc:spChg>
        <pc:spChg chg="add del mod">
          <ac:chgData name="Kazymyrov, Oleksandr" userId="2f620865-d50f-4a43-9142-cf92e53d3346" providerId="ADAL" clId="{E6C8470D-BE6D-467D-991E-4EF6980C8EA0}" dt="2023-10-03T10:17:39.423" v="3038" actId="478"/>
          <ac:spMkLst>
            <pc:docMk/>
            <pc:sldMk cId="2590065153" sldId="2134805557"/>
            <ac:spMk id="14" creationId="{696D8DEB-FB56-E5CD-DC98-1A024588983B}"/>
          </ac:spMkLst>
        </pc:spChg>
        <pc:spChg chg="add del mod">
          <ac:chgData name="Kazymyrov, Oleksandr" userId="2f620865-d50f-4a43-9142-cf92e53d3346" providerId="ADAL" clId="{E6C8470D-BE6D-467D-991E-4EF6980C8EA0}" dt="2023-10-02T11:33:13.834" v="2967"/>
          <ac:spMkLst>
            <pc:docMk/>
            <pc:sldMk cId="2590065153" sldId="2134805557"/>
            <ac:spMk id="14" creationId="{F6D5421A-81D2-7618-9294-F5F235CFCF9F}"/>
          </ac:spMkLst>
        </pc:spChg>
        <pc:spChg chg="add del mod">
          <ac:chgData name="Kazymyrov, Oleksandr" userId="2f620865-d50f-4a43-9142-cf92e53d3346" providerId="ADAL" clId="{E6C8470D-BE6D-467D-991E-4EF6980C8EA0}" dt="2023-10-02T11:33:13.834" v="2967"/>
          <ac:spMkLst>
            <pc:docMk/>
            <pc:sldMk cId="2590065153" sldId="2134805557"/>
            <ac:spMk id="15" creationId="{6E2F6821-4F93-1630-234A-DC9D0F23EFB8}"/>
          </ac:spMkLst>
        </pc:spChg>
        <pc:spChg chg="add del mod">
          <ac:chgData name="Kazymyrov, Oleksandr" userId="2f620865-d50f-4a43-9142-cf92e53d3346" providerId="ADAL" clId="{E6C8470D-BE6D-467D-991E-4EF6980C8EA0}" dt="2023-10-03T10:17:51.840" v="3041" actId="22"/>
          <ac:spMkLst>
            <pc:docMk/>
            <pc:sldMk cId="2590065153" sldId="2134805557"/>
            <ac:spMk id="16" creationId="{9A548C1B-C3DB-2992-08C9-2FF6E3A46898}"/>
          </ac:spMkLst>
        </pc:spChg>
        <pc:spChg chg="add del mod">
          <ac:chgData name="Kazymyrov, Oleksandr" userId="2f620865-d50f-4a43-9142-cf92e53d3346" providerId="ADAL" clId="{E6C8470D-BE6D-467D-991E-4EF6980C8EA0}" dt="2023-10-02T11:33:13.834" v="2967"/>
          <ac:spMkLst>
            <pc:docMk/>
            <pc:sldMk cId="2590065153" sldId="2134805557"/>
            <ac:spMk id="16" creationId="{B851FA9E-B7C5-D0C7-5592-0CBCF92677B2}"/>
          </ac:spMkLst>
        </pc:spChg>
        <pc:spChg chg="add del mod">
          <ac:chgData name="Kazymyrov, Oleksandr" userId="2f620865-d50f-4a43-9142-cf92e53d3346" providerId="ADAL" clId="{E6C8470D-BE6D-467D-991E-4EF6980C8EA0}" dt="2023-10-02T11:33:13.834" v="2967"/>
          <ac:spMkLst>
            <pc:docMk/>
            <pc:sldMk cId="2590065153" sldId="2134805557"/>
            <ac:spMk id="17" creationId="{B21718AC-1A7C-1AF2-46DD-F84C70D3AB00}"/>
          </ac:spMkLst>
        </pc:spChg>
        <pc:spChg chg="add del mod">
          <ac:chgData name="Kazymyrov, Oleksandr" userId="2f620865-d50f-4a43-9142-cf92e53d3346" providerId="ADAL" clId="{E6C8470D-BE6D-467D-991E-4EF6980C8EA0}" dt="2023-10-02T11:33:13.834" v="2967"/>
          <ac:spMkLst>
            <pc:docMk/>
            <pc:sldMk cId="2590065153" sldId="2134805557"/>
            <ac:spMk id="18" creationId="{E73B2B3E-360B-01DD-E576-94D77DAC0CDB}"/>
          </ac:spMkLst>
        </pc:spChg>
        <pc:spChg chg="add del mod">
          <ac:chgData name="Kazymyrov, Oleksandr" userId="2f620865-d50f-4a43-9142-cf92e53d3346" providerId="ADAL" clId="{E6C8470D-BE6D-467D-991E-4EF6980C8EA0}" dt="2023-10-03T10:19:08.402" v="3049" actId="22"/>
          <ac:spMkLst>
            <pc:docMk/>
            <pc:sldMk cId="2590065153" sldId="2134805557"/>
            <ac:spMk id="20" creationId="{2F71636C-EAEA-81A2-B3C6-720969E71C93}"/>
          </ac:spMkLst>
        </pc:spChg>
        <pc:picChg chg="add mod ord">
          <ac:chgData name="Kazymyrov, Oleksandr" userId="2f620865-d50f-4a43-9142-cf92e53d3346" providerId="ADAL" clId="{E6C8470D-BE6D-467D-991E-4EF6980C8EA0}" dt="2023-10-03T10:19:37.819" v="3053" actId="1440"/>
          <ac:picMkLst>
            <pc:docMk/>
            <pc:sldMk cId="2590065153" sldId="2134805557"/>
            <ac:picMk id="8" creationId="{4C115987-D886-8DB5-C01E-33B84ACAE6A4}"/>
          </ac:picMkLst>
        </pc:picChg>
        <pc:picChg chg="add del mod ord">
          <ac:chgData name="Kazymyrov, Oleksandr" userId="2f620865-d50f-4a43-9142-cf92e53d3346" providerId="ADAL" clId="{E6C8470D-BE6D-467D-991E-4EF6980C8EA0}" dt="2023-10-03T10:17:50.668" v="3039" actId="478"/>
          <ac:picMkLst>
            <pc:docMk/>
            <pc:sldMk cId="2590065153" sldId="2134805557"/>
            <ac:picMk id="12" creationId="{E0749BDB-BBD0-519D-F565-D1DE173EC282}"/>
          </ac:picMkLst>
        </pc:picChg>
        <pc:picChg chg="add del mod ord">
          <ac:chgData name="Kazymyrov, Oleksandr" userId="2f620865-d50f-4a43-9142-cf92e53d3346" providerId="ADAL" clId="{E6C8470D-BE6D-467D-991E-4EF6980C8EA0}" dt="2023-10-03T10:18:54.587" v="3047" actId="478"/>
          <ac:picMkLst>
            <pc:docMk/>
            <pc:sldMk cId="2590065153" sldId="2134805557"/>
            <ac:picMk id="18" creationId="{A38894AF-88F7-6EC5-DE76-80756BAE04F6}"/>
          </ac:picMkLst>
        </pc:picChg>
        <pc:picChg chg="add mod ord">
          <ac:chgData name="Kazymyrov, Oleksandr" userId="2f620865-d50f-4a43-9142-cf92e53d3346" providerId="ADAL" clId="{E6C8470D-BE6D-467D-991E-4EF6980C8EA0}" dt="2023-10-03T10:19:37.819" v="3053" actId="1440"/>
          <ac:picMkLst>
            <pc:docMk/>
            <pc:sldMk cId="2590065153" sldId="2134805557"/>
            <ac:picMk id="22" creationId="{2E3685A0-57C8-AB7F-CD0D-472BD475A4CF}"/>
          </ac:picMkLst>
        </pc:picChg>
      </pc:sldChg>
      <pc:sldChg chg="addSp delSp modSp add mod modClrScheme chgLayout">
        <pc:chgData name="Kazymyrov, Oleksandr" userId="2f620865-d50f-4a43-9142-cf92e53d3346" providerId="ADAL" clId="{E6C8470D-BE6D-467D-991E-4EF6980C8EA0}" dt="2023-10-03T10:19:34.159" v="3052" actId="1440"/>
        <pc:sldMkLst>
          <pc:docMk/>
          <pc:sldMk cId="330752856" sldId="2134805558"/>
        </pc:sldMkLst>
        <pc:spChg chg="add del mod">
          <ac:chgData name="Kazymyrov, Oleksandr" userId="2f620865-d50f-4a43-9142-cf92e53d3346" providerId="ADAL" clId="{E6C8470D-BE6D-467D-991E-4EF6980C8EA0}" dt="2023-10-03T10:15:46.290" v="3019" actId="22"/>
          <ac:spMkLst>
            <pc:docMk/>
            <pc:sldMk cId="330752856" sldId="2134805558"/>
            <ac:spMk id="3" creationId="{582EFB31-1E2B-50CC-2DC0-659A141192EC}"/>
          </ac:spMkLst>
        </pc:spChg>
        <pc:spChg chg="mod ord">
          <ac:chgData name="Kazymyrov, Oleksandr" userId="2f620865-d50f-4a43-9142-cf92e53d3346" providerId="ADAL" clId="{E6C8470D-BE6D-467D-991E-4EF6980C8EA0}" dt="2023-10-03T10:16:56.330" v="3028" actId="700"/>
          <ac:spMkLst>
            <pc:docMk/>
            <pc:sldMk cId="330752856" sldId="2134805558"/>
            <ac:spMk id="5" creationId="{7D0AFEBE-FD38-4953-FE7E-099D15061F02}"/>
          </ac:spMkLst>
        </pc:spChg>
        <pc:spChg chg="add del mod ord">
          <ac:chgData name="Kazymyrov, Oleksandr" userId="2f620865-d50f-4a43-9142-cf92e53d3346" providerId="ADAL" clId="{E6C8470D-BE6D-467D-991E-4EF6980C8EA0}" dt="2023-10-03T10:17:05.812" v="3030" actId="478"/>
          <ac:spMkLst>
            <pc:docMk/>
            <pc:sldMk cId="330752856" sldId="2134805558"/>
            <ac:spMk id="6" creationId="{4AC1E988-B91E-4A47-60FA-D4AB0921DFFF}"/>
          </ac:spMkLst>
        </pc:spChg>
        <pc:spChg chg="add del mod ord">
          <ac:chgData name="Kazymyrov, Oleksandr" userId="2f620865-d50f-4a43-9142-cf92e53d3346" providerId="ADAL" clId="{E6C8470D-BE6D-467D-991E-4EF6980C8EA0}" dt="2023-10-03T10:16:28.941" v="3021" actId="700"/>
          <ac:spMkLst>
            <pc:docMk/>
            <pc:sldMk cId="330752856" sldId="2134805558"/>
            <ac:spMk id="9" creationId="{22595C32-B5B1-EE08-F126-9731A47167DB}"/>
          </ac:spMkLst>
        </pc:spChg>
        <pc:spChg chg="add del mod ord">
          <ac:chgData name="Kazymyrov, Oleksandr" userId="2f620865-d50f-4a43-9142-cf92e53d3346" providerId="ADAL" clId="{E6C8470D-BE6D-467D-991E-4EF6980C8EA0}" dt="2023-10-03T10:18:05.458" v="3042" actId="22"/>
          <ac:spMkLst>
            <pc:docMk/>
            <pc:sldMk cId="330752856" sldId="2134805558"/>
            <ac:spMk id="10" creationId="{6BA5818A-19EE-F3E7-14B3-C42EBFDCB7CE}"/>
          </ac:spMkLst>
        </pc:spChg>
        <pc:spChg chg="add mod">
          <ac:chgData name="Kazymyrov, Oleksandr" userId="2f620865-d50f-4a43-9142-cf92e53d3346" providerId="ADAL" clId="{E6C8470D-BE6D-467D-991E-4EF6980C8EA0}" dt="2023-10-03T10:17:29.243" v="3036" actId="20577"/>
          <ac:spMkLst>
            <pc:docMk/>
            <pc:sldMk cId="330752856" sldId="2134805558"/>
            <ac:spMk id="12" creationId="{2A562C8F-10AD-D008-61E3-8DE4E00F4D4A}"/>
          </ac:spMkLst>
        </pc:spChg>
        <pc:spChg chg="add del mod">
          <ac:chgData name="Kazymyrov, Oleksandr" userId="2f620865-d50f-4a43-9142-cf92e53d3346" providerId="ADAL" clId="{E6C8470D-BE6D-467D-991E-4EF6980C8EA0}" dt="2023-10-03T10:18:10.067" v="3044" actId="22"/>
          <ac:spMkLst>
            <pc:docMk/>
            <pc:sldMk cId="330752856" sldId="2134805558"/>
            <ac:spMk id="16" creationId="{6ACBBC48-A809-A844-2706-0229D37A0696}"/>
          </ac:spMkLst>
        </pc:spChg>
        <pc:spChg chg="add del mod">
          <ac:chgData name="Kazymyrov, Oleksandr" userId="2f620865-d50f-4a43-9142-cf92e53d3346" providerId="ADAL" clId="{E6C8470D-BE6D-467D-991E-4EF6980C8EA0}" dt="2023-10-03T10:19:23.093" v="3050" actId="22"/>
          <ac:spMkLst>
            <pc:docMk/>
            <pc:sldMk cId="330752856" sldId="2134805558"/>
            <ac:spMk id="20" creationId="{9AFC7F98-3A25-4899-3B7E-FEE58EB90116}"/>
          </ac:spMkLst>
        </pc:spChg>
        <pc:picChg chg="add del mod ord">
          <ac:chgData name="Kazymyrov, Oleksandr" userId="2f620865-d50f-4a43-9142-cf92e53d3346" providerId="ADAL" clId="{E6C8470D-BE6D-467D-991E-4EF6980C8EA0}" dt="2023-10-03T10:17:24.923" v="3031" actId="478"/>
          <ac:picMkLst>
            <pc:docMk/>
            <pc:sldMk cId="330752856" sldId="2134805558"/>
            <ac:picMk id="7" creationId="{DF7079A4-46A9-5EAA-03B3-04C9B47FD415}"/>
          </ac:picMkLst>
        </pc:picChg>
        <pc:picChg chg="del">
          <ac:chgData name="Kazymyrov, Oleksandr" userId="2f620865-d50f-4a43-9142-cf92e53d3346" providerId="ADAL" clId="{E6C8470D-BE6D-467D-991E-4EF6980C8EA0}" dt="2023-10-03T10:15:44.908" v="3017" actId="478"/>
          <ac:picMkLst>
            <pc:docMk/>
            <pc:sldMk cId="330752856" sldId="2134805558"/>
            <ac:picMk id="8" creationId="{4C115987-D886-8DB5-C01E-33B84ACAE6A4}"/>
          </ac:picMkLst>
        </pc:picChg>
        <pc:picChg chg="add del mod ord">
          <ac:chgData name="Kazymyrov, Oleksandr" userId="2f620865-d50f-4a43-9142-cf92e53d3346" providerId="ADAL" clId="{E6C8470D-BE6D-467D-991E-4EF6980C8EA0}" dt="2023-10-03T10:18:07.777" v="3043" actId="478"/>
          <ac:picMkLst>
            <pc:docMk/>
            <pc:sldMk cId="330752856" sldId="2134805558"/>
            <ac:picMk id="14" creationId="{DF29F7D5-93FB-7C1A-837B-2829AE9A4B11}"/>
          </ac:picMkLst>
        </pc:picChg>
        <pc:picChg chg="add del mod ord">
          <ac:chgData name="Kazymyrov, Oleksandr" userId="2f620865-d50f-4a43-9142-cf92e53d3346" providerId="ADAL" clId="{E6C8470D-BE6D-467D-991E-4EF6980C8EA0}" dt="2023-10-03T10:18:52.537" v="3046" actId="478"/>
          <ac:picMkLst>
            <pc:docMk/>
            <pc:sldMk cId="330752856" sldId="2134805558"/>
            <ac:picMk id="18" creationId="{A6D5F74B-7E13-EA1B-92BF-BD6100766BBB}"/>
          </ac:picMkLst>
        </pc:picChg>
        <pc:picChg chg="add mod ord">
          <ac:chgData name="Kazymyrov, Oleksandr" userId="2f620865-d50f-4a43-9142-cf92e53d3346" providerId="ADAL" clId="{E6C8470D-BE6D-467D-991E-4EF6980C8EA0}" dt="2023-10-03T10:19:34.159" v="3052" actId="1440"/>
          <ac:picMkLst>
            <pc:docMk/>
            <pc:sldMk cId="330752856" sldId="2134805558"/>
            <ac:picMk id="22" creationId="{01219160-52FC-BECA-B3C2-D0CEEEE05686}"/>
          </ac:picMkLst>
        </pc:picChg>
      </pc:sldChg>
      <pc:sldChg chg="add del">
        <pc:chgData name="Kazymyrov, Oleksandr" userId="2f620865-d50f-4a43-9142-cf92e53d3346" providerId="ADAL" clId="{E6C8470D-BE6D-467D-991E-4EF6980C8EA0}" dt="2023-10-03T10:15:11.431" v="3007" actId="2890"/>
        <pc:sldMkLst>
          <pc:docMk/>
          <pc:sldMk cId="379655444" sldId="2134805558"/>
        </pc:sldMkLst>
      </pc:sldChg>
      <pc:sldChg chg="addSp delSp modSp add del mod">
        <pc:chgData name="Kazymyrov, Oleksandr" userId="2f620865-d50f-4a43-9142-cf92e53d3346" providerId="ADAL" clId="{E6C8470D-BE6D-467D-991E-4EF6980C8EA0}" dt="2023-10-04T14:02:30.604" v="4233" actId="47"/>
        <pc:sldMkLst>
          <pc:docMk/>
          <pc:sldMk cId="1608269214" sldId="2134805559"/>
        </pc:sldMkLst>
        <pc:spChg chg="mod">
          <ac:chgData name="Kazymyrov, Oleksandr" userId="2f620865-d50f-4a43-9142-cf92e53d3346" providerId="ADAL" clId="{E6C8470D-BE6D-467D-991E-4EF6980C8EA0}" dt="2023-10-03T13:44:53.301" v="3067" actId="20577"/>
          <ac:spMkLst>
            <pc:docMk/>
            <pc:sldMk cId="1608269214" sldId="2134805559"/>
            <ac:spMk id="2" creationId="{BD24B08D-2DF3-B952-11B6-683EEB4DDD2A}"/>
          </ac:spMkLst>
        </pc:spChg>
        <pc:spChg chg="mod">
          <ac:chgData name="Kazymyrov, Oleksandr" userId="2f620865-d50f-4a43-9142-cf92e53d3346" providerId="ADAL" clId="{E6C8470D-BE6D-467D-991E-4EF6980C8EA0}" dt="2023-10-03T13:44:54.235" v="3068"/>
          <ac:spMkLst>
            <pc:docMk/>
            <pc:sldMk cId="1608269214" sldId="2134805559"/>
            <ac:spMk id="3" creationId="{95201283-2436-1D4D-113F-1A611ED5AF6C}"/>
          </ac:spMkLst>
        </pc:spChg>
        <pc:graphicFrameChg chg="add del modGraphic">
          <ac:chgData name="Kazymyrov, Oleksandr" userId="2f620865-d50f-4a43-9142-cf92e53d3346" providerId="ADAL" clId="{E6C8470D-BE6D-467D-991E-4EF6980C8EA0}" dt="2023-10-03T14:12:38.240" v="3102" actId="478"/>
          <ac:graphicFrameMkLst>
            <pc:docMk/>
            <pc:sldMk cId="1608269214" sldId="2134805559"/>
            <ac:graphicFrameMk id="5" creationId="{AA0918D9-E78C-AE47-81F3-F1E70C63FCCB}"/>
          </ac:graphicFrameMkLst>
        </pc:graphicFrameChg>
      </pc:sldChg>
      <pc:sldChg chg="addSp delSp modSp add mod">
        <pc:chgData name="Kazymyrov, Oleksandr" userId="2f620865-d50f-4a43-9142-cf92e53d3346" providerId="ADAL" clId="{E6C8470D-BE6D-467D-991E-4EF6980C8EA0}" dt="2023-10-04T14:18:24.354" v="4266" actId="20577"/>
        <pc:sldMkLst>
          <pc:docMk/>
          <pc:sldMk cId="1771062711" sldId="2134805560"/>
        </pc:sldMkLst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2" creationId="{E527C74E-56AA-476F-97A2-A1B2D169E02B}"/>
          </ac:spMkLst>
        </pc:spChg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3" creationId="{8CAD0399-13EF-7B21-50CB-045A28E5ECF4}"/>
          </ac:spMkLst>
        </pc:spChg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5" creationId="{ED30ADBD-8D69-9CAA-FBFB-4EF7746BD06C}"/>
          </ac:spMkLst>
        </pc:spChg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6" creationId="{F007FF09-09DC-871B-DA33-4ACAA69DC542}"/>
          </ac:spMkLst>
        </pc:spChg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8" creationId="{4A292173-AD96-7C87-2AF1-E9D360771F54}"/>
          </ac:spMkLst>
        </pc:spChg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10" creationId="{7A2819A6-F900-4EC0-02E3-BC7A3CFCC234}"/>
          </ac:spMkLst>
        </pc:spChg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11" creationId="{8376284A-F692-6C65-CA85-7D16F80E9395}"/>
          </ac:spMkLst>
        </pc:spChg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12" creationId="{6D8B0675-4782-44FF-BCD9-900D9389E35B}"/>
          </ac:spMkLst>
        </pc:spChg>
        <pc:spChg chg="add mod">
          <ac:chgData name="Kazymyrov, Oleksandr" userId="2f620865-d50f-4a43-9142-cf92e53d3346" providerId="ADAL" clId="{E6C8470D-BE6D-467D-991E-4EF6980C8EA0}" dt="2023-10-04T14:18:24.354" v="4266" actId="20577"/>
          <ac:spMkLst>
            <pc:docMk/>
            <pc:sldMk cId="1771062711" sldId="2134805560"/>
            <ac:spMk id="15" creationId="{1F672157-BD2B-51EE-4B6A-CBA9099E99CE}"/>
          </ac:spMkLst>
        </pc:spChg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17" creationId="{829A3FB9-62BD-4443-A708-645DE3F29807}"/>
          </ac:spMkLst>
        </pc:spChg>
        <pc:spChg chg="add mod">
          <ac:chgData name="Kazymyrov, Oleksandr" userId="2f620865-d50f-4a43-9142-cf92e53d3346" providerId="ADAL" clId="{E6C8470D-BE6D-467D-991E-4EF6980C8EA0}" dt="2023-10-03T14:19:35.830" v="3164" actId="207"/>
          <ac:spMkLst>
            <pc:docMk/>
            <pc:sldMk cId="1771062711" sldId="2134805560"/>
            <ac:spMk id="19" creationId="{77F3912F-80B2-8753-53A7-7D5CA2681742}"/>
          </ac:spMkLst>
        </pc:spChg>
        <pc:spChg chg="add mod">
          <ac:chgData name="Kazymyrov, Oleksandr" userId="2f620865-d50f-4a43-9142-cf92e53d3346" providerId="ADAL" clId="{E6C8470D-BE6D-467D-991E-4EF6980C8EA0}" dt="2023-10-03T14:19:49.716" v="3167" actId="14100"/>
          <ac:spMkLst>
            <pc:docMk/>
            <pc:sldMk cId="1771062711" sldId="2134805560"/>
            <ac:spMk id="20" creationId="{AAAC2D6F-F354-E191-328A-E5DB0F1A30E3}"/>
          </ac:spMkLst>
        </pc:spChg>
        <pc:spChg chg="add mod">
          <ac:chgData name="Kazymyrov, Oleksandr" userId="2f620865-d50f-4a43-9142-cf92e53d3346" providerId="ADAL" clId="{E6C8470D-BE6D-467D-991E-4EF6980C8EA0}" dt="2023-10-03T14:19:57.995" v="3170" actId="14100"/>
          <ac:spMkLst>
            <pc:docMk/>
            <pc:sldMk cId="1771062711" sldId="2134805560"/>
            <ac:spMk id="21" creationId="{D3C53EE4-C7E9-0CB2-6A04-A78C8F61F441}"/>
          </ac:spMkLst>
        </pc:spChg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22" creationId="{99D02388-73A7-7B04-F224-3805F2CA982C}"/>
          </ac:spMkLst>
        </pc:spChg>
        <pc:spChg chg="add mod">
          <ac:chgData name="Kazymyrov, Oleksandr" userId="2f620865-d50f-4a43-9142-cf92e53d3346" providerId="ADAL" clId="{E6C8470D-BE6D-467D-991E-4EF6980C8EA0}" dt="2023-10-03T14:20:33.633" v="3174" actId="14100"/>
          <ac:spMkLst>
            <pc:docMk/>
            <pc:sldMk cId="1771062711" sldId="2134805560"/>
            <ac:spMk id="23" creationId="{2AC186F8-DD1B-FE38-33AF-69CCC8B86CEF}"/>
          </ac:spMkLst>
        </pc:spChg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24" creationId="{8741449A-56AA-371E-FBB6-3CC3DC4CE7B8}"/>
          </ac:spMkLst>
        </pc:spChg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27" creationId="{4F97953B-9615-6877-1598-F24C4E2FAFCF}"/>
          </ac:spMkLst>
        </pc:spChg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63" creationId="{CE7EB4BF-3F15-4130-8135-1847D99DABD2}"/>
          </ac:spMkLst>
        </pc:spChg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65" creationId="{F8C9EE41-3DF4-43C8-A78F-60826EF7C7D7}"/>
          </ac:spMkLst>
        </pc:spChg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75" creationId="{1D0BF95C-17E0-4133-B446-237838C51B45}"/>
          </ac:spMkLst>
        </pc:spChg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77" creationId="{B03DFCAD-9F75-45FF-B7AF-7331755659A2}"/>
          </ac:spMkLst>
        </pc:spChg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79" creationId="{1F6BEC33-572A-45FA-AD28-11A1692D9935}"/>
          </ac:spMkLst>
        </pc:spChg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113" creationId="{9F00AAF8-46CB-4623-926F-5803C01BF720}"/>
          </ac:spMkLst>
        </pc:spChg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114" creationId="{2F49622A-4506-4D88-BA8F-CDD6CC81C795}"/>
          </ac:spMkLst>
        </pc:spChg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115" creationId="{79C1FFBC-FF1B-46A2-ABB3-F8A1534E6BB6}"/>
          </ac:spMkLst>
        </pc:spChg>
        <pc:spChg chg="del">
          <ac:chgData name="Kazymyrov, Oleksandr" userId="2f620865-d50f-4a43-9142-cf92e53d3346" providerId="ADAL" clId="{E6C8470D-BE6D-467D-991E-4EF6980C8EA0}" dt="2023-10-03T14:17:42.749" v="3104" actId="478"/>
          <ac:spMkLst>
            <pc:docMk/>
            <pc:sldMk cId="1771062711" sldId="2134805560"/>
            <ac:spMk id="136" creationId="{7726ADA1-5009-4FAE-A264-6B03FCAF772D}"/>
          </ac:spMkLst>
        </pc:spChg>
        <pc:picChg chg="del">
          <ac:chgData name="Kazymyrov, Oleksandr" userId="2f620865-d50f-4a43-9142-cf92e53d3346" providerId="ADAL" clId="{E6C8470D-BE6D-467D-991E-4EF6980C8EA0}" dt="2023-10-03T14:17:42.749" v="3104" actId="478"/>
          <ac:picMkLst>
            <pc:docMk/>
            <pc:sldMk cId="1771062711" sldId="2134805560"/>
            <ac:picMk id="4" creationId="{BB32D1C5-E8CE-4434-A3AE-70B80F32A727}"/>
          </ac:picMkLst>
        </pc:picChg>
        <pc:picChg chg="del">
          <ac:chgData name="Kazymyrov, Oleksandr" userId="2f620865-d50f-4a43-9142-cf92e53d3346" providerId="ADAL" clId="{E6C8470D-BE6D-467D-991E-4EF6980C8EA0}" dt="2023-10-03T14:17:42.749" v="3104" actId="478"/>
          <ac:picMkLst>
            <pc:docMk/>
            <pc:sldMk cId="1771062711" sldId="2134805560"/>
            <ac:picMk id="9" creationId="{314129A2-95E9-D4AF-3442-F456B553233E}"/>
          </ac:picMkLst>
        </pc:picChg>
        <pc:picChg chg="del">
          <ac:chgData name="Kazymyrov, Oleksandr" userId="2f620865-d50f-4a43-9142-cf92e53d3346" providerId="ADAL" clId="{E6C8470D-BE6D-467D-991E-4EF6980C8EA0}" dt="2023-10-03T14:17:42.749" v="3104" actId="478"/>
          <ac:picMkLst>
            <pc:docMk/>
            <pc:sldMk cId="1771062711" sldId="2134805560"/>
            <ac:picMk id="14" creationId="{52739693-D9F6-4538-A746-B3B49CBE78E5}"/>
          </ac:picMkLst>
        </pc:picChg>
        <pc:picChg chg="add mod modCrop">
          <ac:chgData name="Kazymyrov, Oleksandr" userId="2f620865-d50f-4a43-9142-cf92e53d3346" providerId="ADAL" clId="{E6C8470D-BE6D-467D-991E-4EF6980C8EA0}" dt="2023-10-03T14:18:48.450" v="3161" actId="1076"/>
          <ac:picMkLst>
            <pc:docMk/>
            <pc:sldMk cId="1771062711" sldId="2134805560"/>
            <ac:picMk id="18" creationId="{313B6D32-1123-1ACB-B656-512029CA1A20}"/>
          </ac:picMkLst>
        </pc:picChg>
        <pc:picChg chg="del">
          <ac:chgData name="Kazymyrov, Oleksandr" userId="2f620865-d50f-4a43-9142-cf92e53d3346" providerId="ADAL" clId="{E6C8470D-BE6D-467D-991E-4EF6980C8EA0}" dt="2023-10-03T14:17:42.749" v="3104" actId="478"/>
          <ac:picMkLst>
            <pc:docMk/>
            <pc:sldMk cId="1771062711" sldId="2134805560"/>
            <ac:picMk id="28" creationId="{C48F5F14-C1B3-C469-9899-B1FA3AC188EB}"/>
          </ac:picMkLst>
        </pc:picChg>
        <pc:picChg chg="del">
          <ac:chgData name="Kazymyrov, Oleksandr" userId="2f620865-d50f-4a43-9142-cf92e53d3346" providerId="ADAL" clId="{E6C8470D-BE6D-467D-991E-4EF6980C8EA0}" dt="2023-10-03T14:17:42.749" v="3104" actId="478"/>
          <ac:picMkLst>
            <pc:docMk/>
            <pc:sldMk cId="1771062711" sldId="2134805560"/>
            <ac:picMk id="34" creationId="{2320008F-8C58-44B5-86AD-1C18E88348CD}"/>
          </ac:picMkLst>
        </pc:picChg>
        <pc:picChg chg="del">
          <ac:chgData name="Kazymyrov, Oleksandr" userId="2f620865-d50f-4a43-9142-cf92e53d3346" providerId="ADAL" clId="{E6C8470D-BE6D-467D-991E-4EF6980C8EA0}" dt="2023-10-03T14:17:42.749" v="3104" actId="478"/>
          <ac:picMkLst>
            <pc:docMk/>
            <pc:sldMk cId="1771062711" sldId="2134805560"/>
            <ac:picMk id="35" creationId="{E56950EF-70BE-4E5D-97FF-ACCA6EE8CD5C}"/>
          </ac:picMkLst>
        </pc:picChg>
        <pc:picChg chg="del">
          <ac:chgData name="Kazymyrov, Oleksandr" userId="2f620865-d50f-4a43-9142-cf92e53d3346" providerId="ADAL" clId="{E6C8470D-BE6D-467D-991E-4EF6980C8EA0}" dt="2023-10-03T14:17:42.749" v="3104" actId="478"/>
          <ac:picMkLst>
            <pc:docMk/>
            <pc:sldMk cId="1771062711" sldId="2134805560"/>
            <ac:picMk id="37" creationId="{F1935FB5-E3A8-F19F-20AD-738C199792A2}"/>
          </ac:picMkLst>
        </pc:picChg>
        <pc:picChg chg="del">
          <ac:chgData name="Kazymyrov, Oleksandr" userId="2f620865-d50f-4a43-9142-cf92e53d3346" providerId="ADAL" clId="{E6C8470D-BE6D-467D-991E-4EF6980C8EA0}" dt="2023-10-03T14:17:42.749" v="3104" actId="478"/>
          <ac:picMkLst>
            <pc:docMk/>
            <pc:sldMk cId="1771062711" sldId="2134805560"/>
            <ac:picMk id="39" creationId="{B0993203-75F4-86B5-B369-08EA46FA6C49}"/>
          </ac:picMkLst>
        </pc:picChg>
        <pc:picChg chg="del">
          <ac:chgData name="Kazymyrov, Oleksandr" userId="2f620865-d50f-4a43-9142-cf92e53d3346" providerId="ADAL" clId="{E6C8470D-BE6D-467D-991E-4EF6980C8EA0}" dt="2023-10-03T14:17:42.749" v="3104" actId="478"/>
          <ac:picMkLst>
            <pc:docMk/>
            <pc:sldMk cId="1771062711" sldId="2134805560"/>
            <ac:picMk id="40" creationId="{C7B75EA3-58A8-6758-B99E-FE6515425A36}"/>
          </ac:picMkLst>
        </pc:picChg>
        <pc:picChg chg="del">
          <ac:chgData name="Kazymyrov, Oleksandr" userId="2f620865-d50f-4a43-9142-cf92e53d3346" providerId="ADAL" clId="{E6C8470D-BE6D-467D-991E-4EF6980C8EA0}" dt="2023-10-03T14:17:42.749" v="3104" actId="478"/>
          <ac:picMkLst>
            <pc:docMk/>
            <pc:sldMk cId="1771062711" sldId="2134805560"/>
            <ac:picMk id="49" creationId="{3E8BA5C5-ED7E-47F2-92A1-A18970E37254}"/>
          </ac:picMkLst>
        </pc:picChg>
        <pc:picChg chg="del">
          <ac:chgData name="Kazymyrov, Oleksandr" userId="2f620865-d50f-4a43-9142-cf92e53d3346" providerId="ADAL" clId="{E6C8470D-BE6D-467D-991E-4EF6980C8EA0}" dt="2023-10-03T14:17:42.749" v="3104" actId="478"/>
          <ac:picMkLst>
            <pc:docMk/>
            <pc:sldMk cId="1771062711" sldId="2134805560"/>
            <ac:picMk id="56" creationId="{7E1C9F5B-A9F1-4804-B311-3EE55D3DCE36}"/>
          </ac:picMkLst>
        </pc:picChg>
        <pc:picChg chg="del">
          <ac:chgData name="Kazymyrov, Oleksandr" userId="2f620865-d50f-4a43-9142-cf92e53d3346" providerId="ADAL" clId="{E6C8470D-BE6D-467D-991E-4EF6980C8EA0}" dt="2023-10-03T14:17:42.749" v="3104" actId="478"/>
          <ac:picMkLst>
            <pc:docMk/>
            <pc:sldMk cId="1771062711" sldId="2134805560"/>
            <ac:picMk id="64" creationId="{FA01E88C-6220-47E7-99A6-1773CB5680C2}"/>
          </ac:picMkLst>
        </pc:picChg>
        <pc:picChg chg="del">
          <ac:chgData name="Kazymyrov, Oleksandr" userId="2f620865-d50f-4a43-9142-cf92e53d3346" providerId="ADAL" clId="{E6C8470D-BE6D-467D-991E-4EF6980C8EA0}" dt="2023-10-03T14:17:42.749" v="3104" actId="478"/>
          <ac:picMkLst>
            <pc:docMk/>
            <pc:sldMk cId="1771062711" sldId="2134805560"/>
            <ac:picMk id="66" creationId="{BC76252A-9D07-4509-9D9D-61F26B0CE541}"/>
          </ac:picMkLst>
        </pc:picChg>
        <pc:picChg chg="del">
          <ac:chgData name="Kazymyrov, Oleksandr" userId="2f620865-d50f-4a43-9142-cf92e53d3346" providerId="ADAL" clId="{E6C8470D-BE6D-467D-991E-4EF6980C8EA0}" dt="2023-10-03T14:17:42.749" v="3104" actId="478"/>
          <ac:picMkLst>
            <pc:docMk/>
            <pc:sldMk cId="1771062711" sldId="2134805560"/>
            <ac:picMk id="72" creationId="{CFDE03D8-EFEF-4187-8B76-07B8A281A1C5}"/>
          </ac:picMkLst>
        </pc:picChg>
        <pc:picChg chg="del">
          <ac:chgData name="Kazymyrov, Oleksandr" userId="2f620865-d50f-4a43-9142-cf92e53d3346" providerId="ADAL" clId="{E6C8470D-BE6D-467D-991E-4EF6980C8EA0}" dt="2023-10-03T14:17:42.749" v="3104" actId="478"/>
          <ac:picMkLst>
            <pc:docMk/>
            <pc:sldMk cId="1771062711" sldId="2134805560"/>
            <ac:picMk id="76" creationId="{F47068B6-0D73-4F54-AF7F-AB364D10C225}"/>
          </ac:picMkLst>
        </pc:picChg>
        <pc:picChg chg="del">
          <ac:chgData name="Kazymyrov, Oleksandr" userId="2f620865-d50f-4a43-9142-cf92e53d3346" providerId="ADAL" clId="{E6C8470D-BE6D-467D-991E-4EF6980C8EA0}" dt="2023-10-03T14:17:42.749" v="3104" actId="478"/>
          <ac:picMkLst>
            <pc:docMk/>
            <pc:sldMk cId="1771062711" sldId="2134805560"/>
            <ac:picMk id="78" creationId="{C31178A9-E819-4133-B3AE-8358F2D6640E}"/>
          </ac:picMkLst>
        </pc:picChg>
        <pc:picChg chg="del">
          <ac:chgData name="Kazymyrov, Oleksandr" userId="2f620865-d50f-4a43-9142-cf92e53d3346" providerId="ADAL" clId="{E6C8470D-BE6D-467D-991E-4EF6980C8EA0}" dt="2023-10-03T14:17:42.749" v="3104" actId="478"/>
          <ac:picMkLst>
            <pc:docMk/>
            <pc:sldMk cId="1771062711" sldId="2134805560"/>
            <ac:picMk id="80" creationId="{DC4F929D-B2B1-40C8-9408-FAF3ADAD1D2E}"/>
          </ac:picMkLst>
        </pc:picChg>
        <pc:picChg chg="del">
          <ac:chgData name="Kazymyrov, Oleksandr" userId="2f620865-d50f-4a43-9142-cf92e53d3346" providerId="ADAL" clId="{E6C8470D-BE6D-467D-991E-4EF6980C8EA0}" dt="2023-10-03T14:17:42.749" v="3104" actId="478"/>
          <ac:picMkLst>
            <pc:docMk/>
            <pc:sldMk cId="1771062711" sldId="2134805560"/>
            <ac:picMk id="81" creationId="{1BD5E27F-1DA3-4844-A903-20C03B6742EC}"/>
          </ac:picMkLst>
        </pc:picChg>
        <pc:picChg chg="del">
          <ac:chgData name="Kazymyrov, Oleksandr" userId="2f620865-d50f-4a43-9142-cf92e53d3346" providerId="ADAL" clId="{E6C8470D-BE6D-467D-991E-4EF6980C8EA0}" dt="2023-10-03T14:17:42.749" v="3104" actId="478"/>
          <ac:picMkLst>
            <pc:docMk/>
            <pc:sldMk cId="1771062711" sldId="2134805560"/>
            <ac:picMk id="82" creationId="{2C36E8B4-0C52-4972-9971-4D5B88ACBA4F}"/>
          </ac:picMkLst>
        </pc:picChg>
        <pc:picChg chg="del">
          <ac:chgData name="Kazymyrov, Oleksandr" userId="2f620865-d50f-4a43-9142-cf92e53d3346" providerId="ADAL" clId="{E6C8470D-BE6D-467D-991E-4EF6980C8EA0}" dt="2023-10-03T14:17:42.749" v="3104" actId="478"/>
          <ac:picMkLst>
            <pc:docMk/>
            <pc:sldMk cId="1771062711" sldId="2134805560"/>
            <ac:picMk id="109" creationId="{3DB0FC4A-7D7B-4014-B497-EF3E8B3872B5}"/>
          </ac:picMkLst>
        </pc:picChg>
        <pc:cxnChg chg="del">
          <ac:chgData name="Kazymyrov, Oleksandr" userId="2f620865-d50f-4a43-9142-cf92e53d3346" providerId="ADAL" clId="{E6C8470D-BE6D-467D-991E-4EF6980C8EA0}" dt="2023-10-03T14:17:42.749" v="3104" actId="478"/>
          <ac:cxnSpMkLst>
            <pc:docMk/>
            <pc:sldMk cId="1771062711" sldId="2134805560"/>
            <ac:cxnSpMk id="7" creationId="{0A4E4C3A-844E-48CA-B98D-2ABD55F6FC83}"/>
          </ac:cxnSpMkLst>
        </pc:cxnChg>
        <pc:cxnChg chg="del">
          <ac:chgData name="Kazymyrov, Oleksandr" userId="2f620865-d50f-4a43-9142-cf92e53d3346" providerId="ADAL" clId="{E6C8470D-BE6D-467D-991E-4EF6980C8EA0}" dt="2023-10-03T14:17:42.749" v="3104" actId="478"/>
          <ac:cxnSpMkLst>
            <pc:docMk/>
            <pc:sldMk cId="1771062711" sldId="2134805560"/>
            <ac:cxnSpMk id="25" creationId="{172E36D9-FFC3-A488-84A7-D6F9370CC3F5}"/>
          </ac:cxnSpMkLst>
        </pc:cxnChg>
        <pc:cxnChg chg="del">
          <ac:chgData name="Kazymyrov, Oleksandr" userId="2f620865-d50f-4a43-9142-cf92e53d3346" providerId="ADAL" clId="{E6C8470D-BE6D-467D-991E-4EF6980C8EA0}" dt="2023-10-03T14:17:42.749" v="3104" actId="478"/>
          <ac:cxnSpMkLst>
            <pc:docMk/>
            <pc:sldMk cId="1771062711" sldId="2134805560"/>
            <ac:cxnSpMk id="43" creationId="{23063491-170C-0EFD-2279-FF062DAD57C1}"/>
          </ac:cxnSpMkLst>
        </pc:cxnChg>
        <pc:cxnChg chg="del">
          <ac:chgData name="Kazymyrov, Oleksandr" userId="2f620865-d50f-4a43-9142-cf92e53d3346" providerId="ADAL" clId="{E6C8470D-BE6D-467D-991E-4EF6980C8EA0}" dt="2023-10-03T14:17:42.749" v="3104" actId="478"/>
          <ac:cxnSpMkLst>
            <pc:docMk/>
            <pc:sldMk cId="1771062711" sldId="2134805560"/>
            <ac:cxnSpMk id="46" creationId="{39B537A7-0356-07D4-F3BA-6C9F9BA1262A}"/>
          </ac:cxnSpMkLst>
        </pc:cxnChg>
        <pc:cxnChg chg="del">
          <ac:chgData name="Kazymyrov, Oleksandr" userId="2f620865-d50f-4a43-9142-cf92e53d3346" providerId="ADAL" clId="{E6C8470D-BE6D-467D-991E-4EF6980C8EA0}" dt="2023-10-03T14:17:42.749" v="3104" actId="478"/>
          <ac:cxnSpMkLst>
            <pc:docMk/>
            <pc:sldMk cId="1771062711" sldId="2134805560"/>
            <ac:cxnSpMk id="51" creationId="{C2322542-5008-5B53-13BD-697029AB4232}"/>
          </ac:cxnSpMkLst>
        </pc:cxnChg>
        <pc:cxnChg chg="del">
          <ac:chgData name="Kazymyrov, Oleksandr" userId="2f620865-d50f-4a43-9142-cf92e53d3346" providerId="ADAL" clId="{E6C8470D-BE6D-467D-991E-4EF6980C8EA0}" dt="2023-10-03T14:17:42.749" v="3104" actId="478"/>
          <ac:cxnSpMkLst>
            <pc:docMk/>
            <pc:sldMk cId="1771062711" sldId="2134805560"/>
            <ac:cxnSpMk id="62" creationId="{C40B43BE-E20F-4712-8309-B68DE879958E}"/>
          </ac:cxnSpMkLst>
        </pc:cxnChg>
        <pc:cxnChg chg="del">
          <ac:chgData name="Kazymyrov, Oleksandr" userId="2f620865-d50f-4a43-9142-cf92e53d3346" providerId="ADAL" clId="{E6C8470D-BE6D-467D-991E-4EF6980C8EA0}" dt="2023-10-03T14:17:42.749" v="3104" actId="478"/>
          <ac:cxnSpMkLst>
            <pc:docMk/>
            <pc:sldMk cId="1771062711" sldId="2134805560"/>
            <ac:cxnSpMk id="69" creationId="{1DEF17DC-0D70-4286-987B-907211EB45F0}"/>
          </ac:cxnSpMkLst>
        </pc:cxnChg>
        <pc:cxnChg chg="del">
          <ac:chgData name="Kazymyrov, Oleksandr" userId="2f620865-d50f-4a43-9142-cf92e53d3346" providerId="ADAL" clId="{E6C8470D-BE6D-467D-991E-4EF6980C8EA0}" dt="2023-10-03T14:17:42.749" v="3104" actId="478"/>
          <ac:cxnSpMkLst>
            <pc:docMk/>
            <pc:sldMk cId="1771062711" sldId="2134805560"/>
            <ac:cxnSpMk id="87" creationId="{EFDBF4D5-3A2B-4FE7-8CB9-E5F1B4AFD977}"/>
          </ac:cxnSpMkLst>
        </pc:cxnChg>
        <pc:cxnChg chg="del">
          <ac:chgData name="Kazymyrov, Oleksandr" userId="2f620865-d50f-4a43-9142-cf92e53d3346" providerId="ADAL" clId="{E6C8470D-BE6D-467D-991E-4EF6980C8EA0}" dt="2023-10-03T14:17:42.749" v="3104" actId="478"/>
          <ac:cxnSpMkLst>
            <pc:docMk/>
            <pc:sldMk cId="1771062711" sldId="2134805560"/>
            <ac:cxnSpMk id="102" creationId="{A954A110-728E-489E-82A3-A5EB748382EC}"/>
          </ac:cxnSpMkLst>
        </pc:cxnChg>
        <pc:cxnChg chg="del">
          <ac:chgData name="Kazymyrov, Oleksandr" userId="2f620865-d50f-4a43-9142-cf92e53d3346" providerId="ADAL" clId="{E6C8470D-BE6D-467D-991E-4EF6980C8EA0}" dt="2023-10-03T14:17:42.749" v="3104" actId="478"/>
          <ac:cxnSpMkLst>
            <pc:docMk/>
            <pc:sldMk cId="1771062711" sldId="2134805560"/>
            <ac:cxnSpMk id="128" creationId="{9A951BB8-13C1-4AE9-87F4-DCF7D96C24D3}"/>
          </ac:cxnSpMkLst>
        </pc:cxnChg>
        <pc:cxnChg chg="del">
          <ac:chgData name="Kazymyrov, Oleksandr" userId="2f620865-d50f-4a43-9142-cf92e53d3346" providerId="ADAL" clId="{E6C8470D-BE6D-467D-991E-4EF6980C8EA0}" dt="2023-10-03T14:17:42.749" v="3104" actId="478"/>
          <ac:cxnSpMkLst>
            <pc:docMk/>
            <pc:sldMk cId="1771062711" sldId="2134805560"/>
            <ac:cxnSpMk id="130" creationId="{FDF50711-78DC-4AAE-9CF4-1FE259192044}"/>
          </ac:cxnSpMkLst>
        </pc:cxnChg>
      </pc:sldChg>
      <pc:sldChg chg="addSp delSp modSp add mod delAnim modAnim chgLayout">
        <pc:chgData name="Kazymyrov, Oleksandr" userId="2f620865-d50f-4a43-9142-cf92e53d3346" providerId="ADAL" clId="{E6C8470D-BE6D-467D-991E-4EF6980C8EA0}" dt="2023-10-04T14:04:29.473" v="4242" actId="20577"/>
        <pc:sldMkLst>
          <pc:docMk/>
          <pc:sldMk cId="489915964" sldId="2134805561"/>
        </pc:sldMkLst>
        <pc:spChg chg="mod ord">
          <ac:chgData name="Kazymyrov, Oleksandr" userId="2f620865-d50f-4a43-9142-cf92e53d3346" providerId="ADAL" clId="{E6C8470D-BE6D-467D-991E-4EF6980C8EA0}" dt="2023-10-04T11:45:32.382" v="3833"/>
          <ac:spMkLst>
            <pc:docMk/>
            <pc:sldMk cId="489915964" sldId="2134805561"/>
            <ac:spMk id="2" creationId="{BD24B08D-2DF3-B952-11B6-683EEB4DDD2A}"/>
          </ac:spMkLst>
        </pc:spChg>
        <pc:spChg chg="add del mod">
          <ac:chgData name="Kazymyrov, Oleksandr" userId="2f620865-d50f-4a43-9142-cf92e53d3346" providerId="ADAL" clId="{E6C8470D-BE6D-467D-991E-4EF6980C8EA0}" dt="2023-10-04T10:20:28.444" v="3760"/>
          <ac:spMkLst>
            <pc:docMk/>
            <pc:sldMk cId="489915964" sldId="2134805561"/>
            <ac:spMk id="4" creationId="{04D583C5-C9F1-05C7-BA08-71507D27D54A}"/>
          </ac:spMkLst>
        </pc:spChg>
        <pc:spChg chg="add del mod">
          <ac:chgData name="Kazymyrov, Oleksandr" userId="2f620865-d50f-4a43-9142-cf92e53d3346" providerId="ADAL" clId="{E6C8470D-BE6D-467D-991E-4EF6980C8EA0}" dt="2023-10-04T10:25:35.709" v="3762"/>
          <ac:spMkLst>
            <pc:docMk/>
            <pc:sldMk cId="489915964" sldId="2134805561"/>
            <ac:spMk id="6" creationId="{37FA64F7-4923-7218-D44A-A88719672D5E}"/>
          </ac:spMkLst>
        </pc:spChg>
        <pc:spChg chg="add del mod">
          <ac:chgData name="Kazymyrov, Oleksandr" userId="2f620865-d50f-4a43-9142-cf92e53d3346" providerId="ADAL" clId="{E6C8470D-BE6D-467D-991E-4EF6980C8EA0}" dt="2023-10-04T11:02:45.598" v="3778" actId="478"/>
          <ac:spMkLst>
            <pc:docMk/>
            <pc:sldMk cId="489915964" sldId="2134805561"/>
            <ac:spMk id="9" creationId="{3C4E2D77-BB6C-76C9-54B8-3A053CB9C8A1}"/>
          </ac:spMkLst>
        </pc:spChg>
        <pc:spChg chg="add del mod ord">
          <ac:chgData name="Kazymyrov, Oleksandr" userId="2f620865-d50f-4a43-9142-cf92e53d3346" providerId="ADAL" clId="{E6C8470D-BE6D-467D-991E-4EF6980C8EA0}" dt="2023-10-04T11:43:23.272" v="3813"/>
          <ac:spMkLst>
            <pc:docMk/>
            <pc:sldMk cId="489915964" sldId="2134805561"/>
            <ac:spMk id="15" creationId="{6CD4E0B5-A938-9E57-C1B2-45FAE78473E5}"/>
          </ac:spMkLst>
        </pc:spChg>
        <pc:spChg chg="add del mod ord">
          <ac:chgData name="Kazymyrov, Oleksandr" userId="2f620865-d50f-4a43-9142-cf92e53d3346" providerId="ADAL" clId="{E6C8470D-BE6D-467D-991E-4EF6980C8EA0}" dt="2023-10-04T11:03:20.865" v="3787" actId="478"/>
          <ac:spMkLst>
            <pc:docMk/>
            <pc:sldMk cId="489915964" sldId="2134805561"/>
            <ac:spMk id="16" creationId="{FF2FE61C-2DB2-E07F-CA71-593B9BB1D72E}"/>
          </ac:spMkLst>
        </pc:spChg>
        <pc:spChg chg="add mod">
          <ac:chgData name="Kazymyrov, Oleksandr" userId="2f620865-d50f-4a43-9142-cf92e53d3346" providerId="ADAL" clId="{E6C8470D-BE6D-467D-991E-4EF6980C8EA0}" dt="2023-10-04T14:04:29.473" v="4242" actId="20577"/>
          <ac:spMkLst>
            <pc:docMk/>
            <pc:sldMk cId="489915964" sldId="2134805561"/>
            <ac:spMk id="17" creationId="{0F66A0A9-8925-9D9C-F025-D27B802511D2}"/>
          </ac:spMkLst>
        </pc:spChg>
        <pc:picChg chg="add del mod">
          <ac:chgData name="Kazymyrov, Oleksandr" userId="2f620865-d50f-4a43-9142-cf92e53d3346" providerId="ADAL" clId="{E6C8470D-BE6D-467D-991E-4EF6980C8EA0}" dt="2023-10-04T10:20:59.336" v="3761" actId="478"/>
          <ac:picMkLst>
            <pc:docMk/>
            <pc:sldMk cId="489915964" sldId="2134805561"/>
            <ac:picMk id="3" creationId="{860B4BAF-F00E-C6E0-7782-79A6B7500470}"/>
          </ac:picMkLst>
        </pc:picChg>
        <pc:picChg chg="add del mod">
          <ac:chgData name="Kazymyrov, Oleksandr" userId="2f620865-d50f-4a43-9142-cf92e53d3346" providerId="ADAL" clId="{E6C8470D-BE6D-467D-991E-4EF6980C8EA0}" dt="2023-10-04T10:26:08.609" v="3763" actId="478"/>
          <ac:picMkLst>
            <pc:docMk/>
            <pc:sldMk cId="489915964" sldId="2134805561"/>
            <ac:picMk id="7" creationId="{B64F3475-71C1-E6C5-8FFD-27D8DBA8CA5C}"/>
          </ac:picMkLst>
        </pc:picChg>
        <pc:picChg chg="add mod">
          <ac:chgData name="Kazymyrov, Oleksandr" userId="2f620865-d50f-4a43-9142-cf92e53d3346" providerId="ADAL" clId="{E6C8470D-BE6D-467D-991E-4EF6980C8EA0}" dt="2023-10-04T11:02:30.082" v="3773"/>
          <ac:picMkLst>
            <pc:docMk/>
            <pc:sldMk cId="489915964" sldId="2134805561"/>
            <ac:picMk id="10" creationId="{A57F5CFF-1116-F256-DFEE-52E2BCCD025D}"/>
          </ac:picMkLst>
        </pc:picChg>
        <pc:picChg chg="add mod">
          <ac:chgData name="Kazymyrov, Oleksandr" userId="2f620865-d50f-4a43-9142-cf92e53d3346" providerId="ADAL" clId="{E6C8470D-BE6D-467D-991E-4EF6980C8EA0}" dt="2023-10-04T11:02:40.467" v="3777"/>
          <ac:picMkLst>
            <pc:docMk/>
            <pc:sldMk cId="489915964" sldId="2134805561"/>
            <ac:picMk id="11" creationId="{6E81ECD3-AF7F-5C86-27B3-D924E4C64748}"/>
          </ac:picMkLst>
        </pc:picChg>
        <pc:picChg chg="add mod">
          <ac:chgData name="Kazymyrov, Oleksandr" userId="2f620865-d50f-4a43-9142-cf92e53d3346" providerId="ADAL" clId="{E6C8470D-BE6D-467D-991E-4EF6980C8EA0}" dt="2023-10-04T11:02:40.007" v="3776"/>
          <ac:picMkLst>
            <pc:docMk/>
            <pc:sldMk cId="489915964" sldId="2134805561"/>
            <ac:picMk id="12" creationId="{48FBC2A1-E272-4283-2F94-692EE87D048F}"/>
          </ac:picMkLst>
        </pc:picChg>
        <pc:picChg chg="del">
          <ac:chgData name="Kazymyrov, Oleksandr" userId="2f620865-d50f-4a43-9142-cf92e53d3346" providerId="ADAL" clId="{E6C8470D-BE6D-467D-991E-4EF6980C8EA0}" dt="2023-10-03T15:04:29.143" v="3232" actId="478"/>
          <ac:picMkLst>
            <pc:docMk/>
            <pc:sldMk cId="489915964" sldId="2134805561"/>
            <ac:picMk id="12" creationId="{BC5C6E36-F774-4B2E-73E3-6784E0A838D2}"/>
          </ac:picMkLst>
        </pc:picChg>
        <pc:picChg chg="add mod">
          <ac:chgData name="Kazymyrov, Oleksandr" userId="2f620865-d50f-4a43-9142-cf92e53d3346" providerId="ADAL" clId="{E6C8470D-BE6D-467D-991E-4EF6980C8EA0}" dt="2023-10-04T11:03:14.493" v="3786" actId="1076"/>
          <ac:picMkLst>
            <pc:docMk/>
            <pc:sldMk cId="489915964" sldId="2134805561"/>
            <ac:picMk id="13" creationId="{0E8D6C46-BBDA-3169-52AC-2DF407C9F99B}"/>
          </ac:picMkLst>
        </pc:picChg>
        <pc:picChg chg="add mod">
          <ac:chgData name="Kazymyrov, Oleksandr" userId="2f620865-d50f-4a43-9142-cf92e53d3346" providerId="ADAL" clId="{E6C8470D-BE6D-467D-991E-4EF6980C8EA0}" dt="2023-10-04T11:03:10.928" v="3785" actId="1076"/>
          <ac:picMkLst>
            <pc:docMk/>
            <pc:sldMk cId="489915964" sldId="2134805561"/>
            <ac:picMk id="14" creationId="{B0BD7583-C925-8191-9F76-440B9076BA8B}"/>
          </ac:picMkLst>
        </pc:picChg>
        <pc:picChg chg="del">
          <ac:chgData name="Kazymyrov, Oleksandr" userId="2f620865-d50f-4a43-9142-cf92e53d3346" providerId="ADAL" clId="{E6C8470D-BE6D-467D-991E-4EF6980C8EA0}" dt="2023-10-03T15:04:29.966" v="3233" actId="478"/>
          <ac:picMkLst>
            <pc:docMk/>
            <pc:sldMk cId="489915964" sldId="2134805561"/>
            <ac:picMk id="14" creationId="{F902B095-7419-1389-A286-EC078CB6BC33}"/>
          </ac:picMkLst>
        </pc:picChg>
        <pc:picChg chg="add mod">
          <ac:chgData name="Kazymyrov, Oleksandr" userId="2f620865-d50f-4a43-9142-cf92e53d3346" providerId="ADAL" clId="{E6C8470D-BE6D-467D-991E-4EF6980C8EA0}" dt="2023-10-04T11:43:30" v="3815" actId="1440"/>
          <ac:picMkLst>
            <pc:docMk/>
            <pc:sldMk cId="489915964" sldId="2134805561"/>
            <ac:picMk id="19" creationId="{D920E37E-7CC5-6AB5-A381-EB3BCD65F747}"/>
          </ac:picMkLst>
        </pc:picChg>
      </pc:sldChg>
      <pc:sldChg chg="add del">
        <pc:chgData name="Kazymyrov, Oleksandr" userId="2f620865-d50f-4a43-9142-cf92e53d3346" providerId="ADAL" clId="{E6C8470D-BE6D-467D-991E-4EF6980C8EA0}" dt="2023-10-04T07:33:58.932" v="3310"/>
        <pc:sldMkLst>
          <pc:docMk/>
          <pc:sldMk cId="144798748" sldId="2134805562"/>
        </pc:sldMkLst>
      </pc:sldChg>
      <pc:sldChg chg="addSp delSp modSp new del mod">
        <pc:chgData name="Kazymyrov, Oleksandr" userId="2f620865-d50f-4a43-9142-cf92e53d3346" providerId="ADAL" clId="{E6C8470D-BE6D-467D-991E-4EF6980C8EA0}" dt="2023-10-04T07:59:43.756" v="3540" actId="47"/>
        <pc:sldMkLst>
          <pc:docMk/>
          <pc:sldMk cId="732703618" sldId="2134805562"/>
        </pc:sldMkLst>
        <pc:spChg chg="mod">
          <ac:chgData name="Kazymyrov, Oleksandr" userId="2f620865-d50f-4a43-9142-cf92e53d3346" providerId="ADAL" clId="{E6C8470D-BE6D-467D-991E-4EF6980C8EA0}" dt="2023-10-04T07:37:09.661" v="3341" actId="20577"/>
          <ac:spMkLst>
            <pc:docMk/>
            <pc:sldMk cId="732703618" sldId="2134805562"/>
            <ac:spMk id="2" creationId="{03290F7D-2476-5607-CC80-DA203BD3FEBE}"/>
          </ac:spMkLst>
        </pc:spChg>
        <pc:spChg chg="add del mod">
          <ac:chgData name="Kazymyrov, Oleksandr" userId="2f620865-d50f-4a43-9142-cf92e53d3346" providerId="ADAL" clId="{E6C8470D-BE6D-467D-991E-4EF6980C8EA0}" dt="2023-10-04T07:37:55.151" v="3345" actId="22"/>
          <ac:spMkLst>
            <pc:docMk/>
            <pc:sldMk cId="732703618" sldId="2134805562"/>
            <ac:spMk id="3" creationId="{6A7F7B07-72FF-A31B-7B46-C0AAAD29E3D2}"/>
          </ac:spMkLst>
        </pc:spChg>
        <pc:spChg chg="add del mod">
          <ac:chgData name="Kazymyrov, Oleksandr" userId="2f620865-d50f-4a43-9142-cf92e53d3346" providerId="ADAL" clId="{E6C8470D-BE6D-467D-991E-4EF6980C8EA0}" dt="2023-10-04T07:39:00.581" v="3354" actId="478"/>
          <ac:spMkLst>
            <pc:docMk/>
            <pc:sldMk cId="732703618" sldId="2134805562"/>
            <ac:spMk id="13" creationId="{F044033E-51A7-8760-7B77-542470A36AFC}"/>
          </ac:spMkLst>
        </pc:spChg>
        <pc:picChg chg="add del mod ord">
          <ac:chgData name="Kazymyrov, Oleksandr" userId="2f620865-d50f-4a43-9142-cf92e53d3346" providerId="ADAL" clId="{E6C8470D-BE6D-467D-991E-4EF6980C8EA0}" dt="2023-10-04T07:37:34.891" v="3344" actId="22"/>
          <ac:picMkLst>
            <pc:docMk/>
            <pc:sldMk cId="732703618" sldId="2134805562"/>
            <ac:picMk id="5" creationId="{761D99B5-AC21-2963-D13C-8C1C0388CB53}"/>
          </ac:picMkLst>
        </pc:picChg>
        <pc:picChg chg="add del mod ord">
          <ac:chgData name="Kazymyrov, Oleksandr" userId="2f620865-d50f-4a43-9142-cf92e53d3346" providerId="ADAL" clId="{E6C8470D-BE6D-467D-991E-4EF6980C8EA0}" dt="2023-10-04T07:38:52.386" v="3352" actId="478"/>
          <ac:picMkLst>
            <pc:docMk/>
            <pc:sldMk cId="732703618" sldId="2134805562"/>
            <ac:picMk id="7" creationId="{DCC7765C-E849-40FA-141A-F300ABDA958D}"/>
          </ac:picMkLst>
        </pc:picChg>
        <pc:picChg chg="add del mod">
          <ac:chgData name="Kazymyrov, Oleksandr" userId="2f620865-d50f-4a43-9142-cf92e53d3346" providerId="ADAL" clId="{E6C8470D-BE6D-467D-991E-4EF6980C8EA0}" dt="2023-10-04T07:38:36.856" v="3350" actId="478"/>
          <ac:picMkLst>
            <pc:docMk/>
            <pc:sldMk cId="732703618" sldId="2134805562"/>
            <ac:picMk id="9" creationId="{A6B050D4-394D-2559-BEFA-80084B38D2CF}"/>
          </ac:picMkLst>
        </pc:picChg>
        <pc:picChg chg="add mod modCrop">
          <ac:chgData name="Kazymyrov, Oleksandr" userId="2f620865-d50f-4a43-9142-cf92e53d3346" providerId="ADAL" clId="{E6C8470D-BE6D-467D-991E-4EF6980C8EA0}" dt="2023-10-04T07:44:48.474" v="3420" actId="1440"/>
          <ac:picMkLst>
            <pc:docMk/>
            <pc:sldMk cId="732703618" sldId="2134805562"/>
            <ac:picMk id="11" creationId="{8D702A10-5D43-06B4-BCA4-9D3A684DCB86}"/>
          </ac:picMkLst>
        </pc:picChg>
        <pc:picChg chg="add mod modCrop">
          <ac:chgData name="Kazymyrov, Oleksandr" userId="2f620865-d50f-4a43-9142-cf92e53d3346" providerId="ADAL" clId="{E6C8470D-BE6D-467D-991E-4EF6980C8EA0}" dt="2023-10-04T07:45:01.870" v="3422" actId="14100"/>
          <ac:picMkLst>
            <pc:docMk/>
            <pc:sldMk cId="732703618" sldId="2134805562"/>
            <ac:picMk id="15" creationId="{957B1091-B472-19D2-5AAF-A8A5576F2EFA}"/>
          </ac:picMkLst>
        </pc:picChg>
        <pc:picChg chg="add mod modCrop">
          <ac:chgData name="Kazymyrov, Oleksandr" userId="2f620865-d50f-4a43-9142-cf92e53d3346" providerId="ADAL" clId="{E6C8470D-BE6D-467D-991E-4EF6980C8EA0}" dt="2023-10-04T07:44:14.990" v="3412" actId="14100"/>
          <ac:picMkLst>
            <pc:docMk/>
            <pc:sldMk cId="732703618" sldId="2134805562"/>
            <ac:picMk id="17" creationId="{704796C2-B3DB-248B-E219-997689FDD19E}"/>
          </ac:picMkLst>
        </pc:picChg>
        <pc:picChg chg="add mod modCrop">
          <ac:chgData name="Kazymyrov, Oleksandr" userId="2f620865-d50f-4a43-9142-cf92e53d3346" providerId="ADAL" clId="{E6C8470D-BE6D-467D-991E-4EF6980C8EA0}" dt="2023-10-04T07:44:48.474" v="3420" actId="1440"/>
          <ac:picMkLst>
            <pc:docMk/>
            <pc:sldMk cId="732703618" sldId="2134805562"/>
            <ac:picMk id="19" creationId="{362CC96D-B847-F834-17A7-28599A4BA234}"/>
          </ac:picMkLst>
        </pc:picChg>
        <pc:picChg chg="add mod modCrop">
          <ac:chgData name="Kazymyrov, Oleksandr" userId="2f620865-d50f-4a43-9142-cf92e53d3346" providerId="ADAL" clId="{E6C8470D-BE6D-467D-991E-4EF6980C8EA0}" dt="2023-10-04T07:44:56.930" v="3421" actId="14100"/>
          <ac:picMkLst>
            <pc:docMk/>
            <pc:sldMk cId="732703618" sldId="2134805562"/>
            <ac:picMk id="21" creationId="{3411BDB5-D527-8053-CC11-F8485E5E87FC}"/>
          </ac:picMkLst>
        </pc:picChg>
      </pc:sldChg>
      <pc:sldChg chg="add">
        <pc:chgData name="Kazymyrov, Oleksandr" userId="2f620865-d50f-4a43-9142-cf92e53d3346" providerId="ADAL" clId="{E6C8470D-BE6D-467D-991E-4EF6980C8EA0}" dt="2023-10-04T14:17:54.355" v="4259"/>
        <pc:sldMkLst>
          <pc:docMk/>
          <pc:sldMk cId="3206715435" sldId="2134805563"/>
        </pc:sldMkLst>
      </pc:sldChg>
      <pc:sldChg chg="addSp delSp modSp add del mod modClrScheme chgLayout">
        <pc:chgData name="Kazymyrov, Oleksandr" userId="2f620865-d50f-4a43-9142-cf92e53d3346" providerId="ADAL" clId="{E6C8470D-BE6D-467D-991E-4EF6980C8EA0}" dt="2023-10-04T14:17:51.501" v="4258" actId="2696"/>
        <pc:sldMkLst>
          <pc:docMk/>
          <pc:sldMk cId="4149346650" sldId="2134805563"/>
        </pc:sldMkLst>
        <pc:spChg chg="mod ord">
          <ac:chgData name="Kazymyrov, Oleksandr" userId="2f620865-d50f-4a43-9142-cf92e53d3346" providerId="ADAL" clId="{E6C8470D-BE6D-467D-991E-4EF6980C8EA0}" dt="2023-10-04T08:09:28.770" v="3719" actId="700"/>
          <ac:spMkLst>
            <pc:docMk/>
            <pc:sldMk cId="4149346650" sldId="2134805563"/>
            <ac:spMk id="2" creationId="{03290F7D-2476-5607-CC80-DA203BD3FEBE}"/>
          </ac:spMkLst>
        </pc:spChg>
        <pc:spChg chg="add del mod ord">
          <ac:chgData name="Kazymyrov, Oleksandr" userId="2f620865-d50f-4a43-9142-cf92e53d3346" providerId="ADAL" clId="{E6C8470D-BE6D-467D-991E-4EF6980C8EA0}" dt="2023-10-04T07:57:34.652" v="3495"/>
          <ac:spMkLst>
            <pc:docMk/>
            <pc:sldMk cId="4149346650" sldId="2134805563"/>
            <ac:spMk id="3" creationId="{15FE4099-9786-34A1-0EF4-534DB4838ACB}"/>
          </ac:spMkLst>
        </pc:spChg>
        <pc:spChg chg="add del mod ord">
          <ac:chgData name="Kazymyrov, Oleksandr" userId="2f620865-d50f-4a43-9142-cf92e53d3346" providerId="ADAL" clId="{E6C8470D-BE6D-467D-991E-4EF6980C8EA0}" dt="2023-10-04T07:59:47.566" v="3541" actId="700"/>
          <ac:spMkLst>
            <pc:docMk/>
            <pc:sldMk cId="4149346650" sldId="2134805563"/>
            <ac:spMk id="4" creationId="{97D0528E-E66E-14DA-0C09-8AB451E695C5}"/>
          </ac:spMkLst>
        </pc:spChg>
        <pc:spChg chg="add del mod ord">
          <ac:chgData name="Kazymyrov, Oleksandr" userId="2f620865-d50f-4a43-9142-cf92e53d3346" providerId="ADAL" clId="{E6C8470D-BE6D-467D-991E-4EF6980C8EA0}" dt="2023-10-04T07:59:47.566" v="3541" actId="700"/>
          <ac:spMkLst>
            <pc:docMk/>
            <pc:sldMk cId="4149346650" sldId="2134805563"/>
            <ac:spMk id="5" creationId="{6D5F7C70-C655-D0B5-4B31-21F7555FF118}"/>
          </ac:spMkLst>
        </pc:spChg>
        <pc:spChg chg="add del mod ord">
          <ac:chgData name="Kazymyrov, Oleksandr" userId="2f620865-d50f-4a43-9142-cf92e53d3346" providerId="ADAL" clId="{E6C8470D-BE6D-467D-991E-4EF6980C8EA0}" dt="2023-10-04T07:59:47.566" v="3541" actId="700"/>
          <ac:spMkLst>
            <pc:docMk/>
            <pc:sldMk cId="4149346650" sldId="2134805563"/>
            <ac:spMk id="6" creationId="{C46958A2-2270-897F-F8C6-3013480A6BCF}"/>
          </ac:spMkLst>
        </pc:spChg>
        <pc:spChg chg="add del mod ord">
          <ac:chgData name="Kazymyrov, Oleksandr" userId="2f620865-d50f-4a43-9142-cf92e53d3346" providerId="ADAL" clId="{E6C8470D-BE6D-467D-991E-4EF6980C8EA0}" dt="2023-10-04T07:59:47.566" v="3541" actId="700"/>
          <ac:spMkLst>
            <pc:docMk/>
            <pc:sldMk cId="4149346650" sldId="2134805563"/>
            <ac:spMk id="7" creationId="{EEFD015F-8465-EF27-5249-6D3E48C34A2E}"/>
          </ac:spMkLst>
        </pc:spChg>
        <pc:spChg chg="add del mod ord">
          <ac:chgData name="Kazymyrov, Oleksandr" userId="2f620865-d50f-4a43-9142-cf92e53d3346" providerId="ADAL" clId="{E6C8470D-BE6D-467D-991E-4EF6980C8EA0}" dt="2023-10-04T07:59:47.566" v="3541" actId="700"/>
          <ac:spMkLst>
            <pc:docMk/>
            <pc:sldMk cId="4149346650" sldId="2134805563"/>
            <ac:spMk id="8" creationId="{F0DD7B96-406E-21F5-B3E6-EE6A2994A29F}"/>
          </ac:spMkLst>
        </pc:spChg>
        <pc:spChg chg="add del mod ord">
          <ac:chgData name="Kazymyrov, Oleksandr" userId="2f620865-d50f-4a43-9142-cf92e53d3346" providerId="ADAL" clId="{E6C8470D-BE6D-467D-991E-4EF6980C8EA0}" dt="2023-10-04T07:59:47.566" v="3541" actId="700"/>
          <ac:spMkLst>
            <pc:docMk/>
            <pc:sldMk cId="4149346650" sldId="2134805563"/>
            <ac:spMk id="9" creationId="{0D21BAFF-1A0E-F788-6E50-B66ADABC2C4A}"/>
          </ac:spMkLst>
        </pc:spChg>
        <pc:spChg chg="add del mod ord">
          <ac:chgData name="Kazymyrov, Oleksandr" userId="2f620865-d50f-4a43-9142-cf92e53d3346" providerId="ADAL" clId="{E6C8470D-BE6D-467D-991E-4EF6980C8EA0}" dt="2023-10-04T07:59:47.566" v="3541" actId="700"/>
          <ac:spMkLst>
            <pc:docMk/>
            <pc:sldMk cId="4149346650" sldId="2134805563"/>
            <ac:spMk id="10" creationId="{048687FB-E0C6-88B0-F702-12E6B11A67E2}"/>
          </ac:spMkLst>
        </pc:spChg>
        <pc:spChg chg="add del mod ord">
          <ac:chgData name="Kazymyrov, Oleksandr" userId="2f620865-d50f-4a43-9142-cf92e53d3346" providerId="ADAL" clId="{E6C8470D-BE6D-467D-991E-4EF6980C8EA0}" dt="2023-10-04T07:59:47.566" v="3541" actId="700"/>
          <ac:spMkLst>
            <pc:docMk/>
            <pc:sldMk cId="4149346650" sldId="2134805563"/>
            <ac:spMk id="12" creationId="{E5A4C4DC-936F-B258-CCF3-BF2B9EFFE99B}"/>
          </ac:spMkLst>
        </pc:spChg>
        <pc:spChg chg="add del mod ord">
          <ac:chgData name="Kazymyrov, Oleksandr" userId="2f620865-d50f-4a43-9142-cf92e53d3346" providerId="ADAL" clId="{E6C8470D-BE6D-467D-991E-4EF6980C8EA0}" dt="2023-10-04T07:59:47.566" v="3541" actId="700"/>
          <ac:spMkLst>
            <pc:docMk/>
            <pc:sldMk cId="4149346650" sldId="2134805563"/>
            <ac:spMk id="13" creationId="{1D57F48C-9E93-8D52-0ADD-090338F85A41}"/>
          </ac:spMkLst>
        </pc:spChg>
        <pc:spChg chg="add del mod ord">
          <ac:chgData name="Kazymyrov, Oleksandr" userId="2f620865-d50f-4a43-9142-cf92e53d3346" providerId="ADAL" clId="{E6C8470D-BE6D-467D-991E-4EF6980C8EA0}" dt="2023-10-04T07:59:47.566" v="3541" actId="700"/>
          <ac:spMkLst>
            <pc:docMk/>
            <pc:sldMk cId="4149346650" sldId="2134805563"/>
            <ac:spMk id="14" creationId="{2E92A1A6-439B-A011-6918-6172C2D7B64A}"/>
          </ac:spMkLst>
        </pc:spChg>
        <pc:spChg chg="add del mod ord">
          <ac:chgData name="Kazymyrov, Oleksandr" userId="2f620865-d50f-4a43-9142-cf92e53d3346" providerId="ADAL" clId="{E6C8470D-BE6D-467D-991E-4EF6980C8EA0}" dt="2023-10-04T07:59:47.566" v="3541" actId="700"/>
          <ac:spMkLst>
            <pc:docMk/>
            <pc:sldMk cId="4149346650" sldId="2134805563"/>
            <ac:spMk id="16" creationId="{DD48CE72-CA19-5B14-9EC0-5AAACE1F4CDE}"/>
          </ac:spMkLst>
        </pc:spChg>
        <pc:spChg chg="add del mod ord">
          <ac:chgData name="Kazymyrov, Oleksandr" userId="2f620865-d50f-4a43-9142-cf92e53d3346" providerId="ADAL" clId="{E6C8470D-BE6D-467D-991E-4EF6980C8EA0}" dt="2023-10-04T07:59:47.566" v="3541" actId="700"/>
          <ac:spMkLst>
            <pc:docMk/>
            <pc:sldMk cId="4149346650" sldId="2134805563"/>
            <ac:spMk id="18" creationId="{00795C37-8C8C-FC16-4ED1-B24C36440B5D}"/>
          </ac:spMkLst>
        </pc:spChg>
        <pc:spChg chg="add del mod ord">
          <ac:chgData name="Kazymyrov, Oleksandr" userId="2f620865-d50f-4a43-9142-cf92e53d3346" providerId="ADAL" clId="{E6C8470D-BE6D-467D-991E-4EF6980C8EA0}" dt="2023-10-04T07:59:47.566" v="3541" actId="700"/>
          <ac:spMkLst>
            <pc:docMk/>
            <pc:sldMk cId="4149346650" sldId="2134805563"/>
            <ac:spMk id="20" creationId="{AF085D60-718E-88C7-F3E6-6166E5D7C9F9}"/>
          </ac:spMkLst>
        </pc:spChg>
        <pc:spChg chg="add del mod ord">
          <ac:chgData name="Kazymyrov, Oleksandr" userId="2f620865-d50f-4a43-9142-cf92e53d3346" providerId="ADAL" clId="{E6C8470D-BE6D-467D-991E-4EF6980C8EA0}" dt="2023-10-04T07:59:47.566" v="3541" actId="700"/>
          <ac:spMkLst>
            <pc:docMk/>
            <pc:sldMk cId="4149346650" sldId="2134805563"/>
            <ac:spMk id="22" creationId="{601268CC-F85C-4DCB-9F48-8AC3BCD7F3B1}"/>
          </ac:spMkLst>
        </pc:spChg>
        <pc:spChg chg="add del mod ord">
          <ac:chgData name="Kazymyrov, Oleksandr" userId="2f620865-d50f-4a43-9142-cf92e53d3346" providerId="ADAL" clId="{E6C8470D-BE6D-467D-991E-4EF6980C8EA0}" dt="2023-10-04T07:59:47.566" v="3541" actId="700"/>
          <ac:spMkLst>
            <pc:docMk/>
            <pc:sldMk cId="4149346650" sldId="2134805563"/>
            <ac:spMk id="23" creationId="{FB8FD4EC-D738-D38E-2F10-1542C928913B}"/>
          </ac:spMkLst>
        </pc:spChg>
        <pc:spChg chg="add del mod ord">
          <ac:chgData name="Kazymyrov, Oleksandr" userId="2f620865-d50f-4a43-9142-cf92e53d3346" providerId="ADAL" clId="{E6C8470D-BE6D-467D-991E-4EF6980C8EA0}" dt="2023-10-04T07:59:47.566" v="3541" actId="700"/>
          <ac:spMkLst>
            <pc:docMk/>
            <pc:sldMk cId="4149346650" sldId="2134805563"/>
            <ac:spMk id="24" creationId="{5EEEDA7E-782D-9395-A6FE-81A335E40337}"/>
          </ac:spMkLst>
        </pc:spChg>
        <pc:spChg chg="add del mod ord">
          <ac:chgData name="Kazymyrov, Oleksandr" userId="2f620865-d50f-4a43-9142-cf92e53d3346" providerId="ADAL" clId="{E6C8470D-BE6D-467D-991E-4EF6980C8EA0}" dt="2023-10-04T07:59:47.566" v="3541" actId="700"/>
          <ac:spMkLst>
            <pc:docMk/>
            <pc:sldMk cId="4149346650" sldId="2134805563"/>
            <ac:spMk id="25" creationId="{AFAC334A-57F1-D67F-2D6C-0FF11145F05A}"/>
          </ac:spMkLst>
        </pc:spChg>
        <pc:spChg chg="add del mod">
          <ac:chgData name="Kazymyrov, Oleksandr" userId="2f620865-d50f-4a43-9142-cf92e53d3346" providerId="ADAL" clId="{E6C8470D-BE6D-467D-991E-4EF6980C8EA0}" dt="2023-10-04T07:55:36.297" v="3453" actId="478"/>
          <ac:spMkLst>
            <pc:docMk/>
            <pc:sldMk cId="4149346650" sldId="2134805563"/>
            <ac:spMk id="29" creationId="{47C4D504-BDC2-5DCF-68E8-D8782E1A5F4F}"/>
          </ac:spMkLst>
        </pc:spChg>
        <pc:spChg chg="add del mod ord">
          <ac:chgData name="Kazymyrov, Oleksandr" userId="2f620865-d50f-4a43-9142-cf92e53d3346" providerId="ADAL" clId="{E6C8470D-BE6D-467D-991E-4EF6980C8EA0}" dt="2023-10-04T08:00:05.200" v="3549"/>
          <ac:spMkLst>
            <pc:docMk/>
            <pc:sldMk cId="4149346650" sldId="2134805563"/>
            <ac:spMk id="48" creationId="{0E0290DE-8D21-2C42-6F56-52DD328F14B4}"/>
          </ac:spMkLst>
        </pc:spChg>
        <pc:spChg chg="add del mod ord">
          <ac:chgData name="Kazymyrov, Oleksandr" userId="2f620865-d50f-4a43-9142-cf92e53d3346" providerId="ADAL" clId="{E6C8470D-BE6D-467D-991E-4EF6980C8EA0}" dt="2023-10-04T08:00:37.248" v="3556"/>
          <ac:spMkLst>
            <pc:docMk/>
            <pc:sldMk cId="4149346650" sldId="2134805563"/>
            <ac:spMk id="49" creationId="{7EA9513C-E17F-7C9B-74F3-36215693F83B}"/>
          </ac:spMkLst>
        </pc:spChg>
        <pc:spChg chg="add del mod ord">
          <ac:chgData name="Kazymyrov, Oleksandr" userId="2f620865-d50f-4a43-9142-cf92e53d3346" providerId="ADAL" clId="{E6C8470D-BE6D-467D-991E-4EF6980C8EA0}" dt="2023-10-04T08:09:25.812" v="3718" actId="478"/>
          <ac:spMkLst>
            <pc:docMk/>
            <pc:sldMk cId="4149346650" sldId="2134805563"/>
            <ac:spMk id="50" creationId="{C1666297-937C-B58D-70B6-26131DB6BD31}"/>
          </ac:spMkLst>
        </pc:spChg>
        <pc:spChg chg="add del mod ord">
          <ac:chgData name="Kazymyrov, Oleksandr" userId="2f620865-d50f-4a43-9142-cf92e53d3346" providerId="ADAL" clId="{E6C8470D-BE6D-467D-991E-4EF6980C8EA0}" dt="2023-10-04T08:09:25.812" v="3718" actId="478"/>
          <ac:spMkLst>
            <pc:docMk/>
            <pc:sldMk cId="4149346650" sldId="2134805563"/>
            <ac:spMk id="51" creationId="{F150B826-043E-9CDC-8ABE-E929B0101686}"/>
          </ac:spMkLst>
        </pc:spChg>
        <pc:spChg chg="add del mod ord">
          <ac:chgData name="Kazymyrov, Oleksandr" userId="2f620865-d50f-4a43-9142-cf92e53d3346" providerId="ADAL" clId="{E6C8470D-BE6D-467D-991E-4EF6980C8EA0}" dt="2023-10-04T08:09:25.812" v="3718" actId="478"/>
          <ac:spMkLst>
            <pc:docMk/>
            <pc:sldMk cId="4149346650" sldId="2134805563"/>
            <ac:spMk id="52" creationId="{BDBC57C5-8808-07CA-96F2-CA316ED53D2F}"/>
          </ac:spMkLst>
        </pc:spChg>
        <pc:spChg chg="add del mod ord">
          <ac:chgData name="Kazymyrov, Oleksandr" userId="2f620865-d50f-4a43-9142-cf92e53d3346" providerId="ADAL" clId="{E6C8470D-BE6D-467D-991E-4EF6980C8EA0}" dt="2023-10-04T08:09:25.812" v="3718" actId="478"/>
          <ac:spMkLst>
            <pc:docMk/>
            <pc:sldMk cId="4149346650" sldId="2134805563"/>
            <ac:spMk id="53" creationId="{E524B8F9-D856-40CB-3806-8747EEC53C82}"/>
          </ac:spMkLst>
        </pc:spChg>
        <pc:spChg chg="add del mod ord">
          <ac:chgData name="Kazymyrov, Oleksandr" userId="2f620865-d50f-4a43-9142-cf92e53d3346" providerId="ADAL" clId="{E6C8470D-BE6D-467D-991E-4EF6980C8EA0}" dt="2023-10-04T08:09:25.812" v="3718" actId="478"/>
          <ac:spMkLst>
            <pc:docMk/>
            <pc:sldMk cId="4149346650" sldId="2134805563"/>
            <ac:spMk id="54" creationId="{14862F47-48F7-60BE-A612-B1E8090B201A}"/>
          </ac:spMkLst>
        </pc:spChg>
        <pc:spChg chg="add del mod ord">
          <ac:chgData name="Kazymyrov, Oleksandr" userId="2f620865-d50f-4a43-9142-cf92e53d3346" providerId="ADAL" clId="{E6C8470D-BE6D-467D-991E-4EF6980C8EA0}" dt="2023-10-04T08:09:25.812" v="3718" actId="478"/>
          <ac:spMkLst>
            <pc:docMk/>
            <pc:sldMk cId="4149346650" sldId="2134805563"/>
            <ac:spMk id="55" creationId="{4BF6BC36-30E1-516E-5F7D-CB9C589D5952}"/>
          </ac:spMkLst>
        </pc:spChg>
        <pc:spChg chg="add del mod ord">
          <ac:chgData name="Kazymyrov, Oleksandr" userId="2f620865-d50f-4a43-9142-cf92e53d3346" providerId="ADAL" clId="{E6C8470D-BE6D-467D-991E-4EF6980C8EA0}" dt="2023-10-04T08:00:48.309" v="3557"/>
          <ac:spMkLst>
            <pc:docMk/>
            <pc:sldMk cId="4149346650" sldId="2134805563"/>
            <ac:spMk id="56" creationId="{9D9B13F9-63D6-0274-3D9F-AA116230EAF4}"/>
          </ac:spMkLst>
        </pc:spChg>
        <pc:spChg chg="add del mod ord">
          <ac:chgData name="Kazymyrov, Oleksandr" userId="2f620865-d50f-4a43-9142-cf92e53d3346" providerId="ADAL" clId="{E6C8470D-BE6D-467D-991E-4EF6980C8EA0}" dt="2023-10-04T08:00:51.898" v="3558"/>
          <ac:spMkLst>
            <pc:docMk/>
            <pc:sldMk cId="4149346650" sldId="2134805563"/>
            <ac:spMk id="57" creationId="{DBEEDE05-9643-A96D-4DED-1FB20522B74F}"/>
          </ac:spMkLst>
        </pc:spChg>
        <pc:spChg chg="add del mod ord">
          <ac:chgData name="Kazymyrov, Oleksandr" userId="2f620865-d50f-4a43-9142-cf92e53d3346" providerId="ADAL" clId="{E6C8470D-BE6D-467D-991E-4EF6980C8EA0}" dt="2023-10-04T08:00:54.037" v="3559" actId="478"/>
          <ac:spMkLst>
            <pc:docMk/>
            <pc:sldMk cId="4149346650" sldId="2134805563"/>
            <ac:spMk id="58" creationId="{31B6A859-6350-AA2A-DAFD-0D7768B0FC01}"/>
          </ac:spMkLst>
        </pc:spChg>
        <pc:spChg chg="add del mod ord">
          <ac:chgData name="Kazymyrov, Oleksandr" userId="2f620865-d50f-4a43-9142-cf92e53d3346" providerId="ADAL" clId="{E6C8470D-BE6D-467D-991E-4EF6980C8EA0}" dt="2023-10-04T08:09:25.812" v="3718" actId="478"/>
          <ac:spMkLst>
            <pc:docMk/>
            <pc:sldMk cId="4149346650" sldId="2134805563"/>
            <ac:spMk id="59" creationId="{B68D1EA3-8928-4E73-4FAD-EFE8AC4555EB}"/>
          </ac:spMkLst>
        </pc:spChg>
        <pc:spChg chg="add del mod ord">
          <ac:chgData name="Kazymyrov, Oleksandr" userId="2f620865-d50f-4a43-9142-cf92e53d3346" providerId="ADAL" clId="{E6C8470D-BE6D-467D-991E-4EF6980C8EA0}" dt="2023-10-04T08:09:25.812" v="3718" actId="478"/>
          <ac:spMkLst>
            <pc:docMk/>
            <pc:sldMk cId="4149346650" sldId="2134805563"/>
            <ac:spMk id="60" creationId="{19769528-3B9E-9A47-04C7-1D282434A160}"/>
          </ac:spMkLst>
        </pc:spChg>
        <pc:spChg chg="add del mod ord">
          <ac:chgData name="Kazymyrov, Oleksandr" userId="2f620865-d50f-4a43-9142-cf92e53d3346" providerId="ADAL" clId="{E6C8470D-BE6D-467D-991E-4EF6980C8EA0}" dt="2023-10-04T08:09:25.812" v="3718" actId="478"/>
          <ac:spMkLst>
            <pc:docMk/>
            <pc:sldMk cId="4149346650" sldId="2134805563"/>
            <ac:spMk id="61" creationId="{F46ED3AE-4091-D87B-6A61-CFBB29FA47B7}"/>
          </ac:spMkLst>
        </pc:spChg>
        <pc:spChg chg="add del mod ord">
          <ac:chgData name="Kazymyrov, Oleksandr" userId="2f620865-d50f-4a43-9142-cf92e53d3346" providerId="ADAL" clId="{E6C8470D-BE6D-467D-991E-4EF6980C8EA0}" dt="2023-10-04T08:09:25.812" v="3718" actId="478"/>
          <ac:spMkLst>
            <pc:docMk/>
            <pc:sldMk cId="4149346650" sldId="2134805563"/>
            <ac:spMk id="62" creationId="{9E79CDD4-CBE4-8FCD-6BD2-54281660CA28}"/>
          </ac:spMkLst>
        </pc:spChg>
        <pc:spChg chg="add del mod ord">
          <ac:chgData name="Kazymyrov, Oleksandr" userId="2f620865-d50f-4a43-9142-cf92e53d3346" providerId="ADAL" clId="{E6C8470D-BE6D-467D-991E-4EF6980C8EA0}" dt="2023-10-04T08:00:54.037" v="3559" actId="478"/>
          <ac:spMkLst>
            <pc:docMk/>
            <pc:sldMk cId="4149346650" sldId="2134805563"/>
            <ac:spMk id="63" creationId="{205F44D4-A72B-B998-92C4-F0017FB8C6C6}"/>
          </ac:spMkLst>
        </pc:spChg>
        <pc:spChg chg="add del mod ord">
          <ac:chgData name="Kazymyrov, Oleksandr" userId="2f620865-d50f-4a43-9142-cf92e53d3346" providerId="ADAL" clId="{E6C8470D-BE6D-467D-991E-4EF6980C8EA0}" dt="2023-10-04T08:00:54.037" v="3559" actId="478"/>
          <ac:spMkLst>
            <pc:docMk/>
            <pc:sldMk cId="4149346650" sldId="2134805563"/>
            <ac:spMk id="1024" creationId="{17D9B8B3-4EED-1A6D-C9C9-3B87316B32E0}"/>
          </ac:spMkLst>
        </pc:spChg>
        <pc:spChg chg="add del mod">
          <ac:chgData name="Kazymyrov, Oleksandr" userId="2f620865-d50f-4a43-9142-cf92e53d3346" providerId="ADAL" clId="{E6C8470D-BE6D-467D-991E-4EF6980C8EA0}" dt="2023-10-04T08:00:00.145" v="3548"/>
          <ac:spMkLst>
            <pc:docMk/>
            <pc:sldMk cId="4149346650" sldId="2134805563"/>
            <ac:spMk id="1025" creationId="{4712291E-F132-3D30-70BC-241CEEEFF01E}"/>
          </ac:spMkLst>
        </pc:spChg>
        <pc:spChg chg="add del mod">
          <ac:chgData name="Kazymyrov, Oleksandr" userId="2f620865-d50f-4a43-9142-cf92e53d3346" providerId="ADAL" clId="{E6C8470D-BE6D-467D-991E-4EF6980C8EA0}" dt="2023-10-04T08:01:23.416" v="3620"/>
          <ac:spMkLst>
            <pc:docMk/>
            <pc:sldMk cId="4149346650" sldId="2134805563"/>
            <ac:spMk id="1029" creationId="{3B95832B-997D-2B9A-8A0D-6E0622105573}"/>
          </ac:spMkLst>
        </pc:spChg>
        <pc:spChg chg="add del mod">
          <ac:chgData name="Kazymyrov, Oleksandr" userId="2f620865-d50f-4a43-9142-cf92e53d3346" providerId="ADAL" clId="{E6C8470D-BE6D-467D-991E-4EF6980C8EA0}" dt="2023-10-04T08:01:29.271" v="3622"/>
          <ac:spMkLst>
            <pc:docMk/>
            <pc:sldMk cId="4149346650" sldId="2134805563"/>
            <ac:spMk id="1033" creationId="{88607886-CBC5-0486-B02A-25629913475E}"/>
          </ac:spMkLst>
        </pc:spChg>
        <pc:spChg chg="add del mod">
          <ac:chgData name="Kazymyrov, Oleksandr" userId="2f620865-d50f-4a43-9142-cf92e53d3346" providerId="ADAL" clId="{E6C8470D-BE6D-467D-991E-4EF6980C8EA0}" dt="2023-10-04T08:04:34.116" v="3661"/>
          <ac:spMkLst>
            <pc:docMk/>
            <pc:sldMk cId="4149346650" sldId="2134805563"/>
            <ac:spMk id="1037" creationId="{9C57C0C3-D56B-71EE-6AD5-2E906A23767D}"/>
          </ac:spMkLst>
        </pc:spChg>
        <pc:spChg chg="add del mod">
          <ac:chgData name="Kazymyrov, Oleksandr" userId="2f620865-d50f-4a43-9142-cf92e53d3346" providerId="ADAL" clId="{E6C8470D-BE6D-467D-991E-4EF6980C8EA0}" dt="2023-10-04T08:08:06.255" v="3716" actId="478"/>
          <ac:spMkLst>
            <pc:docMk/>
            <pc:sldMk cId="4149346650" sldId="2134805563"/>
            <ac:spMk id="1039" creationId="{B23112B6-833F-695D-9901-52D89CE6100D}"/>
          </ac:spMkLst>
        </pc:spChg>
        <pc:spChg chg="add del mod">
          <ac:chgData name="Kazymyrov, Oleksandr" userId="2f620865-d50f-4a43-9142-cf92e53d3346" providerId="ADAL" clId="{E6C8470D-BE6D-467D-991E-4EF6980C8EA0}" dt="2023-10-04T08:09:28.770" v="3719" actId="700"/>
          <ac:spMkLst>
            <pc:docMk/>
            <pc:sldMk cId="4149346650" sldId="2134805563"/>
            <ac:spMk id="1043" creationId="{B8563189-CA2D-7759-CDE9-7C495392B1A3}"/>
          </ac:spMkLst>
        </pc:spChg>
        <pc:spChg chg="add del mod">
          <ac:chgData name="Kazymyrov, Oleksandr" userId="2f620865-d50f-4a43-9142-cf92e53d3346" providerId="ADAL" clId="{E6C8470D-BE6D-467D-991E-4EF6980C8EA0}" dt="2023-10-04T08:09:28.770" v="3719" actId="700"/>
          <ac:spMkLst>
            <pc:docMk/>
            <pc:sldMk cId="4149346650" sldId="2134805563"/>
            <ac:spMk id="1044" creationId="{BFFB9752-9102-59AB-8BFF-1DCD6B1F22DF}"/>
          </ac:spMkLst>
        </pc:spChg>
        <pc:spChg chg="add del mod">
          <ac:chgData name="Kazymyrov, Oleksandr" userId="2f620865-d50f-4a43-9142-cf92e53d3346" providerId="ADAL" clId="{E6C8470D-BE6D-467D-991E-4EF6980C8EA0}" dt="2023-10-04T08:09:28.770" v="3719" actId="700"/>
          <ac:spMkLst>
            <pc:docMk/>
            <pc:sldMk cId="4149346650" sldId="2134805563"/>
            <ac:spMk id="1045" creationId="{EB5E76E4-B459-36DD-AB87-8D4C6DB861BD}"/>
          </ac:spMkLst>
        </pc:spChg>
        <pc:spChg chg="add del mod">
          <ac:chgData name="Kazymyrov, Oleksandr" userId="2f620865-d50f-4a43-9142-cf92e53d3346" providerId="ADAL" clId="{E6C8470D-BE6D-467D-991E-4EF6980C8EA0}" dt="2023-10-04T08:09:28.770" v="3719" actId="700"/>
          <ac:spMkLst>
            <pc:docMk/>
            <pc:sldMk cId="4149346650" sldId="2134805563"/>
            <ac:spMk id="1046" creationId="{0AED6397-B83E-4604-3FB9-E8C0E5A3FA2A}"/>
          </ac:spMkLst>
        </pc:spChg>
        <pc:spChg chg="add del mod">
          <ac:chgData name="Kazymyrov, Oleksandr" userId="2f620865-d50f-4a43-9142-cf92e53d3346" providerId="ADAL" clId="{E6C8470D-BE6D-467D-991E-4EF6980C8EA0}" dt="2023-10-04T08:09:28.770" v="3719" actId="700"/>
          <ac:spMkLst>
            <pc:docMk/>
            <pc:sldMk cId="4149346650" sldId="2134805563"/>
            <ac:spMk id="1047" creationId="{BD56968D-2C71-C439-0AB9-968361B23D61}"/>
          </ac:spMkLst>
        </pc:spChg>
        <pc:spChg chg="add del mod">
          <ac:chgData name="Kazymyrov, Oleksandr" userId="2f620865-d50f-4a43-9142-cf92e53d3346" providerId="ADAL" clId="{E6C8470D-BE6D-467D-991E-4EF6980C8EA0}" dt="2023-10-04T08:09:28.770" v="3719" actId="700"/>
          <ac:spMkLst>
            <pc:docMk/>
            <pc:sldMk cId="4149346650" sldId="2134805563"/>
            <ac:spMk id="1048" creationId="{CC78F2F0-057F-2006-2B54-A3AF85282BBB}"/>
          </ac:spMkLst>
        </pc:spChg>
        <pc:spChg chg="add del mod">
          <ac:chgData name="Kazymyrov, Oleksandr" userId="2f620865-d50f-4a43-9142-cf92e53d3346" providerId="ADAL" clId="{E6C8470D-BE6D-467D-991E-4EF6980C8EA0}" dt="2023-10-04T08:09:28.770" v="3719" actId="700"/>
          <ac:spMkLst>
            <pc:docMk/>
            <pc:sldMk cId="4149346650" sldId="2134805563"/>
            <ac:spMk id="1049" creationId="{2C6E3209-7A8E-687A-CE56-1452356F2883}"/>
          </ac:spMkLst>
        </pc:spChg>
        <pc:spChg chg="add del mod">
          <ac:chgData name="Kazymyrov, Oleksandr" userId="2f620865-d50f-4a43-9142-cf92e53d3346" providerId="ADAL" clId="{E6C8470D-BE6D-467D-991E-4EF6980C8EA0}" dt="2023-10-04T08:09:28.770" v="3719" actId="700"/>
          <ac:spMkLst>
            <pc:docMk/>
            <pc:sldMk cId="4149346650" sldId="2134805563"/>
            <ac:spMk id="1050" creationId="{142D9476-F563-1766-D710-83D38CCB91CE}"/>
          </ac:spMkLst>
        </pc:spChg>
        <pc:spChg chg="add del mod">
          <ac:chgData name="Kazymyrov, Oleksandr" userId="2f620865-d50f-4a43-9142-cf92e53d3346" providerId="ADAL" clId="{E6C8470D-BE6D-467D-991E-4EF6980C8EA0}" dt="2023-10-04T08:09:28.770" v="3719" actId="700"/>
          <ac:spMkLst>
            <pc:docMk/>
            <pc:sldMk cId="4149346650" sldId="2134805563"/>
            <ac:spMk id="1051" creationId="{39D76CC5-0B71-E201-495E-A0C4F9199AE7}"/>
          </ac:spMkLst>
        </pc:spChg>
        <pc:spChg chg="add del mod">
          <ac:chgData name="Kazymyrov, Oleksandr" userId="2f620865-d50f-4a43-9142-cf92e53d3346" providerId="ADAL" clId="{E6C8470D-BE6D-467D-991E-4EF6980C8EA0}" dt="2023-10-04T08:09:28.770" v="3719" actId="700"/>
          <ac:spMkLst>
            <pc:docMk/>
            <pc:sldMk cId="4149346650" sldId="2134805563"/>
            <ac:spMk id="1052" creationId="{232DD6E3-8F19-5697-5E22-43CA40997B8A}"/>
          </ac:spMkLst>
        </pc:spChg>
        <pc:spChg chg="add del mod ord">
          <ac:chgData name="Kazymyrov, Oleksandr" userId="2f620865-d50f-4a43-9142-cf92e53d3346" providerId="ADAL" clId="{E6C8470D-BE6D-467D-991E-4EF6980C8EA0}" dt="2023-10-04T08:09:28.770" v="3719" actId="700"/>
          <ac:spMkLst>
            <pc:docMk/>
            <pc:sldMk cId="4149346650" sldId="2134805563"/>
            <ac:spMk id="1053" creationId="{E0D26614-255D-1E73-6C50-BDAD4E8E4D8D}"/>
          </ac:spMkLst>
        </pc:spChg>
        <pc:spChg chg="add del mod">
          <ac:chgData name="Kazymyrov, Oleksandr" userId="2f620865-d50f-4a43-9142-cf92e53d3346" providerId="ADAL" clId="{E6C8470D-BE6D-467D-991E-4EF6980C8EA0}" dt="2023-10-04T08:09:28.770" v="3719" actId="700"/>
          <ac:spMkLst>
            <pc:docMk/>
            <pc:sldMk cId="4149346650" sldId="2134805563"/>
            <ac:spMk id="1054" creationId="{3B6C8DCF-2D83-A95F-7E3A-5C01E801CD13}"/>
          </ac:spMkLst>
        </pc:spChg>
        <pc:spChg chg="add del mod">
          <ac:chgData name="Kazymyrov, Oleksandr" userId="2f620865-d50f-4a43-9142-cf92e53d3346" providerId="ADAL" clId="{E6C8470D-BE6D-467D-991E-4EF6980C8EA0}" dt="2023-10-04T08:09:28.770" v="3719" actId="700"/>
          <ac:spMkLst>
            <pc:docMk/>
            <pc:sldMk cId="4149346650" sldId="2134805563"/>
            <ac:spMk id="1055" creationId="{AA5821EE-146F-507F-8FA7-2065BD600189}"/>
          </ac:spMkLst>
        </pc:spChg>
        <pc:spChg chg="add del mod">
          <ac:chgData name="Kazymyrov, Oleksandr" userId="2f620865-d50f-4a43-9142-cf92e53d3346" providerId="ADAL" clId="{E6C8470D-BE6D-467D-991E-4EF6980C8EA0}" dt="2023-10-04T08:09:28.770" v="3719" actId="700"/>
          <ac:spMkLst>
            <pc:docMk/>
            <pc:sldMk cId="4149346650" sldId="2134805563"/>
            <ac:spMk id="1056" creationId="{F62C2E8C-B95A-1536-7507-E86C77F6DFC4}"/>
          </ac:spMkLst>
        </pc:spChg>
        <pc:spChg chg="add del mod ord">
          <ac:chgData name="Kazymyrov, Oleksandr" userId="2f620865-d50f-4a43-9142-cf92e53d3346" providerId="ADAL" clId="{E6C8470D-BE6D-467D-991E-4EF6980C8EA0}" dt="2023-10-04T08:09:30.034" v="3721" actId="22"/>
          <ac:spMkLst>
            <pc:docMk/>
            <pc:sldMk cId="4149346650" sldId="2134805563"/>
            <ac:spMk id="1057" creationId="{E7A9CBAC-B728-7B5C-7EEC-2D028BA196B9}"/>
          </ac:spMkLst>
        </pc:spChg>
        <pc:spChg chg="add mod">
          <ac:chgData name="Kazymyrov, Oleksandr" userId="2f620865-d50f-4a43-9142-cf92e53d3346" providerId="ADAL" clId="{E6C8470D-BE6D-467D-991E-4EF6980C8EA0}" dt="2023-10-04T08:10:13.763" v="3727" actId="207"/>
          <ac:spMkLst>
            <pc:docMk/>
            <pc:sldMk cId="4149346650" sldId="2134805563"/>
            <ac:spMk id="1060" creationId="{BE16880A-7A2F-86C7-8403-2D38ACFEB822}"/>
          </ac:spMkLst>
        </pc:spChg>
        <pc:graphicFrameChg chg="add del mod">
          <ac:chgData name="Kazymyrov, Oleksandr" userId="2f620865-d50f-4a43-9142-cf92e53d3346" providerId="ADAL" clId="{E6C8470D-BE6D-467D-991E-4EF6980C8EA0}" dt="2023-10-04T08:01:23.416" v="3620"/>
          <ac:graphicFrameMkLst>
            <pc:docMk/>
            <pc:sldMk cId="4149346650" sldId="2134805563"/>
            <ac:graphicFrameMk id="1027" creationId="{9EC796FA-6AA6-42D9-E8C2-A19E3A182170}"/>
          </ac:graphicFrameMkLst>
        </pc:graphicFrameChg>
        <pc:graphicFrameChg chg="add del mod">
          <ac:chgData name="Kazymyrov, Oleksandr" userId="2f620865-d50f-4a43-9142-cf92e53d3346" providerId="ADAL" clId="{E6C8470D-BE6D-467D-991E-4EF6980C8EA0}" dt="2023-10-04T08:01:29.271" v="3622"/>
          <ac:graphicFrameMkLst>
            <pc:docMk/>
            <pc:sldMk cId="4149346650" sldId="2134805563"/>
            <ac:graphicFrameMk id="1031" creationId="{685BA1A0-48FC-5DEA-8E1F-9C8E8871EB39}"/>
          </ac:graphicFrameMkLst>
        </pc:graphicFrameChg>
        <pc:graphicFrameChg chg="add del mod">
          <ac:chgData name="Kazymyrov, Oleksandr" userId="2f620865-d50f-4a43-9142-cf92e53d3346" providerId="ADAL" clId="{E6C8470D-BE6D-467D-991E-4EF6980C8EA0}" dt="2023-10-04T08:04:34.116" v="3661"/>
          <ac:graphicFrameMkLst>
            <pc:docMk/>
            <pc:sldMk cId="4149346650" sldId="2134805563"/>
            <ac:graphicFrameMk id="1035" creationId="{36648A3A-2565-AD46-230D-A8E0EEE9C212}"/>
          </ac:graphicFrameMkLst>
        </pc:graphicFrameChg>
        <pc:picChg chg="add del mod modCrop">
          <ac:chgData name="Kazymyrov, Oleksandr" userId="2f620865-d50f-4a43-9142-cf92e53d3346" providerId="ADAL" clId="{E6C8470D-BE6D-467D-991E-4EF6980C8EA0}" dt="2023-10-04T07:59:49.857" v="3543" actId="478"/>
          <ac:picMkLst>
            <pc:docMk/>
            <pc:sldMk cId="4149346650" sldId="2134805563"/>
            <ac:picMk id="11" creationId="{8D702A10-5D43-06B4-BCA4-9D3A684DCB86}"/>
          </ac:picMkLst>
        </pc:picChg>
        <pc:picChg chg="add del">
          <ac:chgData name="Kazymyrov, Oleksandr" userId="2f620865-d50f-4a43-9142-cf92e53d3346" providerId="ADAL" clId="{E6C8470D-BE6D-467D-991E-4EF6980C8EA0}" dt="2023-10-04T07:59:53.455" v="3546" actId="478"/>
          <ac:picMkLst>
            <pc:docMk/>
            <pc:sldMk cId="4149346650" sldId="2134805563"/>
            <ac:picMk id="15" creationId="{957B1091-B472-19D2-5AAF-A8A5576F2EFA}"/>
          </ac:picMkLst>
        </pc:picChg>
        <pc:picChg chg="add del mod">
          <ac:chgData name="Kazymyrov, Oleksandr" userId="2f620865-d50f-4a43-9142-cf92e53d3346" providerId="ADAL" clId="{E6C8470D-BE6D-467D-991E-4EF6980C8EA0}" dt="2023-10-04T07:59:52.053" v="3545" actId="478"/>
          <ac:picMkLst>
            <pc:docMk/>
            <pc:sldMk cId="4149346650" sldId="2134805563"/>
            <ac:picMk id="17" creationId="{704796C2-B3DB-248B-E219-997689FDD19E}"/>
          </ac:picMkLst>
        </pc:picChg>
        <pc:picChg chg="add del mod">
          <ac:chgData name="Kazymyrov, Oleksandr" userId="2f620865-d50f-4a43-9142-cf92e53d3346" providerId="ADAL" clId="{E6C8470D-BE6D-467D-991E-4EF6980C8EA0}" dt="2023-10-04T07:59:51.102" v="3544" actId="478"/>
          <ac:picMkLst>
            <pc:docMk/>
            <pc:sldMk cId="4149346650" sldId="2134805563"/>
            <ac:picMk id="19" creationId="{362CC96D-B847-F834-17A7-28599A4BA234}"/>
          </ac:picMkLst>
        </pc:picChg>
        <pc:picChg chg="add del mod">
          <ac:chgData name="Kazymyrov, Oleksandr" userId="2f620865-d50f-4a43-9142-cf92e53d3346" providerId="ADAL" clId="{E6C8470D-BE6D-467D-991E-4EF6980C8EA0}" dt="2023-10-04T07:59:48.829" v="3542" actId="478"/>
          <ac:picMkLst>
            <pc:docMk/>
            <pc:sldMk cId="4149346650" sldId="2134805563"/>
            <ac:picMk id="21" creationId="{3411BDB5-D527-8053-CC11-F8485E5E87FC}"/>
          </ac:picMkLst>
        </pc:picChg>
        <pc:picChg chg="add del mod">
          <ac:chgData name="Kazymyrov, Oleksandr" userId="2f620865-d50f-4a43-9142-cf92e53d3346" providerId="ADAL" clId="{E6C8470D-BE6D-467D-991E-4EF6980C8EA0}" dt="2023-10-04T07:45:55.584" v="3429"/>
          <ac:picMkLst>
            <pc:docMk/>
            <pc:sldMk cId="4149346650" sldId="2134805563"/>
            <ac:picMk id="26" creationId="{0C89FB31-C208-92DD-0037-23BAF37895B5}"/>
          </ac:picMkLst>
        </pc:picChg>
        <pc:picChg chg="add del mod">
          <ac:chgData name="Kazymyrov, Oleksandr" userId="2f620865-d50f-4a43-9142-cf92e53d3346" providerId="ADAL" clId="{E6C8470D-BE6D-467D-991E-4EF6980C8EA0}" dt="2023-10-04T07:55:37.527" v="3454"/>
          <ac:picMkLst>
            <pc:docMk/>
            <pc:sldMk cId="4149346650" sldId="2134805563"/>
            <ac:picMk id="27" creationId="{96F1316D-CAED-4972-10A7-C7772AF485DD}"/>
          </ac:picMkLst>
        </pc:picChg>
        <pc:picChg chg="add del mod">
          <ac:chgData name="Kazymyrov, Oleksandr" userId="2f620865-d50f-4a43-9142-cf92e53d3346" providerId="ADAL" clId="{E6C8470D-BE6D-467D-991E-4EF6980C8EA0}" dt="2023-10-04T07:55:35.843" v="3452"/>
          <ac:picMkLst>
            <pc:docMk/>
            <pc:sldMk cId="4149346650" sldId="2134805563"/>
            <ac:picMk id="31" creationId="{1514C797-0663-1A32-5C5C-98CB6D0FF689}"/>
          </ac:picMkLst>
        </pc:picChg>
        <pc:picChg chg="add del mod">
          <ac:chgData name="Kazymyrov, Oleksandr" userId="2f620865-d50f-4a43-9142-cf92e53d3346" providerId="ADAL" clId="{E6C8470D-BE6D-467D-991E-4EF6980C8EA0}" dt="2023-10-04T07:55:35.843" v="3452"/>
          <ac:picMkLst>
            <pc:docMk/>
            <pc:sldMk cId="4149346650" sldId="2134805563"/>
            <ac:picMk id="33" creationId="{0D68C3C6-41BC-A2E2-EAC3-384B3A1AC33A}"/>
          </ac:picMkLst>
        </pc:picChg>
        <pc:picChg chg="add del mod">
          <ac:chgData name="Kazymyrov, Oleksandr" userId="2f620865-d50f-4a43-9142-cf92e53d3346" providerId="ADAL" clId="{E6C8470D-BE6D-467D-991E-4EF6980C8EA0}" dt="2023-10-04T07:55:35.843" v="3452"/>
          <ac:picMkLst>
            <pc:docMk/>
            <pc:sldMk cId="4149346650" sldId="2134805563"/>
            <ac:picMk id="35" creationId="{5B1A2813-3799-1F7A-804A-A0DD096958A4}"/>
          </ac:picMkLst>
        </pc:picChg>
        <pc:picChg chg="add del mod">
          <ac:chgData name="Kazymyrov, Oleksandr" userId="2f620865-d50f-4a43-9142-cf92e53d3346" providerId="ADAL" clId="{E6C8470D-BE6D-467D-991E-4EF6980C8EA0}" dt="2023-10-04T07:55:25.628" v="3443"/>
          <ac:picMkLst>
            <pc:docMk/>
            <pc:sldMk cId="4149346650" sldId="2134805563"/>
            <ac:picMk id="36" creationId="{398B9322-586A-3AE5-731D-BD3E4268A9AF}"/>
          </ac:picMkLst>
        </pc:picChg>
        <pc:picChg chg="add del mod">
          <ac:chgData name="Kazymyrov, Oleksandr" userId="2f620865-d50f-4a43-9142-cf92e53d3346" providerId="ADAL" clId="{E6C8470D-BE6D-467D-991E-4EF6980C8EA0}" dt="2023-10-04T07:55:27.867" v="3445"/>
          <ac:picMkLst>
            <pc:docMk/>
            <pc:sldMk cId="4149346650" sldId="2134805563"/>
            <ac:picMk id="37" creationId="{360027A2-542C-DB57-39AE-1ACE0D5E8391}"/>
          </ac:picMkLst>
        </pc:picChg>
        <pc:picChg chg="add del mod">
          <ac:chgData name="Kazymyrov, Oleksandr" userId="2f620865-d50f-4a43-9142-cf92e53d3346" providerId="ADAL" clId="{E6C8470D-BE6D-467D-991E-4EF6980C8EA0}" dt="2023-10-04T07:56:03.089" v="3468"/>
          <ac:picMkLst>
            <pc:docMk/>
            <pc:sldMk cId="4149346650" sldId="2134805563"/>
            <ac:picMk id="38" creationId="{D13DF0AF-93C5-596C-833D-6C74D6B13513}"/>
          </ac:picMkLst>
        </pc:picChg>
        <pc:picChg chg="add del mod">
          <ac:chgData name="Kazymyrov, Oleksandr" userId="2f620865-d50f-4a43-9142-cf92e53d3346" providerId="ADAL" clId="{E6C8470D-BE6D-467D-991E-4EF6980C8EA0}" dt="2023-10-04T07:56:04.978" v="3470"/>
          <ac:picMkLst>
            <pc:docMk/>
            <pc:sldMk cId="4149346650" sldId="2134805563"/>
            <ac:picMk id="39" creationId="{8937A1FD-95A4-C1A2-2D37-93C256F8ACBE}"/>
          </ac:picMkLst>
        </pc:picChg>
        <pc:picChg chg="add del mod">
          <ac:chgData name="Kazymyrov, Oleksandr" userId="2f620865-d50f-4a43-9142-cf92e53d3346" providerId="ADAL" clId="{E6C8470D-BE6D-467D-991E-4EF6980C8EA0}" dt="2023-10-04T07:56:10.260" v="3473"/>
          <ac:picMkLst>
            <pc:docMk/>
            <pc:sldMk cId="4149346650" sldId="2134805563"/>
            <ac:picMk id="40" creationId="{D7D0275E-CA54-5E45-0FDF-87BD8FE7B5F8}"/>
          </ac:picMkLst>
        </pc:picChg>
        <pc:picChg chg="add del mod">
          <ac:chgData name="Kazymyrov, Oleksandr" userId="2f620865-d50f-4a43-9142-cf92e53d3346" providerId="ADAL" clId="{E6C8470D-BE6D-467D-991E-4EF6980C8EA0}" dt="2023-10-04T07:56:42.417" v="3477"/>
          <ac:picMkLst>
            <pc:docMk/>
            <pc:sldMk cId="4149346650" sldId="2134805563"/>
            <ac:picMk id="41" creationId="{CEAC69B1-3D66-CDE4-9706-B3E008634AED}"/>
          </ac:picMkLst>
        </pc:picChg>
        <pc:picChg chg="add del mod">
          <ac:chgData name="Kazymyrov, Oleksandr" userId="2f620865-d50f-4a43-9142-cf92e53d3346" providerId="ADAL" clId="{E6C8470D-BE6D-467D-991E-4EF6980C8EA0}" dt="2023-10-04T07:56:44.637" v="3479"/>
          <ac:picMkLst>
            <pc:docMk/>
            <pc:sldMk cId="4149346650" sldId="2134805563"/>
            <ac:picMk id="42" creationId="{66C35253-0E1D-21FD-4946-456348E353C3}"/>
          </ac:picMkLst>
        </pc:picChg>
        <pc:picChg chg="add del mod">
          <ac:chgData name="Kazymyrov, Oleksandr" userId="2f620865-d50f-4a43-9142-cf92e53d3346" providerId="ADAL" clId="{E6C8470D-BE6D-467D-991E-4EF6980C8EA0}" dt="2023-10-04T07:56:48.117" v="3481"/>
          <ac:picMkLst>
            <pc:docMk/>
            <pc:sldMk cId="4149346650" sldId="2134805563"/>
            <ac:picMk id="43" creationId="{82329E17-81E7-5F92-FEFD-59B0937ED5CD}"/>
          </ac:picMkLst>
        </pc:picChg>
        <pc:picChg chg="add del mod modCrop">
          <ac:chgData name="Kazymyrov, Oleksandr" userId="2f620865-d50f-4a43-9142-cf92e53d3346" providerId="ADAL" clId="{E6C8470D-BE6D-467D-991E-4EF6980C8EA0}" dt="2023-10-04T07:57:22.672" v="3490"/>
          <ac:picMkLst>
            <pc:docMk/>
            <pc:sldMk cId="4149346650" sldId="2134805563"/>
            <ac:picMk id="44" creationId="{1F25F6BA-B916-C9E7-6560-AEF6688870FE}"/>
          </ac:picMkLst>
        </pc:picChg>
        <pc:picChg chg="add del mod ord">
          <ac:chgData name="Kazymyrov, Oleksandr" userId="2f620865-d50f-4a43-9142-cf92e53d3346" providerId="ADAL" clId="{E6C8470D-BE6D-467D-991E-4EF6980C8EA0}" dt="2023-10-04T07:59:54.782" v="3547" actId="478"/>
          <ac:picMkLst>
            <pc:docMk/>
            <pc:sldMk cId="4149346650" sldId="2134805563"/>
            <ac:picMk id="45" creationId="{1CBE6A1C-7E3C-463C-AA0F-ADBF58115CD0}"/>
          </ac:picMkLst>
        </pc:picChg>
        <pc:picChg chg="add del mod">
          <ac:chgData name="Kazymyrov, Oleksandr" userId="2f620865-d50f-4a43-9142-cf92e53d3346" providerId="ADAL" clId="{E6C8470D-BE6D-467D-991E-4EF6980C8EA0}" dt="2023-10-04T07:58:25.212" v="3517"/>
          <ac:picMkLst>
            <pc:docMk/>
            <pc:sldMk cId="4149346650" sldId="2134805563"/>
            <ac:picMk id="46" creationId="{F30A3051-B166-82E1-372D-31EABFCE66E8}"/>
          </ac:picMkLst>
        </pc:picChg>
        <pc:picChg chg="add del mod">
          <ac:chgData name="Kazymyrov, Oleksandr" userId="2f620865-d50f-4a43-9142-cf92e53d3346" providerId="ADAL" clId="{E6C8470D-BE6D-467D-991E-4EF6980C8EA0}" dt="2023-10-04T07:59:35.678" v="3532"/>
          <ac:picMkLst>
            <pc:docMk/>
            <pc:sldMk cId="4149346650" sldId="2134805563"/>
            <ac:picMk id="47" creationId="{797F91E7-F1B9-3952-EEF1-84464933B87E}"/>
          </ac:picMkLst>
        </pc:picChg>
        <pc:picChg chg="add del mod">
          <ac:chgData name="Kazymyrov, Oleksandr" userId="2f620865-d50f-4a43-9142-cf92e53d3346" providerId="ADAL" clId="{E6C8470D-BE6D-467D-991E-4EF6980C8EA0}" dt="2023-10-04T07:57:33.287" v="3494" actId="21"/>
          <ac:picMkLst>
            <pc:docMk/>
            <pc:sldMk cId="4149346650" sldId="2134805563"/>
            <ac:picMk id="1026" creationId="{36AE32D6-1A36-93DF-A236-7A2C2E9D815E}"/>
          </ac:picMkLst>
        </pc:picChg>
        <pc:picChg chg="add del mod">
          <ac:chgData name="Kazymyrov, Oleksandr" userId="2f620865-d50f-4a43-9142-cf92e53d3346" providerId="ADAL" clId="{E6C8470D-BE6D-467D-991E-4EF6980C8EA0}" dt="2023-10-04T07:58:23.602" v="3515"/>
          <ac:picMkLst>
            <pc:docMk/>
            <pc:sldMk cId="4149346650" sldId="2134805563"/>
            <ac:picMk id="1028" creationId="{E06E82AB-21DE-456C-E5DB-CFC41BC6A504}"/>
          </ac:picMkLst>
        </pc:picChg>
        <pc:picChg chg="add del">
          <ac:chgData name="Kazymyrov, Oleksandr" userId="2f620865-d50f-4a43-9142-cf92e53d3346" providerId="ADAL" clId="{E6C8470D-BE6D-467D-991E-4EF6980C8EA0}" dt="2023-10-04T07:59:37.337" v="3534"/>
          <ac:picMkLst>
            <pc:docMk/>
            <pc:sldMk cId="4149346650" sldId="2134805563"/>
            <ac:picMk id="1030" creationId="{99C4ACE1-F78C-9935-7FB7-3638581F9F84}"/>
          </ac:picMkLst>
        </pc:picChg>
        <pc:picChg chg="add del mod">
          <ac:chgData name="Kazymyrov, Oleksandr" userId="2f620865-d50f-4a43-9142-cf92e53d3346" providerId="ADAL" clId="{E6C8470D-BE6D-467D-991E-4EF6980C8EA0}" dt="2023-10-04T08:09:25.812" v="3718" actId="478"/>
          <ac:picMkLst>
            <pc:docMk/>
            <pc:sldMk cId="4149346650" sldId="2134805563"/>
            <ac:picMk id="1032" creationId="{1A338546-1858-BF0E-12DA-6E0655A5F4DC}"/>
          </ac:picMkLst>
        </pc:picChg>
        <pc:picChg chg="add del mod">
          <ac:chgData name="Kazymyrov, Oleksandr" userId="2f620865-d50f-4a43-9142-cf92e53d3346" providerId="ADAL" clId="{E6C8470D-BE6D-467D-991E-4EF6980C8EA0}" dt="2023-10-04T08:06:58.763" v="3695" actId="21"/>
          <ac:picMkLst>
            <pc:docMk/>
            <pc:sldMk cId="4149346650" sldId="2134805563"/>
            <ac:picMk id="1034" creationId="{7B49AEDC-9653-7B38-3E2D-183F370E0E63}"/>
          </ac:picMkLst>
        </pc:picChg>
        <pc:picChg chg="add del mod">
          <ac:chgData name="Kazymyrov, Oleksandr" userId="2f620865-d50f-4a43-9142-cf92e53d3346" providerId="ADAL" clId="{E6C8470D-BE6D-467D-991E-4EF6980C8EA0}" dt="2023-10-04T08:09:25.812" v="3718" actId="478"/>
          <ac:picMkLst>
            <pc:docMk/>
            <pc:sldMk cId="4149346650" sldId="2134805563"/>
            <ac:picMk id="1036" creationId="{E2DC9CDE-6F63-A13F-D114-9B286DD911B4}"/>
          </ac:picMkLst>
        </pc:picChg>
        <pc:picChg chg="add del mod">
          <ac:chgData name="Kazymyrov, Oleksandr" userId="2f620865-d50f-4a43-9142-cf92e53d3346" providerId="ADAL" clId="{E6C8470D-BE6D-467D-991E-4EF6980C8EA0}" dt="2023-10-04T08:09:25.812" v="3718" actId="478"/>
          <ac:picMkLst>
            <pc:docMk/>
            <pc:sldMk cId="4149346650" sldId="2134805563"/>
            <ac:picMk id="1038" creationId="{DF09B20E-BE56-2C44-8371-9A36F3EF1155}"/>
          </ac:picMkLst>
        </pc:picChg>
        <pc:picChg chg="add del mod">
          <ac:chgData name="Kazymyrov, Oleksandr" userId="2f620865-d50f-4a43-9142-cf92e53d3346" providerId="ADAL" clId="{E6C8470D-BE6D-467D-991E-4EF6980C8EA0}" dt="2023-10-04T08:09:25.812" v="3718" actId="478"/>
          <ac:picMkLst>
            <pc:docMk/>
            <pc:sldMk cId="4149346650" sldId="2134805563"/>
            <ac:picMk id="1040" creationId="{33F27BED-96F5-DC43-25DC-A5D0E5D74EBD}"/>
          </ac:picMkLst>
        </pc:picChg>
        <pc:picChg chg="add del mod">
          <ac:chgData name="Kazymyrov, Oleksandr" userId="2f620865-d50f-4a43-9142-cf92e53d3346" providerId="ADAL" clId="{E6C8470D-BE6D-467D-991E-4EF6980C8EA0}" dt="2023-10-04T08:09:25.812" v="3718" actId="478"/>
          <ac:picMkLst>
            <pc:docMk/>
            <pc:sldMk cId="4149346650" sldId="2134805563"/>
            <ac:picMk id="1041" creationId="{5D00339E-4E91-F7A9-505D-2E1FD0B95B3C}"/>
          </ac:picMkLst>
        </pc:picChg>
        <pc:picChg chg="add del mod">
          <ac:chgData name="Kazymyrov, Oleksandr" userId="2f620865-d50f-4a43-9142-cf92e53d3346" providerId="ADAL" clId="{E6C8470D-BE6D-467D-991E-4EF6980C8EA0}" dt="2023-10-04T08:07:33.215" v="3707"/>
          <ac:picMkLst>
            <pc:docMk/>
            <pc:sldMk cId="4149346650" sldId="2134805563"/>
            <ac:picMk id="1042" creationId="{7992D274-4F63-2E7E-0CF2-EF9C5389DA91}"/>
          </ac:picMkLst>
        </pc:picChg>
        <pc:picChg chg="add mod ord">
          <ac:chgData name="Kazymyrov, Oleksandr" userId="2f620865-d50f-4a43-9142-cf92e53d3346" providerId="ADAL" clId="{E6C8470D-BE6D-467D-991E-4EF6980C8EA0}" dt="2023-10-04T08:09:39.826" v="3724" actId="14100"/>
          <ac:picMkLst>
            <pc:docMk/>
            <pc:sldMk cId="4149346650" sldId="2134805563"/>
            <ac:picMk id="1059" creationId="{2C3D7A62-BEC7-CDEE-C6F3-836E6B369DFC}"/>
          </ac:picMkLst>
        </pc:picChg>
      </pc:sldChg>
      <pc:sldChg chg="addSp delSp modSp new mod modClrScheme chgLayout">
        <pc:chgData name="Kazymyrov, Oleksandr" userId="2f620865-d50f-4a43-9142-cf92e53d3346" providerId="ADAL" clId="{E6C8470D-BE6D-467D-991E-4EF6980C8EA0}" dt="2023-10-04T12:02:27.571" v="3942" actId="1440"/>
        <pc:sldMkLst>
          <pc:docMk/>
          <pc:sldMk cId="1210350954" sldId="2134805564"/>
        </pc:sldMkLst>
        <pc:spChg chg="mod ord">
          <ac:chgData name="Kazymyrov, Oleksandr" userId="2f620865-d50f-4a43-9142-cf92e53d3346" providerId="ADAL" clId="{E6C8470D-BE6D-467D-991E-4EF6980C8EA0}" dt="2023-10-04T11:50:43.277" v="3855" actId="700"/>
          <ac:spMkLst>
            <pc:docMk/>
            <pc:sldMk cId="1210350954" sldId="2134805564"/>
            <ac:spMk id="2" creationId="{3C6E25F7-1BA4-0B42-4504-29327240541F}"/>
          </ac:spMkLst>
        </pc:spChg>
        <pc:spChg chg="del mod">
          <ac:chgData name="Kazymyrov, Oleksandr" userId="2f620865-d50f-4a43-9142-cf92e53d3346" providerId="ADAL" clId="{E6C8470D-BE6D-467D-991E-4EF6980C8EA0}" dt="2023-10-04T11:46:31.515" v="3837"/>
          <ac:spMkLst>
            <pc:docMk/>
            <pc:sldMk cId="1210350954" sldId="2134805564"/>
            <ac:spMk id="3" creationId="{B06D308E-07D0-6270-D882-8DAD1B6D8C21}"/>
          </ac:spMkLst>
        </pc:spChg>
        <pc:spChg chg="add mod">
          <ac:chgData name="Kazymyrov, Oleksandr" userId="2f620865-d50f-4a43-9142-cf92e53d3346" providerId="ADAL" clId="{E6C8470D-BE6D-467D-991E-4EF6980C8EA0}" dt="2023-10-04T12:00:21.085" v="3937" actId="1076"/>
          <ac:spMkLst>
            <pc:docMk/>
            <pc:sldMk cId="1210350954" sldId="2134805564"/>
            <ac:spMk id="4" creationId="{CBDF8C88-78F1-DD87-9CAD-629CD8C48087}"/>
          </ac:spMkLst>
        </pc:spChg>
        <pc:spChg chg="add mod">
          <ac:chgData name="Kazymyrov, Oleksandr" userId="2f620865-d50f-4a43-9142-cf92e53d3346" providerId="ADAL" clId="{E6C8470D-BE6D-467D-991E-4EF6980C8EA0}" dt="2023-10-04T11:53:59.736" v="3876"/>
          <ac:spMkLst>
            <pc:docMk/>
            <pc:sldMk cId="1210350954" sldId="2134805564"/>
            <ac:spMk id="8" creationId="{D2B8CB09-AD9D-F5DB-2C1A-EA1B93301469}"/>
          </ac:spMkLst>
        </pc:spChg>
        <pc:spChg chg="add del mod">
          <ac:chgData name="Kazymyrov, Oleksandr" userId="2f620865-d50f-4a43-9142-cf92e53d3346" providerId="ADAL" clId="{E6C8470D-BE6D-467D-991E-4EF6980C8EA0}" dt="2023-10-04T11:50:33.742" v="3853" actId="22"/>
          <ac:spMkLst>
            <pc:docMk/>
            <pc:sldMk cId="1210350954" sldId="2134805564"/>
            <ac:spMk id="10" creationId="{AC460218-21BB-DD21-A62D-71C8E561319B}"/>
          </ac:spMkLst>
        </pc:spChg>
        <pc:spChg chg="add del mod">
          <ac:chgData name="Kazymyrov, Oleksandr" userId="2f620865-d50f-4a43-9142-cf92e53d3346" providerId="ADAL" clId="{E6C8470D-BE6D-467D-991E-4EF6980C8EA0}" dt="2023-10-04T11:54:05.084" v="3880"/>
          <ac:spMkLst>
            <pc:docMk/>
            <pc:sldMk cId="1210350954" sldId="2134805564"/>
            <ac:spMk id="15" creationId="{F26FC1D7-03DC-DD10-3A5D-8C11E55551BA}"/>
          </ac:spMkLst>
        </pc:spChg>
        <pc:spChg chg="add mod">
          <ac:chgData name="Kazymyrov, Oleksandr" userId="2f620865-d50f-4a43-9142-cf92e53d3346" providerId="ADAL" clId="{E6C8470D-BE6D-467D-991E-4EF6980C8EA0}" dt="2023-10-04T11:56:01.412" v="3904" actId="1076"/>
          <ac:spMkLst>
            <pc:docMk/>
            <pc:sldMk cId="1210350954" sldId="2134805564"/>
            <ac:spMk id="16" creationId="{05B5ACE8-7A4F-DB48-3A3F-1B68D7D3389E}"/>
          </ac:spMkLst>
        </pc:spChg>
        <pc:spChg chg="add mod ord">
          <ac:chgData name="Kazymyrov, Oleksandr" userId="2f620865-d50f-4a43-9142-cf92e53d3346" providerId="ADAL" clId="{E6C8470D-BE6D-467D-991E-4EF6980C8EA0}" dt="2023-10-04T11:57:52.232" v="3925" actId="167"/>
          <ac:spMkLst>
            <pc:docMk/>
            <pc:sldMk cId="1210350954" sldId="2134805564"/>
            <ac:spMk id="42" creationId="{3E3AD546-6BBA-AE0B-1F47-54ABA2E8822D}"/>
          </ac:spMkLst>
        </pc:spChg>
        <pc:picChg chg="add mod ord">
          <ac:chgData name="Kazymyrov, Oleksandr" userId="2f620865-d50f-4a43-9142-cf92e53d3346" providerId="ADAL" clId="{E6C8470D-BE6D-467D-991E-4EF6980C8EA0}" dt="2023-10-04T12:02:27.571" v="3942" actId="1440"/>
          <ac:picMkLst>
            <pc:docMk/>
            <pc:sldMk cId="1210350954" sldId="2134805564"/>
            <ac:picMk id="5" creationId="{CE3512EA-97A5-49F9-087C-A31F246F2B21}"/>
          </ac:picMkLst>
        </pc:picChg>
        <pc:picChg chg="add mod ord">
          <ac:chgData name="Kazymyrov, Oleksandr" userId="2f620865-d50f-4a43-9142-cf92e53d3346" providerId="ADAL" clId="{E6C8470D-BE6D-467D-991E-4EF6980C8EA0}" dt="2023-10-04T12:02:23.729" v="3941" actId="1440"/>
          <ac:picMkLst>
            <pc:docMk/>
            <pc:sldMk cId="1210350954" sldId="2134805564"/>
            <ac:picMk id="11" creationId="{9DF8E981-3586-21DC-AE08-68358790ADEF}"/>
          </ac:picMkLst>
        </pc:picChg>
        <pc:cxnChg chg="add mod">
          <ac:chgData name="Kazymyrov, Oleksandr" userId="2f620865-d50f-4a43-9142-cf92e53d3346" providerId="ADAL" clId="{E6C8470D-BE6D-467D-991E-4EF6980C8EA0}" dt="2023-10-04T12:00:30.822" v="3940" actId="14100"/>
          <ac:cxnSpMkLst>
            <pc:docMk/>
            <pc:sldMk cId="1210350954" sldId="2134805564"/>
            <ac:cxnSpMk id="6" creationId="{B1355B18-054F-7FBE-4CD7-29B2DDA7ACE6}"/>
          </ac:cxnSpMkLst>
        </pc:cxnChg>
        <pc:cxnChg chg="add mod">
          <ac:chgData name="Kazymyrov, Oleksandr" userId="2f620865-d50f-4a43-9142-cf92e53d3346" providerId="ADAL" clId="{E6C8470D-BE6D-467D-991E-4EF6980C8EA0}" dt="2023-10-04T11:55:12.393" v="3888" actId="14100"/>
          <ac:cxnSpMkLst>
            <pc:docMk/>
            <pc:sldMk cId="1210350954" sldId="2134805564"/>
            <ac:cxnSpMk id="7" creationId="{CEC0FB6C-1CEF-7D0A-97D4-DE20F951332A}"/>
          </ac:cxnSpMkLst>
        </pc:cxnChg>
        <pc:cxnChg chg="add mod">
          <ac:chgData name="Kazymyrov, Oleksandr" userId="2f620865-d50f-4a43-9142-cf92e53d3346" providerId="ADAL" clId="{E6C8470D-BE6D-467D-991E-4EF6980C8EA0}" dt="2023-10-04T11:58:22.141" v="3927" actId="14100"/>
          <ac:cxnSpMkLst>
            <pc:docMk/>
            <pc:sldMk cId="1210350954" sldId="2134805564"/>
            <ac:cxnSpMk id="17" creationId="{05C3840C-AEE4-D2DE-BB90-BFB525AED5E1}"/>
          </ac:cxnSpMkLst>
        </pc:cxnChg>
        <pc:cxnChg chg="add mod">
          <ac:chgData name="Kazymyrov, Oleksandr" userId="2f620865-d50f-4a43-9142-cf92e53d3346" providerId="ADAL" clId="{E6C8470D-BE6D-467D-991E-4EF6980C8EA0}" dt="2023-10-04T11:56:01.412" v="3904" actId="1076"/>
          <ac:cxnSpMkLst>
            <pc:docMk/>
            <pc:sldMk cId="1210350954" sldId="2134805564"/>
            <ac:cxnSpMk id="23" creationId="{2040B8AA-B214-55A8-89A8-794EEFF3FB2D}"/>
          </ac:cxnSpMkLst>
        </pc:cxnChg>
        <pc:cxnChg chg="add mod">
          <ac:chgData name="Kazymyrov, Oleksandr" userId="2f620865-d50f-4a43-9142-cf92e53d3346" providerId="ADAL" clId="{E6C8470D-BE6D-467D-991E-4EF6980C8EA0}" dt="2023-10-04T11:56:01.412" v="3904" actId="1076"/>
          <ac:cxnSpMkLst>
            <pc:docMk/>
            <pc:sldMk cId="1210350954" sldId="2134805564"/>
            <ac:cxnSpMk id="26" creationId="{D1754403-BD82-826B-880D-2FFC51B09EBB}"/>
          </ac:cxnSpMkLst>
        </pc:cxnChg>
        <pc:cxnChg chg="add mod">
          <ac:chgData name="Kazymyrov, Oleksandr" userId="2f620865-d50f-4a43-9142-cf92e53d3346" providerId="ADAL" clId="{E6C8470D-BE6D-467D-991E-4EF6980C8EA0}" dt="2023-10-04T11:56:01.412" v="3904" actId="1076"/>
          <ac:cxnSpMkLst>
            <pc:docMk/>
            <pc:sldMk cId="1210350954" sldId="2134805564"/>
            <ac:cxnSpMk id="29" creationId="{BBD37EA6-A0BD-C4FD-0D48-12B577B2F13F}"/>
          </ac:cxnSpMkLst>
        </pc:cxnChg>
        <pc:cxnChg chg="add mod">
          <ac:chgData name="Kazymyrov, Oleksandr" userId="2f620865-d50f-4a43-9142-cf92e53d3346" providerId="ADAL" clId="{E6C8470D-BE6D-467D-991E-4EF6980C8EA0}" dt="2023-10-04T11:56:11.144" v="3908" actId="14100"/>
          <ac:cxnSpMkLst>
            <pc:docMk/>
            <pc:sldMk cId="1210350954" sldId="2134805564"/>
            <ac:cxnSpMk id="35" creationId="{9B4458D1-AD60-BA5D-A883-ABCAB7CEF9E1}"/>
          </ac:cxnSpMkLst>
        </pc:cxnChg>
        <pc:cxnChg chg="add mod ord">
          <ac:chgData name="Kazymyrov, Oleksandr" userId="2f620865-d50f-4a43-9142-cf92e53d3346" providerId="ADAL" clId="{E6C8470D-BE6D-467D-991E-4EF6980C8EA0}" dt="2023-10-04T11:57:55.598" v="3926" actId="166"/>
          <ac:cxnSpMkLst>
            <pc:docMk/>
            <pc:sldMk cId="1210350954" sldId="2134805564"/>
            <ac:cxnSpMk id="39" creationId="{D516EFC3-2D6D-0D1E-0A93-E5F7F9DC713A}"/>
          </ac:cxnSpMkLst>
        </pc:cxnChg>
      </pc:sldChg>
      <pc:sldChg chg="addSp delSp modSp add mod modClrScheme chgLayout">
        <pc:chgData name="Kazymyrov, Oleksandr" userId="2f620865-d50f-4a43-9142-cf92e53d3346" providerId="ADAL" clId="{E6C8470D-BE6D-467D-991E-4EF6980C8EA0}" dt="2023-10-04T13:03:33.136" v="4159" actId="20577"/>
        <pc:sldMkLst>
          <pc:docMk/>
          <pc:sldMk cId="1523033069" sldId="2134805565"/>
        </pc:sldMkLst>
        <pc:spChg chg="add del mod">
          <ac:chgData name="Kazymyrov, Oleksandr" userId="2f620865-d50f-4a43-9142-cf92e53d3346" providerId="ADAL" clId="{E6C8470D-BE6D-467D-991E-4EF6980C8EA0}" dt="2023-10-04T13:00:18.666" v="4112"/>
          <ac:spMkLst>
            <pc:docMk/>
            <pc:sldMk cId="1523033069" sldId="2134805565"/>
            <ac:spMk id="3" creationId="{0272447F-F2F5-892A-AC90-06BE263B0DC0}"/>
          </ac:spMkLst>
        </pc:spChg>
        <pc:spChg chg="mod ord">
          <ac:chgData name="Kazymyrov, Oleksandr" userId="2f620865-d50f-4a43-9142-cf92e53d3346" providerId="ADAL" clId="{E6C8470D-BE6D-467D-991E-4EF6980C8EA0}" dt="2023-10-04T13:03:33.136" v="4159" actId="20577"/>
          <ac:spMkLst>
            <pc:docMk/>
            <pc:sldMk cId="1523033069" sldId="2134805565"/>
            <ac:spMk id="5" creationId="{77121C4F-017C-658C-57AA-2CFCA046A2E7}"/>
          </ac:spMkLst>
        </pc:spChg>
        <pc:spChg chg="add mod ord">
          <ac:chgData name="Kazymyrov, Oleksandr" userId="2f620865-d50f-4a43-9142-cf92e53d3346" providerId="ADAL" clId="{E6C8470D-BE6D-467D-991E-4EF6980C8EA0}" dt="2023-10-04T13:03:30.276" v="4158"/>
          <ac:spMkLst>
            <pc:docMk/>
            <pc:sldMk cId="1523033069" sldId="2134805565"/>
            <ac:spMk id="7" creationId="{B315CB38-EF0C-F23F-6417-149B921686D5}"/>
          </ac:spMkLst>
        </pc:spChg>
        <pc:spChg chg="add del mod ord">
          <ac:chgData name="Kazymyrov, Oleksandr" userId="2f620865-d50f-4a43-9142-cf92e53d3346" providerId="ADAL" clId="{E6C8470D-BE6D-467D-991E-4EF6980C8EA0}" dt="2023-10-04T13:03:05.544" v="4152" actId="478"/>
          <ac:spMkLst>
            <pc:docMk/>
            <pc:sldMk cId="1523033069" sldId="2134805565"/>
            <ac:spMk id="11" creationId="{B24B6468-9023-5336-9CFC-7DC1340A04DC}"/>
          </ac:spMkLst>
        </pc:spChg>
        <pc:picChg chg="add mod ord modCrop">
          <ac:chgData name="Kazymyrov, Oleksandr" userId="2f620865-d50f-4a43-9142-cf92e53d3346" providerId="ADAL" clId="{E6C8470D-BE6D-467D-991E-4EF6980C8EA0}" dt="2023-10-04T13:03:00.613" v="4150" actId="700"/>
          <ac:picMkLst>
            <pc:docMk/>
            <pc:sldMk cId="1523033069" sldId="2134805565"/>
            <ac:picMk id="6" creationId="{B0E6C475-2042-4B91-C695-9AE084CC9D93}"/>
          </ac:picMkLst>
        </pc:picChg>
        <pc:picChg chg="del">
          <ac:chgData name="Kazymyrov, Oleksandr" userId="2f620865-d50f-4a43-9142-cf92e53d3346" providerId="ADAL" clId="{E6C8470D-BE6D-467D-991E-4EF6980C8EA0}" dt="2023-10-04T13:00:18.187" v="4111" actId="478"/>
          <ac:picMkLst>
            <pc:docMk/>
            <pc:sldMk cId="1523033069" sldId="2134805565"/>
            <ac:picMk id="15" creationId="{8293F9BD-88BE-C4A6-8102-8960B0E1768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60B9E-9272-4EBC-B7A3-03531EF32D7D}" type="datetimeFigureOut">
              <a:rPr lang="nb-NO" smtClean="0"/>
              <a:t>05.10.2023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E68ED-A7AE-4D37-A3FB-47FEC6A308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0045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skaffer seg tilgang til en ansatts brukerkonto gjennom phishing</a:t>
            </a:r>
            <a:endParaRPr lang="nb-NO" sz="120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stjeler sensitiv kundedata fra åpne filområder og kryptere dataen.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truer med å publisere på internett mot løsepengesum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>
                <a:latin typeface="Arial" panose="020B0604020202020204" pitchFamily="34" charset="0"/>
              </a:rPr>
              <a:t>føre til operasjonell nedetid</a:t>
            </a:r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4E68ED-A7AE-4D37-A3FB-47FEC6A308CD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80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page_bei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897F539-4998-4F3A-974F-8971EA9C9D05}"/>
              </a:ext>
            </a:extLst>
          </p:cNvPr>
          <p:cNvSpPr/>
          <p:nvPr/>
        </p:nvSpPr>
        <p:spPr>
          <a:xfrm>
            <a:off x="0" y="836501"/>
            <a:ext cx="9150492" cy="430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Friform 39">
            <a:extLst>
              <a:ext uri="{FF2B5EF4-FFF2-40B4-BE49-F238E27FC236}">
                <a16:creationId xmlns:a16="http://schemas.microsoft.com/office/drawing/2014/main" id="{90B0AA4D-713B-F647-880F-22FA178EC2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79964" y="837900"/>
            <a:ext cx="5864035" cy="4305600"/>
          </a:xfrm>
          <a:custGeom>
            <a:avLst/>
            <a:gdLst>
              <a:gd name="connsiteX0" fmla="*/ 0 w 5870536"/>
              <a:gd name="connsiteY0" fmla="*/ 0 h 4305600"/>
              <a:gd name="connsiteX1" fmla="*/ 5870536 w 5870536"/>
              <a:gd name="connsiteY1" fmla="*/ 0 h 4305600"/>
              <a:gd name="connsiteX2" fmla="*/ 5870536 w 5870536"/>
              <a:gd name="connsiteY2" fmla="*/ 4305600 h 4305600"/>
              <a:gd name="connsiteX3" fmla="*/ 0 w 5870536"/>
              <a:gd name="connsiteY3" fmla="*/ 4305600 h 4305600"/>
              <a:gd name="connsiteX4" fmla="*/ 0 w 5870536"/>
              <a:gd name="connsiteY4" fmla="*/ 4299135 h 4305600"/>
              <a:gd name="connsiteX5" fmla="*/ 92081 w 5870536"/>
              <a:gd name="connsiteY5" fmla="*/ 4294486 h 4305600"/>
              <a:gd name="connsiteX6" fmla="*/ 2024769 w 5870536"/>
              <a:gd name="connsiteY6" fmla="*/ 2152800 h 4305600"/>
              <a:gd name="connsiteX7" fmla="*/ 92081 w 5870536"/>
              <a:gd name="connsiteY7" fmla="*/ 11115 h 4305600"/>
              <a:gd name="connsiteX8" fmla="*/ 0 w 5870536"/>
              <a:gd name="connsiteY8" fmla="*/ 6465 h 43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0536" h="4305600">
                <a:moveTo>
                  <a:pt x="0" y="0"/>
                </a:moveTo>
                <a:lnTo>
                  <a:pt x="5870536" y="0"/>
                </a:lnTo>
                <a:lnTo>
                  <a:pt x="5870536" y="4305600"/>
                </a:lnTo>
                <a:lnTo>
                  <a:pt x="0" y="4305600"/>
                </a:lnTo>
                <a:lnTo>
                  <a:pt x="0" y="4299135"/>
                </a:lnTo>
                <a:lnTo>
                  <a:pt x="92081" y="4294486"/>
                </a:lnTo>
                <a:cubicBezTo>
                  <a:pt x="1177643" y="4184241"/>
                  <a:pt x="2024769" y="3267449"/>
                  <a:pt x="2024769" y="2152800"/>
                </a:cubicBezTo>
                <a:cubicBezTo>
                  <a:pt x="2024769" y="1038151"/>
                  <a:pt x="1177643" y="121360"/>
                  <a:pt x="92081" y="11115"/>
                </a:cubicBezTo>
                <a:lnTo>
                  <a:pt x="0" y="646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2160000" tIns="360000" rIns="720000" anchor="t" anchorCtr="1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nb-NO" sz="900" dirty="0" err="1"/>
              <a:t>Click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placeholder and </a:t>
            </a:r>
            <a:r>
              <a:rPr lang="nb-NO" sz="900" dirty="0" err="1"/>
              <a:t>use</a:t>
            </a:r>
            <a:r>
              <a:rPr lang="nb-NO" sz="900" dirty="0"/>
              <a:t> </a:t>
            </a:r>
            <a:r>
              <a:rPr lang="nb-NO" sz="900" dirty="0" err="1"/>
              <a:t>button</a:t>
            </a:r>
            <a:r>
              <a:rPr lang="nb-NO" sz="900" dirty="0"/>
              <a:t> "</a:t>
            </a:r>
            <a:r>
              <a:rPr lang="nb-NO" sz="900" dirty="0" err="1"/>
              <a:t>Insert</a:t>
            </a:r>
            <a:r>
              <a:rPr lang="nb-NO" sz="900" dirty="0"/>
              <a:t> image BrandMaster" to </a:t>
            </a:r>
            <a:r>
              <a:rPr lang="nb-NO" sz="900" dirty="0" err="1"/>
              <a:t>the</a:t>
            </a:r>
            <a:r>
              <a:rPr lang="nb-NO" sz="900" dirty="0"/>
              <a:t> far right </a:t>
            </a:r>
            <a:r>
              <a:rPr lang="nb-NO" sz="900" dirty="0" err="1"/>
              <a:t>on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menu</a:t>
            </a:r>
            <a:r>
              <a:rPr lang="nb-NO" sz="900" dirty="0"/>
              <a:t> </a:t>
            </a:r>
            <a:br>
              <a:rPr lang="nb-NO" sz="900" dirty="0"/>
            </a:br>
            <a:r>
              <a:rPr lang="nb-NO" sz="900" dirty="0"/>
              <a:t>"Sett inn/</a:t>
            </a:r>
            <a:r>
              <a:rPr lang="nb-NO" sz="900" dirty="0" err="1"/>
              <a:t>Insert</a:t>
            </a:r>
            <a:r>
              <a:rPr lang="nb-NO" sz="900" dirty="0"/>
              <a:t>/</a:t>
            </a:r>
            <a:r>
              <a:rPr lang="nb-NO" sz="900" dirty="0" err="1"/>
              <a:t>Infoga</a:t>
            </a:r>
            <a:r>
              <a:rPr lang="nb-NO" sz="900" dirty="0"/>
              <a:t>". </a:t>
            </a:r>
            <a:endParaRPr lang="nb-NO" sz="900" noProof="1"/>
          </a:p>
        </p:txBody>
      </p:sp>
      <p:grpSp>
        <p:nvGrpSpPr>
          <p:cNvPr id="115" name="Gruppe 114">
            <a:extLst>
              <a:ext uri="{FF2B5EF4-FFF2-40B4-BE49-F238E27FC236}">
                <a16:creationId xmlns:a16="http://schemas.microsoft.com/office/drawing/2014/main" id="{41E97E57-5157-4765-A889-FD768F44AD8B}"/>
              </a:ext>
            </a:extLst>
          </p:cNvPr>
          <p:cNvGrpSpPr/>
          <p:nvPr/>
        </p:nvGrpSpPr>
        <p:grpSpPr>
          <a:xfrm>
            <a:off x="0" y="5297788"/>
            <a:ext cx="9144000" cy="180000"/>
            <a:chOff x="0" y="5297788"/>
            <a:chExt cx="9144000" cy="372979"/>
          </a:xfrm>
        </p:grpSpPr>
        <p:cxnSp>
          <p:nvCxnSpPr>
            <p:cNvPr id="116" name="Rett linje 115">
              <a:extLst>
                <a:ext uri="{FF2B5EF4-FFF2-40B4-BE49-F238E27FC236}">
                  <a16:creationId xmlns:a16="http://schemas.microsoft.com/office/drawing/2014/main" id="{CB4EC828-AA64-4B3B-BA7F-3939F0DDCC1D}"/>
                </a:ext>
              </a:extLst>
            </p:cNvPr>
            <p:cNvCxnSpPr/>
            <p:nvPr/>
          </p:nvCxnSpPr>
          <p:spPr>
            <a:xfrm>
              <a:off x="9144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Rett linje 116">
              <a:extLst>
                <a:ext uri="{FF2B5EF4-FFF2-40B4-BE49-F238E27FC236}">
                  <a16:creationId xmlns:a16="http://schemas.microsoft.com/office/drawing/2014/main" id="{FC708BC3-AF6A-4C2A-A040-E7D2584F5679}"/>
                </a:ext>
              </a:extLst>
            </p:cNvPr>
            <p:cNvCxnSpPr/>
            <p:nvPr/>
          </p:nvCxnSpPr>
          <p:spPr>
            <a:xfrm>
              <a:off x="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6116CDD8-8FA0-499C-8024-98736A2A45BE}"/>
                </a:ext>
              </a:extLst>
            </p:cNvPr>
            <p:cNvCxnSpPr/>
            <p:nvPr/>
          </p:nvCxnSpPr>
          <p:spPr>
            <a:xfrm>
              <a:off x="4572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F87D2C52-DF01-487F-94E1-3B4808498D4C}"/>
                </a:ext>
              </a:extLst>
            </p:cNvPr>
            <p:cNvCxnSpPr/>
            <p:nvPr/>
          </p:nvCxnSpPr>
          <p:spPr>
            <a:xfrm>
              <a:off x="6858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ett linje 119">
              <a:extLst>
                <a:ext uri="{FF2B5EF4-FFF2-40B4-BE49-F238E27FC236}">
                  <a16:creationId xmlns:a16="http://schemas.microsoft.com/office/drawing/2014/main" id="{D23653C0-3C9E-4DC9-9B20-7CB67F5F9553}"/>
                </a:ext>
              </a:extLst>
            </p:cNvPr>
            <p:cNvCxnSpPr/>
            <p:nvPr/>
          </p:nvCxnSpPr>
          <p:spPr>
            <a:xfrm>
              <a:off x="2286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Rett linje 120">
              <a:extLst>
                <a:ext uri="{FF2B5EF4-FFF2-40B4-BE49-F238E27FC236}">
                  <a16:creationId xmlns:a16="http://schemas.microsoft.com/office/drawing/2014/main" id="{2BD9608F-579A-4E69-946E-738146576D95}"/>
                </a:ext>
              </a:extLst>
            </p:cNvPr>
            <p:cNvCxnSpPr/>
            <p:nvPr/>
          </p:nvCxnSpPr>
          <p:spPr>
            <a:xfrm>
              <a:off x="8001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7C61F4DE-2E50-462D-A392-B853CA21D799}"/>
                </a:ext>
              </a:extLst>
            </p:cNvPr>
            <p:cNvCxnSpPr/>
            <p:nvPr/>
          </p:nvCxnSpPr>
          <p:spPr>
            <a:xfrm>
              <a:off x="5715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C04DF60F-3682-4D29-A6CE-7D6AAA8FA5CC}"/>
                </a:ext>
              </a:extLst>
            </p:cNvPr>
            <p:cNvCxnSpPr/>
            <p:nvPr/>
          </p:nvCxnSpPr>
          <p:spPr>
            <a:xfrm>
              <a:off x="3429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E042CA0E-47DC-47FC-897F-70F70BFB366F}"/>
                </a:ext>
              </a:extLst>
            </p:cNvPr>
            <p:cNvCxnSpPr/>
            <p:nvPr/>
          </p:nvCxnSpPr>
          <p:spPr>
            <a:xfrm>
              <a:off x="1143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3863232C-D53F-48D6-A0E7-CC9B4C60E264}"/>
                </a:ext>
              </a:extLst>
            </p:cNvPr>
            <p:cNvCxnSpPr/>
            <p:nvPr/>
          </p:nvCxnSpPr>
          <p:spPr>
            <a:xfrm>
              <a:off x="8572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6275ADF1-B804-49A7-96BE-70D8AFECB88C}"/>
                </a:ext>
              </a:extLst>
            </p:cNvPr>
            <p:cNvCxnSpPr/>
            <p:nvPr/>
          </p:nvCxnSpPr>
          <p:spPr>
            <a:xfrm>
              <a:off x="7429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126">
              <a:extLst>
                <a:ext uri="{FF2B5EF4-FFF2-40B4-BE49-F238E27FC236}">
                  <a16:creationId xmlns:a16="http://schemas.microsoft.com/office/drawing/2014/main" id="{6A12681A-6F23-4F31-ACA4-1A2E0006D537}"/>
                </a:ext>
              </a:extLst>
            </p:cNvPr>
            <p:cNvCxnSpPr/>
            <p:nvPr/>
          </p:nvCxnSpPr>
          <p:spPr>
            <a:xfrm>
              <a:off x="6286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Rett linje 127">
              <a:extLst>
                <a:ext uri="{FF2B5EF4-FFF2-40B4-BE49-F238E27FC236}">
                  <a16:creationId xmlns:a16="http://schemas.microsoft.com/office/drawing/2014/main" id="{6CC3DE73-64F8-4D3E-B3A9-935C5F8AA878}"/>
                </a:ext>
              </a:extLst>
            </p:cNvPr>
            <p:cNvCxnSpPr/>
            <p:nvPr/>
          </p:nvCxnSpPr>
          <p:spPr>
            <a:xfrm>
              <a:off x="5143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Rett linje 128">
              <a:extLst>
                <a:ext uri="{FF2B5EF4-FFF2-40B4-BE49-F238E27FC236}">
                  <a16:creationId xmlns:a16="http://schemas.microsoft.com/office/drawing/2014/main" id="{FAC273D9-8153-4188-B7CA-F30670E78B13}"/>
                </a:ext>
              </a:extLst>
            </p:cNvPr>
            <p:cNvCxnSpPr/>
            <p:nvPr/>
          </p:nvCxnSpPr>
          <p:spPr>
            <a:xfrm>
              <a:off x="4000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tt linje 129">
              <a:extLst>
                <a:ext uri="{FF2B5EF4-FFF2-40B4-BE49-F238E27FC236}">
                  <a16:creationId xmlns:a16="http://schemas.microsoft.com/office/drawing/2014/main" id="{916C3980-C8A1-45C7-AA35-A88DD771F2A1}"/>
                </a:ext>
              </a:extLst>
            </p:cNvPr>
            <p:cNvCxnSpPr/>
            <p:nvPr/>
          </p:nvCxnSpPr>
          <p:spPr>
            <a:xfrm>
              <a:off x="2857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tt linje 130">
              <a:extLst>
                <a:ext uri="{FF2B5EF4-FFF2-40B4-BE49-F238E27FC236}">
                  <a16:creationId xmlns:a16="http://schemas.microsoft.com/office/drawing/2014/main" id="{E99AC163-1D5E-4BFA-BE31-B64B3B6121BF}"/>
                </a:ext>
              </a:extLst>
            </p:cNvPr>
            <p:cNvCxnSpPr/>
            <p:nvPr/>
          </p:nvCxnSpPr>
          <p:spPr>
            <a:xfrm>
              <a:off x="1714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tt linje 131">
              <a:extLst>
                <a:ext uri="{FF2B5EF4-FFF2-40B4-BE49-F238E27FC236}">
                  <a16:creationId xmlns:a16="http://schemas.microsoft.com/office/drawing/2014/main" id="{E1A62F24-69EB-4117-B6FE-6407220526C9}"/>
                </a:ext>
              </a:extLst>
            </p:cNvPr>
            <p:cNvCxnSpPr/>
            <p:nvPr/>
          </p:nvCxnSpPr>
          <p:spPr>
            <a:xfrm>
              <a:off x="571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DD3A4283-61B4-4CE7-98B3-DD15277A1CA4}"/>
              </a:ext>
            </a:extLst>
          </p:cNvPr>
          <p:cNvGrpSpPr/>
          <p:nvPr/>
        </p:nvGrpSpPr>
        <p:grpSpPr>
          <a:xfrm>
            <a:off x="-339073" y="1"/>
            <a:ext cx="180000" cy="4246200"/>
            <a:chOff x="-583532" y="1"/>
            <a:chExt cx="372980" cy="4246200"/>
          </a:xfrm>
        </p:grpSpPr>
        <p:cxnSp>
          <p:nvCxnSpPr>
            <p:cNvPr id="166" name="Rett linje 165">
              <a:extLst>
                <a:ext uri="{FF2B5EF4-FFF2-40B4-BE49-F238E27FC236}">
                  <a16:creationId xmlns:a16="http://schemas.microsoft.com/office/drawing/2014/main" id="{AE79378C-6DE6-4A62-A57A-8ADA616F54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-186489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Rett linje 168">
              <a:extLst>
                <a:ext uri="{FF2B5EF4-FFF2-40B4-BE49-F238E27FC236}">
                  <a16:creationId xmlns:a16="http://schemas.microsoft.com/office/drawing/2014/main" id="{DA872C10-59C3-4434-A633-E66C99353B1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2239911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Rett linje 169">
              <a:extLst>
                <a:ext uri="{FF2B5EF4-FFF2-40B4-BE49-F238E27FC236}">
                  <a16:creationId xmlns:a16="http://schemas.microsoft.com/office/drawing/2014/main" id="{71B24215-F01A-485B-A939-3F00F3A22D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11052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Rett linje 170">
              <a:extLst>
                <a:ext uri="{FF2B5EF4-FFF2-40B4-BE49-F238E27FC236}">
                  <a16:creationId xmlns:a16="http://schemas.microsoft.com/office/drawing/2014/main" id="{ADCFBA45-D34E-4289-B179-5626BD5E2E8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35316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Rett linje 171">
              <a:extLst>
                <a:ext uri="{FF2B5EF4-FFF2-40B4-BE49-F238E27FC236}">
                  <a16:creationId xmlns:a16="http://schemas.microsoft.com/office/drawing/2014/main" id="{C8991031-407D-4BDF-A817-F5AE7F4EAEA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3" y="5166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Rett linje 172">
              <a:extLst>
                <a:ext uri="{FF2B5EF4-FFF2-40B4-BE49-F238E27FC236}">
                  <a16:creationId xmlns:a16="http://schemas.microsoft.com/office/drawing/2014/main" id="{7610412E-A155-4674-8251-7706FBEE8D0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17298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Rett linje 173">
              <a:extLst>
                <a:ext uri="{FF2B5EF4-FFF2-40B4-BE49-F238E27FC236}">
                  <a16:creationId xmlns:a16="http://schemas.microsoft.com/office/drawing/2014/main" id="{B43C8BAA-7CFD-4FF4-A348-82C4B4D4433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29430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Rett linje 174">
              <a:extLst>
                <a:ext uri="{FF2B5EF4-FFF2-40B4-BE49-F238E27FC236}">
                  <a16:creationId xmlns:a16="http://schemas.microsoft.com/office/drawing/2014/main" id="{2223CED3-2D78-4D56-9B33-66CAD9F8948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41562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D9CC3CC4-9519-4F39-AF45-4B0686864F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5069" y="836502"/>
            <a:ext cx="4305600" cy="4306998"/>
          </a:xfrm>
          <a:prstGeom prst="ellipse">
            <a:avLst/>
          </a:prstGeom>
          <a:solidFill>
            <a:schemeClr val="accent2"/>
          </a:solidFill>
        </p:spPr>
        <p:txBody>
          <a:bodyPr lIns="180000" tIns="540000" rIns="180000" bIns="540000" anchor="t">
            <a:normAutofit/>
          </a:bodyPr>
          <a:lstStyle>
            <a:lvl1pPr algn="ctr">
              <a:lnSpc>
                <a:spcPct val="100000"/>
              </a:lnSpc>
              <a:defRPr sz="25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title</a:t>
            </a:r>
            <a:endParaRPr lang="nb-NO" noProof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CF5EDEC-7BE2-4E2E-A936-F04462A3D2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4930" y="4244315"/>
            <a:ext cx="2305878" cy="398195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subtitle</a:t>
            </a:r>
            <a:r>
              <a:rPr lang="nb-NO" noProof="0"/>
              <a:t>, date and presenter</a:t>
            </a:r>
          </a:p>
        </p:txBody>
      </p:sp>
      <p:pic>
        <p:nvPicPr>
          <p:cNvPr id="39" name="Picture 7">
            <a:extLst>
              <a:ext uri="{FF2B5EF4-FFF2-40B4-BE49-F238E27FC236}">
                <a16:creationId xmlns:a16="http://schemas.microsoft.com/office/drawing/2014/main" id="{0157A21E-843C-47D9-9FED-931B78DA68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21469"/>
            <a:ext cx="1645920" cy="239406"/>
          </a:xfrm>
          <a:prstGeom prst="rect">
            <a:avLst/>
          </a:prstGeom>
        </p:spPr>
      </p:pic>
      <p:sp>
        <p:nvSpPr>
          <p:cNvPr id="34" name="TextBox 7">
            <a:extLst>
              <a:ext uri="{FF2B5EF4-FFF2-40B4-BE49-F238E27FC236}">
                <a16:creationId xmlns:a16="http://schemas.microsoft.com/office/drawing/2014/main" id="{A19D8690-E397-46AC-809D-9330FAEE1E58}"/>
              </a:ext>
            </a:extLst>
          </p:cNvPr>
          <p:cNvSpPr txBox="1"/>
          <p:nvPr userDrawn="1"/>
        </p:nvSpPr>
        <p:spPr>
          <a:xfrm>
            <a:off x="0" y="-287722"/>
            <a:ext cx="1919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Front page - beige circle</a:t>
            </a:r>
            <a:endParaRPr lang="nb-NO" sz="800" b="1" noProof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86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606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0" y="1213201"/>
            <a:ext cx="8280400" cy="3158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DD9A8B8-9E9C-9B4A-8337-0CBFBFC32B95}"/>
              </a:ext>
            </a:extLst>
          </p:cNvPr>
          <p:cNvSpPr txBox="1"/>
          <p:nvPr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Title and content – text only</a:t>
            </a:r>
          </a:p>
        </p:txBody>
      </p:sp>
      <p:sp>
        <p:nvSpPr>
          <p:cNvPr id="5" name="Plassholder for lysbildenummer 1">
            <a:extLst>
              <a:ext uri="{FF2B5EF4-FFF2-40B4-BE49-F238E27FC236}">
                <a16:creationId xmlns:a16="http://schemas.microsoft.com/office/drawing/2014/main" id="{40A53F90-98CF-49FD-B773-0DB06A17A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9361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>
            <a:extLst>
              <a:ext uri="{FF2B5EF4-FFF2-40B4-BE49-F238E27FC236}">
                <a16:creationId xmlns:a16="http://schemas.microsoft.com/office/drawing/2014/main" id="{EDD9A8B8-9E9C-9B4A-8337-0CBFBFC32B95}"/>
              </a:ext>
            </a:extLst>
          </p:cNvPr>
          <p:cNvSpPr txBox="1"/>
          <p:nvPr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Title and content – two columns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4DDC4F5-0B8F-4718-A964-553C1E697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606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title</a:t>
            </a:r>
            <a:r>
              <a:rPr lang="nb-NO" noProof="0"/>
              <a:t>, </a:t>
            </a:r>
            <a:r>
              <a:rPr lang="nb-NO" noProof="0" err="1"/>
              <a:t>max</a:t>
            </a:r>
            <a:r>
              <a:rPr lang="nb-NO" noProof="0"/>
              <a:t> 2 lines</a:t>
            </a:r>
            <a:endParaRPr lang="nb-NO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5F3FE96-4603-4A89-B94C-EEF8C60DC91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1800" y="1212849"/>
            <a:ext cx="4032250" cy="3159127"/>
          </a:xfrm>
          <a:prstGeom prst="rect">
            <a:avLst/>
          </a:prstGeom>
          <a:solidFill>
            <a:schemeClr val="bg1"/>
          </a:solidFill>
        </p:spPr>
        <p:txBody>
          <a:bodyPr lIns="0" tIns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0D08595-E5A3-46B1-A34E-F5D150C4015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79950" y="1212850"/>
            <a:ext cx="4032250" cy="3159126"/>
          </a:xfrm>
          <a:prstGeom prst="rect">
            <a:avLst/>
          </a:prstGeom>
          <a:solidFill>
            <a:schemeClr val="bg1"/>
          </a:solidFill>
        </p:spPr>
        <p:txBody>
          <a:bodyPr lIns="0" tIns="0"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err="1"/>
              <a:t>Text</a:t>
            </a:r>
            <a:r>
              <a:rPr lang="nb-NO" noProof="0"/>
              <a:t> first </a:t>
            </a:r>
            <a:r>
              <a:rPr lang="nb-NO" noProof="0" err="1"/>
              <a:t>level</a:t>
            </a:r>
            <a:endParaRPr lang="nb-NO" noProof="0"/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en-US"/>
          </a:p>
        </p:txBody>
      </p:sp>
      <p:sp>
        <p:nvSpPr>
          <p:cNvPr id="6" name="Plassholder for lysbildenummer 1">
            <a:extLst>
              <a:ext uri="{FF2B5EF4-FFF2-40B4-BE49-F238E27FC236}">
                <a16:creationId xmlns:a16="http://schemas.microsoft.com/office/drawing/2014/main" id="{7377C77E-4698-4CFF-BC13-5C5EF21672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4763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quare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950" y="411163"/>
            <a:ext cx="4032250" cy="710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F0900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9950" y="1212851"/>
            <a:ext cx="4032250" cy="31591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DCB47A4-2EBA-204A-8E47-730228792A8E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Text square picture left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CFC0CC26-461A-4D86-A1D0-C6135173EF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5900" y="195263"/>
            <a:ext cx="4248150" cy="4392612"/>
          </a:xfrm>
          <a:prstGeom prst="rect">
            <a:avLst/>
          </a:prstGeom>
        </p:spPr>
        <p:txBody>
          <a:bodyPr lIns="180000" tIns="1080000" rIns="180000" bIns="180000">
            <a:normAutofit/>
          </a:bodyPr>
          <a:lstStyle>
            <a:lvl1pPr marL="0" indent="0" algn="ctr">
              <a:buFont typeface="+mj-lt"/>
              <a:buNone/>
              <a:defRPr sz="1000" baseline="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6" name="Plassholder for lysbildenummer 1">
            <a:extLst>
              <a:ext uri="{FF2B5EF4-FFF2-40B4-BE49-F238E27FC236}">
                <a16:creationId xmlns:a16="http://schemas.microsoft.com/office/drawing/2014/main" id="{FC8A4966-C7A0-42CD-8A78-BB2158CEF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16584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quare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411163"/>
            <a:ext cx="4032250" cy="7107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F0900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1" y="1212851"/>
            <a:ext cx="4032250" cy="31591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DCB47A4-2EBA-204A-8E47-730228792A8E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Text square picture right</a:t>
            </a: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CFC0CC26-461A-4D86-A1D0-C6135173EF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9950" y="195263"/>
            <a:ext cx="4248150" cy="4392612"/>
          </a:xfrm>
          <a:prstGeom prst="rect">
            <a:avLst/>
          </a:prstGeom>
        </p:spPr>
        <p:txBody>
          <a:bodyPr lIns="180000" tIns="1080000" rIns="180000" bIns="180000">
            <a:normAutofit/>
          </a:bodyPr>
          <a:lstStyle>
            <a:lvl1pPr marL="0" indent="0" algn="ctr">
              <a:buFont typeface="+mj-lt"/>
              <a:buNone/>
              <a:defRPr sz="1000" baseline="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6" name="Plassholder for lysbildenummer 1">
            <a:extLst>
              <a:ext uri="{FF2B5EF4-FFF2-40B4-BE49-F238E27FC236}">
                <a16:creationId xmlns:a16="http://schemas.microsoft.com/office/drawing/2014/main" id="{A17EB5D3-F905-4EE6-8D0E-F1174C13F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795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ounde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950" y="411163"/>
            <a:ext cx="4032251" cy="606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9952" y="1213201"/>
            <a:ext cx="4032250" cy="3158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DCB47A4-2EBA-204A-8E47-730228792A8E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Text rounded picture left</a:t>
            </a:r>
          </a:p>
        </p:txBody>
      </p:sp>
      <p:sp>
        <p:nvSpPr>
          <p:cNvPr id="6" name="Plassholder for bilde 28">
            <a:extLst>
              <a:ext uri="{FF2B5EF4-FFF2-40B4-BE49-F238E27FC236}">
                <a16:creationId xmlns:a16="http://schemas.microsoft.com/office/drawing/2014/main" id="{C91B3EC3-ADCC-4A93-B3FE-A27F02E3F57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-105" y="-6331"/>
            <a:ext cx="4464158" cy="4811395"/>
          </a:xfrm>
          <a:custGeom>
            <a:avLst/>
            <a:gdLst>
              <a:gd name="connsiteX0" fmla="*/ 0 w 6394450"/>
              <a:gd name="connsiteY0" fmla="*/ 0 h 5975350"/>
              <a:gd name="connsiteX1" fmla="*/ 3403600 w 6394450"/>
              <a:gd name="connsiteY1" fmla="*/ 0 h 5975350"/>
              <a:gd name="connsiteX2" fmla="*/ 3406775 w 6394450"/>
              <a:gd name="connsiteY2" fmla="*/ 0 h 5975350"/>
              <a:gd name="connsiteX3" fmla="*/ 6394450 w 6394450"/>
              <a:gd name="connsiteY3" fmla="*/ 2987675 h 5975350"/>
              <a:gd name="connsiteX4" fmla="*/ 3406775 w 6394450"/>
              <a:gd name="connsiteY4" fmla="*/ 5975350 h 5975350"/>
              <a:gd name="connsiteX5" fmla="*/ 3403600 w 6394450"/>
              <a:gd name="connsiteY5" fmla="*/ 5975350 h 5975350"/>
              <a:gd name="connsiteX6" fmla="*/ 0 w 6394450"/>
              <a:gd name="connsiteY6" fmla="*/ 5975350 h 5975350"/>
              <a:gd name="connsiteX0" fmla="*/ 492259 w 6394450"/>
              <a:gd name="connsiteY0" fmla="*/ 11720 h 5975350"/>
              <a:gd name="connsiteX1" fmla="*/ 3403600 w 6394450"/>
              <a:gd name="connsiteY1" fmla="*/ 0 h 5975350"/>
              <a:gd name="connsiteX2" fmla="*/ 3406775 w 6394450"/>
              <a:gd name="connsiteY2" fmla="*/ 0 h 5975350"/>
              <a:gd name="connsiteX3" fmla="*/ 6394450 w 6394450"/>
              <a:gd name="connsiteY3" fmla="*/ 2987675 h 5975350"/>
              <a:gd name="connsiteX4" fmla="*/ 3406775 w 6394450"/>
              <a:gd name="connsiteY4" fmla="*/ 5975350 h 5975350"/>
              <a:gd name="connsiteX5" fmla="*/ 3403600 w 6394450"/>
              <a:gd name="connsiteY5" fmla="*/ 5975350 h 5975350"/>
              <a:gd name="connsiteX6" fmla="*/ 0 w 6394450"/>
              <a:gd name="connsiteY6" fmla="*/ 5975350 h 5975350"/>
              <a:gd name="connsiteX7" fmla="*/ 492259 w 6394450"/>
              <a:gd name="connsiteY7" fmla="*/ 11720 h 5975350"/>
              <a:gd name="connsiteX0" fmla="*/ 0 w 5902191"/>
              <a:gd name="connsiteY0" fmla="*/ 11720 h 5975350"/>
              <a:gd name="connsiteX1" fmla="*/ 2911341 w 5902191"/>
              <a:gd name="connsiteY1" fmla="*/ 0 h 5975350"/>
              <a:gd name="connsiteX2" fmla="*/ 2914516 w 5902191"/>
              <a:gd name="connsiteY2" fmla="*/ 0 h 5975350"/>
              <a:gd name="connsiteX3" fmla="*/ 5902191 w 5902191"/>
              <a:gd name="connsiteY3" fmla="*/ 2987675 h 5975350"/>
              <a:gd name="connsiteX4" fmla="*/ 2914516 w 5902191"/>
              <a:gd name="connsiteY4" fmla="*/ 5975350 h 5975350"/>
              <a:gd name="connsiteX5" fmla="*/ 2911341 w 5902191"/>
              <a:gd name="connsiteY5" fmla="*/ 5975350 h 5975350"/>
              <a:gd name="connsiteX6" fmla="*/ 0 w 5902191"/>
              <a:gd name="connsiteY6" fmla="*/ 5963630 h 5975350"/>
              <a:gd name="connsiteX7" fmla="*/ 0 w 5902191"/>
              <a:gd name="connsiteY7" fmla="*/ 11720 h 5975350"/>
              <a:gd name="connsiteX0" fmla="*/ 3052 w 5902191"/>
              <a:gd name="connsiteY0" fmla="*/ 5617 h 5975350"/>
              <a:gd name="connsiteX1" fmla="*/ 2911341 w 5902191"/>
              <a:gd name="connsiteY1" fmla="*/ 0 h 5975350"/>
              <a:gd name="connsiteX2" fmla="*/ 2914516 w 5902191"/>
              <a:gd name="connsiteY2" fmla="*/ 0 h 5975350"/>
              <a:gd name="connsiteX3" fmla="*/ 5902191 w 5902191"/>
              <a:gd name="connsiteY3" fmla="*/ 2987675 h 5975350"/>
              <a:gd name="connsiteX4" fmla="*/ 2914516 w 5902191"/>
              <a:gd name="connsiteY4" fmla="*/ 5975350 h 5975350"/>
              <a:gd name="connsiteX5" fmla="*/ 2911341 w 5902191"/>
              <a:gd name="connsiteY5" fmla="*/ 5975350 h 5975350"/>
              <a:gd name="connsiteX6" fmla="*/ 0 w 5902191"/>
              <a:gd name="connsiteY6" fmla="*/ 5963630 h 5975350"/>
              <a:gd name="connsiteX7" fmla="*/ 3052 w 5902191"/>
              <a:gd name="connsiteY7" fmla="*/ 5617 h 5975350"/>
              <a:gd name="connsiteX0" fmla="*/ 6104 w 5905243"/>
              <a:gd name="connsiteY0" fmla="*/ 5617 h 5981945"/>
              <a:gd name="connsiteX1" fmla="*/ 2914393 w 5905243"/>
              <a:gd name="connsiteY1" fmla="*/ 0 h 5981945"/>
              <a:gd name="connsiteX2" fmla="*/ 2917568 w 5905243"/>
              <a:gd name="connsiteY2" fmla="*/ 0 h 5981945"/>
              <a:gd name="connsiteX3" fmla="*/ 5905243 w 5905243"/>
              <a:gd name="connsiteY3" fmla="*/ 2987675 h 5981945"/>
              <a:gd name="connsiteX4" fmla="*/ 2917568 w 5905243"/>
              <a:gd name="connsiteY4" fmla="*/ 5975350 h 5981945"/>
              <a:gd name="connsiteX5" fmla="*/ 2914393 w 5905243"/>
              <a:gd name="connsiteY5" fmla="*/ 5975350 h 5981945"/>
              <a:gd name="connsiteX6" fmla="*/ 0 w 5905243"/>
              <a:gd name="connsiteY6" fmla="*/ 5981945 h 5981945"/>
              <a:gd name="connsiteX7" fmla="*/ 6104 w 5905243"/>
              <a:gd name="connsiteY7" fmla="*/ 5617 h 5981945"/>
              <a:gd name="connsiteX0" fmla="*/ 6104 w 5905243"/>
              <a:gd name="connsiteY0" fmla="*/ 0 h 5982433"/>
              <a:gd name="connsiteX1" fmla="*/ 2914393 w 5905243"/>
              <a:gd name="connsiteY1" fmla="*/ 488 h 5982433"/>
              <a:gd name="connsiteX2" fmla="*/ 2917568 w 5905243"/>
              <a:gd name="connsiteY2" fmla="*/ 488 h 5982433"/>
              <a:gd name="connsiteX3" fmla="*/ 5905243 w 5905243"/>
              <a:gd name="connsiteY3" fmla="*/ 2988163 h 5982433"/>
              <a:gd name="connsiteX4" fmla="*/ 2917568 w 5905243"/>
              <a:gd name="connsiteY4" fmla="*/ 5975838 h 5982433"/>
              <a:gd name="connsiteX5" fmla="*/ 2914393 w 5905243"/>
              <a:gd name="connsiteY5" fmla="*/ 5975838 h 5982433"/>
              <a:gd name="connsiteX6" fmla="*/ 0 w 5905243"/>
              <a:gd name="connsiteY6" fmla="*/ 5982433 h 5982433"/>
              <a:gd name="connsiteX7" fmla="*/ 6104 w 5905243"/>
              <a:gd name="connsiteY7" fmla="*/ 0 h 5982433"/>
              <a:gd name="connsiteX0" fmla="*/ 12209 w 5911348"/>
              <a:gd name="connsiteY0" fmla="*/ 0 h 5975838"/>
              <a:gd name="connsiteX1" fmla="*/ 2920498 w 5911348"/>
              <a:gd name="connsiteY1" fmla="*/ 488 h 5975838"/>
              <a:gd name="connsiteX2" fmla="*/ 2923673 w 5911348"/>
              <a:gd name="connsiteY2" fmla="*/ 488 h 5975838"/>
              <a:gd name="connsiteX3" fmla="*/ 5911348 w 5911348"/>
              <a:gd name="connsiteY3" fmla="*/ 2988163 h 5975838"/>
              <a:gd name="connsiteX4" fmla="*/ 2923673 w 5911348"/>
              <a:gd name="connsiteY4" fmla="*/ 5975838 h 5975838"/>
              <a:gd name="connsiteX5" fmla="*/ 2920498 w 5911348"/>
              <a:gd name="connsiteY5" fmla="*/ 5975838 h 5975838"/>
              <a:gd name="connsiteX6" fmla="*/ 0 w 5911348"/>
              <a:gd name="connsiteY6" fmla="*/ 5970236 h 5975838"/>
              <a:gd name="connsiteX7" fmla="*/ 12209 w 5911348"/>
              <a:gd name="connsiteY7" fmla="*/ 0 h 5975838"/>
              <a:gd name="connsiteX0" fmla="*/ 203 w 5912703"/>
              <a:gd name="connsiteY0" fmla="*/ 0 h 5975838"/>
              <a:gd name="connsiteX1" fmla="*/ 2921853 w 5912703"/>
              <a:gd name="connsiteY1" fmla="*/ 488 h 5975838"/>
              <a:gd name="connsiteX2" fmla="*/ 2925028 w 5912703"/>
              <a:gd name="connsiteY2" fmla="*/ 488 h 5975838"/>
              <a:gd name="connsiteX3" fmla="*/ 5912703 w 5912703"/>
              <a:gd name="connsiteY3" fmla="*/ 2988163 h 5975838"/>
              <a:gd name="connsiteX4" fmla="*/ 2925028 w 5912703"/>
              <a:gd name="connsiteY4" fmla="*/ 5975838 h 5975838"/>
              <a:gd name="connsiteX5" fmla="*/ 2921853 w 5912703"/>
              <a:gd name="connsiteY5" fmla="*/ 5975838 h 5975838"/>
              <a:gd name="connsiteX6" fmla="*/ 1355 w 5912703"/>
              <a:gd name="connsiteY6" fmla="*/ 5970236 h 5975838"/>
              <a:gd name="connsiteX7" fmla="*/ 203 w 5912703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64132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64132 h 5975838"/>
              <a:gd name="connsiteX7" fmla="*/ 11096 w 5923596"/>
              <a:gd name="connsiteY7" fmla="*/ 0 h 5975838"/>
              <a:gd name="connsiteX0" fmla="*/ 11096 w 5923596"/>
              <a:gd name="connsiteY0" fmla="*/ 0 h 5977156"/>
              <a:gd name="connsiteX1" fmla="*/ 2932746 w 5923596"/>
              <a:gd name="connsiteY1" fmla="*/ 488 h 5977156"/>
              <a:gd name="connsiteX2" fmla="*/ 2935921 w 5923596"/>
              <a:gd name="connsiteY2" fmla="*/ 488 h 5977156"/>
              <a:gd name="connsiteX3" fmla="*/ 5923596 w 5923596"/>
              <a:gd name="connsiteY3" fmla="*/ 2988163 h 5977156"/>
              <a:gd name="connsiteX4" fmla="*/ 2935921 w 5923596"/>
              <a:gd name="connsiteY4" fmla="*/ 5975838 h 5977156"/>
              <a:gd name="connsiteX5" fmla="*/ 2932746 w 5923596"/>
              <a:gd name="connsiteY5" fmla="*/ 5975838 h 5977156"/>
              <a:gd name="connsiteX6" fmla="*/ 0 w 5923596"/>
              <a:gd name="connsiteY6" fmla="*/ 5977156 h 5977156"/>
              <a:gd name="connsiteX7" fmla="*/ 11096 w 5923596"/>
              <a:gd name="connsiteY7" fmla="*/ 0 h 5977156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5 w 5912505"/>
              <a:gd name="connsiteY0" fmla="*/ 0 h 5975838"/>
              <a:gd name="connsiteX1" fmla="*/ 2921655 w 5912505"/>
              <a:gd name="connsiteY1" fmla="*/ 488 h 5975838"/>
              <a:gd name="connsiteX2" fmla="*/ 2924830 w 5912505"/>
              <a:gd name="connsiteY2" fmla="*/ 488 h 5975838"/>
              <a:gd name="connsiteX3" fmla="*/ 5912505 w 5912505"/>
              <a:gd name="connsiteY3" fmla="*/ 2988163 h 5975838"/>
              <a:gd name="connsiteX4" fmla="*/ 2924830 w 5912505"/>
              <a:gd name="connsiteY4" fmla="*/ 5975838 h 5975838"/>
              <a:gd name="connsiteX5" fmla="*/ 2921655 w 5912505"/>
              <a:gd name="connsiteY5" fmla="*/ 5975838 h 5975838"/>
              <a:gd name="connsiteX6" fmla="*/ 160707 w 5912505"/>
              <a:gd name="connsiteY6" fmla="*/ 5970645 h 5975838"/>
              <a:gd name="connsiteX7" fmla="*/ 5 w 5912505"/>
              <a:gd name="connsiteY7" fmla="*/ 0 h 5975838"/>
              <a:gd name="connsiteX0" fmla="*/ 97 w 5757161"/>
              <a:gd name="connsiteY0" fmla="*/ 0 h 5975838"/>
              <a:gd name="connsiteX1" fmla="*/ 2766311 w 5757161"/>
              <a:gd name="connsiteY1" fmla="*/ 488 h 5975838"/>
              <a:gd name="connsiteX2" fmla="*/ 2769486 w 5757161"/>
              <a:gd name="connsiteY2" fmla="*/ 488 h 5975838"/>
              <a:gd name="connsiteX3" fmla="*/ 5757161 w 5757161"/>
              <a:gd name="connsiteY3" fmla="*/ 2988163 h 5975838"/>
              <a:gd name="connsiteX4" fmla="*/ 2769486 w 5757161"/>
              <a:gd name="connsiteY4" fmla="*/ 5975838 h 5975838"/>
              <a:gd name="connsiteX5" fmla="*/ 2766311 w 5757161"/>
              <a:gd name="connsiteY5" fmla="*/ 5975838 h 5975838"/>
              <a:gd name="connsiteX6" fmla="*/ 5363 w 5757161"/>
              <a:gd name="connsiteY6" fmla="*/ 5970645 h 5975838"/>
              <a:gd name="connsiteX7" fmla="*/ 97 w 5757161"/>
              <a:gd name="connsiteY7" fmla="*/ 0 h 5975838"/>
              <a:gd name="connsiteX0" fmla="*/ 156530 w 5751798"/>
              <a:gd name="connsiteY0" fmla="*/ 22521 h 5975350"/>
              <a:gd name="connsiteX1" fmla="*/ 2760948 w 5751798"/>
              <a:gd name="connsiteY1" fmla="*/ 0 h 5975350"/>
              <a:gd name="connsiteX2" fmla="*/ 2764123 w 5751798"/>
              <a:gd name="connsiteY2" fmla="*/ 0 h 5975350"/>
              <a:gd name="connsiteX3" fmla="*/ 5751798 w 5751798"/>
              <a:gd name="connsiteY3" fmla="*/ 2987675 h 5975350"/>
              <a:gd name="connsiteX4" fmla="*/ 2764123 w 5751798"/>
              <a:gd name="connsiteY4" fmla="*/ 5975350 h 5975350"/>
              <a:gd name="connsiteX5" fmla="*/ 2760948 w 5751798"/>
              <a:gd name="connsiteY5" fmla="*/ 5975350 h 5975350"/>
              <a:gd name="connsiteX6" fmla="*/ 0 w 5751798"/>
              <a:gd name="connsiteY6" fmla="*/ 5970157 h 5975350"/>
              <a:gd name="connsiteX7" fmla="*/ 156530 w 5751798"/>
              <a:gd name="connsiteY7" fmla="*/ 22521 h 5975350"/>
              <a:gd name="connsiteX0" fmla="*/ 98 w 5595366"/>
              <a:gd name="connsiteY0" fmla="*/ 22521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0157 h 5975350"/>
              <a:gd name="connsiteX7" fmla="*/ 98 w 5595366"/>
              <a:gd name="connsiteY7" fmla="*/ 22521 h 5975350"/>
              <a:gd name="connsiteX0" fmla="*/ 98 w 5595366"/>
              <a:gd name="connsiteY0" fmla="*/ 9628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0157 h 5975350"/>
              <a:gd name="connsiteX7" fmla="*/ 98 w 5595366"/>
              <a:gd name="connsiteY7" fmla="*/ 9628 h 5975350"/>
              <a:gd name="connsiteX0" fmla="*/ 64 w 5595332"/>
              <a:gd name="connsiteY0" fmla="*/ 9628 h 5980900"/>
              <a:gd name="connsiteX1" fmla="*/ 2604482 w 5595332"/>
              <a:gd name="connsiteY1" fmla="*/ 0 h 5980900"/>
              <a:gd name="connsiteX2" fmla="*/ 2607657 w 5595332"/>
              <a:gd name="connsiteY2" fmla="*/ 0 h 5980900"/>
              <a:gd name="connsiteX3" fmla="*/ 5595332 w 5595332"/>
              <a:gd name="connsiteY3" fmla="*/ 2987675 h 5980900"/>
              <a:gd name="connsiteX4" fmla="*/ 2607657 w 5595332"/>
              <a:gd name="connsiteY4" fmla="*/ 5975350 h 5980900"/>
              <a:gd name="connsiteX5" fmla="*/ 2604482 w 5595332"/>
              <a:gd name="connsiteY5" fmla="*/ 5975350 h 5980900"/>
              <a:gd name="connsiteX6" fmla="*/ 9656 w 5595332"/>
              <a:gd name="connsiteY6" fmla="*/ 5980900 h 5980900"/>
              <a:gd name="connsiteX7" fmla="*/ 64 w 5595332"/>
              <a:gd name="connsiteY7" fmla="*/ 9628 h 5980900"/>
              <a:gd name="connsiteX0" fmla="*/ 215 w 5586832"/>
              <a:gd name="connsiteY0" fmla="*/ 11777 h 5980900"/>
              <a:gd name="connsiteX1" fmla="*/ 2595982 w 5586832"/>
              <a:gd name="connsiteY1" fmla="*/ 0 h 5980900"/>
              <a:gd name="connsiteX2" fmla="*/ 2599157 w 5586832"/>
              <a:gd name="connsiteY2" fmla="*/ 0 h 5980900"/>
              <a:gd name="connsiteX3" fmla="*/ 5586832 w 5586832"/>
              <a:gd name="connsiteY3" fmla="*/ 2987675 h 5980900"/>
              <a:gd name="connsiteX4" fmla="*/ 2599157 w 5586832"/>
              <a:gd name="connsiteY4" fmla="*/ 5975350 h 5980900"/>
              <a:gd name="connsiteX5" fmla="*/ 2595982 w 5586832"/>
              <a:gd name="connsiteY5" fmla="*/ 5975350 h 5980900"/>
              <a:gd name="connsiteX6" fmla="*/ 1156 w 5586832"/>
              <a:gd name="connsiteY6" fmla="*/ 5980900 h 5980900"/>
              <a:gd name="connsiteX7" fmla="*/ 215 w 5586832"/>
              <a:gd name="connsiteY7" fmla="*/ 11777 h 5980900"/>
              <a:gd name="connsiteX0" fmla="*/ 1453 w 5585676"/>
              <a:gd name="connsiteY0" fmla="*/ 9399 h 5980900"/>
              <a:gd name="connsiteX1" fmla="*/ 2594826 w 5585676"/>
              <a:gd name="connsiteY1" fmla="*/ 0 h 5980900"/>
              <a:gd name="connsiteX2" fmla="*/ 2598001 w 5585676"/>
              <a:gd name="connsiteY2" fmla="*/ 0 h 5980900"/>
              <a:gd name="connsiteX3" fmla="*/ 5585676 w 5585676"/>
              <a:gd name="connsiteY3" fmla="*/ 2987675 h 5980900"/>
              <a:gd name="connsiteX4" fmla="*/ 2598001 w 5585676"/>
              <a:gd name="connsiteY4" fmla="*/ 5975350 h 5980900"/>
              <a:gd name="connsiteX5" fmla="*/ 2594826 w 5585676"/>
              <a:gd name="connsiteY5" fmla="*/ 5975350 h 5980900"/>
              <a:gd name="connsiteX6" fmla="*/ 0 w 5585676"/>
              <a:gd name="connsiteY6" fmla="*/ 5980900 h 5980900"/>
              <a:gd name="connsiteX7" fmla="*/ 1453 w 5585676"/>
              <a:gd name="connsiteY7" fmla="*/ 9399 h 598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5676" h="5980900">
                <a:moveTo>
                  <a:pt x="1453" y="9399"/>
                </a:moveTo>
                <a:lnTo>
                  <a:pt x="2594826" y="0"/>
                </a:lnTo>
                <a:lnTo>
                  <a:pt x="2598001" y="0"/>
                </a:lnTo>
                <a:cubicBezTo>
                  <a:pt x="4247731" y="0"/>
                  <a:pt x="5585676" y="1337945"/>
                  <a:pt x="5585676" y="2987675"/>
                </a:cubicBezTo>
                <a:cubicBezTo>
                  <a:pt x="5585676" y="4637405"/>
                  <a:pt x="4247731" y="5975350"/>
                  <a:pt x="2598001" y="5975350"/>
                </a:cubicBezTo>
                <a:lnTo>
                  <a:pt x="2594826" y="5975350"/>
                </a:lnTo>
                <a:lnTo>
                  <a:pt x="0" y="5980900"/>
                </a:lnTo>
                <a:cubicBezTo>
                  <a:pt x="1017" y="3994896"/>
                  <a:pt x="436" y="1995403"/>
                  <a:pt x="1453" y="9399"/>
                </a:cubicBezTo>
                <a:close/>
              </a:path>
            </a:pathLst>
          </a:custGeom>
        </p:spPr>
        <p:txBody>
          <a:bodyPr wrap="square" lIns="720000" tIns="720000" rIns="720000" bIns="1800000" anchor="ctr" anchorCtr="1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9" name="Plassholder for lysbildenummer 1">
            <a:extLst>
              <a:ext uri="{FF2B5EF4-FFF2-40B4-BE49-F238E27FC236}">
                <a16:creationId xmlns:a16="http://schemas.microsoft.com/office/drawing/2014/main" id="{A117A76D-5C02-47DC-8E9C-B3571B0F1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C4E9CD80-B41C-43EE-A04E-38BF28F7F98D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402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ounde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>
            <a:extLst>
              <a:ext uri="{FF2B5EF4-FFF2-40B4-BE49-F238E27FC236}">
                <a16:creationId xmlns:a16="http://schemas.microsoft.com/office/drawing/2014/main" id="{4DCB47A4-2EBA-204A-8E47-730228792A8E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Text rounded picture right</a:t>
            </a:r>
          </a:p>
        </p:txBody>
      </p:sp>
      <p:sp>
        <p:nvSpPr>
          <p:cNvPr id="7" name="Plassholder for lysbildenummer 1">
            <a:extLst>
              <a:ext uri="{FF2B5EF4-FFF2-40B4-BE49-F238E27FC236}">
                <a16:creationId xmlns:a16="http://schemas.microsoft.com/office/drawing/2014/main" id="{8A423460-F7D8-44AB-A5CD-0A05A86C4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6" name="Rett linje 5">
            <a:extLst>
              <a:ext uri="{FF2B5EF4-FFF2-40B4-BE49-F238E27FC236}">
                <a16:creationId xmlns:a16="http://schemas.microsoft.com/office/drawing/2014/main" id="{8C34D99F-5241-49E2-91AF-9426DF700E0F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38F0394C-0900-425C-A33E-68A17D66F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798" y="411163"/>
            <a:ext cx="4032251" cy="606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304565-36B8-4341-A497-A9E869E925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0" y="1213201"/>
            <a:ext cx="4032250" cy="3158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F7EA798C-1DD8-4DC0-988B-645354E41A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79952" y="4607"/>
            <a:ext cx="4470386" cy="4802941"/>
          </a:xfrm>
          <a:custGeom>
            <a:avLst/>
            <a:gdLst>
              <a:gd name="connsiteX0" fmla="*/ 2497138 w 5344567"/>
              <a:gd name="connsiteY0" fmla="*/ 0 h 4993958"/>
              <a:gd name="connsiteX1" fmla="*/ 2499792 w 5344567"/>
              <a:gd name="connsiteY1" fmla="*/ 0 h 4993958"/>
              <a:gd name="connsiteX2" fmla="*/ 5344567 w 5344567"/>
              <a:gd name="connsiteY2" fmla="*/ 0 h 4993958"/>
              <a:gd name="connsiteX3" fmla="*/ 5344567 w 5344567"/>
              <a:gd name="connsiteY3" fmla="*/ 4993958 h 4993958"/>
              <a:gd name="connsiteX4" fmla="*/ 2490823 w 5344567"/>
              <a:gd name="connsiteY4" fmla="*/ 4993958 h 4993958"/>
              <a:gd name="connsiteX5" fmla="*/ 2241864 w 5344567"/>
              <a:gd name="connsiteY5" fmla="*/ 4981382 h 4993958"/>
              <a:gd name="connsiteX6" fmla="*/ 0 w 5344567"/>
              <a:gd name="connsiteY6" fmla="*/ 2497138 h 4993958"/>
              <a:gd name="connsiteX7" fmla="*/ 2497138 w 5344567"/>
              <a:gd name="connsiteY7" fmla="*/ 0 h 4993958"/>
              <a:gd name="connsiteX0" fmla="*/ 2497138 w 5344567"/>
              <a:gd name="connsiteY0" fmla="*/ 0 h 4993958"/>
              <a:gd name="connsiteX1" fmla="*/ 2499792 w 5344567"/>
              <a:gd name="connsiteY1" fmla="*/ 0 h 4993958"/>
              <a:gd name="connsiteX2" fmla="*/ 4825407 w 5344567"/>
              <a:gd name="connsiteY2" fmla="*/ 0 h 4993958"/>
              <a:gd name="connsiteX3" fmla="*/ 5344567 w 5344567"/>
              <a:gd name="connsiteY3" fmla="*/ 4993958 h 4993958"/>
              <a:gd name="connsiteX4" fmla="*/ 2490823 w 5344567"/>
              <a:gd name="connsiteY4" fmla="*/ 4993958 h 4993958"/>
              <a:gd name="connsiteX5" fmla="*/ 2241864 w 5344567"/>
              <a:gd name="connsiteY5" fmla="*/ 4981382 h 4993958"/>
              <a:gd name="connsiteX6" fmla="*/ 0 w 5344567"/>
              <a:gd name="connsiteY6" fmla="*/ 2497138 h 4993958"/>
              <a:gd name="connsiteX7" fmla="*/ 2497138 w 5344567"/>
              <a:gd name="connsiteY7" fmla="*/ 0 h 4993958"/>
              <a:gd name="connsiteX0" fmla="*/ 2497138 w 4844997"/>
              <a:gd name="connsiteY0" fmla="*/ 0 h 4993958"/>
              <a:gd name="connsiteX1" fmla="*/ 2499792 w 4844997"/>
              <a:gd name="connsiteY1" fmla="*/ 0 h 4993958"/>
              <a:gd name="connsiteX2" fmla="*/ 4825407 w 4844997"/>
              <a:gd name="connsiteY2" fmla="*/ 0 h 4993958"/>
              <a:gd name="connsiteX3" fmla="*/ 4844997 w 4844997"/>
              <a:gd name="connsiteY3" fmla="*/ 4993958 h 4993958"/>
              <a:gd name="connsiteX4" fmla="*/ 2490823 w 4844997"/>
              <a:gd name="connsiteY4" fmla="*/ 4993958 h 4993958"/>
              <a:gd name="connsiteX5" fmla="*/ 2241864 w 4844997"/>
              <a:gd name="connsiteY5" fmla="*/ 4981382 h 4993958"/>
              <a:gd name="connsiteX6" fmla="*/ 0 w 4844997"/>
              <a:gd name="connsiteY6" fmla="*/ 2497138 h 4993958"/>
              <a:gd name="connsiteX7" fmla="*/ 2497138 w 4844997"/>
              <a:gd name="connsiteY7" fmla="*/ 0 h 4993958"/>
              <a:gd name="connsiteX0" fmla="*/ 2497138 w 4844997"/>
              <a:gd name="connsiteY0" fmla="*/ 0 h 4993958"/>
              <a:gd name="connsiteX1" fmla="*/ 2499792 w 4844997"/>
              <a:gd name="connsiteY1" fmla="*/ 0 h 4993958"/>
              <a:gd name="connsiteX2" fmla="*/ 4844454 w 4844997"/>
              <a:gd name="connsiteY2" fmla="*/ 2721 h 4993958"/>
              <a:gd name="connsiteX3" fmla="*/ 4844997 w 4844997"/>
              <a:gd name="connsiteY3" fmla="*/ 4993958 h 4993958"/>
              <a:gd name="connsiteX4" fmla="*/ 2490823 w 4844997"/>
              <a:gd name="connsiteY4" fmla="*/ 4993958 h 4993958"/>
              <a:gd name="connsiteX5" fmla="*/ 2241864 w 4844997"/>
              <a:gd name="connsiteY5" fmla="*/ 4981382 h 4993958"/>
              <a:gd name="connsiteX6" fmla="*/ 0 w 4844997"/>
              <a:gd name="connsiteY6" fmla="*/ 2497138 h 4993958"/>
              <a:gd name="connsiteX7" fmla="*/ 2497138 w 4844997"/>
              <a:gd name="connsiteY7" fmla="*/ 0 h 4993958"/>
              <a:gd name="connsiteX0" fmla="*/ 2497138 w 4844997"/>
              <a:gd name="connsiteY0" fmla="*/ 10884 h 5004842"/>
              <a:gd name="connsiteX1" fmla="*/ 2499792 w 4844997"/>
              <a:gd name="connsiteY1" fmla="*/ 10884 h 5004842"/>
              <a:gd name="connsiteX2" fmla="*/ 4844454 w 4844997"/>
              <a:gd name="connsiteY2" fmla="*/ 0 h 5004842"/>
              <a:gd name="connsiteX3" fmla="*/ 4844997 w 4844997"/>
              <a:gd name="connsiteY3" fmla="*/ 5004842 h 5004842"/>
              <a:gd name="connsiteX4" fmla="*/ 2490823 w 4844997"/>
              <a:gd name="connsiteY4" fmla="*/ 5004842 h 5004842"/>
              <a:gd name="connsiteX5" fmla="*/ 2241864 w 4844997"/>
              <a:gd name="connsiteY5" fmla="*/ 4992266 h 5004842"/>
              <a:gd name="connsiteX6" fmla="*/ 0 w 4844997"/>
              <a:gd name="connsiteY6" fmla="*/ 2508022 h 5004842"/>
              <a:gd name="connsiteX7" fmla="*/ 2497138 w 4844997"/>
              <a:gd name="connsiteY7" fmla="*/ 10884 h 5004842"/>
              <a:gd name="connsiteX0" fmla="*/ 2497138 w 4844997"/>
              <a:gd name="connsiteY0" fmla="*/ 19308 h 5013266"/>
              <a:gd name="connsiteX1" fmla="*/ 2499792 w 4844997"/>
              <a:gd name="connsiteY1" fmla="*/ 19308 h 5013266"/>
              <a:gd name="connsiteX2" fmla="*/ 4667642 w 4844997"/>
              <a:gd name="connsiteY2" fmla="*/ 0 h 5013266"/>
              <a:gd name="connsiteX3" fmla="*/ 4844997 w 4844997"/>
              <a:gd name="connsiteY3" fmla="*/ 5013266 h 5013266"/>
              <a:gd name="connsiteX4" fmla="*/ 2490823 w 4844997"/>
              <a:gd name="connsiteY4" fmla="*/ 5013266 h 5013266"/>
              <a:gd name="connsiteX5" fmla="*/ 2241864 w 4844997"/>
              <a:gd name="connsiteY5" fmla="*/ 5000690 h 5013266"/>
              <a:gd name="connsiteX6" fmla="*/ 0 w 4844997"/>
              <a:gd name="connsiteY6" fmla="*/ 2516446 h 5013266"/>
              <a:gd name="connsiteX7" fmla="*/ 2497138 w 4844997"/>
              <a:gd name="connsiteY7" fmla="*/ 19308 h 5013266"/>
              <a:gd name="connsiteX0" fmla="*/ 2497138 w 4667642"/>
              <a:gd name="connsiteY0" fmla="*/ 19308 h 5013266"/>
              <a:gd name="connsiteX1" fmla="*/ 2499792 w 4667642"/>
              <a:gd name="connsiteY1" fmla="*/ 19308 h 5013266"/>
              <a:gd name="connsiteX2" fmla="*/ 4667642 w 4667642"/>
              <a:gd name="connsiteY2" fmla="*/ 0 h 5013266"/>
              <a:gd name="connsiteX3" fmla="*/ 4651346 w 4667642"/>
              <a:gd name="connsiteY3" fmla="*/ 5004842 h 5013266"/>
              <a:gd name="connsiteX4" fmla="*/ 2490823 w 4667642"/>
              <a:gd name="connsiteY4" fmla="*/ 5013266 h 5013266"/>
              <a:gd name="connsiteX5" fmla="*/ 2241864 w 4667642"/>
              <a:gd name="connsiteY5" fmla="*/ 5000690 h 5013266"/>
              <a:gd name="connsiteX6" fmla="*/ 0 w 4667642"/>
              <a:gd name="connsiteY6" fmla="*/ 2516446 h 5013266"/>
              <a:gd name="connsiteX7" fmla="*/ 2497138 w 4667642"/>
              <a:gd name="connsiteY7" fmla="*/ 19308 h 5013266"/>
              <a:gd name="connsiteX0" fmla="*/ 2497138 w 4651346"/>
              <a:gd name="connsiteY0" fmla="*/ 25919 h 5019877"/>
              <a:gd name="connsiteX1" fmla="*/ 2499792 w 4651346"/>
              <a:gd name="connsiteY1" fmla="*/ 25919 h 5019877"/>
              <a:gd name="connsiteX2" fmla="*/ 4628000 w 4651346"/>
              <a:gd name="connsiteY2" fmla="*/ 0 h 5019877"/>
              <a:gd name="connsiteX3" fmla="*/ 4651346 w 4651346"/>
              <a:gd name="connsiteY3" fmla="*/ 5011453 h 5019877"/>
              <a:gd name="connsiteX4" fmla="*/ 2490823 w 4651346"/>
              <a:gd name="connsiteY4" fmla="*/ 5019877 h 5019877"/>
              <a:gd name="connsiteX5" fmla="*/ 2241864 w 4651346"/>
              <a:gd name="connsiteY5" fmla="*/ 5007301 h 5019877"/>
              <a:gd name="connsiteX6" fmla="*/ 0 w 4651346"/>
              <a:gd name="connsiteY6" fmla="*/ 2523057 h 5019877"/>
              <a:gd name="connsiteX7" fmla="*/ 2497138 w 4651346"/>
              <a:gd name="connsiteY7" fmla="*/ 25919 h 5019877"/>
              <a:gd name="connsiteX0" fmla="*/ 2497138 w 4651346"/>
              <a:gd name="connsiteY0" fmla="*/ 6087 h 5000045"/>
              <a:gd name="connsiteX1" fmla="*/ 2499792 w 4651346"/>
              <a:gd name="connsiteY1" fmla="*/ 6087 h 5000045"/>
              <a:gd name="connsiteX2" fmla="*/ 4641215 w 4651346"/>
              <a:gd name="connsiteY2" fmla="*/ 0 h 5000045"/>
              <a:gd name="connsiteX3" fmla="*/ 4651346 w 4651346"/>
              <a:gd name="connsiteY3" fmla="*/ 4991621 h 5000045"/>
              <a:gd name="connsiteX4" fmla="*/ 2490823 w 4651346"/>
              <a:gd name="connsiteY4" fmla="*/ 5000045 h 5000045"/>
              <a:gd name="connsiteX5" fmla="*/ 2241864 w 4651346"/>
              <a:gd name="connsiteY5" fmla="*/ 4987469 h 5000045"/>
              <a:gd name="connsiteX6" fmla="*/ 0 w 4651346"/>
              <a:gd name="connsiteY6" fmla="*/ 2503225 h 5000045"/>
              <a:gd name="connsiteX7" fmla="*/ 2497138 w 4651346"/>
              <a:gd name="connsiteY7" fmla="*/ 6087 h 500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1346" h="5000045">
                <a:moveTo>
                  <a:pt x="2497138" y="6087"/>
                </a:moveTo>
                <a:lnTo>
                  <a:pt x="2499792" y="6087"/>
                </a:lnTo>
                <a:lnTo>
                  <a:pt x="4641215" y="0"/>
                </a:lnTo>
                <a:lnTo>
                  <a:pt x="4651346" y="4991621"/>
                </a:lnTo>
                <a:lnTo>
                  <a:pt x="2490823" y="5000045"/>
                </a:lnTo>
                <a:lnTo>
                  <a:pt x="2241864" y="4987469"/>
                </a:lnTo>
                <a:cubicBezTo>
                  <a:pt x="982857" y="4859562"/>
                  <a:pt x="0" y="3795912"/>
                  <a:pt x="0" y="2503225"/>
                </a:cubicBezTo>
                <a:cubicBezTo>
                  <a:pt x="0" y="1124360"/>
                  <a:pt x="1118272" y="6087"/>
                  <a:pt x="2497138" y="6087"/>
                </a:cubicBezTo>
                <a:close/>
              </a:path>
            </a:pathLst>
          </a:custGeom>
        </p:spPr>
        <p:txBody>
          <a:bodyPr wrap="square" lIns="720000" rIns="720000" bIns="1800000" anchor="ctr" anchorCtr="0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sz="1000" u="none"/>
            </a:lvl1pPr>
          </a:lstStyle>
          <a:p>
            <a:r>
              <a:rPr lang="nb-NO" sz="1050" dirty="0" err="1"/>
              <a:t>Click</a:t>
            </a:r>
            <a:r>
              <a:rPr lang="nb-NO" sz="1050" dirty="0"/>
              <a:t> to </a:t>
            </a:r>
            <a:r>
              <a:rPr lang="nb-NO" sz="1050" dirty="0" err="1"/>
              <a:t>add</a:t>
            </a:r>
            <a:r>
              <a:rPr lang="nb-NO" sz="1050" dirty="0"/>
              <a:t> image</a:t>
            </a:r>
            <a:endParaRPr lang="nb-NO" sz="1050" noProof="1"/>
          </a:p>
        </p:txBody>
      </p:sp>
    </p:spTree>
    <p:extLst>
      <p:ext uri="{BB962C8B-B14F-4D97-AF65-F5344CB8AC3E}">
        <p14:creationId xmlns:p14="http://schemas.microsoft.com/office/powerpoint/2010/main" val="3089624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1/3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61E617-C2A2-46DE-B3FA-922895EFE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9602" y="410763"/>
            <a:ext cx="5132598" cy="606600"/>
          </a:xfrm>
        </p:spPr>
        <p:txBody>
          <a:bodyPr/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endParaRPr lang="nb-NO" dirty="0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E6B1C067-05B9-4B79-AEF3-4E7B33DEF2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900" y="195263"/>
            <a:ext cx="3095625" cy="4392612"/>
          </a:xfrm>
        </p:spPr>
        <p:txBody>
          <a:bodyPr lIns="720000" rIns="720000" bIns="1800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b-NO" sz="1050" dirty="0" err="1"/>
              <a:t>Click</a:t>
            </a:r>
            <a:r>
              <a:rPr lang="nb-NO" sz="1050" dirty="0"/>
              <a:t> </a:t>
            </a:r>
            <a:r>
              <a:rPr lang="nb-NO" sz="1050" dirty="0" err="1"/>
              <a:t>the</a:t>
            </a:r>
            <a:r>
              <a:rPr lang="nb-NO" sz="1050" dirty="0"/>
              <a:t> placeholder and </a:t>
            </a:r>
            <a:r>
              <a:rPr lang="nb-NO" sz="1050" dirty="0" err="1"/>
              <a:t>use</a:t>
            </a:r>
            <a:r>
              <a:rPr lang="nb-NO" sz="1050" dirty="0"/>
              <a:t> </a:t>
            </a:r>
            <a:r>
              <a:rPr lang="nb-NO" sz="1050" dirty="0" err="1"/>
              <a:t>button</a:t>
            </a:r>
            <a:r>
              <a:rPr lang="nb-NO" sz="1050" dirty="0"/>
              <a:t> "</a:t>
            </a:r>
            <a:r>
              <a:rPr lang="nb-NO" sz="1050" dirty="0" err="1"/>
              <a:t>Insert</a:t>
            </a:r>
            <a:r>
              <a:rPr lang="nb-NO" sz="1050" dirty="0"/>
              <a:t> image BrandMaster" to </a:t>
            </a:r>
            <a:r>
              <a:rPr lang="nb-NO" sz="1050" dirty="0" err="1"/>
              <a:t>the</a:t>
            </a:r>
            <a:r>
              <a:rPr lang="nb-NO" sz="1050" dirty="0"/>
              <a:t> far right </a:t>
            </a:r>
            <a:r>
              <a:rPr lang="nb-NO" sz="1050" dirty="0" err="1"/>
              <a:t>on</a:t>
            </a:r>
            <a:r>
              <a:rPr lang="nb-NO" sz="1050" dirty="0"/>
              <a:t> </a:t>
            </a:r>
            <a:r>
              <a:rPr lang="nb-NO" sz="1050" dirty="0" err="1"/>
              <a:t>the</a:t>
            </a:r>
            <a:r>
              <a:rPr lang="nb-NO" sz="1050" dirty="0"/>
              <a:t> </a:t>
            </a:r>
            <a:r>
              <a:rPr lang="nb-NO" sz="1050" dirty="0" err="1"/>
              <a:t>menu</a:t>
            </a:r>
            <a:r>
              <a:rPr lang="nb-NO" sz="1050" dirty="0"/>
              <a:t> "Sett inn/</a:t>
            </a:r>
            <a:r>
              <a:rPr lang="nb-NO" sz="1050" dirty="0" err="1"/>
              <a:t>Insert</a:t>
            </a:r>
            <a:r>
              <a:rPr lang="nb-NO" sz="1050" dirty="0"/>
              <a:t>/</a:t>
            </a:r>
            <a:r>
              <a:rPr lang="nb-NO" sz="1050" dirty="0" err="1"/>
              <a:t>Infoga</a:t>
            </a:r>
            <a:r>
              <a:rPr lang="nb-NO" sz="1050" dirty="0"/>
              <a:t>". </a:t>
            </a:r>
            <a:endParaRPr lang="nb-NO" sz="1050" noProof="1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AB1163-6B86-472C-9B8F-22943C8A8EE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79602" y="1213201"/>
            <a:ext cx="5132598" cy="31587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B89145A-3A7E-4585-8C75-FD50BC120F5F}"/>
              </a:ext>
            </a:extLst>
          </p:cNvPr>
          <p:cNvSpPr txBox="1"/>
          <p:nvPr userDrawn="1"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Text and picture 1/3 left</a:t>
            </a:r>
          </a:p>
        </p:txBody>
      </p:sp>
      <p:sp>
        <p:nvSpPr>
          <p:cNvPr id="8" name="Plassholder for lysbildenummer 1">
            <a:extLst>
              <a:ext uri="{FF2B5EF4-FFF2-40B4-BE49-F238E27FC236}">
                <a16:creationId xmlns:a16="http://schemas.microsoft.com/office/drawing/2014/main" id="{9606BE06-8980-4E4C-B103-F2035AF09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05440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08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s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5563"/>
            <a:ext cx="8280400" cy="606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CA8F7157-E8B4-474C-8D57-99BB9FD43947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Two-columns comparison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2A1B737-3F65-D345-BE96-164FDAC030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1212850"/>
            <a:ext cx="403225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500"/>
            </a:lvl1pPr>
            <a:lvl2pPr marL="4763" indent="0">
              <a:buNone/>
              <a:tabLst/>
              <a:defRPr sz="1500" b="1"/>
            </a:lvl2pPr>
            <a:lvl3pPr marL="222250" indent="-217488">
              <a:tabLst/>
              <a:defRPr sz="15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60EBD655-1984-954F-986F-72C85D8297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212850"/>
            <a:ext cx="403225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500"/>
            </a:lvl1pPr>
            <a:lvl2pPr marL="4763" indent="0">
              <a:buNone/>
              <a:tabLst/>
              <a:defRPr sz="1500" b="1"/>
            </a:lvl2pPr>
            <a:lvl3pPr marL="222250" indent="-217488">
              <a:tabLst/>
              <a:defRPr sz="15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6" name="Plassholder for lysbildenummer 1">
            <a:extLst>
              <a:ext uri="{FF2B5EF4-FFF2-40B4-BE49-F238E27FC236}">
                <a16:creationId xmlns:a16="http://schemas.microsoft.com/office/drawing/2014/main" id="{8DFAD86D-5AF0-47A7-BA41-C222DBCB8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87316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606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nb-NO" dirty="0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C1E7DB7-7266-3C41-97CE-B836463FDC42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Three columns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67F07CC3-2627-0044-A0E1-8402BC248D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0" y="1212850"/>
            <a:ext cx="262890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500"/>
            </a:lvl1pPr>
            <a:lvl2pPr marL="4763" indent="0">
              <a:buNone/>
              <a:tabLst/>
              <a:defRPr sz="1500" b="1"/>
            </a:lvl2pPr>
            <a:lvl3pPr marL="222250" indent="-217488">
              <a:tabLst/>
              <a:defRPr sz="15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7" name="Plassholder for tekst 7">
            <a:extLst>
              <a:ext uri="{FF2B5EF4-FFF2-40B4-BE49-F238E27FC236}">
                <a16:creationId xmlns:a16="http://schemas.microsoft.com/office/drawing/2014/main" id="{18A1728C-9522-4626-A7CE-E74A845ABD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57550" y="1212850"/>
            <a:ext cx="262890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500"/>
            </a:lvl1pPr>
            <a:lvl2pPr marL="4763" indent="0">
              <a:buNone/>
              <a:tabLst/>
              <a:defRPr sz="1500" b="1"/>
            </a:lvl2pPr>
            <a:lvl3pPr marL="222250" indent="-217488">
              <a:tabLst/>
              <a:defRPr sz="15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EC613140-D87D-4DD9-B501-0C7D380084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83300" y="1212850"/>
            <a:ext cx="262890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500"/>
            </a:lvl1pPr>
            <a:lvl2pPr marL="4763" indent="0">
              <a:buNone/>
              <a:tabLst/>
              <a:defRPr sz="1500" b="1"/>
            </a:lvl2pPr>
            <a:lvl3pPr marL="222250" indent="-217488">
              <a:tabLst/>
              <a:defRPr sz="15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7" name="Plassholder for lysbildenummer 1">
            <a:extLst>
              <a:ext uri="{FF2B5EF4-FFF2-40B4-BE49-F238E27FC236}">
                <a16:creationId xmlns:a16="http://schemas.microsoft.com/office/drawing/2014/main" id="{D6B3A6C6-4BF5-474B-AA99-F2207A6A4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3599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CD9FE96F-CE83-4671-136F-FA4675BF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798" y="2619375"/>
            <a:ext cx="2628900" cy="1968500"/>
          </a:xfrm>
          <a:solidFill>
            <a:schemeClr val="accent1"/>
          </a:solidFill>
        </p:spPr>
        <p:txBody>
          <a:bodyPr lIns="108000" tIns="360000" rIns="108000" bIns="108000">
            <a:normAutofit/>
          </a:bodyPr>
          <a:lstStyle>
            <a:lvl1pPr>
              <a:defRPr sz="1400"/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C3788C3-3822-9FA1-C2A4-B89B67285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5D1B726-3319-EA89-018B-20C75EFB0F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A40EE9E0-4FEA-0810-14C1-CF32376200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800" y="1212850"/>
            <a:ext cx="2628899" cy="111566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sz="1800" dirty="0" err="1"/>
              <a:t>Insert</a:t>
            </a:r>
            <a:r>
              <a:rPr lang="nb-NO" sz="1800" dirty="0"/>
              <a:t> image</a:t>
            </a:r>
            <a:endParaRPr lang="nb-NO" sz="1800" noProof="1"/>
          </a:p>
        </p:txBody>
      </p:sp>
      <p:sp>
        <p:nvSpPr>
          <p:cNvPr id="30" name="Plassholder for tekst 29">
            <a:extLst>
              <a:ext uri="{FF2B5EF4-FFF2-40B4-BE49-F238E27FC236}">
                <a16:creationId xmlns:a16="http://schemas.microsoft.com/office/drawing/2014/main" id="{FB51A641-2EE1-0C60-F6A4-88222CCC9A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799" y="2328514"/>
            <a:ext cx="2631526" cy="53164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8000 h 10000"/>
              <a:gd name="connsiteX5" fmla="*/ 0 w 1004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5925 h 10000"/>
              <a:gd name="connsiteX5" fmla="*/ 0 w 10040"/>
              <a:gd name="connsiteY5" fmla="*/ 0 h 10000"/>
              <a:gd name="connsiteX0" fmla="*/ 0 w 10010"/>
              <a:gd name="connsiteY0" fmla="*/ 0 h 10000"/>
              <a:gd name="connsiteX1" fmla="*/ 10000 w 10010"/>
              <a:gd name="connsiteY1" fmla="*/ 0 h 10000"/>
              <a:gd name="connsiteX2" fmla="*/ 10010 w 10010"/>
              <a:gd name="connsiteY2" fmla="*/ 6000 h 10000"/>
              <a:gd name="connsiteX3" fmla="*/ 5000 w 10010"/>
              <a:gd name="connsiteY3" fmla="*/ 10000 h 10000"/>
              <a:gd name="connsiteX4" fmla="*/ 0 w 10010"/>
              <a:gd name="connsiteY4" fmla="*/ 5925 h 10000"/>
              <a:gd name="connsiteX5" fmla="*/ 0 w 1001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0" y="0"/>
                </a:moveTo>
                <a:lnTo>
                  <a:pt x="10000" y="0"/>
                </a:lnTo>
                <a:cubicBezTo>
                  <a:pt x="10013" y="2000"/>
                  <a:pt x="9997" y="4000"/>
                  <a:pt x="10010" y="6000"/>
                </a:cubicBezTo>
                <a:lnTo>
                  <a:pt x="5000" y="10000"/>
                </a:lnTo>
                <a:lnTo>
                  <a:pt x="0" y="59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tIns="90000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38" name="Plassholder for tekst 14">
            <a:extLst>
              <a:ext uri="{FF2B5EF4-FFF2-40B4-BE49-F238E27FC236}">
                <a16:creationId xmlns:a16="http://schemas.microsoft.com/office/drawing/2014/main" id="{69A930B8-7D0C-8457-ECAA-4C0BC28A6F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83300" y="2619375"/>
            <a:ext cx="2628900" cy="1968500"/>
          </a:xfrm>
          <a:solidFill>
            <a:schemeClr val="accent1"/>
          </a:solidFill>
        </p:spPr>
        <p:txBody>
          <a:bodyPr lIns="108000" tIns="360000" rIns="108000" bIns="108000">
            <a:normAutofit/>
          </a:bodyPr>
          <a:lstStyle>
            <a:lvl1pPr>
              <a:defRPr sz="1400"/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39" name="Plassholder for bilde 12">
            <a:extLst>
              <a:ext uri="{FF2B5EF4-FFF2-40B4-BE49-F238E27FC236}">
                <a16:creationId xmlns:a16="http://schemas.microsoft.com/office/drawing/2014/main" id="{07733B19-8EFB-B3BD-A642-424C7F28AB6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83302" y="1212850"/>
            <a:ext cx="2628899" cy="111566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sz="1800" dirty="0" err="1"/>
              <a:t>Insert</a:t>
            </a:r>
            <a:r>
              <a:rPr lang="nb-NO" sz="1800" dirty="0"/>
              <a:t> image</a:t>
            </a:r>
            <a:endParaRPr lang="nb-NO" sz="1800" noProof="1"/>
          </a:p>
        </p:txBody>
      </p:sp>
      <p:sp>
        <p:nvSpPr>
          <p:cNvPr id="40" name="Plassholder for tekst 29">
            <a:extLst>
              <a:ext uri="{FF2B5EF4-FFF2-40B4-BE49-F238E27FC236}">
                <a16:creationId xmlns:a16="http://schemas.microsoft.com/office/drawing/2014/main" id="{99AB5240-300D-AB9B-FC37-37C3CFD264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3301" y="2328514"/>
            <a:ext cx="2631526" cy="53164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8000 h 10000"/>
              <a:gd name="connsiteX5" fmla="*/ 0 w 1004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5925 h 10000"/>
              <a:gd name="connsiteX5" fmla="*/ 0 w 10040"/>
              <a:gd name="connsiteY5" fmla="*/ 0 h 10000"/>
              <a:gd name="connsiteX0" fmla="*/ 0 w 10010"/>
              <a:gd name="connsiteY0" fmla="*/ 0 h 10000"/>
              <a:gd name="connsiteX1" fmla="*/ 10000 w 10010"/>
              <a:gd name="connsiteY1" fmla="*/ 0 h 10000"/>
              <a:gd name="connsiteX2" fmla="*/ 10010 w 10010"/>
              <a:gd name="connsiteY2" fmla="*/ 6000 h 10000"/>
              <a:gd name="connsiteX3" fmla="*/ 5000 w 10010"/>
              <a:gd name="connsiteY3" fmla="*/ 10000 h 10000"/>
              <a:gd name="connsiteX4" fmla="*/ 0 w 10010"/>
              <a:gd name="connsiteY4" fmla="*/ 5925 h 10000"/>
              <a:gd name="connsiteX5" fmla="*/ 0 w 1001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0" y="0"/>
                </a:moveTo>
                <a:lnTo>
                  <a:pt x="10000" y="0"/>
                </a:lnTo>
                <a:cubicBezTo>
                  <a:pt x="10013" y="2000"/>
                  <a:pt x="9997" y="4000"/>
                  <a:pt x="10010" y="6000"/>
                </a:cubicBezTo>
                <a:lnTo>
                  <a:pt x="5000" y="10000"/>
                </a:lnTo>
                <a:lnTo>
                  <a:pt x="0" y="59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tIns="90000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41" name="Plassholder for tekst 14">
            <a:extLst>
              <a:ext uri="{FF2B5EF4-FFF2-40B4-BE49-F238E27FC236}">
                <a16:creationId xmlns:a16="http://schemas.microsoft.com/office/drawing/2014/main" id="{A9711BAE-80E8-8DB8-2CF5-CF1CD1EB8E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54921" y="2619375"/>
            <a:ext cx="2628900" cy="1968500"/>
          </a:xfrm>
          <a:solidFill>
            <a:schemeClr val="accent1"/>
          </a:solidFill>
        </p:spPr>
        <p:txBody>
          <a:bodyPr lIns="108000" tIns="360000" rIns="108000" bIns="108000">
            <a:normAutofit/>
          </a:bodyPr>
          <a:lstStyle>
            <a:lvl1pPr>
              <a:defRPr sz="1400"/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42" name="Plassholder for bilde 12">
            <a:extLst>
              <a:ext uri="{FF2B5EF4-FFF2-40B4-BE49-F238E27FC236}">
                <a16:creationId xmlns:a16="http://schemas.microsoft.com/office/drawing/2014/main" id="{1A4D776B-62EF-28E9-2E2B-1F74CB8C337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254923" y="1212850"/>
            <a:ext cx="2628899" cy="111566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sz="1800" dirty="0" err="1"/>
              <a:t>Insert</a:t>
            </a:r>
            <a:r>
              <a:rPr lang="nb-NO" sz="1800" dirty="0"/>
              <a:t> image</a:t>
            </a:r>
            <a:endParaRPr lang="nb-NO" sz="1800" noProof="1"/>
          </a:p>
        </p:txBody>
      </p:sp>
      <p:sp>
        <p:nvSpPr>
          <p:cNvPr id="43" name="Plassholder for tekst 29">
            <a:extLst>
              <a:ext uri="{FF2B5EF4-FFF2-40B4-BE49-F238E27FC236}">
                <a16:creationId xmlns:a16="http://schemas.microsoft.com/office/drawing/2014/main" id="{47F71EDB-83B9-A514-74E8-6534442686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4922" y="2328514"/>
            <a:ext cx="2631526" cy="53164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8000 h 10000"/>
              <a:gd name="connsiteX5" fmla="*/ 0 w 1004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5925 h 10000"/>
              <a:gd name="connsiteX5" fmla="*/ 0 w 10040"/>
              <a:gd name="connsiteY5" fmla="*/ 0 h 10000"/>
              <a:gd name="connsiteX0" fmla="*/ 0 w 10010"/>
              <a:gd name="connsiteY0" fmla="*/ 0 h 10000"/>
              <a:gd name="connsiteX1" fmla="*/ 10000 w 10010"/>
              <a:gd name="connsiteY1" fmla="*/ 0 h 10000"/>
              <a:gd name="connsiteX2" fmla="*/ 10010 w 10010"/>
              <a:gd name="connsiteY2" fmla="*/ 6000 h 10000"/>
              <a:gd name="connsiteX3" fmla="*/ 5000 w 10010"/>
              <a:gd name="connsiteY3" fmla="*/ 10000 h 10000"/>
              <a:gd name="connsiteX4" fmla="*/ 0 w 10010"/>
              <a:gd name="connsiteY4" fmla="*/ 5925 h 10000"/>
              <a:gd name="connsiteX5" fmla="*/ 0 w 1001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0" y="0"/>
                </a:moveTo>
                <a:lnTo>
                  <a:pt x="10000" y="0"/>
                </a:lnTo>
                <a:cubicBezTo>
                  <a:pt x="10013" y="2000"/>
                  <a:pt x="9997" y="4000"/>
                  <a:pt x="10010" y="6000"/>
                </a:cubicBezTo>
                <a:lnTo>
                  <a:pt x="5000" y="10000"/>
                </a:lnTo>
                <a:lnTo>
                  <a:pt x="0" y="59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tIns="90000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44" name="TextBox 7">
            <a:extLst>
              <a:ext uri="{FF2B5EF4-FFF2-40B4-BE49-F238E27FC236}">
                <a16:creationId xmlns:a16="http://schemas.microsoft.com/office/drawing/2014/main" id="{3E8313A0-6552-A5CD-9242-4AA0577941B5}"/>
              </a:ext>
            </a:extLst>
          </p:cNvPr>
          <p:cNvSpPr txBox="1"/>
          <p:nvPr userDrawn="1"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Three columns + image</a:t>
            </a:r>
          </a:p>
        </p:txBody>
      </p:sp>
    </p:spTree>
    <p:extLst>
      <p:ext uri="{BB962C8B-B14F-4D97-AF65-F5344CB8AC3E}">
        <p14:creationId xmlns:p14="http://schemas.microsoft.com/office/powerpoint/2010/main" val="26504279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page_red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897F539-4998-4F3A-974F-8971EA9C9D05}"/>
              </a:ext>
            </a:extLst>
          </p:cNvPr>
          <p:cNvSpPr/>
          <p:nvPr/>
        </p:nvSpPr>
        <p:spPr>
          <a:xfrm>
            <a:off x="0" y="836501"/>
            <a:ext cx="9143999" cy="4306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15" name="Gruppe 114">
            <a:extLst>
              <a:ext uri="{FF2B5EF4-FFF2-40B4-BE49-F238E27FC236}">
                <a16:creationId xmlns:a16="http://schemas.microsoft.com/office/drawing/2014/main" id="{41E97E57-5157-4765-A889-FD768F44AD8B}"/>
              </a:ext>
            </a:extLst>
          </p:cNvPr>
          <p:cNvGrpSpPr/>
          <p:nvPr/>
        </p:nvGrpSpPr>
        <p:grpSpPr>
          <a:xfrm>
            <a:off x="0" y="5297788"/>
            <a:ext cx="9144000" cy="180000"/>
            <a:chOff x="0" y="5297788"/>
            <a:chExt cx="9144000" cy="372979"/>
          </a:xfrm>
        </p:grpSpPr>
        <p:cxnSp>
          <p:nvCxnSpPr>
            <p:cNvPr id="116" name="Rett linje 115">
              <a:extLst>
                <a:ext uri="{FF2B5EF4-FFF2-40B4-BE49-F238E27FC236}">
                  <a16:creationId xmlns:a16="http://schemas.microsoft.com/office/drawing/2014/main" id="{CB4EC828-AA64-4B3B-BA7F-3939F0DDCC1D}"/>
                </a:ext>
              </a:extLst>
            </p:cNvPr>
            <p:cNvCxnSpPr/>
            <p:nvPr/>
          </p:nvCxnSpPr>
          <p:spPr>
            <a:xfrm>
              <a:off x="9144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Rett linje 116">
              <a:extLst>
                <a:ext uri="{FF2B5EF4-FFF2-40B4-BE49-F238E27FC236}">
                  <a16:creationId xmlns:a16="http://schemas.microsoft.com/office/drawing/2014/main" id="{FC708BC3-AF6A-4C2A-A040-E7D2584F5679}"/>
                </a:ext>
              </a:extLst>
            </p:cNvPr>
            <p:cNvCxnSpPr/>
            <p:nvPr/>
          </p:nvCxnSpPr>
          <p:spPr>
            <a:xfrm>
              <a:off x="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6116CDD8-8FA0-499C-8024-98736A2A45BE}"/>
                </a:ext>
              </a:extLst>
            </p:cNvPr>
            <p:cNvCxnSpPr/>
            <p:nvPr/>
          </p:nvCxnSpPr>
          <p:spPr>
            <a:xfrm>
              <a:off x="4572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F87D2C52-DF01-487F-94E1-3B4808498D4C}"/>
                </a:ext>
              </a:extLst>
            </p:cNvPr>
            <p:cNvCxnSpPr/>
            <p:nvPr/>
          </p:nvCxnSpPr>
          <p:spPr>
            <a:xfrm>
              <a:off x="6858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ett linje 119">
              <a:extLst>
                <a:ext uri="{FF2B5EF4-FFF2-40B4-BE49-F238E27FC236}">
                  <a16:creationId xmlns:a16="http://schemas.microsoft.com/office/drawing/2014/main" id="{D23653C0-3C9E-4DC9-9B20-7CB67F5F9553}"/>
                </a:ext>
              </a:extLst>
            </p:cNvPr>
            <p:cNvCxnSpPr/>
            <p:nvPr/>
          </p:nvCxnSpPr>
          <p:spPr>
            <a:xfrm>
              <a:off x="2286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Rett linje 120">
              <a:extLst>
                <a:ext uri="{FF2B5EF4-FFF2-40B4-BE49-F238E27FC236}">
                  <a16:creationId xmlns:a16="http://schemas.microsoft.com/office/drawing/2014/main" id="{2BD9608F-579A-4E69-946E-738146576D95}"/>
                </a:ext>
              </a:extLst>
            </p:cNvPr>
            <p:cNvCxnSpPr/>
            <p:nvPr/>
          </p:nvCxnSpPr>
          <p:spPr>
            <a:xfrm>
              <a:off x="8001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7C61F4DE-2E50-462D-A392-B853CA21D799}"/>
                </a:ext>
              </a:extLst>
            </p:cNvPr>
            <p:cNvCxnSpPr/>
            <p:nvPr/>
          </p:nvCxnSpPr>
          <p:spPr>
            <a:xfrm>
              <a:off x="5715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C04DF60F-3682-4D29-A6CE-7D6AAA8FA5CC}"/>
                </a:ext>
              </a:extLst>
            </p:cNvPr>
            <p:cNvCxnSpPr/>
            <p:nvPr/>
          </p:nvCxnSpPr>
          <p:spPr>
            <a:xfrm>
              <a:off x="3429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E042CA0E-47DC-47FC-897F-70F70BFB366F}"/>
                </a:ext>
              </a:extLst>
            </p:cNvPr>
            <p:cNvCxnSpPr/>
            <p:nvPr/>
          </p:nvCxnSpPr>
          <p:spPr>
            <a:xfrm>
              <a:off x="1143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3863232C-D53F-48D6-A0E7-CC9B4C60E264}"/>
                </a:ext>
              </a:extLst>
            </p:cNvPr>
            <p:cNvCxnSpPr/>
            <p:nvPr/>
          </p:nvCxnSpPr>
          <p:spPr>
            <a:xfrm>
              <a:off x="8572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6275ADF1-B804-49A7-96BE-70D8AFECB88C}"/>
                </a:ext>
              </a:extLst>
            </p:cNvPr>
            <p:cNvCxnSpPr/>
            <p:nvPr/>
          </p:nvCxnSpPr>
          <p:spPr>
            <a:xfrm>
              <a:off x="7429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126">
              <a:extLst>
                <a:ext uri="{FF2B5EF4-FFF2-40B4-BE49-F238E27FC236}">
                  <a16:creationId xmlns:a16="http://schemas.microsoft.com/office/drawing/2014/main" id="{6A12681A-6F23-4F31-ACA4-1A2E0006D537}"/>
                </a:ext>
              </a:extLst>
            </p:cNvPr>
            <p:cNvCxnSpPr/>
            <p:nvPr/>
          </p:nvCxnSpPr>
          <p:spPr>
            <a:xfrm>
              <a:off x="6286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Rett linje 127">
              <a:extLst>
                <a:ext uri="{FF2B5EF4-FFF2-40B4-BE49-F238E27FC236}">
                  <a16:creationId xmlns:a16="http://schemas.microsoft.com/office/drawing/2014/main" id="{6CC3DE73-64F8-4D3E-B3A9-935C5F8AA878}"/>
                </a:ext>
              </a:extLst>
            </p:cNvPr>
            <p:cNvCxnSpPr/>
            <p:nvPr/>
          </p:nvCxnSpPr>
          <p:spPr>
            <a:xfrm>
              <a:off x="5143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Rett linje 128">
              <a:extLst>
                <a:ext uri="{FF2B5EF4-FFF2-40B4-BE49-F238E27FC236}">
                  <a16:creationId xmlns:a16="http://schemas.microsoft.com/office/drawing/2014/main" id="{FAC273D9-8153-4188-B7CA-F30670E78B13}"/>
                </a:ext>
              </a:extLst>
            </p:cNvPr>
            <p:cNvCxnSpPr/>
            <p:nvPr/>
          </p:nvCxnSpPr>
          <p:spPr>
            <a:xfrm>
              <a:off x="4000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tt linje 129">
              <a:extLst>
                <a:ext uri="{FF2B5EF4-FFF2-40B4-BE49-F238E27FC236}">
                  <a16:creationId xmlns:a16="http://schemas.microsoft.com/office/drawing/2014/main" id="{916C3980-C8A1-45C7-AA35-A88DD771F2A1}"/>
                </a:ext>
              </a:extLst>
            </p:cNvPr>
            <p:cNvCxnSpPr/>
            <p:nvPr/>
          </p:nvCxnSpPr>
          <p:spPr>
            <a:xfrm>
              <a:off x="2857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tt linje 130">
              <a:extLst>
                <a:ext uri="{FF2B5EF4-FFF2-40B4-BE49-F238E27FC236}">
                  <a16:creationId xmlns:a16="http://schemas.microsoft.com/office/drawing/2014/main" id="{E99AC163-1D5E-4BFA-BE31-B64B3B6121BF}"/>
                </a:ext>
              </a:extLst>
            </p:cNvPr>
            <p:cNvCxnSpPr/>
            <p:nvPr/>
          </p:nvCxnSpPr>
          <p:spPr>
            <a:xfrm>
              <a:off x="1714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tt linje 131">
              <a:extLst>
                <a:ext uri="{FF2B5EF4-FFF2-40B4-BE49-F238E27FC236}">
                  <a16:creationId xmlns:a16="http://schemas.microsoft.com/office/drawing/2014/main" id="{E1A62F24-69EB-4117-B6FE-6407220526C9}"/>
                </a:ext>
              </a:extLst>
            </p:cNvPr>
            <p:cNvCxnSpPr/>
            <p:nvPr/>
          </p:nvCxnSpPr>
          <p:spPr>
            <a:xfrm>
              <a:off x="571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e 132">
            <a:extLst>
              <a:ext uri="{FF2B5EF4-FFF2-40B4-BE49-F238E27FC236}">
                <a16:creationId xmlns:a16="http://schemas.microsoft.com/office/drawing/2014/main" id="{DD3A4283-61B4-4CE7-98B3-DD15277A1CA4}"/>
              </a:ext>
            </a:extLst>
          </p:cNvPr>
          <p:cNvGrpSpPr/>
          <p:nvPr/>
        </p:nvGrpSpPr>
        <p:grpSpPr>
          <a:xfrm>
            <a:off x="-339073" y="1"/>
            <a:ext cx="180000" cy="4246200"/>
            <a:chOff x="-583532" y="1"/>
            <a:chExt cx="372980" cy="4246200"/>
          </a:xfrm>
        </p:grpSpPr>
        <p:cxnSp>
          <p:nvCxnSpPr>
            <p:cNvPr id="166" name="Rett linje 165">
              <a:extLst>
                <a:ext uri="{FF2B5EF4-FFF2-40B4-BE49-F238E27FC236}">
                  <a16:creationId xmlns:a16="http://schemas.microsoft.com/office/drawing/2014/main" id="{AE79378C-6DE6-4A62-A57A-8ADA616F54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-186489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Rett linje 168">
              <a:extLst>
                <a:ext uri="{FF2B5EF4-FFF2-40B4-BE49-F238E27FC236}">
                  <a16:creationId xmlns:a16="http://schemas.microsoft.com/office/drawing/2014/main" id="{DA872C10-59C3-4434-A633-E66C99353B1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2239911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Rett linje 169">
              <a:extLst>
                <a:ext uri="{FF2B5EF4-FFF2-40B4-BE49-F238E27FC236}">
                  <a16:creationId xmlns:a16="http://schemas.microsoft.com/office/drawing/2014/main" id="{71B24215-F01A-485B-A939-3F00F3A22D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11052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Rett linje 170">
              <a:extLst>
                <a:ext uri="{FF2B5EF4-FFF2-40B4-BE49-F238E27FC236}">
                  <a16:creationId xmlns:a16="http://schemas.microsoft.com/office/drawing/2014/main" id="{ADCFBA45-D34E-4289-B179-5626BD5E2E8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35316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Rett linje 171">
              <a:extLst>
                <a:ext uri="{FF2B5EF4-FFF2-40B4-BE49-F238E27FC236}">
                  <a16:creationId xmlns:a16="http://schemas.microsoft.com/office/drawing/2014/main" id="{C8991031-407D-4BDF-A817-F5AE7F4EAEA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3" y="5166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Rett linje 172">
              <a:extLst>
                <a:ext uri="{FF2B5EF4-FFF2-40B4-BE49-F238E27FC236}">
                  <a16:creationId xmlns:a16="http://schemas.microsoft.com/office/drawing/2014/main" id="{7610412E-A155-4674-8251-7706FBEE8D0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17298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Rett linje 173">
              <a:extLst>
                <a:ext uri="{FF2B5EF4-FFF2-40B4-BE49-F238E27FC236}">
                  <a16:creationId xmlns:a16="http://schemas.microsoft.com/office/drawing/2014/main" id="{B43C8BAA-7CFD-4FF4-A348-82C4B4D4433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29430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Rett linje 174">
              <a:extLst>
                <a:ext uri="{FF2B5EF4-FFF2-40B4-BE49-F238E27FC236}">
                  <a16:creationId xmlns:a16="http://schemas.microsoft.com/office/drawing/2014/main" id="{2223CED3-2D78-4D56-9B33-66CAD9F8948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41562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D9CC3CC4-9519-4F39-AF45-4B0686864F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9133" y="837900"/>
            <a:ext cx="4306172" cy="4305600"/>
          </a:xfrm>
          <a:prstGeom prst="ellipse">
            <a:avLst/>
          </a:prstGeom>
          <a:solidFill>
            <a:schemeClr val="accent5"/>
          </a:solidFill>
        </p:spPr>
        <p:txBody>
          <a:bodyPr lIns="180000" tIns="540000" rIns="180000" bIns="540000" anchor="t">
            <a:normAutofit/>
          </a:bodyPr>
          <a:lstStyle>
            <a:lvl1pPr algn="ctr">
              <a:lnSpc>
                <a:spcPct val="100000"/>
              </a:lnSpc>
              <a:defRPr sz="25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endParaRPr lang="nb-NO" noProof="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CF5EDEC-7BE2-4E2E-A936-F04462A3D2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4930" y="4244315"/>
            <a:ext cx="2305878" cy="398195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subtitle</a:t>
            </a:r>
            <a:r>
              <a:rPr lang="nb-NO" noProof="0"/>
              <a:t>, date and presenter</a:t>
            </a:r>
          </a:p>
        </p:txBody>
      </p:sp>
      <p:sp>
        <p:nvSpPr>
          <p:cNvPr id="39" name="Friform 38">
            <a:extLst>
              <a:ext uri="{FF2B5EF4-FFF2-40B4-BE49-F238E27FC236}">
                <a16:creationId xmlns:a16="http://schemas.microsoft.com/office/drawing/2014/main" id="{04DD660F-55F5-D349-B4A8-09F41F30CC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79964" y="837900"/>
            <a:ext cx="5864036" cy="4305600"/>
          </a:xfrm>
          <a:custGeom>
            <a:avLst/>
            <a:gdLst>
              <a:gd name="connsiteX0" fmla="*/ 0 w 5870536"/>
              <a:gd name="connsiteY0" fmla="*/ 0 h 4305600"/>
              <a:gd name="connsiteX1" fmla="*/ 5870536 w 5870536"/>
              <a:gd name="connsiteY1" fmla="*/ 0 h 4305600"/>
              <a:gd name="connsiteX2" fmla="*/ 5870536 w 5870536"/>
              <a:gd name="connsiteY2" fmla="*/ 4305600 h 4305600"/>
              <a:gd name="connsiteX3" fmla="*/ 0 w 5870536"/>
              <a:gd name="connsiteY3" fmla="*/ 4305600 h 4305600"/>
              <a:gd name="connsiteX4" fmla="*/ 0 w 5870536"/>
              <a:gd name="connsiteY4" fmla="*/ 4299135 h 4305600"/>
              <a:gd name="connsiteX5" fmla="*/ 92081 w 5870536"/>
              <a:gd name="connsiteY5" fmla="*/ 4294486 h 4305600"/>
              <a:gd name="connsiteX6" fmla="*/ 2024769 w 5870536"/>
              <a:gd name="connsiteY6" fmla="*/ 2152800 h 4305600"/>
              <a:gd name="connsiteX7" fmla="*/ 92081 w 5870536"/>
              <a:gd name="connsiteY7" fmla="*/ 11115 h 4305600"/>
              <a:gd name="connsiteX8" fmla="*/ 0 w 5870536"/>
              <a:gd name="connsiteY8" fmla="*/ 6465 h 43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0536" h="4305600">
                <a:moveTo>
                  <a:pt x="0" y="0"/>
                </a:moveTo>
                <a:lnTo>
                  <a:pt x="5870536" y="0"/>
                </a:lnTo>
                <a:lnTo>
                  <a:pt x="5870536" y="4305600"/>
                </a:lnTo>
                <a:lnTo>
                  <a:pt x="0" y="4305600"/>
                </a:lnTo>
                <a:lnTo>
                  <a:pt x="0" y="4299135"/>
                </a:lnTo>
                <a:lnTo>
                  <a:pt x="92081" y="4294486"/>
                </a:lnTo>
                <a:cubicBezTo>
                  <a:pt x="1177643" y="4184241"/>
                  <a:pt x="2024769" y="3267449"/>
                  <a:pt x="2024769" y="2152800"/>
                </a:cubicBezTo>
                <a:cubicBezTo>
                  <a:pt x="2024769" y="1038151"/>
                  <a:pt x="1177643" y="121360"/>
                  <a:pt x="92081" y="11115"/>
                </a:cubicBezTo>
                <a:lnTo>
                  <a:pt x="0" y="646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2160000" tIns="360000" rIns="720000" anchor="t" anchorCtr="1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nb-NO" sz="900" dirty="0" err="1"/>
              <a:t>Click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placeholder and </a:t>
            </a:r>
            <a:r>
              <a:rPr lang="nb-NO" sz="900" dirty="0" err="1"/>
              <a:t>use</a:t>
            </a:r>
            <a:r>
              <a:rPr lang="nb-NO" sz="900" dirty="0"/>
              <a:t> </a:t>
            </a:r>
            <a:r>
              <a:rPr lang="nb-NO" sz="900" dirty="0" err="1"/>
              <a:t>button</a:t>
            </a:r>
            <a:r>
              <a:rPr lang="nb-NO" sz="900" dirty="0"/>
              <a:t> "</a:t>
            </a:r>
            <a:r>
              <a:rPr lang="nb-NO" sz="900" dirty="0" err="1"/>
              <a:t>Insert</a:t>
            </a:r>
            <a:r>
              <a:rPr lang="nb-NO" sz="900" dirty="0"/>
              <a:t> image BrandMaster" to </a:t>
            </a:r>
            <a:r>
              <a:rPr lang="nb-NO" sz="900" dirty="0" err="1"/>
              <a:t>the</a:t>
            </a:r>
            <a:r>
              <a:rPr lang="nb-NO" sz="900" dirty="0"/>
              <a:t> far right </a:t>
            </a:r>
            <a:r>
              <a:rPr lang="nb-NO" sz="900" dirty="0" err="1"/>
              <a:t>on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menu</a:t>
            </a:r>
            <a:r>
              <a:rPr lang="nb-NO" sz="900" dirty="0"/>
              <a:t> </a:t>
            </a:r>
            <a:br>
              <a:rPr lang="nb-NO" sz="900" dirty="0"/>
            </a:br>
            <a:r>
              <a:rPr lang="nb-NO" sz="900" dirty="0"/>
              <a:t>"Sett inn/</a:t>
            </a:r>
            <a:r>
              <a:rPr lang="nb-NO" sz="900" dirty="0" err="1"/>
              <a:t>Insert</a:t>
            </a:r>
            <a:r>
              <a:rPr lang="nb-NO" sz="900" dirty="0"/>
              <a:t>/</a:t>
            </a:r>
            <a:r>
              <a:rPr lang="nb-NO" sz="900" dirty="0" err="1"/>
              <a:t>Infoga</a:t>
            </a:r>
            <a:r>
              <a:rPr lang="nb-NO" sz="900" dirty="0"/>
              <a:t>". </a:t>
            </a:r>
            <a:endParaRPr lang="nb-NO" sz="900" noProof="1"/>
          </a:p>
        </p:txBody>
      </p:sp>
      <p:pic>
        <p:nvPicPr>
          <p:cNvPr id="41" name="Picture 7">
            <a:extLst>
              <a:ext uri="{FF2B5EF4-FFF2-40B4-BE49-F238E27FC236}">
                <a16:creationId xmlns:a16="http://schemas.microsoft.com/office/drawing/2014/main" id="{7134585D-7D89-499D-AE4A-08D66B683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21469"/>
            <a:ext cx="1645920" cy="239406"/>
          </a:xfrm>
          <a:prstGeom prst="rect">
            <a:avLst/>
          </a:prstGeom>
        </p:spPr>
      </p:pic>
      <p:sp>
        <p:nvSpPr>
          <p:cNvPr id="34" name="TextBox 7">
            <a:extLst>
              <a:ext uri="{FF2B5EF4-FFF2-40B4-BE49-F238E27FC236}">
                <a16:creationId xmlns:a16="http://schemas.microsoft.com/office/drawing/2014/main" id="{450DCE6E-580F-4439-AA6B-2CA90BC4998A}"/>
              </a:ext>
            </a:extLst>
          </p:cNvPr>
          <p:cNvSpPr txBox="1"/>
          <p:nvPr userDrawn="1"/>
        </p:nvSpPr>
        <p:spPr>
          <a:xfrm>
            <a:off x="0" y="-287722"/>
            <a:ext cx="1919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Front page - red circle</a:t>
            </a:r>
            <a:endParaRPr lang="nb-NO" sz="800" b="1" noProof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49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tekst 7">
            <a:extLst>
              <a:ext uri="{FF2B5EF4-FFF2-40B4-BE49-F238E27FC236}">
                <a16:creationId xmlns:a16="http://schemas.microsoft.com/office/drawing/2014/main" id="{3D668621-7CFC-1B46-9E33-33B4E7B100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212850"/>
            <a:ext cx="196850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400"/>
            </a:lvl1pPr>
            <a:lvl2pPr marL="4763" indent="0">
              <a:buNone/>
              <a:tabLst/>
              <a:defRPr sz="1400" b="1"/>
            </a:lvl2pPr>
            <a:lvl3pPr marL="222250" indent="-217488">
              <a:tabLst/>
              <a:defRPr sz="14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DD9A8B8-9E9C-9B4A-8337-0CBFBFC32B95}"/>
              </a:ext>
            </a:extLst>
          </p:cNvPr>
          <p:cNvSpPr txBox="1"/>
          <p:nvPr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Four columns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6066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BC08ADEA-C3BD-44F7-AB5F-962C1B9FF5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43175" y="1212850"/>
            <a:ext cx="196850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400"/>
            </a:lvl1pPr>
            <a:lvl2pPr marL="4763" indent="0">
              <a:buNone/>
              <a:tabLst/>
              <a:defRPr sz="1400" b="1"/>
            </a:lvl2pPr>
            <a:lvl3pPr marL="222250" indent="-217488">
              <a:tabLst/>
              <a:defRPr sz="14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B257CB65-85D8-42AB-BFEB-B9FC45812D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43437" y="1212850"/>
            <a:ext cx="1968500" cy="3159126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400"/>
            </a:lvl1pPr>
            <a:lvl2pPr marL="4763" indent="0">
              <a:buNone/>
              <a:tabLst/>
              <a:defRPr sz="1400" b="1"/>
            </a:lvl2pPr>
            <a:lvl3pPr marL="222250" indent="-217488">
              <a:tabLst/>
              <a:defRPr sz="14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9" name="Plassholder for tekst 7">
            <a:extLst>
              <a:ext uri="{FF2B5EF4-FFF2-40B4-BE49-F238E27FC236}">
                <a16:creationId xmlns:a16="http://schemas.microsoft.com/office/drawing/2014/main" id="{94F1FA59-856C-45D2-BB5C-3EE8E83BA5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43700" y="1212850"/>
            <a:ext cx="1968500" cy="3159125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4763" indent="-4763">
              <a:buNone/>
              <a:tabLst/>
              <a:defRPr sz="1400"/>
            </a:lvl1pPr>
            <a:lvl2pPr marL="4763" indent="0">
              <a:buNone/>
              <a:tabLst/>
              <a:defRPr sz="1400" b="1"/>
            </a:lvl2pPr>
            <a:lvl3pPr marL="222250" indent="-217488">
              <a:tabLst/>
              <a:defRPr sz="1400"/>
            </a:lvl3pPr>
            <a:lvl4pPr marL="401638" indent="-179388">
              <a:tabLst/>
              <a:defRPr/>
            </a:lvl4pPr>
            <a:lvl5pPr marL="581025" indent="-136525">
              <a:tabLst/>
              <a:defRPr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8" name="Plassholder for lysbildenummer 1">
            <a:extLst>
              <a:ext uri="{FF2B5EF4-FFF2-40B4-BE49-F238E27FC236}">
                <a16:creationId xmlns:a16="http://schemas.microsoft.com/office/drawing/2014/main" id="{165FB570-A32C-4250-8D97-A234097CF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4546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A0EF6B76-5290-E530-8FF1-1C984483493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1803" y="1219935"/>
            <a:ext cx="1949447" cy="900023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sz="1800" dirty="0" err="1"/>
              <a:t>Insert</a:t>
            </a:r>
            <a:r>
              <a:rPr lang="nb-NO" sz="1800" dirty="0"/>
              <a:t> image</a:t>
            </a:r>
            <a:endParaRPr lang="nb-NO" sz="1800" noProof="1"/>
          </a:p>
        </p:txBody>
      </p:sp>
      <p:sp>
        <p:nvSpPr>
          <p:cNvPr id="20" name="Plassholder for bilde 12">
            <a:extLst>
              <a:ext uri="{FF2B5EF4-FFF2-40B4-BE49-F238E27FC236}">
                <a16:creationId xmlns:a16="http://schemas.microsoft.com/office/drawing/2014/main" id="{4FEE05AF-BC54-31CA-BEFA-63E69DD4498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546345" y="1219935"/>
            <a:ext cx="1949447" cy="900023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sz="1800" dirty="0" err="1"/>
              <a:t>Insert</a:t>
            </a:r>
            <a:r>
              <a:rPr lang="nb-NO" sz="1800" dirty="0"/>
              <a:t> image</a:t>
            </a:r>
            <a:endParaRPr lang="nb-NO" sz="1800" noProof="1"/>
          </a:p>
        </p:txBody>
      </p:sp>
      <p:sp>
        <p:nvSpPr>
          <p:cNvPr id="23" name="Plassholder for bilde 12">
            <a:extLst>
              <a:ext uri="{FF2B5EF4-FFF2-40B4-BE49-F238E27FC236}">
                <a16:creationId xmlns:a16="http://schemas.microsoft.com/office/drawing/2014/main" id="{3E270C5E-D8DB-18AD-3A9A-5E547CFA2D7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648206" y="1219935"/>
            <a:ext cx="1949447" cy="900023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sz="1800" dirty="0" err="1"/>
              <a:t>Insert</a:t>
            </a:r>
            <a:r>
              <a:rPr lang="nb-NO" sz="1800" dirty="0"/>
              <a:t> image</a:t>
            </a:r>
            <a:endParaRPr lang="nb-NO" sz="1800" noProof="1"/>
          </a:p>
        </p:txBody>
      </p:sp>
      <p:sp>
        <p:nvSpPr>
          <p:cNvPr id="26" name="Plassholder for bilde 12">
            <a:extLst>
              <a:ext uri="{FF2B5EF4-FFF2-40B4-BE49-F238E27FC236}">
                <a16:creationId xmlns:a16="http://schemas.microsoft.com/office/drawing/2014/main" id="{13DE9681-8BCC-8A90-BA30-A0AF6541EF5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762753" y="1219935"/>
            <a:ext cx="1949447" cy="900023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b-NO" sz="1800" dirty="0" err="1"/>
              <a:t>Insert</a:t>
            </a:r>
            <a:r>
              <a:rPr lang="nb-NO" sz="1800" dirty="0"/>
              <a:t> image</a:t>
            </a:r>
            <a:endParaRPr lang="nb-NO" sz="1800" noProof="1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73E2D5-BBCF-1202-A505-24DA1F050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FFD5565-E16A-5372-6A84-C4D82CE02D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tekst 14">
            <a:extLst>
              <a:ext uri="{FF2B5EF4-FFF2-40B4-BE49-F238E27FC236}">
                <a16:creationId xmlns:a16="http://schemas.microsoft.com/office/drawing/2014/main" id="{76362D3A-0604-818E-8ED5-D9220125C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1" y="2376701"/>
            <a:ext cx="1949447" cy="2206625"/>
          </a:xfrm>
          <a:solidFill>
            <a:schemeClr val="accent1"/>
          </a:solidFill>
        </p:spPr>
        <p:txBody>
          <a:bodyPr lIns="108000" tIns="360000" rIns="108000" bIns="108000">
            <a:normAutofit/>
          </a:bodyPr>
          <a:lstStyle>
            <a:lvl1pPr>
              <a:defRPr sz="1400"/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9" name="Plassholder for tekst 29">
            <a:extLst>
              <a:ext uri="{FF2B5EF4-FFF2-40B4-BE49-F238E27FC236}">
                <a16:creationId xmlns:a16="http://schemas.microsoft.com/office/drawing/2014/main" id="{62D2F169-17CD-7B70-1190-82DEF72EBC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1803" y="2106738"/>
            <a:ext cx="1949448" cy="53164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8000 h 10000"/>
              <a:gd name="connsiteX5" fmla="*/ 0 w 1004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5925 h 10000"/>
              <a:gd name="connsiteX5" fmla="*/ 0 w 10040"/>
              <a:gd name="connsiteY5" fmla="*/ 0 h 10000"/>
              <a:gd name="connsiteX0" fmla="*/ 0 w 10010"/>
              <a:gd name="connsiteY0" fmla="*/ 0 h 10000"/>
              <a:gd name="connsiteX1" fmla="*/ 10000 w 10010"/>
              <a:gd name="connsiteY1" fmla="*/ 0 h 10000"/>
              <a:gd name="connsiteX2" fmla="*/ 10010 w 10010"/>
              <a:gd name="connsiteY2" fmla="*/ 6000 h 10000"/>
              <a:gd name="connsiteX3" fmla="*/ 5000 w 10010"/>
              <a:gd name="connsiteY3" fmla="*/ 10000 h 10000"/>
              <a:gd name="connsiteX4" fmla="*/ 0 w 10010"/>
              <a:gd name="connsiteY4" fmla="*/ 5925 h 10000"/>
              <a:gd name="connsiteX5" fmla="*/ 0 w 1001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0" y="0"/>
                </a:moveTo>
                <a:lnTo>
                  <a:pt x="10000" y="0"/>
                </a:lnTo>
                <a:cubicBezTo>
                  <a:pt x="10013" y="2000"/>
                  <a:pt x="9997" y="4000"/>
                  <a:pt x="10010" y="6000"/>
                </a:cubicBezTo>
                <a:lnTo>
                  <a:pt x="5000" y="10000"/>
                </a:lnTo>
                <a:lnTo>
                  <a:pt x="0" y="59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tIns="90000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9" name="Plassholder for tekst 14">
            <a:extLst>
              <a:ext uri="{FF2B5EF4-FFF2-40B4-BE49-F238E27FC236}">
                <a16:creationId xmlns:a16="http://schemas.microsoft.com/office/drawing/2014/main" id="{6AEADFD9-933B-56DB-6560-1E561CCF48F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46343" y="2376701"/>
            <a:ext cx="1949447" cy="2206625"/>
          </a:xfrm>
          <a:solidFill>
            <a:schemeClr val="accent1"/>
          </a:solidFill>
        </p:spPr>
        <p:txBody>
          <a:bodyPr lIns="108000" tIns="360000" rIns="108000" bIns="108000">
            <a:normAutofit/>
          </a:bodyPr>
          <a:lstStyle>
            <a:lvl1pPr>
              <a:defRPr sz="1400"/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1" name="Plassholder for tekst 29">
            <a:extLst>
              <a:ext uri="{FF2B5EF4-FFF2-40B4-BE49-F238E27FC236}">
                <a16:creationId xmlns:a16="http://schemas.microsoft.com/office/drawing/2014/main" id="{6A1AB066-EF6B-0799-8862-FE2B3655A6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46345" y="2106738"/>
            <a:ext cx="1949448" cy="53164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8000 h 10000"/>
              <a:gd name="connsiteX5" fmla="*/ 0 w 1004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5925 h 10000"/>
              <a:gd name="connsiteX5" fmla="*/ 0 w 10040"/>
              <a:gd name="connsiteY5" fmla="*/ 0 h 10000"/>
              <a:gd name="connsiteX0" fmla="*/ 0 w 10010"/>
              <a:gd name="connsiteY0" fmla="*/ 0 h 10000"/>
              <a:gd name="connsiteX1" fmla="*/ 10000 w 10010"/>
              <a:gd name="connsiteY1" fmla="*/ 0 h 10000"/>
              <a:gd name="connsiteX2" fmla="*/ 10010 w 10010"/>
              <a:gd name="connsiteY2" fmla="*/ 6000 h 10000"/>
              <a:gd name="connsiteX3" fmla="*/ 5000 w 10010"/>
              <a:gd name="connsiteY3" fmla="*/ 10000 h 10000"/>
              <a:gd name="connsiteX4" fmla="*/ 0 w 10010"/>
              <a:gd name="connsiteY4" fmla="*/ 5925 h 10000"/>
              <a:gd name="connsiteX5" fmla="*/ 0 w 1001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0" y="0"/>
                </a:moveTo>
                <a:lnTo>
                  <a:pt x="10000" y="0"/>
                </a:lnTo>
                <a:cubicBezTo>
                  <a:pt x="10013" y="2000"/>
                  <a:pt x="9997" y="4000"/>
                  <a:pt x="10010" y="6000"/>
                </a:cubicBezTo>
                <a:lnTo>
                  <a:pt x="5000" y="10000"/>
                </a:lnTo>
                <a:lnTo>
                  <a:pt x="0" y="59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tIns="90000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2" name="Plassholder for tekst 14">
            <a:extLst>
              <a:ext uri="{FF2B5EF4-FFF2-40B4-BE49-F238E27FC236}">
                <a16:creationId xmlns:a16="http://schemas.microsoft.com/office/drawing/2014/main" id="{75959582-8DEE-02E1-1B59-CE834354276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48204" y="2376701"/>
            <a:ext cx="1949447" cy="2206625"/>
          </a:xfrm>
          <a:solidFill>
            <a:schemeClr val="accent1"/>
          </a:solidFill>
        </p:spPr>
        <p:txBody>
          <a:bodyPr lIns="108000" tIns="360000" rIns="108000" bIns="108000">
            <a:normAutofit/>
          </a:bodyPr>
          <a:lstStyle>
            <a:lvl1pPr>
              <a:defRPr sz="1400"/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4" name="Plassholder for tekst 29">
            <a:extLst>
              <a:ext uri="{FF2B5EF4-FFF2-40B4-BE49-F238E27FC236}">
                <a16:creationId xmlns:a16="http://schemas.microsoft.com/office/drawing/2014/main" id="{843D5480-005A-C32F-DA94-3017DE43B4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48206" y="2106738"/>
            <a:ext cx="1949448" cy="53164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8000 h 10000"/>
              <a:gd name="connsiteX5" fmla="*/ 0 w 1004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5925 h 10000"/>
              <a:gd name="connsiteX5" fmla="*/ 0 w 10040"/>
              <a:gd name="connsiteY5" fmla="*/ 0 h 10000"/>
              <a:gd name="connsiteX0" fmla="*/ 0 w 10010"/>
              <a:gd name="connsiteY0" fmla="*/ 0 h 10000"/>
              <a:gd name="connsiteX1" fmla="*/ 10000 w 10010"/>
              <a:gd name="connsiteY1" fmla="*/ 0 h 10000"/>
              <a:gd name="connsiteX2" fmla="*/ 10010 w 10010"/>
              <a:gd name="connsiteY2" fmla="*/ 6000 h 10000"/>
              <a:gd name="connsiteX3" fmla="*/ 5000 w 10010"/>
              <a:gd name="connsiteY3" fmla="*/ 10000 h 10000"/>
              <a:gd name="connsiteX4" fmla="*/ 0 w 10010"/>
              <a:gd name="connsiteY4" fmla="*/ 5925 h 10000"/>
              <a:gd name="connsiteX5" fmla="*/ 0 w 1001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0" y="0"/>
                </a:moveTo>
                <a:lnTo>
                  <a:pt x="10000" y="0"/>
                </a:lnTo>
                <a:cubicBezTo>
                  <a:pt x="10013" y="2000"/>
                  <a:pt x="9997" y="4000"/>
                  <a:pt x="10010" y="6000"/>
                </a:cubicBezTo>
                <a:lnTo>
                  <a:pt x="5000" y="10000"/>
                </a:lnTo>
                <a:lnTo>
                  <a:pt x="0" y="59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tIns="90000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5" name="Plassholder for tekst 14">
            <a:extLst>
              <a:ext uri="{FF2B5EF4-FFF2-40B4-BE49-F238E27FC236}">
                <a16:creationId xmlns:a16="http://schemas.microsoft.com/office/drawing/2014/main" id="{B1F5041B-5452-86E2-1CED-FC8A3140DF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62751" y="2376701"/>
            <a:ext cx="1949447" cy="2206625"/>
          </a:xfrm>
          <a:solidFill>
            <a:schemeClr val="accent1"/>
          </a:solidFill>
        </p:spPr>
        <p:txBody>
          <a:bodyPr lIns="108000" tIns="360000" rIns="108000" bIns="108000">
            <a:normAutofit/>
          </a:bodyPr>
          <a:lstStyle>
            <a:lvl1pPr>
              <a:defRPr sz="1400"/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7" name="Plassholder for tekst 29">
            <a:extLst>
              <a:ext uri="{FF2B5EF4-FFF2-40B4-BE49-F238E27FC236}">
                <a16:creationId xmlns:a16="http://schemas.microsoft.com/office/drawing/2014/main" id="{1AD91612-73C7-B1E3-B187-7BF6C1EC62B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62753" y="2106738"/>
            <a:ext cx="1949448" cy="53164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8000 h 10000"/>
              <a:gd name="connsiteX5" fmla="*/ 0 w 1004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5925 h 10000"/>
              <a:gd name="connsiteX5" fmla="*/ 0 w 10040"/>
              <a:gd name="connsiteY5" fmla="*/ 0 h 10000"/>
              <a:gd name="connsiteX0" fmla="*/ 0 w 10010"/>
              <a:gd name="connsiteY0" fmla="*/ 0 h 10000"/>
              <a:gd name="connsiteX1" fmla="*/ 10000 w 10010"/>
              <a:gd name="connsiteY1" fmla="*/ 0 h 10000"/>
              <a:gd name="connsiteX2" fmla="*/ 10010 w 10010"/>
              <a:gd name="connsiteY2" fmla="*/ 6000 h 10000"/>
              <a:gd name="connsiteX3" fmla="*/ 5000 w 10010"/>
              <a:gd name="connsiteY3" fmla="*/ 10000 h 10000"/>
              <a:gd name="connsiteX4" fmla="*/ 0 w 10010"/>
              <a:gd name="connsiteY4" fmla="*/ 5925 h 10000"/>
              <a:gd name="connsiteX5" fmla="*/ 0 w 1001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0" y="0"/>
                </a:moveTo>
                <a:lnTo>
                  <a:pt x="10000" y="0"/>
                </a:lnTo>
                <a:cubicBezTo>
                  <a:pt x="10013" y="2000"/>
                  <a:pt x="9997" y="4000"/>
                  <a:pt x="10010" y="6000"/>
                </a:cubicBezTo>
                <a:lnTo>
                  <a:pt x="5000" y="10000"/>
                </a:lnTo>
                <a:lnTo>
                  <a:pt x="0" y="59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tIns="90000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78877D04-072F-B876-50D6-B538A9F0F5AD}"/>
              </a:ext>
            </a:extLst>
          </p:cNvPr>
          <p:cNvSpPr txBox="1"/>
          <p:nvPr userDrawn="1"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Four columns + image</a:t>
            </a:r>
          </a:p>
        </p:txBody>
      </p:sp>
    </p:spTree>
    <p:extLst>
      <p:ext uri="{BB962C8B-B14F-4D97-AF65-F5344CB8AC3E}">
        <p14:creationId xmlns:p14="http://schemas.microsoft.com/office/powerpoint/2010/main" val="83844913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 with icon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AA4743-4A79-4507-89C1-9C095A7D97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nb-NO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24621AD-F7D7-46BB-86F6-CB1F0DDA9BEE}"/>
              </a:ext>
            </a:extLst>
          </p:cNvPr>
          <p:cNvSpPr/>
          <p:nvPr userDrawn="1"/>
        </p:nvSpPr>
        <p:spPr>
          <a:xfrm>
            <a:off x="431800" y="1212851"/>
            <a:ext cx="4032250" cy="1465036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2E6CEB5-5F8F-41F4-8440-2821B5147513}"/>
              </a:ext>
            </a:extLst>
          </p:cNvPr>
          <p:cNvSpPr/>
          <p:nvPr userDrawn="1"/>
        </p:nvSpPr>
        <p:spPr>
          <a:xfrm>
            <a:off x="4679952" y="1212850"/>
            <a:ext cx="4032250" cy="1465037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3" name="Plassholder for bilde 11">
            <a:extLst>
              <a:ext uri="{FF2B5EF4-FFF2-40B4-BE49-F238E27FC236}">
                <a16:creationId xmlns:a16="http://schemas.microsoft.com/office/drawing/2014/main" id="{4B8CBA88-BB36-456E-8EF4-757C37280C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0063" y="1501017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14" name="Plassholder for tekst 16">
            <a:extLst>
              <a:ext uri="{FF2B5EF4-FFF2-40B4-BE49-F238E27FC236}">
                <a16:creationId xmlns:a16="http://schemas.microsoft.com/office/drawing/2014/main" id="{8F8CAB98-8B6F-4334-9F9E-82F04B751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4375" y="1440318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5" name="Plassholder for tekst 16">
            <a:extLst>
              <a:ext uri="{FF2B5EF4-FFF2-40B4-BE49-F238E27FC236}">
                <a16:creationId xmlns:a16="http://schemas.microsoft.com/office/drawing/2014/main" id="{80705CD0-FAA1-414C-BB01-2DFEE841CE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2054" y="1440318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6" name="Plassholder for bilde 11">
            <a:extLst>
              <a:ext uri="{FF2B5EF4-FFF2-40B4-BE49-F238E27FC236}">
                <a16:creationId xmlns:a16="http://schemas.microsoft.com/office/drawing/2014/main" id="{8DABA7E5-1EC3-4958-B4A7-ED5CCE8422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24173" y="1501017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66EC4880-BF9B-43DE-AE1F-9B902C488928}"/>
              </a:ext>
            </a:extLst>
          </p:cNvPr>
          <p:cNvSpPr/>
          <p:nvPr userDrawn="1"/>
        </p:nvSpPr>
        <p:spPr>
          <a:xfrm>
            <a:off x="429983" y="2905354"/>
            <a:ext cx="4032250" cy="1465036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027931D-A958-4684-B486-7A5C658721E1}"/>
              </a:ext>
            </a:extLst>
          </p:cNvPr>
          <p:cNvSpPr/>
          <p:nvPr userDrawn="1"/>
        </p:nvSpPr>
        <p:spPr>
          <a:xfrm>
            <a:off x="4678135" y="2905353"/>
            <a:ext cx="4032250" cy="1465037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9" name="Plassholder for bilde 11">
            <a:extLst>
              <a:ext uri="{FF2B5EF4-FFF2-40B4-BE49-F238E27FC236}">
                <a16:creationId xmlns:a16="http://schemas.microsoft.com/office/drawing/2014/main" id="{711D8455-889E-4B83-BC8A-AB53FF2AE8E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8246" y="3193520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20" name="Plassholder for tekst 16">
            <a:extLst>
              <a:ext uri="{FF2B5EF4-FFF2-40B4-BE49-F238E27FC236}">
                <a16:creationId xmlns:a16="http://schemas.microsoft.com/office/drawing/2014/main" id="{D6D6C47F-0E92-4C79-847E-3EA1BF4DC4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82558" y="3132821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1" name="Plassholder for tekst 16">
            <a:extLst>
              <a:ext uri="{FF2B5EF4-FFF2-40B4-BE49-F238E27FC236}">
                <a16:creationId xmlns:a16="http://schemas.microsoft.com/office/drawing/2014/main" id="{6C544775-12F6-4075-98E9-242F1E4409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80237" y="3132821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2" name="Plassholder for bilde 11">
            <a:extLst>
              <a:ext uri="{FF2B5EF4-FFF2-40B4-BE49-F238E27FC236}">
                <a16:creationId xmlns:a16="http://schemas.microsoft.com/office/drawing/2014/main" id="{41E826F1-3605-41F7-B5AF-932B02E4BB3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22356" y="3193520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664B9941-9C8E-4679-919E-35F528399117}"/>
              </a:ext>
            </a:extLst>
          </p:cNvPr>
          <p:cNvSpPr txBox="1"/>
          <p:nvPr userDrawn="1"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Four boxes with icon - beige</a:t>
            </a:r>
          </a:p>
        </p:txBody>
      </p:sp>
      <p:sp>
        <p:nvSpPr>
          <p:cNvPr id="24" name="Plassholder for lysbildenummer 1">
            <a:extLst>
              <a:ext uri="{FF2B5EF4-FFF2-40B4-BE49-F238E27FC236}">
                <a16:creationId xmlns:a16="http://schemas.microsoft.com/office/drawing/2014/main" id="{A340464E-3CAF-444F-9054-38B24D495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9231289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 with ic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AA4743-4A79-4507-89C1-9C095A7D97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nb-NO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24621AD-F7D7-46BB-86F6-CB1F0DDA9BEE}"/>
              </a:ext>
            </a:extLst>
          </p:cNvPr>
          <p:cNvSpPr/>
          <p:nvPr userDrawn="1"/>
        </p:nvSpPr>
        <p:spPr>
          <a:xfrm>
            <a:off x="431800" y="1212851"/>
            <a:ext cx="4032250" cy="1465036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2E6CEB5-5F8F-41F4-8440-2821B5147513}"/>
              </a:ext>
            </a:extLst>
          </p:cNvPr>
          <p:cNvSpPr/>
          <p:nvPr userDrawn="1"/>
        </p:nvSpPr>
        <p:spPr>
          <a:xfrm>
            <a:off x="4679952" y="1212850"/>
            <a:ext cx="4032250" cy="1465037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3" name="Plassholder for bilde 11">
            <a:extLst>
              <a:ext uri="{FF2B5EF4-FFF2-40B4-BE49-F238E27FC236}">
                <a16:creationId xmlns:a16="http://schemas.microsoft.com/office/drawing/2014/main" id="{4B8CBA88-BB36-456E-8EF4-757C37280C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0063" y="1501017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14" name="Plassholder for tekst 16">
            <a:extLst>
              <a:ext uri="{FF2B5EF4-FFF2-40B4-BE49-F238E27FC236}">
                <a16:creationId xmlns:a16="http://schemas.microsoft.com/office/drawing/2014/main" id="{8F8CAB98-8B6F-4334-9F9E-82F04B751E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4375" y="1440318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5" name="Plassholder for tekst 16">
            <a:extLst>
              <a:ext uri="{FF2B5EF4-FFF2-40B4-BE49-F238E27FC236}">
                <a16:creationId xmlns:a16="http://schemas.microsoft.com/office/drawing/2014/main" id="{80705CD0-FAA1-414C-BB01-2DFEE841CE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2054" y="1440318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6" name="Plassholder for bilde 11">
            <a:extLst>
              <a:ext uri="{FF2B5EF4-FFF2-40B4-BE49-F238E27FC236}">
                <a16:creationId xmlns:a16="http://schemas.microsoft.com/office/drawing/2014/main" id="{8DABA7E5-1EC3-4958-B4A7-ED5CCE8422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24173" y="1501017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66EC4880-BF9B-43DE-AE1F-9B902C488928}"/>
              </a:ext>
            </a:extLst>
          </p:cNvPr>
          <p:cNvSpPr/>
          <p:nvPr userDrawn="1"/>
        </p:nvSpPr>
        <p:spPr>
          <a:xfrm>
            <a:off x="429983" y="2905354"/>
            <a:ext cx="4032250" cy="1465036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1027931D-A958-4684-B486-7A5C658721E1}"/>
              </a:ext>
            </a:extLst>
          </p:cNvPr>
          <p:cNvSpPr/>
          <p:nvPr userDrawn="1"/>
        </p:nvSpPr>
        <p:spPr>
          <a:xfrm>
            <a:off x="4678135" y="2905353"/>
            <a:ext cx="4032250" cy="1465037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19" name="Plassholder for bilde 11">
            <a:extLst>
              <a:ext uri="{FF2B5EF4-FFF2-40B4-BE49-F238E27FC236}">
                <a16:creationId xmlns:a16="http://schemas.microsoft.com/office/drawing/2014/main" id="{711D8455-889E-4B83-BC8A-AB53FF2AE8E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8246" y="3193520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20" name="Plassholder for tekst 16">
            <a:extLst>
              <a:ext uri="{FF2B5EF4-FFF2-40B4-BE49-F238E27FC236}">
                <a16:creationId xmlns:a16="http://schemas.microsoft.com/office/drawing/2014/main" id="{D6D6C47F-0E92-4C79-847E-3EA1BF4DC4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82558" y="3132821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1" name="Plassholder for tekst 16">
            <a:extLst>
              <a:ext uri="{FF2B5EF4-FFF2-40B4-BE49-F238E27FC236}">
                <a16:creationId xmlns:a16="http://schemas.microsoft.com/office/drawing/2014/main" id="{6C544775-12F6-4075-98E9-242F1E4409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80237" y="3132821"/>
            <a:ext cx="2157413" cy="1042987"/>
          </a:xfrm>
          <a:noFill/>
        </p:spPr>
        <p:txBody>
          <a:bodyPr/>
          <a:lstStyle>
            <a:lvl1pPr marL="0" indent="0">
              <a:buNone/>
              <a:defRPr/>
            </a:lvl1pPr>
            <a:lvl2pPr marL="144000" indent="0">
              <a:buNone/>
              <a:defRPr/>
            </a:lvl2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2" name="Plassholder for bilde 11">
            <a:extLst>
              <a:ext uri="{FF2B5EF4-FFF2-40B4-BE49-F238E27FC236}">
                <a16:creationId xmlns:a16="http://schemas.microsoft.com/office/drawing/2014/main" id="{41E826F1-3605-41F7-B5AF-932B02E4BB3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22356" y="3193520"/>
            <a:ext cx="886523" cy="88787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/>
            </a:lvl1pPr>
          </a:lstStyle>
          <a:p>
            <a:r>
              <a:rPr lang="nb-NO" dirty="0" err="1"/>
              <a:t>Icon</a:t>
            </a:r>
            <a:endParaRPr lang="nb-NO" dirty="0"/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6A3B5894-6ED0-4649-90E1-104C1A305843}"/>
              </a:ext>
            </a:extLst>
          </p:cNvPr>
          <p:cNvSpPr txBox="1"/>
          <p:nvPr userDrawn="1"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Four boxes with icon - green</a:t>
            </a:r>
          </a:p>
        </p:txBody>
      </p:sp>
      <p:sp>
        <p:nvSpPr>
          <p:cNvPr id="24" name="Plassholder for lysbildenummer 1">
            <a:extLst>
              <a:ext uri="{FF2B5EF4-FFF2-40B4-BE49-F238E27FC236}">
                <a16:creationId xmlns:a16="http://schemas.microsoft.com/office/drawing/2014/main" id="{17A43174-42AA-4168-BC91-810C5AD9F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064982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am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7578"/>
            <a:ext cx="8280400" cy="6066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EDD9A8B8-9E9C-9B4A-8337-0CBFBFC32B95}"/>
              </a:ext>
            </a:extLst>
          </p:cNvPr>
          <p:cNvSpPr txBox="1"/>
          <p:nvPr/>
        </p:nvSpPr>
        <p:spPr>
          <a:xfrm>
            <a:off x="0" y="-287722"/>
            <a:ext cx="25722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Title and team presentation</a:t>
            </a:r>
          </a:p>
        </p:txBody>
      </p:sp>
      <p:sp>
        <p:nvSpPr>
          <p:cNvPr id="47" name="Plassholder for bilde 14">
            <a:extLst>
              <a:ext uri="{FF2B5EF4-FFF2-40B4-BE49-F238E27FC236}">
                <a16:creationId xmlns:a16="http://schemas.microsoft.com/office/drawing/2014/main" id="{12AB5CF8-7129-478C-885D-AE4D02F6E3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2041" y="1259544"/>
            <a:ext cx="1063429" cy="1062414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image</a:t>
            </a:r>
          </a:p>
        </p:txBody>
      </p:sp>
      <p:sp>
        <p:nvSpPr>
          <p:cNvPr id="48" name="Plassholder for bilde 16">
            <a:extLst>
              <a:ext uri="{FF2B5EF4-FFF2-40B4-BE49-F238E27FC236}">
                <a16:creationId xmlns:a16="http://schemas.microsoft.com/office/drawing/2014/main" id="{330099D6-2560-428C-9912-D91D84708BC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85809" y="1259544"/>
            <a:ext cx="1063429" cy="1062414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image</a:t>
            </a:r>
          </a:p>
        </p:txBody>
      </p:sp>
      <p:sp>
        <p:nvSpPr>
          <p:cNvPr id="49" name="Plassholder for bilde 18">
            <a:extLst>
              <a:ext uri="{FF2B5EF4-FFF2-40B4-BE49-F238E27FC236}">
                <a16:creationId xmlns:a16="http://schemas.microsoft.com/office/drawing/2014/main" id="{B1DC65BC-775F-4981-B78A-EBA2671DD98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6547" y="1259544"/>
            <a:ext cx="1063429" cy="1062414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image</a:t>
            </a:r>
          </a:p>
        </p:txBody>
      </p:sp>
      <p:sp>
        <p:nvSpPr>
          <p:cNvPr id="50" name="Plassholder for tekst 3">
            <a:extLst>
              <a:ext uri="{FF2B5EF4-FFF2-40B4-BE49-F238E27FC236}">
                <a16:creationId xmlns:a16="http://schemas.microsoft.com/office/drawing/2014/main" id="{9EFAE50D-B78C-440B-829D-ADD0300614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22056" y="1212850"/>
            <a:ext cx="1333869" cy="361478"/>
          </a:xfrm>
        </p:spPr>
        <p:txBody>
          <a:bodyPr anchor="b">
            <a:noAutofit/>
          </a:bodyPr>
          <a:lstStyle>
            <a:lvl1pPr marL="0" indent="0">
              <a:buNone/>
              <a:defRPr sz="1000" b="1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name</a:t>
            </a:r>
            <a:endParaRPr lang="nb-NO" dirty="0"/>
          </a:p>
        </p:txBody>
      </p:sp>
      <p:sp>
        <p:nvSpPr>
          <p:cNvPr id="51" name="Plassholder for tekst 5">
            <a:extLst>
              <a:ext uri="{FF2B5EF4-FFF2-40B4-BE49-F238E27FC236}">
                <a16:creationId xmlns:a16="http://schemas.microsoft.com/office/drawing/2014/main" id="{B12F6E99-96F6-4F12-995E-C27E168973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22666" y="1658852"/>
            <a:ext cx="1333500" cy="761360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tittle</a:t>
            </a:r>
            <a:r>
              <a:rPr lang="nb-NO" dirty="0"/>
              <a:t> and </a:t>
            </a:r>
            <a:r>
              <a:rPr lang="nb-NO" dirty="0" err="1"/>
              <a:t>information</a:t>
            </a:r>
            <a:endParaRPr lang="nb-NO" dirty="0"/>
          </a:p>
        </p:txBody>
      </p:sp>
      <p:sp>
        <p:nvSpPr>
          <p:cNvPr id="52" name="Plassholder for tekst 3">
            <a:extLst>
              <a:ext uri="{FF2B5EF4-FFF2-40B4-BE49-F238E27FC236}">
                <a16:creationId xmlns:a16="http://schemas.microsoft.com/office/drawing/2014/main" id="{9292159D-A239-427B-9C9D-3DA70F8998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1588" y="1212850"/>
            <a:ext cx="1333869" cy="361478"/>
          </a:xfrm>
        </p:spPr>
        <p:txBody>
          <a:bodyPr anchor="b">
            <a:noAutofit/>
          </a:bodyPr>
          <a:lstStyle>
            <a:lvl1pPr marL="0" indent="0">
              <a:buNone/>
              <a:defRPr sz="1000" b="1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53" name="Plassholder for tekst 5">
            <a:extLst>
              <a:ext uri="{FF2B5EF4-FFF2-40B4-BE49-F238E27FC236}">
                <a16:creationId xmlns:a16="http://schemas.microsoft.com/office/drawing/2014/main" id="{070CF4F3-3986-49FB-98F1-457933BBCE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92198" y="1658852"/>
            <a:ext cx="1333500" cy="761360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54" name="Plassholder for tekst 3">
            <a:extLst>
              <a:ext uri="{FF2B5EF4-FFF2-40B4-BE49-F238E27FC236}">
                <a16:creationId xmlns:a16="http://schemas.microsoft.com/office/drawing/2014/main" id="{9A939696-8DE8-4A64-8BE1-29257614CC9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77849" y="1212850"/>
            <a:ext cx="1333869" cy="361478"/>
          </a:xfrm>
        </p:spPr>
        <p:txBody>
          <a:bodyPr anchor="b">
            <a:noAutofit/>
          </a:bodyPr>
          <a:lstStyle>
            <a:lvl1pPr marL="0" indent="0">
              <a:buNone/>
              <a:defRPr sz="1000" b="1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55" name="Plassholder for tekst 5">
            <a:extLst>
              <a:ext uri="{FF2B5EF4-FFF2-40B4-BE49-F238E27FC236}">
                <a16:creationId xmlns:a16="http://schemas.microsoft.com/office/drawing/2014/main" id="{EA7C6B97-E847-4CC9-8D9A-B7F90BE570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78459" y="1658852"/>
            <a:ext cx="1333500" cy="761360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56" name="Plassholder for bilde 14">
            <a:extLst>
              <a:ext uri="{FF2B5EF4-FFF2-40B4-BE49-F238E27FC236}">
                <a16:creationId xmlns:a16="http://schemas.microsoft.com/office/drawing/2014/main" id="{89E24870-5F9F-4684-860E-648C088D536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800" y="2788468"/>
            <a:ext cx="1063429" cy="1062414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image</a:t>
            </a:r>
          </a:p>
        </p:txBody>
      </p:sp>
      <p:sp>
        <p:nvSpPr>
          <p:cNvPr id="57" name="Plassholder for bilde 16">
            <a:extLst>
              <a:ext uri="{FF2B5EF4-FFF2-40B4-BE49-F238E27FC236}">
                <a16:creationId xmlns:a16="http://schemas.microsoft.com/office/drawing/2014/main" id="{7EA246E5-5B1D-48D5-BED7-4D5BA8C70E8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285568" y="2788468"/>
            <a:ext cx="1063429" cy="1062414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image</a:t>
            </a:r>
          </a:p>
        </p:txBody>
      </p:sp>
      <p:sp>
        <p:nvSpPr>
          <p:cNvPr id="58" name="Plassholder for bilde 18">
            <a:extLst>
              <a:ext uri="{FF2B5EF4-FFF2-40B4-BE49-F238E27FC236}">
                <a16:creationId xmlns:a16="http://schemas.microsoft.com/office/drawing/2014/main" id="{7F0D1F2D-5251-4151-947B-EE0C97101EE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56306" y="2788468"/>
            <a:ext cx="1063429" cy="1062414"/>
          </a:xfrm>
          <a:custGeom>
            <a:avLst/>
            <a:gdLst>
              <a:gd name="connsiteX0" fmla="*/ 674696 w 1375442"/>
              <a:gd name="connsiteY0" fmla="*/ 0 h 1374129"/>
              <a:gd name="connsiteX1" fmla="*/ 700746 w 1375442"/>
              <a:gd name="connsiteY1" fmla="*/ 0 h 1374129"/>
              <a:gd name="connsiteX2" fmla="*/ 826321 w 1375442"/>
              <a:gd name="connsiteY2" fmla="*/ 12659 h 1374129"/>
              <a:gd name="connsiteX3" fmla="*/ 1375442 w 1375442"/>
              <a:gd name="connsiteY3" fmla="*/ 686408 h 1374129"/>
              <a:gd name="connsiteX4" fmla="*/ 687721 w 1375442"/>
              <a:gd name="connsiteY4" fmla="*/ 1374129 h 1374129"/>
              <a:gd name="connsiteX5" fmla="*/ 0 w 1375442"/>
              <a:gd name="connsiteY5" fmla="*/ 686408 h 1374129"/>
              <a:gd name="connsiteX6" fmla="*/ 549121 w 1375442"/>
              <a:gd name="connsiteY6" fmla="*/ 12659 h 137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5442" h="1374129">
                <a:moveTo>
                  <a:pt x="674696" y="0"/>
                </a:moveTo>
                <a:lnTo>
                  <a:pt x="700746" y="0"/>
                </a:lnTo>
                <a:lnTo>
                  <a:pt x="826321" y="12659"/>
                </a:lnTo>
                <a:cubicBezTo>
                  <a:pt x="1139704" y="76787"/>
                  <a:pt x="1375442" y="354067"/>
                  <a:pt x="1375442" y="686408"/>
                </a:cubicBezTo>
                <a:cubicBezTo>
                  <a:pt x="1375442" y="1066226"/>
                  <a:pt x="1067539" y="1374129"/>
                  <a:pt x="687721" y="1374129"/>
                </a:cubicBezTo>
                <a:cubicBezTo>
                  <a:pt x="307903" y="1374129"/>
                  <a:pt x="0" y="1066226"/>
                  <a:pt x="0" y="686408"/>
                </a:cubicBezTo>
                <a:cubicBezTo>
                  <a:pt x="0" y="354067"/>
                  <a:pt x="235738" y="76787"/>
                  <a:pt x="549121" y="12659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b-NO" dirty="0" err="1"/>
              <a:t>Insert</a:t>
            </a:r>
            <a:r>
              <a:rPr lang="nb-NO" dirty="0"/>
              <a:t> image</a:t>
            </a:r>
          </a:p>
        </p:txBody>
      </p:sp>
      <p:sp>
        <p:nvSpPr>
          <p:cNvPr id="59" name="Plassholder for tekst 3">
            <a:extLst>
              <a:ext uri="{FF2B5EF4-FFF2-40B4-BE49-F238E27FC236}">
                <a16:creationId xmlns:a16="http://schemas.microsoft.com/office/drawing/2014/main" id="{8E57CF47-BD3D-427A-9D30-ADAC119151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21815" y="2741774"/>
            <a:ext cx="1333869" cy="361478"/>
          </a:xfrm>
        </p:spPr>
        <p:txBody>
          <a:bodyPr anchor="b">
            <a:noAutofit/>
          </a:bodyPr>
          <a:lstStyle>
            <a:lvl1pPr marL="0" indent="0">
              <a:buNone/>
              <a:defRPr sz="1000" b="1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60" name="Plassholder for tekst 5">
            <a:extLst>
              <a:ext uri="{FF2B5EF4-FFF2-40B4-BE49-F238E27FC236}">
                <a16:creationId xmlns:a16="http://schemas.microsoft.com/office/drawing/2014/main" id="{D4D5925C-D0AF-4F60-AC6A-7C6322551E1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622425" y="3187776"/>
            <a:ext cx="1333500" cy="761360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61" name="Plassholder for tekst 3">
            <a:extLst>
              <a:ext uri="{FF2B5EF4-FFF2-40B4-BE49-F238E27FC236}">
                <a16:creationId xmlns:a16="http://schemas.microsoft.com/office/drawing/2014/main" id="{8024A119-F365-4FFE-9B32-A6CDC29C3C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91347" y="2741774"/>
            <a:ext cx="1333869" cy="361478"/>
          </a:xfrm>
        </p:spPr>
        <p:txBody>
          <a:bodyPr anchor="b">
            <a:noAutofit/>
          </a:bodyPr>
          <a:lstStyle>
            <a:lvl1pPr marL="0" indent="0">
              <a:buNone/>
              <a:defRPr sz="1000" b="1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62" name="Plassholder for tekst 5">
            <a:extLst>
              <a:ext uri="{FF2B5EF4-FFF2-40B4-BE49-F238E27FC236}">
                <a16:creationId xmlns:a16="http://schemas.microsoft.com/office/drawing/2014/main" id="{5400F042-8A97-457D-B494-10D6D55F60F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91957" y="3187776"/>
            <a:ext cx="1333500" cy="761360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63" name="Plassholder for tekst 3">
            <a:extLst>
              <a:ext uri="{FF2B5EF4-FFF2-40B4-BE49-F238E27FC236}">
                <a16:creationId xmlns:a16="http://schemas.microsoft.com/office/drawing/2014/main" id="{4C2D684F-AA58-4266-BE8F-9D039F826CC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77608" y="2741774"/>
            <a:ext cx="1333869" cy="361478"/>
          </a:xfrm>
        </p:spPr>
        <p:txBody>
          <a:bodyPr anchor="b">
            <a:noAutofit/>
          </a:bodyPr>
          <a:lstStyle>
            <a:lvl1pPr marL="0" indent="0">
              <a:buNone/>
              <a:defRPr sz="1000" b="1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name</a:t>
            </a:r>
            <a:r>
              <a:rPr lang="nb-NO"/>
              <a:t> </a:t>
            </a:r>
          </a:p>
        </p:txBody>
      </p:sp>
      <p:sp>
        <p:nvSpPr>
          <p:cNvPr id="64" name="Plassholder for tekst 5">
            <a:extLst>
              <a:ext uri="{FF2B5EF4-FFF2-40B4-BE49-F238E27FC236}">
                <a16:creationId xmlns:a16="http://schemas.microsoft.com/office/drawing/2014/main" id="{EA439540-9F4A-4C90-A0E3-A24A710D32B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78218" y="3187776"/>
            <a:ext cx="1333500" cy="761360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44000" indent="0">
              <a:buNone/>
              <a:defRPr sz="1000"/>
            </a:lvl2pPr>
            <a:lvl3pPr marL="277787" indent="0">
              <a:buNone/>
              <a:defRPr sz="1000"/>
            </a:lvl3pPr>
            <a:lvl4pPr marL="414337" indent="0">
              <a:buNone/>
              <a:defRPr sz="1000"/>
            </a:lvl4pPr>
            <a:lvl5pPr marL="539750" indent="0">
              <a:buNone/>
              <a:defRPr sz="1000"/>
            </a:lvl5pPr>
          </a:lstStyle>
          <a:p>
            <a:pPr lvl="0"/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r>
              <a:rPr lang="nb-NO"/>
              <a:t> and </a:t>
            </a:r>
            <a:r>
              <a:rPr lang="nb-NO" err="1"/>
              <a:t>information</a:t>
            </a:r>
            <a:endParaRPr lang="nb-NO"/>
          </a:p>
        </p:txBody>
      </p:sp>
      <p:sp>
        <p:nvSpPr>
          <p:cNvPr id="22" name="Plassholder for lysbildenummer 1">
            <a:extLst>
              <a:ext uri="{FF2B5EF4-FFF2-40B4-BE49-F238E27FC236}">
                <a16:creationId xmlns:a16="http://schemas.microsoft.com/office/drawing/2014/main" id="{EC2F55FA-6D31-458B-B1BD-393F0AC5E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54932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pictur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A9C0C1D0-481B-4F32-AFB2-D7876FDD8901}"/>
              </a:ext>
            </a:extLst>
          </p:cNvPr>
          <p:cNvSpPr/>
          <p:nvPr/>
        </p:nvSpPr>
        <p:spPr>
          <a:xfrm>
            <a:off x="0" y="-8965"/>
            <a:ext cx="9144000" cy="4809565"/>
          </a:xfrm>
          <a:prstGeom prst="rect">
            <a:avLst/>
          </a:prstGeom>
          <a:solidFill>
            <a:srgbClr val="FDF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A71209F6-E47F-3046-BE0F-1D488045D6DB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Quote and picture beige</a:t>
            </a:r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21A6F0F6-8E22-4AD7-9A79-2867004F5B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0150" y="963320"/>
            <a:ext cx="3702050" cy="2447391"/>
          </a:xfrm>
        </p:spPr>
        <p:txBody>
          <a:bodyPr tIns="180000" anchor="t" anchorCtr="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350" indent="0">
              <a:buNone/>
              <a:tabLst/>
              <a:defRPr b="1">
                <a:solidFill>
                  <a:schemeClr val="tx2"/>
                </a:solidFill>
              </a:defRPr>
            </a:lvl2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quote</a:t>
            </a:r>
            <a:endParaRPr lang="sv-SE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E6BDF90-8A9E-B940-93A1-B935261D17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8460" y="3696890"/>
            <a:ext cx="3702049" cy="599379"/>
          </a:xfrm>
        </p:spPr>
        <p:txBody>
          <a:bodyPr tIns="180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  <a:lvl2pPr marL="6350" indent="0">
              <a:buNone/>
              <a:tabLst/>
              <a:defRPr b="1">
                <a:solidFill>
                  <a:schemeClr val="tx2"/>
                </a:solidFill>
              </a:defRPr>
            </a:lvl2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</a:t>
            </a:r>
            <a:r>
              <a:rPr lang="sv-SE" err="1"/>
              <a:t>name</a:t>
            </a:r>
            <a:r>
              <a:rPr lang="sv-SE"/>
              <a:t> and </a:t>
            </a:r>
            <a:r>
              <a:rPr lang="sv-SE" err="1"/>
              <a:t>title</a:t>
            </a:r>
            <a:endParaRPr lang="sv-SE"/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00F34B74-6779-439B-8FCD-D8669485F9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010150" y="615778"/>
            <a:ext cx="501667" cy="347541"/>
          </a:xfrm>
          <a:prstGeom prst="rect">
            <a:avLst/>
          </a:prstGeom>
        </p:spPr>
      </p:pic>
      <p:sp>
        <p:nvSpPr>
          <p:cNvPr id="9" name="Plassholder for lysbildenummer 1">
            <a:extLst>
              <a:ext uri="{FF2B5EF4-FFF2-40B4-BE49-F238E27FC236}">
                <a16:creationId xmlns:a16="http://schemas.microsoft.com/office/drawing/2014/main" id="{BA66708F-D6F8-4876-A3B1-D69265B75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Plassholder for bilde 28">
            <a:extLst>
              <a:ext uri="{FF2B5EF4-FFF2-40B4-BE49-F238E27FC236}">
                <a16:creationId xmlns:a16="http://schemas.microsoft.com/office/drawing/2014/main" id="{651CF724-D3BD-4AF5-B4D5-8D03CE9F2C6C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-7850" y="-9151"/>
            <a:ext cx="4471902" cy="4809749"/>
          </a:xfrm>
          <a:custGeom>
            <a:avLst/>
            <a:gdLst>
              <a:gd name="connsiteX0" fmla="*/ 0 w 6394450"/>
              <a:gd name="connsiteY0" fmla="*/ 0 h 5975350"/>
              <a:gd name="connsiteX1" fmla="*/ 3403600 w 6394450"/>
              <a:gd name="connsiteY1" fmla="*/ 0 h 5975350"/>
              <a:gd name="connsiteX2" fmla="*/ 3406775 w 6394450"/>
              <a:gd name="connsiteY2" fmla="*/ 0 h 5975350"/>
              <a:gd name="connsiteX3" fmla="*/ 6394450 w 6394450"/>
              <a:gd name="connsiteY3" fmla="*/ 2987675 h 5975350"/>
              <a:gd name="connsiteX4" fmla="*/ 3406775 w 6394450"/>
              <a:gd name="connsiteY4" fmla="*/ 5975350 h 5975350"/>
              <a:gd name="connsiteX5" fmla="*/ 3403600 w 6394450"/>
              <a:gd name="connsiteY5" fmla="*/ 5975350 h 5975350"/>
              <a:gd name="connsiteX6" fmla="*/ 0 w 6394450"/>
              <a:gd name="connsiteY6" fmla="*/ 5975350 h 5975350"/>
              <a:gd name="connsiteX0" fmla="*/ 492259 w 6394450"/>
              <a:gd name="connsiteY0" fmla="*/ 11720 h 5975350"/>
              <a:gd name="connsiteX1" fmla="*/ 3403600 w 6394450"/>
              <a:gd name="connsiteY1" fmla="*/ 0 h 5975350"/>
              <a:gd name="connsiteX2" fmla="*/ 3406775 w 6394450"/>
              <a:gd name="connsiteY2" fmla="*/ 0 h 5975350"/>
              <a:gd name="connsiteX3" fmla="*/ 6394450 w 6394450"/>
              <a:gd name="connsiteY3" fmla="*/ 2987675 h 5975350"/>
              <a:gd name="connsiteX4" fmla="*/ 3406775 w 6394450"/>
              <a:gd name="connsiteY4" fmla="*/ 5975350 h 5975350"/>
              <a:gd name="connsiteX5" fmla="*/ 3403600 w 6394450"/>
              <a:gd name="connsiteY5" fmla="*/ 5975350 h 5975350"/>
              <a:gd name="connsiteX6" fmla="*/ 0 w 6394450"/>
              <a:gd name="connsiteY6" fmla="*/ 5975350 h 5975350"/>
              <a:gd name="connsiteX7" fmla="*/ 492259 w 6394450"/>
              <a:gd name="connsiteY7" fmla="*/ 11720 h 5975350"/>
              <a:gd name="connsiteX0" fmla="*/ 0 w 5902191"/>
              <a:gd name="connsiteY0" fmla="*/ 11720 h 5975350"/>
              <a:gd name="connsiteX1" fmla="*/ 2911341 w 5902191"/>
              <a:gd name="connsiteY1" fmla="*/ 0 h 5975350"/>
              <a:gd name="connsiteX2" fmla="*/ 2914516 w 5902191"/>
              <a:gd name="connsiteY2" fmla="*/ 0 h 5975350"/>
              <a:gd name="connsiteX3" fmla="*/ 5902191 w 5902191"/>
              <a:gd name="connsiteY3" fmla="*/ 2987675 h 5975350"/>
              <a:gd name="connsiteX4" fmla="*/ 2914516 w 5902191"/>
              <a:gd name="connsiteY4" fmla="*/ 5975350 h 5975350"/>
              <a:gd name="connsiteX5" fmla="*/ 2911341 w 5902191"/>
              <a:gd name="connsiteY5" fmla="*/ 5975350 h 5975350"/>
              <a:gd name="connsiteX6" fmla="*/ 0 w 5902191"/>
              <a:gd name="connsiteY6" fmla="*/ 5963630 h 5975350"/>
              <a:gd name="connsiteX7" fmla="*/ 0 w 5902191"/>
              <a:gd name="connsiteY7" fmla="*/ 11720 h 5975350"/>
              <a:gd name="connsiteX0" fmla="*/ 3052 w 5902191"/>
              <a:gd name="connsiteY0" fmla="*/ 5617 h 5975350"/>
              <a:gd name="connsiteX1" fmla="*/ 2911341 w 5902191"/>
              <a:gd name="connsiteY1" fmla="*/ 0 h 5975350"/>
              <a:gd name="connsiteX2" fmla="*/ 2914516 w 5902191"/>
              <a:gd name="connsiteY2" fmla="*/ 0 h 5975350"/>
              <a:gd name="connsiteX3" fmla="*/ 5902191 w 5902191"/>
              <a:gd name="connsiteY3" fmla="*/ 2987675 h 5975350"/>
              <a:gd name="connsiteX4" fmla="*/ 2914516 w 5902191"/>
              <a:gd name="connsiteY4" fmla="*/ 5975350 h 5975350"/>
              <a:gd name="connsiteX5" fmla="*/ 2911341 w 5902191"/>
              <a:gd name="connsiteY5" fmla="*/ 5975350 h 5975350"/>
              <a:gd name="connsiteX6" fmla="*/ 0 w 5902191"/>
              <a:gd name="connsiteY6" fmla="*/ 5963630 h 5975350"/>
              <a:gd name="connsiteX7" fmla="*/ 3052 w 5902191"/>
              <a:gd name="connsiteY7" fmla="*/ 5617 h 5975350"/>
              <a:gd name="connsiteX0" fmla="*/ 6104 w 5905243"/>
              <a:gd name="connsiteY0" fmla="*/ 5617 h 5981945"/>
              <a:gd name="connsiteX1" fmla="*/ 2914393 w 5905243"/>
              <a:gd name="connsiteY1" fmla="*/ 0 h 5981945"/>
              <a:gd name="connsiteX2" fmla="*/ 2917568 w 5905243"/>
              <a:gd name="connsiteY2" fmla="*/ 0 h 5981945"/>
              <a:gd name="connsiteX3" fmla="*/ 5905243 w 5905243"/>
              <a:gd name="connsiteY3" fmla="*/ 2987675 h 5981945"/>
              <a:gd name="connsiteX4" fmla="*/ 2917568 w 5905243"/>
              <a:gd name="connsiteY4" fmla="*/ 5975350 h 5981945"/>
              <a:gd name="connsiteX5" fmla="*/ 2914393 w 5905243"/>
              <a:gd name="connsiteY5" fmla="*/ 5975350 h 5981945"/>
              <a:gd name="connsiteX6" fmla="*/ 0 w 5905243"/>
              <a:gd name="connsiteY6" fmla="*/ 5981945 h 5981945"/>
              <a:gd name="connsiteX7" fmla="*/ 6104 w 5905243"/>
              <a:gd name="connsiteY7" fmla="*/ 5617 h 5981945"/>
              <a:gd name="connsiteX0" fmla="*/ 6104 w 5905243"/>
              <a:gd name="connsiteY0" fmla="*/ 0 h 5982433"/>
              <a:gd name="connsiteX1" fmla="*/ 2914393 w 5905243"/>
              <a:gd name="connsiteY1" fmla="*/ 488 h 5982433"/>
              <a:gd name="connsiteX2" fmla="*/ 2917568 w 5905243"/>
              <a:gd name="connsiteY2" fmla="*/ 488 h 5982433"/>
              <a:gd name="connsiteX3" fmla="*/ 5905243 w 5905243"/>
              <a:gd name="connsiteY3" fmla="*/ 2988163 h 5982433"/>
              <a:gd name="connsiteX4" fmla="*/ 2917568 w 5905243"/>
              <a:gd name="connsiteY4" fmla="*/ 5975838 h 5982433"/>
              <a:gd name="connsiteX5" fmla="*/ 2914393 w 5905243"/>
              <a:gd name="connsiteY5" fmla="*/ 5975838 h 5982433"/>
              <a:gd name="connsiteX6" fmla="*/ 0 w 5905243"/>
              <a:gd name="connsiteY6" fmla="*/ 5982433 h 5982433"/>
              <a:gd name="connsiteX7" fmla="*/ 6104 w 5905243"/>
              <a:gd name="connsiteY7" fmla="*/ 0 h 5982433"/>
              <a:gd name="connsiteX0" fmla="*/ 12209 w 5911348"/>
              <a:gd name="connsiteY0" fmla="*/ 0 h 5975838"/>
              <a:gd name="connsiteX1" fmla="*/ 2920498 w 5911348"/>
              <a:gd name="connsiteY1" fmla="*/ 488 h 5975838"/>
              <a:gd name="connsiteX2" fmla="*/ 2923673 w 5911348"/>
              <a:gd name="connsiteY2" fmla="*/ 488 h 5975838"/>
              <a:gd name="connsiteX3" fmla="*/ 5911348 w 5911348"/>
              <a:gd name="connsiteY3" fmla="*/ 2988163 h 5975838"/>
              <a:gd name="connsiteX4" fmla="*/ 2923673 w 5911348"/>
              <a:gd name="connsiteY4" fmla="*/ 5975838 h 5975838"/>
              <a:gd name="connsiteX5" fmla="*/ 2920498 w 5911348"/>
              <a:gd name="connsiteY5" fmla="*/ 5975838 h 5975838"/>
              <a:gd name="connsiteX6" fmla="*/ 0 w 5911348"/>
              <a:gd name="connsiteY6" fmla="*/ 5970236 h 5975838"/>
              <a:gd name="connsiteX7" fmla="*/ 12209 w 5911348"/>
              <a:gd name="connsiteY7" fmla="*/ 0 h 5975838"/>
              <a:gd name="connsiteX0" fmla="*/ 203 w 5912703"/>
              <a:gd name="connsiteY0" fmla="*/ 0 h 5975838"/>
              <a:gd name="connsiteX1" fmla="*/ 2921853 w 5912703"/>
              <a:gd name="connsiteY1" fmla="*/ 488 h 5975838"/>
              <a:gd name="connsiteX2" fmla="*/ 2925028 w 5912703"/>
              <a:gd name="connsiteY2" fmla="*/ 488 h 5975838"/>
              <a:gd name="connsiteX3" fmla="*/ 5912703 w 5912703"/>
              <a:gd name="connsiteY3" fmla="*/ 2988163 h 5975838"/>
              <a:gd name="connsiteX4" fmla="*/ 2925028 w 5912703"/>
              <a:gd name="connsiteY4" fmla="*/ 5975838 h 5975838"/>
              <a:gd name="connsiteX5" fmla="*/ 2921853 w 5912703"/>
              <a:gd name="connsiteY5" fmla="*/ 5975838 h 5975838"/>
              <a:gd name="connsiteX6" fmla="*/ 1355 w 5912703"/>
              <a:gd name="connsiteY6" fmla="*/ 5970236 h 5975838"/>
              <a:gd name="connsiteX7" fmla="*/ 203 w 5912703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64132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64132 h 5975838"/>
              <a:gd name="connsiteX7" fmla="*/ 11096 w 5923596"/>
              <a:gd name="connsiteY7" fmla="*/ 0 h 5975838"/>
              <a:gd name="connsiteX0" fmla="*/ 11096 w 5923596"/>
              <a:gd name="connsiteY0" fmla="*/ 0 h 5977156"/>
              <a:gd name="connsiteX1" fmla="*/ 2932746 w 5923596"/>
              <a:gd name="connsiteY1" fmla="*/ 488 h 5977156"/>
              <a:gd name="connsiteX2" fmla="*/ 2935921 w 5923596"/>
              <a:gd name="connsiteY2" fmla="*/ 488 h 5977156"/>
              <a:gd name="connsiteX3" fmla="*/ 5923596 w 5923596"/>
              <a:gd name="connsiteY3" fmla="*/ 2988163 h 5977156"/>
              <a:gd name="connsiteX4" fmla="*/ 2935921 w 5923596"/>
              <a:gd name="connsiteY4" fmla="*/ 5975838 h 5977156"/>
              <a:gd name="connsiteX5" fmla="*/ 2932746 w 5923596"/>
              <a:gd name="connsiteY5" fmla="*/ 5975838 h 5977156"/>
              <a:gd name="connsiteX6" fmla="*/ 0 w 5923596"/>
              <a:gd name="connsiteY6" fmla="*/ 5977156 h 5977156"/>
              <a:gd name="connsiteX7" fmla="*/ 11096 w 5923596"/>
              <a:gd name="connsiteY7" fmla="*/ 0 h 5977156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5 w 5912505"/>
              <a:gd name="connsiteY0" fmla="*/ 0 h 5975838"/>
              <a:gd name="connsiteX1" fmla="*/ 2921655 w 5912505"/>
              <a:gd name="connsiteY1" fmla="*/ 488 h 5975838"/>
              <a:gd name="connsiteX2" fmla="*/ 2924830 w 5912505"/>
              <a:gd name="connsiteY2" fmla="*/ 488 h 5975838"/>
              <a:gd name="connsiteX3" fmla="*/ 5912505 w 5912505"/>
              <a:gd name="connsiteY3" fmla="*/ 2988163 h 5975838"/>
              <a:gd name="connsiteX4" fmla="*/ 2924830 w 5912505"/>
              <a:gd name="connsiteY4" fmla="*/ 5975838 h 5975838"/>
              <a:gd name="connsiteX5" fmla="*/ 2921655 w 5912505"/>
              <a:gd name="connsiteY5" fmla="*/ 5975838 h 5975838"/>
              <a:gd name="connsiteX6" fmla="*/ 160707 w 5912505"/>
              <a:gd name="connsiteY6" fmla="*/ 5970645 h 5975838"/>
              <a:gd name="connsiteX7" fmla="*/ 5 w 5912505"/>
              <a:gd name="connsiteY7" fmla="*/ 0 h 5975838"/>
              <a:gd name="connsiteX0" fmla="*/ 97 w 5757161"/>
              <a:gd name="connsiteY0" fmla="*/ 0 h 5975838"/>
              <a:gd name="connsiteX1" fmla="*/ 2766311 w 5757161"/>
              <a:gd name="connsiteY1" fmla="*/ 488 h 5975838"/>
              <a:gd name="connsiteX2" fmla="*/ 2769486 w 5757161"/>
              <a:gd name="connsiteY2" fmla="*/ 488 h 5975838"/>
              <a:gd name="connsiteX3" fmla="*/ 5757161 w 5757161"/>
              <a:gd name="connsiteY3" fmla="*/ 2988163 h 5975838"/>
              <a:gd name="connsiteX4" fmla="*/ 2769486 w 5757161"/>
              <a:gd name="connsiteY4" fmla="*/ 5975838 h 5975838"/>
              <a:gd name="connsiteX5" fmla="*/ 2766311 w 5757161"/>
              <a:gd name="connsiteY5" fmla="*/ 5975838 h 5975838"/>
              <a:gd name="connsiteX6" fmla="*/ 5363 w 5757161"/>
              <a:gd name="connsiteY6" fmla="*/ 5970645 h 5975838"/>
              <a:gd name="connsiteX7" fmla="*/ 97 w 5757161"/>
              <a:gd name="connsiteY7" fmla="*/ 0 h 5975838"/>
              <a:gd name="connsiteX0" fmla="*/ 156530 w 5751798"/>
              <a:gd name="connsiteY0" fmla="*/ 22521 h 5975350"/>
              <a:gd name="connsiteX1" fmla="*/ 2760948 w 5751798"/>
              <a:gd name="connsiteY1" fmla="*/ 0 h 5975350"/>
              <a:gd name="connsiteX2" fmla="*/ 2764123 w 5751798"/>
              <a:gd name="connsiteY2" fmla="*/ 0 h 5975350"/>
              <a:gd name="connsiteX3" fmla="*/ 5751798 w 5751798"/>
              <a:gd name="connsiteY3" fmla="*/ 2987675 h 5975350"/>
              <a:gd name="connsiteX4" fmla="*/ 2764123 w 5751798"/>
              <a:gd name="connsiteY4" fmla="*/ 5975350 h 5975350"/>
              <a:gd name="connsiteX5" fmla="*/ 2760948 w 5751798"/>
              <a:gd name="connsiteY5" fmla="*/ 5975350 h 5975350"/>
              <a:gd name="connsiteX6" fmla="*/ 0 w 5751798"/>
              <a:gd name="connsiteY6" fmla="*/ 5970157 h 5975350"/>
              <a:gd name="connsiteX7" fmla="*/ 156530 w 5751798"/>
              <a:gd name="connsiteY7" fmla="*/ 22521 h 5975350"/>
              <a:gd name="connsiteX0" fmla="*/ 98 w 5595366"/>
              <a:gd name="connsiteY0" fmla="*/ 22521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0157 h 5975350"/>
              <a:gd name="connsiteX7" fmla="*/ 98 w 5595366"/>
              <a:gd name="connsiteY7" fmla="*/ 22521 h 5975350"/>
              <a:gd name="connsiteX0" fmla="*/ 98 w 5595366"/>
              <a:gd name="connsiteY0" fmla="*/ 22521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4751 h 5975350"/>
              <a:gd name="connsiteX7" fmla="*/ 98 w 5595366"/>
              <a:gd name="connsiteY7" fmla="*/ 22521 h 5975350"/>
              <a:gd name="connsiteX0" fmla="*/ 98 w 5595366"/>
              <a:gd name="connsiteY0" fmla="*/ 11210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4751 h 5975350"/>
              <a:gd name="connsiteX7" fmla="*/ 98 w 5595366"/>
              <a:gd name="connsiteY7" fmla="*/ 11210 h 5975350"/>
              <a:gd name="connsiteX0" fmla="*/ 98 w 5595366"/>
              <a:gd name="connsiteY0" fmla="*/ 0 h 5978854"/>
              <a:gd name="connsiteX1" fmla="*/ 2604516 w 5595366"/>
              <a:gd name="connsiteY1" fmla="*/ 3504 h 5978854"/>
              <a:gd name="connsiteX2" fmla="*/ 2607691 w 5595366"/>
              <a:gd name="connsiteY2" fmla="*/ 3504 h 5978854"/>
              <a:gd name="connsiteX3" fmla="*/ 5595366 w 5595366"/>
              <a:gd name="connsiteY3" fmla="*/ 2991179 h 5978854"/>
              <a:gd name="connsiteX4" fmla="*/ 2607691 w 5595366"/>
              <a:gd name="connsiteY4" fmla="*/ 5978854 h 5978854"/>
              <a:gd name="connsiteX5" fmla="*/ 2604516 w 5595366"/>
              <a:gd name="connsiteY5" fmla="*/ 5978854 h 5978854"/>
              <a:gd name="connsiteX6" fmla="*/ 5363 w 5595366"/>
              <a:gd name="connsiteY6" fmla="*/ 5978255 h 5978854"/>
              <a:gd name="connsiteX7" fmla="*/ 98 w 5595366"/>
              <a:gd name="connsiteY7" fmla="*/ 0 h 597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5366" h="5978854">
                <a:moveTo>
                  <a:pt x="98" y="0"/>
                </a:moveTo>
                <a:lnTo>
                  <a:pt x="2604516" y="3504"/>
                </a:lnTo>
                <a:lnTo>
                  <a:pt x="2607691" y="3504"/>
                </a:lnTo>
                <a:cubicBezTo>
                  <a:pt x="4257421" y="3504"/>
                  <a:pt x="5595366" y="1341449"/>
                  <a:pt x="5595366" y="2991179"/>
                </a:cubicBezTo>
                <a:cubicBezTo>
                  <a:pt x="5595366" y="4640909"/>
                  <a:pt x="4257421" y="5978854"/>
                  <a:pt x="2607691" y="5978854"/>
                </a:cubicBezTo>
                <a:lnTo>
                  <a:pt x="2604516" y="5978854"/>
                </a:lnTo>
                <a:lnTo>
                  <a:pt x="5363" y="5978255"/>
                </a:lnTo>
                <a:cubicBezTo>
                  <a:pt x="6380" y="3992251"/>
                  <a:pt x="-919" y="1986004"/>
                  <a:pt x="98" y="0"/>
                </a:cubicBezTo>
                <a:close/>
              </a:path>
            </a:pathLst>
          </a:custGeom>
        </p:spPr>
        <p:txBody>
          <a:bodyPr wrap="square" lIns="720000" tIns="720000" rIns="720000" bIns="1800000" anchor="ctr" anchorCtr="1"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565AF124-2033-486E-9A6D-5D017093A0D5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224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and pictur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C2FE6D7B-BD37-42F6-AC2D-2476B179B91C}"/>
              </a:ext>
            </a:extLst>
          </p:cNvPr>
          <p:cNvSpPr/>
          <p:nvPr/>
        </p:nvSpPr>
        <p:spPr>
          <a:xfrm>
            <a:off x="-6068" y="-6724"/>
            <a:ext cx="9144000" cy="4807323"/>
          </a:xfrm>
          <a:prstGeom prst="rect">
            <a:avLst/>
          </a:prstGeom>
          <a:solidFill>
            <a:srgbClr val="E8F3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A71209F6-E47F-3046-BE0F-1D488045D6DB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Quote and picture green</a:t>
            </a:r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21A6F0F6-8E22-4AD7-9A79-2867004F5B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0150" y="963320"/>
            <a:ext cx="3702050" cy="2447391"/>
          </a:xfrm>
        </p:spPr>
        <p:txBody>
          <a:bodyPr tIns="180000" anchor="t" anchorCtr="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350" indent="0">
              <a:buNone/>
              <a:tabLst/>
              <a:defRPr b="1">
                <a:solidFill>
                  <a:schemeClr val="tx2"/>
                </a:solidFill>
              </a:defRPr>
            </a:lvl2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quote</a:t>
            </a:r>
            <a:endParaRPr lang="sv-SE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E6BDF90-8A9E-B940-93A1-B935261D17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8460" y="3690167"/>
            <a:ext cx="3702049" cy="599379"/>
          </a:xfrm>
        </p:spPr>
        <p:txBody>
          <a:bodyPr tIns="18000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  <a:lvl2pPr marL="6350" indent="0">
              <a:buNone/>
              <a:tabLst/>
              <a:defRPr b="1">
                <a:solidFill>
                  <a:schemeClr val="tx2"/>
                </a:solidFill>
              </a:defRPr>
            </a:lvl2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name</a:t>
            </a:r>
            <a:r>
              <a:rPr lang="sv-SE" dirty="0"/>
              <a:t> and </a:t>
            </a:r>
            <a:r>
              <a:rPr lang="sv-SE" dirty="0" err="1"/>
              <a:t>title</a:t>
            </a:r>
            <a:endParaRPr lang="sv-SE" dirty="0"/>
          </a:p>
        </p:txBody>
      </p:sp>
      <p:sp>
        <p:nvSpPr>
          <p:cNvPr id="16" name="Plassholder for bilde 28">
            <a:extLst>
              <a:ext uri="{FF2B5EF4-FFF2-40B4-BE49-F238E27FC236}">
                <a16:creationId xmlns:a16="http://schemas.microsoft.com/office/drawing/2014/main" id="{0003430E-8D4D-44BB-BE0E-8436F53C852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-7850" y="-6331"/>
            <a:ext cx="4471902" cy="4806930"/>
          </a:xfrm>
          <a:custGeom>
            <a:avLst/>
            <a:gdLst>
              <a:gd name="connsiteX0" fmla="*/ 0 w 6394450"/>
              <a:gd name="connsiteY0" fmla="*/ 0 h 5975350"/>
              <a:gd name="connsiteX1" fmla="*/ 3403600 w 6394450"/>
              <a:gd name="connsiteY1" fmla="*/ 0 h 5975350"/>
              <a:gd name="connsiteX2" fmla="*/ 3406775 w 6394450"/>
              <a:gd name="connsiteY2" fmla="*/ 0 h 5975350"/>
              <a:gd name="connsiteX3" fmla="*/ 6394450 w 6394450"/>
              <a:gd name="connsiteY3" fmla="*/ 2987675 h 5975350"/>
              <a:gd name="connsiteX4" fmla="*/ 3406775 w 6394450"/>
              <a:gd name="connsiteY4" fmla="*/ 5975350 h 5975350"/>
              <a:gd name="connsiteX5" fmla="*/ 3403600 w 6394450"/>
              <a:gd name="connsiteY5" fmla="*/ 5975350 h 5975350"/>
              <a:gd name="connsiteX6" fmla="*/ 0 w 6394450"/>
              <a:gd name="connsiteY6" fmla="*/ 5975350 h 5975350"/>
              <a:gd name="connsiteX0" fmla="*/ 492259 w 6394450"/>
              <a:gd name="connsiteY0" fmla="*/ 11720 h 5975350"/>
              <a:gd name="connsiteX1" fmla="*/ 3403600 w 6394450"/>
              <a:gd name="connsiteY1" fmla="*/ 0 h 5975350"/>
              <a:gd name="connsiteX2" fmla="*/ 3406775 w 6394450"/>
              <a:gd name="connsiteY2" fmla="*/ 0 h 5975350"/>
              <a:gd name="connsiteX3" fmla="*/ 6394450 w 6394450"/>
              <a:gd name="connsiteY3" fmla="*/ 2987675 h 5975350"/>
              <a:gd name="connsiteX4" fmla="*/ 3406775 w 6394450"/>
              <a:gd name="connsiteY4" fmla="*/ 5975350 h 5975350"/>
              <a:gd name="connsiteX5" fmla="*/ 3403600 w 6394450"/>
              <a:gd name="connsiteY5" fmla="*/ 5975350 h 5975350"/>
              <a:gd name="connsiteX6" fmla="*/ 0 w 6394450"/>
              <a:gd name="connsiteY6" fmla="*/ 5975350 h 5975350"/>
              <a:gd name="connsiteX7" fmla="*/ 492259 w 6394450"/>
              <a:gd name="connsiteY7" fmla="*/ 11720 h 5975350"/>
              <a:gd name="connsiteX0" fmla="*/ 0 w 5902191"/>
              <a:gd name="connsiteY0" fmla="*/ 11720 h 5975350"/>
              <a:gd name="connsiteX1" fmla="*/ 2911341 w 5902191"/>
              <a:gd name="connsiteY1" fmla="*/ 0 h 5975350"/>
              <a:gd name="connsiteX2" fmla="*/ 2914516 w 5902191"/>
              <a:gd name="connsiteY2" fmla="*/ 0 h 5975350"/>
              <a:gd name="connsiteX3" fmla="*/ 5902191 w 5902191"/>
              <a:gd name="connsiteY3" fmla="*/ 2987675 h 5975350"/>
              <a:gd name="connsiteX4" fmla="*/ 2914516 w 5902191"/>
              <a:gd name="connsiteY4" fmla="*/ 5975350 h 5975350"/>
              <a:gd name="connsiteX5" fmla="*/ 2911341 w 5902191"/>
              <a:gd name="connsiteY5" fmla="*/ 5975350 h 5975350"/>
              <a:gd name="connsiteX6" fmla="*/ 0 w 5902191"/>
              <a:gd name="connsiteY6" fmla="*/ 5963630 h 5975350"/>
              <a:gd name="connsiteX7" fmla="*/ 0 w 5902191"/>
              <a:gd name="connsiteY7" fmla="*/ 11720 h 5975350"/>
              <a:gd name="connsiteX0" fmla="*/ 3052 w 5902191"/>
              <a:gd name="connsiteY0" fmla="*/ 5617 h 5975350"/>
              <a:gd name="connsiteX1" fmla="*/ 2911341 w 5902191"/>
              <a:gd name="connsiteY1" fmla="*/ 0 h 5975350"/>
              <a:gd name="connsiteX2" fmla="*/ 2914516 w 5902191"/>
              <a:gd name="connsiteY2" fmla="*/ 0 h 5975350"/>
              <a:gd name="connsiteX3" fmla="*/ 5902191 w 5902191"/>
              <a:gd name="connsiteY3" fmla="*/ 2987675 h 5975350"/>
              <a:gd name="connsiteX4" fmla="*/ 2914516 w 5902191"/>
              <a:gd name="connsiteY4" fmla="*/ 5975350 h 5975350"/>
              <a:gd name="connsiteX5" fmla="*/ 2911341 w 5902191"/>
              <a:gd name="connsiteY5" fmla="*/ 5975350 h 5975350"/>
              <a:gd name="connsiteX6" fmla="*/ 0 w 5902191"/>
              <a:gd name="connsiteY6" fmla="*/ 5963630 h 5975350"/>
              <a:gd name="connsiteX7" fmla="*/ 3052 w 5902191"/>
              <a:gd name="connsiteY7" fmla="*/ 5617 h 5975350"/>
              <a:gd name="connsiteX0" fmla="*/ 6104 w 5905243"/>
              <a:gd name="connsiteY0" fmla="*/ 5617 h 5981945"/>
              <a:gd name="connsiteX1" fmla="*/ 2914393 w 5905243"/>
              <a:gd name="connsiteY1" fmla="*/ 0 h 5981945"/>
              <a:gd name="connsiteX2" fmla="*/ 2917568 w 5905243"/>
              <a:gd name="connsiteY2" fmla="*/ 0 h 5981945"/>
              <a:gd name="connsiteX3" fmla="*/ 5905243 w 5905243"/>
              <a:gd name="connsiteY3" fmla="*/ 2987675 h 5981945"/>
              <a:gd name="connsiteX4" fmla="*/ 2917568 w 5905243"/>
              <a:gd name="connsiteY4" fmla="*/ 5975350 h 5981945"/>
              <a:gd name="connsiteX5" fmla="*/ 2914393 w 5905243"/>
              <a:gd name="connsiteY5" fmla="*/ 5975350 h 5981945"/>
              <a:gd name="connsiteX6" fmla="*/ 0 w 5905243"/>
              <a:gd name="connsiteY6" fmla="*/ 5981945 h 5981945"/>
              <a:gd name="connsiteX7" fmla="*/ 6104 w 5905243"/>
              <a:gd name="connsiteY7" fmla="*/ 5617 h 5981945"/>
              <a:gd name="connsiteX0" fmla="*/ 6104 w 5905243"/>
              <a:gd name="connsiteY0" fmla="*/ 0 h 5982433"/>
              <a:gd name="connsiteX1" fmla="*/ 2914393 w 5905243"/>
              <a:gd name="connsiteY1" fmla="*/ 488 h 5982433"/>
              <a:gd name="connsiteX2" fmla="*/ 2917568 w 5905243"/>
              <a:gd name="connsiteY2" fmla="*/ 488 h 5982433"/>
              <a:gd name="connsiteX3" fmla="*/ 5905243 w 5905243"/>
              <a:gd name="connsiteY3" fmla="*/ 2988163 h 5982433"/>
              <a:gd name="connsiteX4" fmla="*/ 2917568 w 5905243"/>
              <a:gd name="connsiteY4" fmla="*/ 5975838 h 5982433"/>
              <a:gd name="connsiteX5" fmla="*/ 2914393 w 5905243"/>
              <a:gd name="connsiteY5" fmla="*/ 5975838 h 5982433"/>
              <a:gd name="connsiteX6" fmla="*/ 0 w 5905243"/>
              <a:gd name="connsiteY6" fmla="*/ 5982433 h 5982433"/>
              <a:gd name="connsiteX7" fmla="*/ 6104 w 5905243"/>
              <a:gd name="connsiteY7" fmla="*/ 0 h 5982433"/>
              <a:gd name="connsiteX0" fmla="*/ 12209 w 5911348"/>
              <a:gd name="connsiteY0" fmla="*/ 0 h 5975838"/>
              <a:gd name="connsiteX1" fmla="*/ 2920498 w 5911348"/>
              <a:gd name="connsiteY1" fmla="*/ 488 h 5975838"/>
              <a:gd name="connsiteX2" fmla="*/ 2923673 w 5911348"/>
              <a:gd name="connsiteY2" fmla="*/ 488 h 5975838"/>
              <a:gd name="connsiteX3" fmla="*/ 5911348 w 5911348"/>
              <a:gd name="connsiteY3" fmla="*/ 2988163 h 5975838"/>
              <a:gd name="connsiteX4" fmla="*/ 2923673 w 5911348"/>
              <a:gd name="connsiteY4" fmla="*/ 5975838 h 5975838"/>
              <a:gd name="connsiteX5" fmla="*/ 2920498 w 5911348"/>
              <a:gd name="connsiteY5" fmla="*/ 5975838 h 5975838"/>
              <a:gd name="connsiteX6" fmla="*/ 0 w 5911348"/>
              <a:gd name="connsiteY6" fmla="*/ 5970236 h 5975838"/>
              <a:gd name="connsiteX7" fmla="*/ 12209 w 5911348"/>
              <a:gd name="connsiteY7" fmla="*/ 0 h 5975838"/>
              <a:gd name="connsiteX0" fmla="*/ 203 w 5912703"/>
              <a:gd name="connsiteY0" fmla="*/ 0 h 5975838"/>
              <a:gd name="connsiteX1" fmla="*/ 2921853 w 5912703"/>
              <a:gd name="connsiteY1" fmla="*/ 488 h 5975838"/>
              <a:gd name="connsiteX2" fmla="*/ 2925028 w 5912703"/>
              <a:gd name="connsiteY2" fmla="*/ 488 h 5975838"/>
              <a:gd name="connsiteX3" fmla="*/ 5912703 w 5912703"/>
              <a:gd name="connsiteY3" fmla="*/ 2988163 h 5975838"/>
              <a:gd name="connsiteX4" fmla="*/ 2925028 w 5912703"/>
              <a:gd name="connsiteY4" fmla="*/ 5975838 h 5975838"/>
              <a:gd name="connsiteX5" fmla="*/ 2921853 w 5912703"/>
              <a:gd name="connsiteY5" fmla="*/ 5975838 h 5975838"/>
              <a:gd name="connsiteX6" fmla="*/ 1355 w 5912703"/>
              <a:gd name="connsiteY6" fmla="*/ 5970236 h 5975838"/>
              <a:gd name="connsiteX7" fmla="*/ 203 w 5912703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64132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64132 h 5975838"/>
              <a:gd name="connsiteX7" fmla="*/ 11096 w 5923596"/>
              <a:gd name="connsiteY7" fmla="*/ 0 h 5975838"/>
              <a:gd name="connsiteX0" fmla="*/ 11096 w 5923596"/>
              <a:gd name="connsiteY0" fmla="*/ 0 h 5977156"/>
              <a:gd name="connsiteX1" fmla="*/ 2932746 w 5923596"/>
              <a:gd name="connsiteY1" fmla="*/ 488 h 5977156"/>
              <a:gd name="connsiteX2" fmla="*/ 2935921 w 5923596"/>
              <a:gd name="connsiteY2" fmla="*/ 488 h 5977156"/>
              <a:gd name="connsiteX3" fmla="*/ 5923596 w 5923596"/>
              <a:gd name="connsiteY3" fmla="*/ 2988163 h 5977156"/>
              <a:gd name="connsiteX4" fmla="*/ 2935921 w 5923596"/>
              <a:gd name="connsiteY4" fmla="*/ 5975838 h 5977156"/>
              <a:gd name="connsiteX5" fmla="*/ 2932746 w 5923596"/>
              <a:gd name="connsiteY5" fmla="*/ 5975838 h 5977156"/>
              <a:gd name="connsiteX6" fmla="*/ 0 w 5923596"/>
              <a:gd name="connsiteY6" fmla="*/ 5977156 h 5977156"/>
              <a:gd name="connsiteX7" fmla="*/ 11096 w 5923596"/>
              <a:gd name="connsiteY7" fmla="*/ 0 h 5977156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11096 w 5923596"/>
              <a:gd name="connsiteY0" fmla="*/ 0 h 5975838"/>
              <a:gd name="connsiteX1" fmla="*/ 2932746 w 5923596"/>
              <a:gd name="connsiteY1" fmla="*/ 488 h 5975838"/>
              <a:gd name="connsiteX2" fmla="*/ 2935921 w 5923596"/>
              <a:gd name="connsiteY2" fmla="*/ 488 h 5975838"/>
              <a:gd name="connsiteX3" fmla="*/ 5923596 w 5923596"/>
              <a:gd name="connsiteY3" fmla="*/ 2988163 h 5975838"/>
              <a:gd name="connsiteX4" fmla="*/ 2935921 w 5923596"/>
              <a:gd name="connsiteY4" fmla="*/ 5975838 h 5975838"/>
              <a:gd name="connsiteX5" fmla="*/ 2932746 w 5923596"/>
              <a:gd name="connsiteY5" fmla="*/ 5975838 h 5975838"/>
              <a:gd name="connsiteX6" fmla="*/ 0 w 5923596"/>
              <a:gd name="connsiteY6" fmla="*/ 5970644 h 5975838"/>
              <a:gd name="connsiteX7" fmla="*/ 11096 w 5923596"/>
              <a:gd name="connsiteY7" fmla="*/ 0 h 5975838"/>
              <a:gd name="connsiteX0" fmla="*/ 5 w 5912505"/>
              <a:gd name="connsiteY0" fmla="*/ 0 h 5975838"/>
              <a:gd name="connsiteX1" fmla="*/ 2921655 w 5912505"/>
              <a:gd name="connsiteY1" fmla="*/ 488 h 5975838"/>
              <a:gd name="connsiteX2" fmla="*/ 2924830 w 5912505"/>
              <a:gd name="connsiteY2" fmla="*/ 488 h 5975838"/>
              <a:gd name="connsiteX3" fmla="*/ 5912505 w 5912505"/>
              <a:gd name="connsiteY3" fmla="*/ 2988163 h 5975838"/>
              <a:gd name="connsiteX4" fmla="*/ 2924830 w 5912505"/>
              <a:gd name="connsiteY4" fmla="*/ 5975838 h 5975838"/>
              <a:gd name="connsiteX5" fmla="*/ 2921655 w 5912505"/>
              <a:gd name="connsiteY5" fmla="*/ 5975838 h 5975838"/>
              <a:gd name="connsiteX6" fmla="*/ 160707 w 5912505"/>
              <a:gd name="connsiteY6" fmla="*/ 5970645 h 5975838"/>
              <a:gd name="connsiteX7" fmla="*/ 5 w 5912505"/>
              <a:gd name="connsiteY7" fmla="*/ 0 h 5975838"/>
              <a:gd name="connsiteX0" fmla="*/ 97 w 5757161"/>
              <a:gd name="connsiteY0" fmla="*/ 0 h 5975838"/>
              <a:gd name="connsiteX1" fmla="*/ 2766311 w 5757161"/>
              <a:gd name="connsiteY1" fmla="*/ 488 h 5975838"/>
              <a:gd name="connsiteX2" fmla="*/ 2769486 w 5757161"/>
              <a:gd name="connsiteY2" fmla="*/ 488 h 5975838"/>
              <a:gd name="connsiteX3" fmla="*/ 5757161 w 5757161"/>
              <a:gd name="connsiteY3" fmla="*/ 2988163 h 5975838"/>
              <a:gd name="connsiteX4" fmla="*/ 2769486 w 5757161"/>
              <a:gd name="connsiteY4" fmla="*/ 5975838 h 5975838"/>
              <a:gd name="connsiteX5" fmla="*/ 2766311 w 5757161"/>
              <a:gd name="connsiteY5" fmla="*/ 5975838 h 5975838"/>
              <a:gd name="connsiteX6" fmla="*/ 5363 w 5757161"/>
              <a:gd name="connsiteY6" fmla="*/ 5970645 h 5975838"/>
              <a:gd name="connsiteX7" fmla="*/ 97 w 5757161"/>
              <a:gd name="connsiteY7" fmla="*/ 0 h 5975838"/>
              <a:gd name="connsiteX0" fmla="*/ 156530 w 5751798"/>
              <a:gd name="connsiteY0" fmla="*/ 22521 h 5975350"/>
              <a:gd name="connsiteX1" fmla="*/ 2760948 w 5751798"/>
              <a:gd name="connsiteY1" fmla="*/ 0 h 5975350"/>
              <a:gd name="connsiteX2" fmla="*/ 2764123 w 5751798"/>
              <a:gd name="connsiteY2" fmla="*/ 0 h 5975350"/>
              <a:gd name="connsiteX3" fmla="*/ 5751798 w 5751798"/>
              <a:gd name="connsiteY3" fmla="*/ 2987675 h 5975350"/>
              <a:gd name="connsiteX4" fmla="*/ 2764123 w 5751798"/>
              <a:gd name="connsiteY4" fmla="*/ 5975350 h 5975350"/>
              <a:gd name="connsiteX5" fmla="*/ 2760948 w 5751798"/>
              <a:gd name="connsiteY5" fmla="*/ 5975350 h 5975350"/>
              <a:gd name="connsiteX6" fmla="*/ 0 w 5751798"/>
              <a:gd name="connsiteY6" fmla="*/ 5970157 h 5975350"/>
              <a:gd name="connsiteX7" fmla="*/ 156530 w 5751798"/>
              <a:gd name="connsiteY7" fmla="*/ 22521 h 5975350"/>
              <a:gd name="connsiteX0" fmla="*/ 98 w 5595366"/>
              <a:gd name="connsiteY0" fmla="*/ 22521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0157 h 5975350"/>
              <a:gd name="connsiteX7" fmla="*/ 98 w 5595366"/>
              <a:gd name="connsiteY7" fmla="*/ 22521 h 5975350"/>
              <a:gd name="connsiteX0" fmla="*/ 98 w 5595366"/>
              <a:gd name="connsiteY0" fmla="*/ 22521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4751 h 5975350"/>
              <a:gd name="connsiteX7" fmla="*/ 98 w 5595366"/>
              <a:gd name="connsiteY7" fmla="*/ 22521 h 5975350"/>
              <a:gd name="connsiteX0" fmla="*/ 98 w 5595366"/>
              <a:gd name="connsiteY0" fmla="*/ 11211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4751 h 5975350"/>
              <a:gd name="connsiteX7" fmla="*/ 98 w 5595366"/>
              <a:gd name="connsiteY7" fmla="*/ 11211 h 5975350"/>
              <a:gd name="connsiteX0" fmla="*/ 98 w 5595366"/>
              <a:gd name="connsiteY0" fmla="*/ 3855 h 5975350"/>
              <a:gd name="connsiteX1" fmla="*/ 2604516 w 5595366"/>
              <a:gd name="connsiteY1" fmla="*/ 0 h 5975350"/>
              <a:gd name="connsiteX2" fmla="*/ 2607691 w 5595366"/>
              <a:gd name="connsiteY2" fmla="*/ 0 h 5975350"/>
              <a:gd name="connsiteX3" fmla="*/ 5595366 w 5595366"/>
              <a:gd name="connsiteY3" fmla="*/ 2987675 h 5975350"/>
              <a:gd name="connsiteX4" fmla="*/ 2607691 w 5595366"/>
              <a:gd name="connsiteY4" fmla="*/ 5975350 h 5975350"/>
              <a:gd name="connsiteX5" fmla="*/ 2604516 w 5595366"/>
              <a:gd name="connsiteY5" fmla="*/ 5975350 h 5975350"/>
              <a:gd name="connsiteX6" fmla="*/ 5363 w 5595366"/>
              <a:gd name="connsiteY6" fmla="*/ 5974751 h 5975350"/>
              <a:gd name="connsiteX7" fmla="*/ 98 w 5595366"/>
              <a:gd name="connsiteY7" fmla="*/ 3855 h 597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95366" h="5975350">
                <a:moveTo>
                  <a:pt x="98" y="3855"/>
                </a:moveTo>
                <a:lnTo>
                  <a:pt x="2604516" y="0"/>
                </a:lnTo>
                <a:lnTo>
                  <a:pt x="2607691" y="0"/>
                </a:lnTo>
                <a:cubicBezTo>
                  <a:pt x="4257421" y="0"/>
                  <a:pt x="5595366" y="1337945"/>
                  <a:pt x="5595366" y="2987675"/>
                </a:cubicBezTo>
                <a:cubicBezTo>
                  <a:pt x="5595366" y="4637405"/>
                  <a:pt x="4257421" y="5975350"/>
                  <a:pt x="2607691" y="5975350"/>
                </a:cubicBezTo>
                <a:lnTo>
                  <a:pt x="2604516" y="5975350"/>
                </a:lnTo>
                <a:lnTo>
                  <a:pt x="5363" y="5974751"/>
                </a:lnTo>
                <a:cubicBezTo>
                  <a:pt x="6380" y="3988747"/>
                  <a:pt x="-919" y="1989859"/>
                  <a:pt x="98" y="3855"/>
                </a:cubicBezTo>
                <a:close/>
              </a:path>
            </a:pathLst>
          </a:custGeom>
        </p:spPr>
        <p:txBody>
          <a:bodyPr wrap="square" lIns="720000" tIns="720000" rIns="720000" bIns="1800000" anchor="ctr" anchorCtr="1">
            <a:noAutofit/>
          </a:bodyPr>
          <a:lstStyle>
            <a:lvl1pPr marL="0" indent="0" algn="ctr"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1F55EB93-A5DC-440E-A47D-9DF0BC1215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5010150" y="615778"/>
            <a:ext cx="501667" cy="347540"/>
          </a:xfrm>
          <a:prstGeom prst="rect">
            <a:avLst/>
          </a:prstGeom>
        </p:spPr>
      </p:pic>
      <p:sp>
        <p:nvSpPr>
          <p:cNvPr id="9" name="Plassholder for lysbildenummer 1">
            <a:extLst>
              <a:ext uri="{FF2B5EF4-FFF2-40B4-BE49-F238E27FC236}">
                <a16:creationId xmlns:a16="http://schemas.microsoft.com/office/drawing/2014/main" id="{3702AAFE-C619-4C2E-80DF-548879305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6D864409-CB50-464A-B35C-B70CE846937B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142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5900" y="1212850"/>
            <a:ext cx="8712200" cy="3375025"/>
          </a:xfrm>
          <a:prstGeom prst="rect">
            <a:avLst/>
          </a:prstGeom>
        </p:spPr>
        <p:txBody>
          <a:bodyPr lIns="2520000" tIns="720000" rIns="2520000" bIns="720000">
            <a:norm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4187952"/>
            <a:ext cx="5562600" cy="255461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caption</a:t>
            </a:r>
            <a:r>
              <a:rPr lang="nb-NO" dirty="0"/>
              <a:t>/</a:t>
            </a:r>
            <a:r>
              <a:rPr lang="nb-NO" dirty="0" err="1"/>
              <a:t>reference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4188"/>
            <a:ext cx="8280400" cy="606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F0900"/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title</a:t>
            </a:r>
            <a:r>
              <a:rPr lang="nb-NO" noProof="0"/>
              <a:t>, </a:t>
            </a:r>
            <a:r>
              <a:rPr lang="nb-NO" noProof="0" err="1"/>
              <a:t>max</a:t>
            </a:r>
            <a:r>
              <a:rPr lang="nb-NO" noProof="0"/>
              <a:t> 2 lines</a:t>
            </a:r>
            <a:endParaRPr lang="nb-NO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C135EF7-BEFE-F641-B9CE-854C4939675C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Title and picture</a:t>
            </a:r>
          </a:p>
        </p:txBody>
      </p:sp>
      <p:sp>
        <p:nvSpPr>
          <p:cNvPr id="6" name="Plassholder for lysbildenummer 1">
            <a:extLst>
              <a:ext uri="{FF2B5EF4-FFF2-40B4-BE49-F238E27FC236}">
                <a16:creationId xmlns:a16="http://schemas.microsoft.com/office/drawing/2014/main" id="{40FFDB94-94C5-41A6-930F-F7A2EF21D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1266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5900" y="195263"/>
            <a:ext cx="8712200" cy="4392612"/>
          </a:xfrm>
          <a:prstGeom prst="rect">
            <a:avLst/>
          </a:prstGeom>
        </p:spPr>
        <p:txBody>
          <a:bodyPr lIns="2520000" tIns="1080000" rIns="2520000">
            <a:normAutofit/>
          </a:bodyPr>
          <a:lstStyle>
            <a:lvl1pPr marL="0" indent="0" algn="ctr">
              <a:buNone/>
              <a:defRPr sz="1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86A55290-BA34-574B-88BB-9F743262227F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Picture only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1570DFC-BEFD-40A0-BC05-3CBC7E0BC6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4187952"/>
            <a:ext cx="5562600" cy="255461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err="1"/>
              <a:t>Insert</a:t>
            </a:r>
            <a:r>
              <a:rPr lang="nb-NO" dirty="0"/>
              <a:t> </a:t>
            </a:r>
            <a:r>
              <a:rPr lang="nb-NO" dirty="0" err="1"/>
              <a:t>caption</a:t>
            </a:r>
            <a:r>
              <a:rPr lang="nb-NO" dirty="0"/>
              <a:t>/</a:t>
            </a:r>
            <a:r>
              <a:rPr lang="nb-NO" dirty="0" err="1"/>
              <a:t>reference</a:t>
            </a:r>
            <a:endParaRPr lang="nb-NO" dirty="0"/>
          </a:p>
        </p:txBody>
      </p:sp>
      <p:sp>
        <p:nvSpPr>
          <p:cNvPr id="5" name="Plassholder for lysbildenummer 1">
            <a:extLst>
              <a:ext uri="{FF2B5EF4-FFF2-40B4-BE49-F238E27FC236}">
                <a16:creationId xmlns:a16="http://schemas.microsoft.com/office/drawing/2014/main" id="{9C630393-BF2F-4110-8A20-FD794BA81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56962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and circles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8">
            <a:extLst>
              <a:ext uri="{FF2B5EF4-FFF2-40B4-BE49-F238E27FC236}">
                <a16:creationId xmlns:a16="http://schemas.microsoft.com/office/drawing/2014/main" id="{2A64645C-DFF2-486F-A191-8B8B2B864F6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19456" y="195263"/>
            <a:ext cx="2750107" cy="4392611"/>
          </a:xfrm>
        </p:spPr>
        <p:txBody>
          <a:bodyPr lIns="180000" tIns="180000" rIns="180000" bIns="180000">
            <a:normAutofit/>
          </a:bodyPr>
          <a:lstStyle>
            <a:lvl1pPr marL="0" indent="0" algn="ctr">
              <a:buFont typeface="+mj-lt"/>
              <a:buNone/>
              <a:defRPr sz="1000" baseline="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15" name="Plassholder for bilde 8">
            <a:extLst>
              <a:ext uri="{FF2B5EF4-FFF2-40B4-BE49-F238E27FC236}">
                <a16:creationId xmlns:a16="http://schemas.microsoft.com/office/drawing/2014/main" id="{59621879-604F-446E-BB74-3CB05E07592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197938" y="195263"/>
            <a:ext cx="2750107" cy="4392610"/>
          </a:xfrm>
        </p:spPr>
        <p:txBody>
          <a:bodyPr lIns="180000" tIns="180000" rIns="180000" bIns="180000">
            <a:normAutofit/>
          </a:bodyPr>
          <a:lstStyle>
            <a:lvl1pPr marL="0" indent="0" algn="ctr">
              <a:buFont typeface="+mj-lt"/>
              <a:buNone/>
              <a:defRPr sz="1000" baseline="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18" name="Plassholder for bilde 8">
            <a:extLst>
              <a:ext uri="{FF2B5EF4-FFF2-40B4-BE49-F238E27FC236}">
                <a16:creationId xmlns:a16="http://schemas.microsoft.com/office/drawing/2014/main" id="{9F097B6C-AC51-4541-9377-FB743A643B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69807" y="195262"/>
            <a:ext cx="2750107" cy="4392609"/>
          </a:xfrm>
        </p:spPr>
        <p:txBody>
          <a:bodyPr lIns="180000" tIns="180000" rIns="180000" bIns="180000">
            <a:normAutofit/>
          </a:bodyPr>
          <a:lstStyle>
            <a:lvl1pPr marL="0" indent="0" algn="ctr">
              <a:buFont typeface="+mj-lt"/>
              <a:buNone/>
              <a:defRPr sz="1000" baseline="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DCB47A4-2EBA-204A-8E47-730228792A8E}"/>
              </a:ext>
            </a:extLst>
          </p:cNvPr>
          <p:cNvSpPr txBox="1"/>
          <p:nvPr/>
        </p:nvSpPr>
        <p:spPr>
          <a:xfrm>
            <a:off x="0" y="-287722"/>
            <a:ext cx="266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Three pictures and circles beige</a:t>
            </a:r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5BF8E78C-6A84-46EB-815B-DFF55FDCC084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633416" y="1438200"/>
            <a:ext cx="1980000" cy="1980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text</a:t>
            </a:r>
            <a:endParaRPr lang="nb-NO"/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ECEB7A8C-A655-47D7-8114-68DEC70EC4FE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3574900" y="1433200"/>
            <a:ext cx="1980000" cy="1980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text</a:t>
            </a:r>
            <a:endParaRPr lang="nb-NO"/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6B8CCD4A-5A7F-4199-8471-AE333441B908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6530584" y="1433200"/>
            <a:ext cx="1980000" cy="1980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add</a:t>
            </a:r>
            <a:r>
              <a:rPr lang="nb-NO" noProof="0"/>
              <a:t> </a:t>
            </a:r>
            <a:r>
              <a:rPr lang="nb-NO" noProof="0" err="1"/>
              <a:t>text</a:t>
            </a:r>
            <a:endParaRPr lang="nb-NO"/>
          </a:p>
        </p:txBody>
      </p:sp>
      <p:sp>
        <p:nvSpPr>
          <p:cNvPr id="9" name="Plassholder for lysbildenummer 1">
            <a:extLst>
              <a:ext uri="{FF2B5EF4-FFF2-40B4-BE49-F238E27FC236}">
                <a16:creationId xmlns:a16="http://schemas.microsoft.com/office/drawing/2014/main" id="{0463CBA3-8620-4FAA-9876-C4FB2ABB2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6549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page - transparent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ssholder for bilde 68">
            <a:extLst>
              <a:ext uri="{FF2B5EF4-FFF2-40B4-BE49-F238E27FC236}">
                <a16:creationId xmlns:a16="http://schemas.microsoft.com/office/drawing/2014/main" id="{2D72BCA1-2054-40FB-9E68-F6EC5885D03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843207"/>
            <a:ext cx="9143998" cy="4300289"/>
          </a:xfrm>
          <a:prstGeom prst="rect">
            <a:avLst/>
          </a:prstGeom>
          <a:solidFill>
            <a:schemeClr val="accent1"/>
          </a:solidFill>
        </p:spPr>
        <p:txBody>
          <a:bodyPr wrap="square" lIns="5760000" tIns="360000" rIns="360000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nb-NO" sz="900" dirty="0" err="1"/>
              <a:t>Click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placeholder and </a:t>
            </a:r>
            <a:r>
              <a:rPr lang="nb-NO" sz="900" dirty="0" err="1"/>
              <a:t>use</a:t>
            </a:r>
            <a:r>
              <a:rPr lang="nb-NO" sz="900" dirty="0"/>
              <a:t> </a:t>
            </a:r>
            <a:r>
              <a:rPr lang="nb-NO" sz="900" dirty="0" err="1"/>
              <a:t>button</a:t>
            </a:r>
            <a:r>
              <a:rPr lang="nb-NO" sz="900" dirty="0"/>
              <a:t> "</a:t>
            </a:r>
            <a:r>
              <a:rPr lang="nb-NO" sz="900" dirty="0" err="1"/>
              <a:t>Insert</a:t>
            </a:r>
            <a:r>
              <a:rPr lang="nb-NO" sz="900" dirty="0"/>
              <a:t> image BrandMaster" to </a:t>
            </a:r>
            <a:r>
              <a:rPr lang="nb-NO" sz="900" dirty="0" err="1"/>
              <a:t>the</a:t>
            </a:r>
            <a:r>
              <a:rPr lang="nb-NO" sz="900" dirty="0"/>
              <a:t> far right </a:t>
            </a:r>
            <a:r>
              <a:rPr lang="nb-NO" sz="900" dirty="0" err="1"/>
              <a:t>on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menu</a:t>
            </a:r>
            <a:r>
              <a:rPr lang="nb-NO" sz="900" dirty="0"/>
              <a:t> </a:t>
            </a:r>
            <a:br>
              <a:rPr lang="nb-NO" sz="900" dirty="0"/>
            </a:br>
            <a:r>
              <a:rPr lang="nb-NO" sz="900" dirty="0"/>
              <a:t>"Sett inn/</a:t>
            </a:r>
            <a:r>
              <a:rPr lang="nb-NO" sz="900" dirty="0" err="1"/>
              <a:t>Insert</a:t>
            </a:r>
            <a:r>
              <a:rPr lang="nb-NO" sz="900" dirty="0"/>
              <a:t>/</a:t>
            </a:r>
            <a:r>
              <a:rPr lang="nb-NO" sz="900" dirty="0" err="1"/>
              <a:t>Infoga</a:t>
            </a:r>
            <a:r>
              <a:rPr lang="nb-NO" sz="900" dirty="0"/>
              <a:t>". </a:t>
            </a:r>
            <a:endParaRPr lang="nb-NO" sz="900" noProof="1"/>
          </a:p>
        </p:txBody>
      </p:sp>
      <p:grpSp>
        <p:nvGrpSpPr>
          <p:cNvPr id="110" name="Gruppe 109">
            <a:extLst>
              <a:ext uri="{FF2B5EF4-FFF2-40B4-BE49-F238E27FC236}">
                <a16:creationId xmlns:a16="http://schemas.microsoft.com/office/drawing/2014/main" id="{1B3532F1-75B2-4B89-8D54-B558D3A0381A}"/>
              </a:ext>
            </a:extLst>
          </p:cNvPr>
          <p:cNvGrpSpPr/>
          <p:nvPr/>
        </p:nvGrpSpPr>
        <p:grpSpPr>
          <a:xfrm>
            <a:off x="0" y="5297788"/>
            <a:ext cx="9144000" cy="180000"/>
            <a:chOff x="0" y="5297788"/>
            <a:chExt cx="9144000" cy="372979"/>
          </a:xfrm>
        </p:grpSpPr>
        <p:cxnSp>
          <p:nvCxnSpPr>
            <p:cNvPr id="111" name="Rett linje 110">
              <a:extLst>
                <a:ext uri="{FF2B5EF4-FFF2-40B4-BE49-F238E27FC236}">
                  <a16:creationId xmlns:a16="http://schemas.microsoft.com/office/drawing/2014/main" id="{527937BC-D6B0-49F0-86F5-A93DE3740C8B}"/>
                </a:ext>
              </a:extLst>
            </p:cNvPr>
            <p:cNvCxnSpPr/>
            <p:nvPr/>
          </p:nvCxnSpPr>
          <p:spPr>
            <a:xfrm>
              <a:off x="9144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91E1C51D-B6BE-4B47-B10A-B03BCDA0AABA}"/>
                </a:ext>
              </a:extLst>
            </p:cNvPr>
            <p:cNvCxnSpPr/>
            <p:nvPr/>
          </p:nvCxnSpPr>
          <p:spPr>
            <a:xfrm>
              <a:off x="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967F5C84-191E-457D-A864-B29EC08F0B6F}"/>
                </a:ext>
              </a:extLst>
            </p:cNvPr>
            <p:cNvCxnSpPr/>
            <p:nvPr/>
          </p:nvCxnSpPr>
          <p:spPr>
            <a:xfrm>
              <a:off x="4572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Rett linje 113">
              <a:extLst>
                <a:ext uri="{FF2B5EF4-FFF2-40B4-BE49-F238E27FC236}">
                  <a16:creationId xmlns:a16="http://schemas.microsoft.com/office/drawing/2014/main" id="{DE4F3DC6-A2E4-4567-8252-264776AF36CF}"/>
                </a:ext>
              </a:extLst>
            </p:cNvPr>
            <p:cNvCxnSpPr/>
            <p:nvPr/>
          </p:nvCxnSpPr>
          <p:spPr>
            <a:xfrm>
              <a:off x="6858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Rett linje 114">
              <a:extLst>
                <a:ext uri="{FF2B5EF4-FFF2-40B4-BE49-F238E27FC236}">
                  <a16:creationId xmlns:a16="http://schemas.microsoft.com/office/drawing/2014/main" id="{D621A3D7-7C09-4DE4-93E0-8866786801E2}"/>
                </a:ext>
              </a:extLst>
            </p:cNvPr>
            <p:cNvCxnSpPr/>
            <p:nvPr/>
          </p:nvCxnSpPr>
          <p:spPr>
            <a:xfrm>
              <a:off x="2286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Rett linje 115">
              <a:extLst>
                <a:ext uri="{FF2B5EF4-FFF2-40B4-BE49-F238E27FC236}">
                  <a16:creationId xmlns:a16="http://schemas.microsoft.com/office/drawing/2014/main" id="{A2D3573C-C4BE-4A7C-8A65-ECC0A791F821}"/>
                </a:ext>
              </a:extLst>
            </p:cNvPr>
            <p:cNvCxnSpPr/>
            <p:nvPr/>
          </p:nvCxnSpPr>
          <p:spPr>
            <a:xfrm>
              <a:off x="8001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Rett linje 116">
              <a:extLst>
                <a:ext uri="{FF2B5EF4-FFF2-40B4-BE49-F238E27FC236}">
                  <a16:creationId xmlns:a16="http://schemas.microsoft.com/office/drawing/2014/main" id="{52FB9399-120E-4F03-993D-B32CD505FC90}"/>
                </a:ext>
              </a:extLst>
            </p:cNvPr>
            <p:cNvCxnSpPr/>
            <p:nvPr/>
          </p:nvCxnSpPr>
          <p:spPr>
            <a:xfrm>
              <a:off x="5715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7E898101-6865-407F-AAA6-5CABDB47FDF2}"/>
                </a:ext>
              </a:extLst>
            </p:cNvPr>
            <p:cNvCxnSpPr/>
            <p:nvPr/>
          </p:nvCxnSpPr>
          <p:spPr>
            <a:xfrm>
              <a:off x="3429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ABB597C0-915A-4164-8A8F-11634CA3BDDD}"/>
                </a:ext>
              </a:extLst>
            </p:cNvPr>
            <p:cNvCxnSpPr/>
            <p:nvPr/>
          </p:nvCxnSpPr>
          <p:spPr>
            <a:xfrm>
              <a:off x="1143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ett linje 119">
              <a:extLst>
                <a:ext uri="{FF2B5EF4-FFF2-40B4-BE49-F238E27FC236}">
                  <a16:creationId xmlns:a16="http://schemas.microsoft.com/office/drawing/2014/main" id="{8F63A98A-1D73-4A0C-BE12-77B597748CB4}"/>
                </a:ext>
              </a:extLst>
            </p:cNvPr>
            <p:cNvCxnSpPr/>
            <p:nvPr/>
          </p:nvCxnSpPr>
          <p:spPr>
            <a:xfrm>
              <a:off x="8572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Rett linje 120">
              <a:extLst>
                <a:ext uri="{FF2B5EF4-FFF2-40B4-BE49-F238E27FC236}">
                  <a16:creationId xmlns:a16="http://schemas.microsoft.com/office/drawing/2014/main" id="{9900E21B-838D-4A29-9FC9-6A9F8F0BF0E8}"/>
                </a:ext>
              </a:extLst>
            </p:cNvPr>
            <p:cNvCxnSpPr/>
            <p:nvPr/>
          </p:nvCxnSpPr>
          <p:spPr>
            <a:xfrm>
              <a:off x="7429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385C1CEC-E3FB-444C-B81F-AD20A2AC6ED8}"/>
                </a:ext>
              </a:extLst>
            </p:cNvPr>
            <p:cNvCxnSpPr/>
            <p:nvPr/>
          </p:nvCxnSpPr>
          <p:spPr>
            <a:xfrm>
              <a:off x="6286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83E866E0-84AB-43E4-B18A-E8C67B02D1D0}"/>
                </a:ext>
              </a:extLst>
            </p:cNvPr>
            <p:cNvCxnSpPr/>
            <p:nvPr/>
          </p:nvCxnSpPr>
          <p:spPr>
            <a:xfrm>
              <a:off x="5143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03345610-7724-433B-A6E6-E952730169C8}"/>
                </a:ext>
              </a:extLst>
            </p:cNvPr>
            <p:cNvCxnSpPr/>
            <p:nvPr/>
          </p:nvCxnSpPr>
          <p:spPr>
            <a:xfrm>
              <a:off x="4000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21E8E08D-4961-41A3-BA37-C4A85E58CB3B}"/>
                </a:ext>
              </a:extLst>
            </p:cNvPr>
            <p:cNvCxnSpPr/>
            <p:nvPr/>
          </p:nvCxnSpPr>
          <p:spPr>
            <a:xfrm>
              <a:off x="2857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42CEEA11-3C6F-419B-9A41-D98FC00664C8}"/>
                </a:ext>
              </a:extLst>
            </p:cNvPr>
            <p:cNvCxnSpPr/>
            <p:nvPr/>
          </p:nvCxnSpPr>
          <p:spPr>
            <a:xfrm>
              <a:off x="1714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126">
              <a:extLst>
                <a:ext uri="{FF2B5EF4-FFF2-40B4-BE49-F238E27FC236}">
                  <a16:creationId xmlns:a16="http://schemas.microsoft.com/office/drawing/2014/main" id="{3FCFEB0B-4112-4FFA-BF3C-F51CA53ED454}"/>
                </a:ext>
              </a:extLst>
            </p:cNvPr>
            <p:cNvCxnSpPr/>
            <p:nvPr/>
          </p:nvCxnSpPr>
          <p:spPr>
            <a:xfrm>
              <a:off x="571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uppe 127">
            <a:extLst>
              <a:ext uri="{FF2B5EF4-FFF2-40B4-BE49-F238E27FC236}">
                <a16:creationId xmlns:a16="http://schemas.microsoft.com/office/drawing/2014/main" id="{3694025E-2D26-460A-8C04-2695F577ED1A}"/>
              </a:ext>
            </a:extLst>
          </p:cNvPr>
          <p:cNvGrpSpPr/>
          <p:nvPr/>
        </p:nvGrpSpPr>
        <p:grpSpPr>
          <a:xfrm>
            <a:off x="-339073" y="1"/>
            <a:ext cx="180000" cy="4246200"/>
            <a:chOff x="-583532" y="1"/>
            <a:chExt cx="372980" cy="4246200"/>
          </a:xfrm>
        </p:grpSpPr>
        <p:cxnSp>
          <p:nvCxnSpPr>
            <p:cNvPr id="129" name="Rett linje 128">
              <a:extLst>
                <a:ext uri="{FF2B5EF4-FFF2-40B4-BE49-F238E27FC236}">
                  <a16:creationId xmlns:a16="http://schemas.microsoft.com/office/drawing/2014/main" id="{09420FB4-778D-47AD-B4F6-F02261DAE97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-186489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tt linje 129">
              <a:extLst>
                <a:ext uri="{FF2B5EF4-FFF2-40B4-BE49-F238E27FC236}">
                  <a16:creationId xmlns:a16="http://schemas.microsoft.com/office/drawing/2014/main" id="{0E64E137-181E-4F59-BFC0-26B0D4553D0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97042" y="2239911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tt linje 130">
              <a:extLst>
                <a:ext uri="{FF2B5EF4-FFF2-40B4-BE49-F238E27FC236}">
                  <a16:creationId xmlns:a16="http://schemas.microsoft.com/office/drawing/2014/main" id="{F2CCD71F-364D-4FCA-9957-C2AB2849C7F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11052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tt linje 131">
              <a:extLst>
                <a:ext uri="{FF2B5EF4-FFF2-40B4-BE49-F238E27FC236}">
                  <a16:creationId xmlns:a16="http://schemas.microsoft.com/office/drawing/2014/main" id="{81327B8B-BB12-4BD4-9C1F-887ED48A558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18552" y="35316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Rett linje 132">
              <a:extLst>
                <a:ext uri="{FF2B5EF4-FFF2-40B4-BE49-F238E27FC236}">
                  <a16:creationId xmlns:a16="http://schemas.microsoft.com/office/drawing/2014/main" id="{D80CC957-8B3D-4BDD-9CE5-BAB79B93112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3" y="5166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Rett linje 133">
              <a:extLst>
                <a:ext uri="{FF2B5EF4-FFF2-40B4-BE49-F238E27FC236}">
                  <a16:creationId xmlns:a16="http://schemas.microsoft.com/office/drawing/2014/main" id="{1AFE4748-6AE4-4A10-A07A-5D7E444BFA4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17298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ett linje 134">
              <a:extLst>
                <a:ext uri="{FF2B5EF4-FFF2-40B4-BE49-F238E27FC236}">
                  <a16:creationId xmlns:a16="http://schemas.microsoft.com/office/drawing/2014/main" id="{5478521E-9441-4E47-9364-2EC7B381944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29430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Rett linje 135">
              <a:extLst>
                <a:ext uri="{FF2B5EF4-FFF2-40B4-BE49-F238E27FC236}">
                  <a16:creationId xmlns:a16="http://schemas.microsoft.com/office/drawing/2014/main" id="{2CDCF340-1AF5-4414-BFB0-1764E129FF3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300552" y="4156201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" name="Title 1">
            <a:extLst>
              <a:ext uri="{FF2B5EF4-FFF2-40B4-BE49-F238E27FC236}">
                <a16:creationId xmlns:a16="http://schemas.microsoft.com/office/drawing/2014/main" id="{6A11A90F-BED1-423B-A488-9D1A82039A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99133" y="837900"/>
            <a:ext cx="4306172" cy="4305600"/>
          </a:xfrm>
          <a:prstGeom prst="ellipse">
            <a:avLst/>
          </a:prstGeom>
          <a:solidFill>
            <a:schemeClr val="bg1">
              <a:alpha val="60000"/>
            </a:schemeClr>
          </a:solidFill>
        </p:spPr>
        <p:txBody>
          <a:bodyPr lIns="180000" tIns="540000" rIns="180000" bIns="540000" anchor="t">
            <a:normAutofit/>
          </a:bodyPr>
          <a:lstStyle>
            <a:lvl1pPr algn="ctr">
              <a:lnSpc>
                <a:spcPct val="100000"/>
              </a:lnSpc>
              <a:defRPr sz="2500">
                <a:solidFill>
                  <a:schemeClr val="tx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endParaRPr lang="nb-NO" noProof="0" dirty="0"/>
          </a:p>
        </p:txBody>
      </p:sp>
      <p:sp>
        <p:nvSpPr>
          <p:cNvPr id="140" name="Plassholder for tekst 3">
            <a:extLst>
              <a:ext uri="{FF2B5EF4-FFF2-40B4-BE49-F238E27FC236}">
                <a16:creationId xmlns:a16="http://schemas.microsoft.com/office/drawing/2014/main" id="{0F64306D-751C-4500-887B-BA4C098C02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4930" y="4244315"/>
            <a:ext cx="2305878" cy="398195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subtitle</a:t>
            </a:r>
            <a:r>
              <a:rPr lang="nb-NO" noProof="0" dirty="0"/>
              <a:t>, date and presenter</a:t>
            </a:r>
          </a:p>
        </p:txBody>
      </p:sp>
      <p:pic>
        <p:nvPicPr>
          <p:cNvPr id="39" name="Picture 7">
            <a:extLst>
              <a:ext uri="{FF2B5EF4-FFF2-40B4-BE49-F238E27FC236}">
                <a16:creationId xmlns:a16="http://schemas.microsoft.com/office/drawing/2014/main" id="{D495E331-F42F-4B80-A97B-F35B5AC2F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21469"/>
            <a:ext cx="1645920" cy="239406"/>
          </a:xfrm>
          <a:prstGeom prst="rect">
            <a:avLst/>
          </a:prstGeom>
        </p:spPr>
      </p:pic>
      <p:sp>
        <p:nvSpPr>
          <p:cNvPr id="33" name="TextBox 7">
            <a:extLst>
              <a:ext uri="{FF2B5EF4-FFF2-40B4-BE49-F238E27FC236}">
                <a16:creationId xmlns:a16="http://schemas.microsoft.com/office/drawing/2014/main" id="{DEF1E5AC-2ECA-4E30-BE08-A7DFB0D98921}"/>
              </a:ext>
            </a:extLst>
          </p:cNvPr>
          <p:cNvSpPr txBox="1"/>
          <p:nvPr userDrawn="1"/>
        </p:nvSpPr>
        <p:spPr>
          <a:xfrm>
            <a:off x="0" y="-287722"/>
            <a:ext cx="1919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Front page - beige circle</a:t>
            </a:r>
            <a:endParaRPr lang="nb-NO" sz="800" b="1" noProof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98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. Picture wth red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>
            <a:extLst>
              <a:ext uri="{FF2B5EF4-FFF2-40B4-BE49-F238E27FC236}">
                <a16:creationId xmlns:a16="http://schemas.microsoft.com/office/drawing/2014/main" id="{66EA2944-5508-E64E-A2C4-C13CBDF1C3E2}"/>
              </a:ext>
            </a:extLst>
          </p:cNvPr>
          <p:cNvSpPr txBox="1"/>
          <p:nvPr/>
        </p:nvSpPr>
        <p:spPr>
          <a:xfrm>
            <a:off x="-1" y="-287722"/>
            <a:ext cx="34344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Title and content. Picture wth red circle</a:t>
            </a:r>
            <a:endParaRPr lang="nb-NO" sz="800" b="1" noProof="1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8DBC67-DA29-47E1-849F-BE5D8A25F5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1" y="1212850"/>
            <a:ext cx="4248149" cy="3159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925D57F-C110-4515-BC2E-7220D5F9E2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411163"/>
            <a:ext cx="4248149" cy="606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F0900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</a:t>
            </a:r>
            <a:endParaRPr lang="en-US" dirty="0"/>
          </a:p>
        </p:txBody>
      </p:sp>
      <p:sp>
        <p:nvSpPr>
          <p:cNvPr id="15" name="Plassholder for bilde 3">
            <a:extLst>
              <a:ext uri="{FF2B5EF4-FFF2-40B4-BE49-F238E27FC236}">
                <a16:creationId xmlns:a16="http://schemas.microsoft.com/office/drawing/2014/main" id="{2AA5FBEF-5FB6-4730-9221-81030DC088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32475" y="195263"/>
            <a:ext cx="3095625" cy="4392612"/>
          </a:xfrm>
        </p:spPr>
        <p:txBody>
          <a:bodyPr lIns="720000" rIns="720000" bIns="1800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nb-NO" sz="1050" dirty="0" err="1"/>
              <a:t>Click</a:t>
            </a:r>
            <a:r>
              <a:rPr lang="nb-NO" sz="1050" dirty="0"/>
              <a:t> </a:t>
            </a:r>
            <a:r>
              <a:rPr lang="nb-NO" sz="1050" dirty="0" err="1"/>
              <a:t>the</a:t>
            </a:r>
            <a:r>
              <a:rPr lang="nb-NO" sz="1050" dirty="0"/>
              <a:t> placeholder and </a:t>
            </a:r>
            <a:r>
              <a:rPr lang="nb-NO" sz="1050" dirty="0" err="1"/>
              <a:t>use</a:t>
            </a:r>
            <a:r>
              <a:rPr lang="nb-NO" sz="1050" dirty="0"/>
              <a:t> </a:t>
            </a:r>
            <a:r>
              <a:rPr lang="nb-NO" sz="1050" dirty="0" err="1"/>
              <a:t>button</a:t>
            </a:r>
            <a:r>
              <a:rPr lang="nb-NO" sz="1050" dirty="0"/>
              <a:t> "</a:t>
            </a:r>
            <a:r>
              <a:rPr lang="nb-NO" sz="1050" dirty="0" err="1"/>
              <a:t>Insert</a:t>
            </a:r>
            <a:r>
              <a:rPr lang="nb-NO" sz="1050" dirty="0"/>
              <a:t> image BrandMaster" to </a:t>
            </a:r>
            <a:r>
              <a:rPr lang="nb-NO" sz="1050" dirty="0" err="1"/>
              <a:t>the</a:t>
            </a:r>
            <a:r>
              <a:rPr lang="nb-NO" sz="1050" dirty="0"/>
              <a:t> far right </a:t>
            </a:r>
            <a:r>
              <a:rPr lang="nb-NO" sz="1050" dirty="0" err="1"/>
              <a:t>on</a:t>
            </a:r>
            <a:r>
              <a:rPr lang="nb-NO" sz="1050" dirty="0"/>
              <a:t> </a:t>
            </a:r>
            <a:r>
              <a:rPr lang="nb-NO" sz="1050" dirty="0" err="1"/>
              <a:t>the</a:t>
            </a:r>
            <a:r>
              <a:rPr lang="nb-NO" sz="1050" dirty="0"/>
              <a:t> </a:t>
            </a:r>
            <a:r>
              <a:rPr lang="nb-NO" sz="1050" dirty="0" err="1"/>
              <a:t>menu</a:t>
            </a:r>
            <a:r>
              <a:rPr lang="nb-NO" sz="1050" dirty="0"/>
              <a:t> "Sett inn/</a:t>
            </a:r>
            <a:r>
              <a:rPr lang="nb-NO" sz="1050" dirty="0" err="1"/>
              <a:t>Insert</a:t>
            </a:r>
            <a:r>
              <a:rPr lang="nb-NO" sz="1050" dirty="0"/>
              <a:t>/</a:t>
            </a:r>
            <a:r>
              <a:rPr lang="nb-NO" sz="1050" dirty="0" err="1"/>
              <a:t>Infoga</a:t>
            </a:r>
            <a:r>
              <a:rPr lang="nb-NO" sz="1050" dirty="0"/>
              <a:t>". </a:t>
            </a:r>
            <a:endParaRPr lang="nb-NO" sz="1050" noProof="1"/>
          </a:p>
        </p:txBody>
      </p:sp>
      <p:sp>
        <p:nvSpPr>
          <p:cNvPr id="16" name="Plassholder for tekst 2">
            <a:extLst>
              <a:ext uri="{FF2B5EF4-FFF2-40B4-BE49-F238E27FC236}">
                <a16:creationId xmlns:a16="http://schemas.microsoft.com/office/drawing/2014/main" id="{96DDB101-C03F-4452-BFE3-1EFC19136C6C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4842475" y="1401569"/>
            <a:ext cx="1980000" cy="1980000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144000" indent="0">
              <a:buNone/>
              <a:defRPr/>
            </a:lvl2pPr>
            <a:lvl3pPr marL="277787" indent="0">
              <a:buNone/>
              <a:defRPr/>
            </a:lvl3pPr>
            <a:lvl4pPr marL="414337" indent="0">
              <a:buNone/>
              <a:defRPr/>
            </a:lvl4pPr>
            <a:lvl5pPr marL="539750" indent="0">
              <a:buNone/>
              <a:defRPr/>
            </a:lvl5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dirty="0"/>
          </a:p>
        </p:txBody>
      </p:sp>
      <p:sp>
        <p:nvSpPr>
          <p:cNvPr id="17" name="Plassholder for lysbildenummer 1">
            <a:extLst>
              <a:ext uri="{FF2B5EF4-FFF2-40B4-BE49-F238E27FC236}">
                <a16:creationId xmlns:a16="http://schemas.microsoft.com/office/drawing/2014/main" id="{63973E3B-AD14-42FA-9266-694AA9A8A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060210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BC38899F-3D8D-4985-B48B-19DAEB65F106}"/>
              </a:ext>
            </a:extLst>
          </p:cNvPr>
          <p:cNvSpPr/>
          <p:nvPr/>
        </p:nvSpPr>
        <p:spPr>
          <a:xfrm>
            <a:off x="0" y="-10585"/>
            <a:ext cx="9144000" cy="480483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6858000" cy="396081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120000"/>
              </a:lnSpc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EDD10C5-14CC-734B-ACA7-7066DDE299D8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Large text beige</a:t>
            </a:r>
          </a:p>
        </p:txBody>
      </p:sp>
      <p:sp>
        <p:nvSpPr>
          <p:cNvPr id="6" name="Plassholder for lysbildenummer 1">
            <a:extLst>
              <a:ext uri="{FF2B5EF4-FFF2-40B4-BE49-F238E27FC236}">
                <a16:creationId xmlns:a16="http://schemas.microsoft.com/office/drawing/2014/main" id="{E2A7D0CC-9C24-46D6-9CD9-EBC4EC55B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4B93E631-3F0A-475E-BEAB-735210E2C541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323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ing Content bottom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E9D7CBBC-66CC-C041-A07C-EB28B53B2F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5900" y="195263"/>
            <a:ext cx="8712199" cy="2232025"/>
          </a:xfrm>
          <a:solidFill>
            <a:schemeClr val="accent1"/>
          </a:solidFill>
        </p:spPr>
        <p:txBody>
          <a:bodyPr lIns="540000" tIns="360000" rIns="180000" bIns="360000" anchor="t" anchorCtr="0">
            <a:normAutofit/>
          </a:bodyPr>
          <a:lstStyle>
            <a:lvl1pPr marL="0" indent="0" algn="ctr">
              <a:buFont typeface="+mj-lt"/>
              <a:buNone/>
              <a:defRPr sz="1000"/>
            </a:lvl1pPr>
          </a:lstStyle>
          <a:p>
            <a:r>
              <a:rPr lang="nb-NO" sz="1000" dirty="0" err="1"/>
              <a:t>Click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placeholder and </a:t>
            </a:r>
            <a:r>
              <a:rPr lang="nb-NO" sz="1000" dirty="0" err="1"/>
              <a:t>use</a:t>
            </a:r>
            <a:r>
              <a:rPr lang="nb-NO" sz="1000" dirty="0"/>
              <a:t> </a:t>
            </a:r>
            <a:r>
              <a:rPr lang="nb-NO" sz="1000" dirty="0" err="1"/>
              <a:t>button</a:t>
            </a:r>
            <a:r>
              <a:rPr lang="nb-NO" sz="1000" dirty="0"/>
              <a:t> "</a:t>
            </a:r>
            <a:r>
              <a:rPr lang="nb-NO" sz="1000" dirty="0" err="1"/>
              <a:t>Insert</a:t>
            </a:r>
            <a:r>
              <a:rPr lang="nb-NO" sz="1000" dirty="0"/>
              <a:t> image BrandMaster" to </a:t>
            </a:r>
            <a:r>
              <a:rPr lang="nb-NO" sz="1000" dirty="0" err="1"/>
              <a:t>the</a:t>
            </a:r>
            <a:r>
              <a:rPr lang="nb-NO" sz="1000" dirty="0"/>
              <a:t> far right </a:t>
            </a:r>
            <a:r>
              <a:rPr lang="nb-NO" sz="1000" dirty="0" err="1"/>
              <a:t>on</a:t>
            </a:r>
            <a:r>
              <a:rPr lang="nb-NO" sz="1000" dirty="0"/>
              <a:t> </a:t>
            </a:r>
            <a:r>
              <a:rPr lang="nb-NO" sz="1000" dirty="0" err="1"/>
              <a:t>the</a:t>
            </a:r>
            <a:r>
              <a:rPr lang="nb-NO" sz="1000" dirty="0"/>
              <a:t> </a:t>
            </a:r>
            <a:r>
              <a:rPr lang="nb-NO" sz="1000" dirty="0" err="1"/>
              <a:t>menu</a:t>
            </a:r>
            <a:r>
              <a:rPr lang="nb-NO" sz="1000" dirty="0"/>
              <a:t> </a:t>
            </a:r>
            <a:br>
              <a:rPr lang="nb-NO" sz="1000" dirty="0"/>
            </a:br>
            <a:r>
              <a:rPr lang="nb-NO" sz="1000" dirty="0"/>
              <a:t>"Sett inn/</a:t>
            </a:r>
            <a:r>
              <a:rPr lang="nb-NO" sz="1000" dirty="0" err="1"/>
              <a:t>Insert</a:t>
            </a:r>
            <a:r>
              <a:rPr lang="nb-NO" sz="1000" dirty="0"/>
              <a:t>/</a:t>
            </a:r>
            <a:r>
              <a:rPr lang="nb-NO" sz="1000" dirty="0" err="1"/>
              <a:t>Infoga</a:t>
            </a:r>
            <a:r>
              <a:rPr lang="nb-NO" sz="1000" dirty="0"/>
              <a:t>". </a:t>
            </a:r>
            <a:endParaRPr lang="nb-NO" sz="1000" noProof="1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B5BDACB-17B3-D546-AB1B-3202000D4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27288"/>
            <a:ext cx="9144000" cy="2360843"/>
          </a:xfrm>
          <a:solidFill>
            <a:schemeClr val="bg1">
              <a:alpha val="70000"/>
            </a:schemeClr>
          </a:solidFill>
        </p:spPr>
        <p:txBody>
          <a:bodyPr vert="horz" lIns="432000" tIns="360000" rIns="180000" bIns="360000" rtlCol="0" anchor="ctr" anchorCtr="0">
            <a:normAutofit/>
          </a:bodyPr>
          <a:lstStyle>
            <a:lvl1pPr>
              <a:defRPr lang="en-GB"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en-GB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5CA6841-6EC4-9841-80AD-32DCCADC08C7}"/>
              </a:ext>
            </a:extLst>
          </p:cNvPr>
          <p:cNvSpPr txBox="1"/>
          <p:nvPr/>
        </p:nvSpPr>
        <p:spPr>
          <a:xfrm>
            <a:off x="0" y="-287722"/>
            <a:ext cx="3695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Subheading Content bottom picture top</a:t>
            </a:r>
          </a:p>
        </p:txBody>
      </p:sp>
      <p:sp>
        <p:nvSpPr>
          <p:cNvPr id="5" name="Plassholder for lysbildenummer 1">
            <a:extLst>
              <a:ext uri="{FF2B5EF4-FFF2-40B4-BE49-F238E27FC236}">
                <a16:creationId xmlns:a16="http://schemas.microsoft.com/office/drawing/2014/main" id="{E458FF50-7BE4-447C-9AB0-E242A051C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3962636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ing #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5BDACB-17B3-D546-AB1B-3202000D4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7674" y="-15875"/>
            <a:ext cx="7426325" cy="4819650"/>
          </a:xfrm>
          <a:prstGeom prst="rect">
            <a:avLst/>
          </a:prstGeom>
          <a:solidFill>
            <a:schemeClr val="accent1"/>
          </a:solidFill>
        </p:spPr>
        <p:txBody>
          <a:bodyPr vert="horz" lIns="1152000" tIns="360000" rIns="2160000" bIns="360000" rtlCol="0" anchor="ctr" anchorCtr="0">
            <a:normAutofit/>
          </a:bodyPr>
          <a:lstStyle>
            <a:lvl1pPr>
              <a:defRPr lang="en-GB"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en-GB" dirty="0"/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4955FCFE-EAEC-4B81-9113-27F7BE7762BF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892791" y="1508825"/>
            <a:ext cx="1649766" cy="1649766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chemeClr val="tx1"/>
                </a:solidFill>
              </a:defRPr>
            </a:lvl1pPr>
            <a:lvl2pPr marL="144000" indent="0">
              <a:buNone/>
              <a:defRPr/>
            </a:lvl2pPr>
            <a:lvl3pPr marL="277787" indent="0">
              <a:buNone/>
              <a:defRPr/>
            </a:lvl3pPr>
            <a:lvl4pPr marL="414337" indent="0">
              <a:buNone/>
              <a:defRPr/>
            </a:lvl4pPr>
            <a:lvl5pPr marL="539750" indent="0">
              <a:buNone/>
              <a:defRPr/>
            </a:lvl5pPr>
          </a:lstStyle>
          <a:p>
            <a:r>
              <a:rPr lang="en-GB"/>
              <a:t>#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13469861-FD48-0348-8AD0-80DA0115921F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Subheading # beige</a:t>
            </a:r>
          </a:p>
        </p:txBody>
      </p:sp>
      <p:sp>
        <p:nvSpPr>
          <p:cNvPr id="8" name="Plassholder for lysbildenummer 1">
            <a:extLst>
              <a:ext uri="{FF2B5EF4-FFF2-40B4-BE49-F238E27FC236}">
                <a16:creationId xmlns:a16="http://schemas.microsoft.com/office/drawing/2014/main" id="{A8C5D530-873A-40F7-8D61-9D49CBAE6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8B2FDD79-031F-43B7-8E76-EFC554C37898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44476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ing #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5BDACB-17B3-D546-AB1B-3202000D4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7675" y="-13728"/>
            <a:ext cx="7426325" cy="4819883"/>
          </a:xfrm>
          <a:prstGeom prst="rect">
            <a:avLst/>
          </a:prstGeom>
          <a:solidFill>
            <a:srgbClr val="E8F3E1"/>
          </a:solidFill>
        </p:spPr>
        <p:txBody>
          <a:bodyPr vert="horz" lIns="1152000" tIns="360000" rIns="2160000" bIns="360000" rtlCol="0" anchor="ctr" anchorCtr="0">
            <a:normAutofit/>
          </a:bodyPr>
          <a:lstStyle>
            <a:lvl1pPr>
              <a:defRPr lang="en-GB"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</a:t>
            </a:r>
            <a:endParaRPr lang="en-GB" dirty="0"/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4955FCFE-EAEC-4B81-9113-27F7BE7762BF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892791" y="1508084"/>
            <a:ext cx="1649766" cy="1649766"/>
          </a:xfrm>
          <a:prstGeom prst="ellipse">
            <a:avLst/>
          </a:prstGeom>
          <a:solidFill>
            <a:srgbClr val="C6E7C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chemeClr val="tx1"/>
                </a:solidFill>
              </a:defRPr>
            </a:lvl1pPr>
            <a:lvl2pPr marL="144000" indent="0">
              <a:buNone/>
              <a:defRPr/>
            </a:lvl2pPr>
            <a:lvl3pPr marL="277787" indent="0">
              <a:buNone/>
              <a:defRPr/>
            </a:lvl3pPr>
            <a:lvl4pPr marL="414337" indent="0">
              <a:buNone/>
              <a:defRPr/>
            </a:lvl4pPr>
            <a:lvl5pPr marL="539750" indent="0">
              <a:buNone/>
              <a:defRPr/>
            </a:lvl5pPr>
          </a:lstStyle>
          <a:p>
            <a:r>
              <a:rPr lang="en-GB"/>
              <a:t>#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13469861-FD48-0348-8AD0-80DA0115921F}"/>
              </a:ext>
            </a:extLst>
          </p:cNvPr>
          <p:cNvSpPr txBox="1"/>
          <p:nvPr/>
        </p:nvSpPr>
        <p:spPr>
          <a:xfrm>
            <a:off x="0" y="-287722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Subheading # green</a:t>
            </a:r>
          </a:p>
        </p:txBody>
      </p:sp>
      <p:sp>
        <p:nvSpPr>
          <p:cNvPr id="9" name="Plassholder for lysbildenummer 1">
            <a:extLst>
              <a:ext uri="{FF2B5EF4-FFF2-40B4-BE49-F238E27FC236}">
                <a16:creationId xmlns:a16="http://schemas.microsoft.com/office/drawing/2014/main" id="{24B43283-04C9-4A8A-991A-901E9B495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3BB02164-EEDF-406D-A8C4-FD5DEB78A573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65899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text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7C3646D-3806-4646-A77B-08B9AFDCBB1F}"/>
              </a:ext>
            </a:extLst>
          </p:cNvPr>
          <p:cNvSpPr/>
          <p:nvPr/>
        </p:nvSpPr>
        <p:spPr>
          <a:xfrm>
            <a:off x="2520563" y="0"/>
            <a:ext cx="6623437" cy="480405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Grafikk 6">
            <a:extLst>
              <a:ext uri="{FF2B5EF4-FFF2-40B4-BE49-F238E27FC236}">
                <a16:creationId xmlns:a16="http://schemas.microsoft.com/office/drawing/2014/main" id="{EAB5DFC6-1C98-48D1-9037-870B5F1C3141}"/>
              </a:ext>
            </a:extLst>
          </p:cNvPr>
          <p:cNvSpPr/>
          <p:nvPr userDrawn="1"/>
        </p:nvSpPr>
        <p:spPr>
          <a:xfrm>
            <a:off x="0" y="-6658"/>
            <a:ext cx="5614147" cy="4826470"/>
          </a:xfrm>
          <a:custGeom>
            <a:avLst/>
            <a:gdLst>
              <a:gd name="connsiteX0" fmla="*/ 2555081 w 4795837"/>
              <a:gd name="connsiteY0" fmla="*/ 0 h 4481512"/>
              <a:gd name="connsiteX1" fmla="*/ 2552700 w 4795837"/>
              <a:gd name="connsiteY1" fmla="*/ 0 h 4481512"/>
              <a:gd name="connsiteX2" fmla="*/ 2552700 w 4795837"/>
              <a:gd name="connsiteY2" fmla="*/ 0 h 4481512"/>
              <a:gd name="connsiteX3" fmla="*/ 0 w 4795837"/>
              <a:gd name="connsiteY3" fmla="*/ 0 h 4481512"/>
              <a:gd name="connsiteX4" fmla="*/ 0 w 4795837"/>
              <a:gd name="connsiteY4" fmla="*/ 4481513 h 4481512"/>
              <a:gd name="connsiteX5" fmla="*/ 2552700 w 4795837"/>
              <a:gd name="connsiteY5" fmla="*/ 4481513 h 4481512"/>
              <a:gd name="connsiteX6" fmla="*/ 2552700 w 4795837"/>
              <a:gd name="connsiteY6" fmla="*/ 4481513 h 4481512"/>
              <a:gd name="connsiteX7" fmla="*/ 2555081 w 4795837"/>
              <a:gd name="connsiteY7" fmla="*/ 4481513 h 4481512"/>
              <a:gd name="connsiteX8" fmla="*/ 4795838 w 4795837"/>
              <a:gd name="connsiteY8" fmla="*/ 2240756 h 4481512"/>
              <a:gd name="connsiteX9" fmla="*/ 2555081 w 4795837"/>
              <a:gd name="connsiteY9" fmla="*/ 0 h 4481512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442334 w 5238172"/>
              <a:gd name="connsiteY4" fmla="*/ 4497033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0 w 5238172"/>
              <a:gd name="connsiteY4" fmla="*/ 4481513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0 w 5238172"/>
              <a:gd name="connsiteY4" fmla="*/ 4481513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0 w 5238172"/>
              <a:gd name="connsiteY4" fmla="*/ 4496316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2744639 w 5238172"/>
              <a:gd name="connsiteY3" fmla="*/ 6204 h 4497033"/>
              <a:gd name="connsiteX4" fmla="*/ 0 w 5238172"/>
              <a:gd name="connsiteY4" fmla="*/ 0 h 4497033"/>
              <a:gd name="connsiteX5" fmla="*/ 0 w 5238172"/>
              <a:gd name="connsiteY5" fmla="*/ 4496316 h 4497033"/>
              <a:gd name="connsiteX6" fmla="*/ 2995034 w 5238172"/>
              <a:gd name="connsiteY6" fmla="*/ 4497033 h 4497033"/>
              <a:gd name="connsiteX7" fmla="*/ 2995034 w 5238172"/>
              <a:gd name="connsiteY7" fmla="*/ 4497033 h 4497033"/>
              <a:gd name="connsiteX8" fmla="*/ 2997415 w 5238172"/>
              <a:gd name="connsiteY8" fmla="*/ 4497033 h 4497033"/>
              <a:gd name="connsiteX9" fmla="*/ 5238172 w 5238172"/>
              <a:gd name="connsiteY9" fmla="*/ 2256276 h 4497033"/>
              <a:gd name="connsiteX10" fmla="*/ 2997415 w 5238172"/>
              <a:gd name="connsiteY10" fmla="*/ 15520 h 449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172" h="4497033">
                <a:moveTo>
                  <a:pt x="2997415" y="15520"/>
                </a:moveTo>
                <a:lnTo>
                  <a:pt x="2995034" y="15520"/>
                </a:lnTo>
                <a:lnTo>
                  <a:pt x="2995034" y="15520"/>
                </a:lnTo>
                <a:cubicBezTo>
                  <a:pt x="2911569" y="14880"/>
                  <a:pt x="2828104" y="6844"/>
                  <a:pt x="2744639" y="6204"/>
                </a:cubicBezTo>
                <a:lnTo>
                  <a:pt x="0" y="0"/>
                </a:lnTo>
                <a:lnTo>
                  <a:pt x="0" y="4496316"/>
                </a:lnTo>
                <a:lnTo>
                  <a:pt x="2995034" y="4497033"/>
                </a:lnTo>
                <a:lnTo>
                  <a:pt x="2995034" y="4497033"/>
                </a:lnTo>
                <a:lnTo>
                  <a:pt x="2997415" y="4497033"/>
                </a:lnTo>
                <a:cubicBezTo>
                  <a:pt x="4234713" y="4497033"/>
                  <a:pt x="5238172" y="3493574"/>
                  <a:pt x="5238172" y="2256276"/>
                </a:cubicBezTo>
                <a:cubicBezTo>
                  <a:pt x="5238172" y="1018979"/>
                  <a:pt x="4234713" y="15520"/>
                  <a:pt x="2997415" y="15520"/>
                </a:cubicBez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nb-NO" dirty="0"/>
          </a:p>
        </p:txBody>
      </p:sp>
      <p:sp>
        <p:nvSpPr>
          <p:cNvPr id="43" name="TextBox 7">
            <a:extLst>
              <a:ext uri="{FF2B5EF4-FFF2-40B4-BE49-F238E27FC236}">
                <a16:creationId xmlns:a16="http://schemas.microsoft.com/office/drawing/2014/main" id="{86A55290-BA34-574B-88BB-9F743262227F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Subheading text beige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B97C50C-AD9F-4084-A912-4C6B175378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300" y="411163"/>
            <a:ext cx="4032250" cy="3960811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dirty="0"/>
          </a:p>
        </p:txBody>
      </p:sp>
      <p:sp>
        <p:nvSpPr>
          <p:cNvPr id="9" name="Plassholder for lysbildenummer 1">
            <a:extLst>
              <a:ext uri="{FF2B5EF4-FFF2-40B4-BE49-F238E27FC236}">
                <a16:creationId xmlns:a16="http://schemas.microsoft.com/office/drawing/2014/main" id="{BEC88C45-747D-4307-AB72-447435E33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400B6F61-1077-4452-AA6B-A9516B72FD24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223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tex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7">
            <a:extLst>
              <a:ext uri="{FF2B5EF4-FFF2-40B4-BE49-F238E27FC236}">
                <a16:creationId xmlns:a16="http://schemas.microsoft.com/office/drawing/2014/main" id="{86A55290-BA34-574B-88BB-9F743262227F}"/>
              </a:ext>
            </a:extLst>
          </p:cNvPr>
          <p:cNvSpPr txBox="1"/>
          <p:nvPr/>
        </p:nvSpPr>
        <p:spPr>
          <a:xfrm>
            <a:off x="0" y="-286371"/>
            <a:ext cx="19911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noProof="1"/>
              <a:t>Subheading text green</a:t>
            </a:r>
          </a:p>
        </p:txBody>
      </p:sp>
      <p:sp>
        <p:nvSpPr>
          <p:cNvPr id="12" name="Plassholder for tekst 4">
            <a:extLst>
              <a:ext uri="{FF2B5EF4-FFF2-40B4-BE49-F238E27FC236}">
                <a16:creationId xmlns:a16="http://schemas.microsoft.com/office/drawing/2014/main" id="{FC0851CD-6B62-47C0-BE5E-3CBEC5C842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411163"/>
            <a:ext cx="4032250" cy="3960811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784FCABB-F986-47B6-9DD0-03F3103F6FEB}"/>
              </a:ext>
            </a:extLst>
          </p:cNvPr>
          <p:cNvSpPr/>
          <p:nvPr userDrawn="1"/>
        </p:nvSpPr>
        <p:spPr>
          <a:xfrm>
            <a:off x="2520564" y="0"/>
            <a:ext cx="6623437" cy="481981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Grafikk 6">
            <a:extLst>
              <a:ext uri="{FF2B5EF4-FFF2-40B4-BE49-F238E27FC236}">
                <a16:creationId xmlns:a16="http://schemas.microsoft.com/office/drawing/2014/main" id="{EB99E279-655A-4476-AFB2-32C0AFDE5D41}"/>
              </a:ext>
            </a:extLst>
          </p:cNvPr>
          <p:cNvSpPr/>
          <p:nvPr userDrawn="1"/>
        </p:nvSpPr>
        <p:spPr>
          <a:xfrm>
            <a:off x="0" y="-6658"/>
            <a:ext cx="5614147" cy="4826470"/>
          </a:xfrm>
          <a:custGeom>
            <a:avLst/>
            <a:gdLst>
              <a:gd name="connsiteX0" fmla="*/ 2555081 w 4795837"/>
              <a:gd name="connsiteY0" fmla="*/ 0 h 4481512"/>
              <a:gd name="connsiteX1" fmla="*/ 2552700 w 4795837"/>
              <a:gd name="connsiteY1" fmla="*/ 0 h 4481512"/>
              <a:gd name="connsiteX2" fmla="*/ 2552700 w 4795837"/>
              <a:gd name="connsiteY2" fmla="*/ 0 h 4481512"/>
              <a:gd name="connsiteX3" fmla="*/ 0 w 4795837"/>
              <a:gd name="connsiteY3" fmla="*/ 0 h 4481512"/>
              <a:gd name="connsiteX4" fmla="*/ 0 w 4795837"/>
              <a:gd name="connsiteY4" fmla="*/ 4481513 h 4481512"/>
              <a:gd name="connsiteX5" fmla="*/ 2552700 w 4795837"/>
              <a:gd name="connsiteY5" fmla="*/ 4481513 h 4481512"/>
              <a:gd name="connsiteX6" fmla="*/ 2552700 w 4795837"/>
              <a:gd name="connsiteY6" fmla="*/ 4481513 h 4481512"/>
              <a:gd name="connsiteX7" fmla="*/ 2555081 w 4795837"/>
              <a:gd name="connsiteY7" fmla="*/ 4481513 h 4481512"/>
              <a:gd name="connsiteX8" fmla="*/ 4795838 w 4795837"/>
              <a:gd name="connsiteY8" fmla="*/ 2240756 h 4481512"/>
              <a:gd name="connsiteX9" fmla="*/ 2555081 w 4795837"/>
              <a:gd name="connsiteY9" fmla="*/ 0 h 4481512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442334 w 5238172"/>
              <a:gd name="connsiteY4" fmla="*/ 4497033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0 w 5238172"/>
              <a:gd name="connsiteY4" fmla="*/ 4481513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0 w 5238172"/>
              <a:gd name="connsiteY4" fmla="*/ 4481513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0 w 5238172"/>
              <a:gd name="connsiteY3" fmla="*/ 0 h 4497033"/>
              <a:gd name="connsiteX4" fmla="*/ 0 w 5238172"/>
              <a:gd name="connsiteY4" fmla="*/ 4496316 h 4497033"/>
              <a:gd name="connsiteX5" fmla="*/ 2995034 w 5238172"/>
              <a:gd name="connsiteY5" fmla="*/ 4497033 h 4497033"/>
              <a:gd name="connsiteX6" fmla="*/ 2995034 w 5238172"/>
              <a:gd name="connsiteY6" fmla="*/ 4497033 h 4497033"/>
              <a:gd name="connsiteX7" fmla="*/ 2997415 w 5238172"/>
              <a:gd name="connsiteY7" fmla="*/ 4497033 h 4497033"/>
              <a:gd name="connsiteX8" fmla="*/ 5238172 w 5238172"/>
              <a:gd name="connsiteY8" fmla="*/ 2256276 h 4497033"/>
              <a:gd name="connsiteX9" fmla="*/ 2997415 w 5238172"/>
              <a:gd name="connsiteY9" fmla="*/ 15520 h 4497033"/>
              <a:gd name="connsiteX0" fmla="*/ 2997415 w 5238172"/>
              <a:gd name="connsiteY0" fmla="*/ 15520 h 4497033"/>
              <a:gd name="connsiteX1" fmla="*/ 2995034 w 5238172"/>
              <a:gd name="connsiteY1" fmla="*/ 15520 h 4497033"/>
              <a:gd name="connsiteX2" fmla="*/ 2995034 w 5238172"/>
              <a:gd name="connsiteY2" fmla="*/ 15520 h 4497033"/>
              <a:gd name="connsiteX3" fmla="*/ 2744639 w 5238172"/>
              <a:gd name="connsiteY3" fmla="*/ 6204 h 4497033"/>
              <a:gd name="connsiteX4" fmla="*/ 0 w 5238172"/>
              <a:gd name="connsiteY4" fmla="*/ 0 h 4497033"/>
              <a:gd name="connsiteX5" fmla="*/ 0 w 5238172"/>
              <a:gd name="connsiteY5" fmla="*/ 4496316 h 4497033"/>
              <a:gd name="connsiteX6" fmla="*/ 2995034 w 5238172"/>
              <a:gd name="connsiteY6" fmla="*/ 4497033 h 4497033"/>
              <a:gd name="connsiteX7" fmla="*/ 2995034 w 5238172"/>
              <a:gd name="connsiteY7" fmla="*/ 4497033 h 4497033"/>
              <a:gd name="connsiteX8" fmla="*/ 2997415 w 5238172"/>
              <a:gd name="connsiteY8" fmla="*/ 4497033 h 4497033"/>
              <a:gd name="connsiteX9" fmla="*/ 5238172 w 5238172"/>
              <a:gd name="connsiteY9" fmla="*/ 2256276 h 4497033"/>
              <a:gd name="connsiteX10" fmla="*/ 2997415 w 5238172"/>
              <a:gd name="connsiteY10" fmla="*/ 15520 h 449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172" h="4497033">
                <a:moveTo>
                  <a:pt x="2997415" y="15520"/>
                </a:moveTo>
                <a:lnTo>
                  <a:pt x="2995034" y="15520"/>
                </a:lnTo>
                <a:lnTo>
                  <a:pt x="2995034" y="15520"/>
                </a:lnTo>
                <a:cubicBezTo>
                  <a:pt x="2911569" y="14880"/>
                  <a:pt x="2828104" y="6844"/>
                  <a:pt x="2744639" y="6204"/>
                </a:cubicBezTo>
                <a:lnTo>
                  <a:pt x="0" y="0"/>
                </a:lnTo>
                <a:lnTo>
                  <a:pt x="0" y="4496316"/>
                </a:lnTo>
                <a:lnTo>
                  <a:pt x="2995034" y="4497033"/>
                </a:lnTo>
                <a:lnTo>
                  <a:pt x="2995034" y="4497033"/>
                </a:lnTo>
                <a:lnTo>
                  <a:pt x="2997415" y="4497033"/>
                </a:lnTo>
                <a:cubicBezTo>
                  <a:pt x="4234713" y="4497033"/>
                  <a:pt x="5238172" y="3493574"/>
                  <a:pt x="5238172" y="2256276"/>
                </a:cubicBezTo>
                <a:cubicBezTo>
                  <a:pt x="5238172" y="1018979"/>
                  <a:pt x="4234713" y="15520"/>
                  <a:pt x="2997415" y="15520"/>
                </a:cubicBez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nb-NO" dirty="0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D5651846-A59A-42C7-AACB-68E8AD132A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300" y="411163"/>
            <a:ext cx="4032250" cy="3960811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dirty="0"/>
          </a:p>
        </p:txBody>
      </p:sp>
      <p:sp>
        <p:nvSpPr>
          <p:cNvPr id="18" name="Plassholder for lysbildenummer 1">
            <a:extLst>
              <a:ext uri="{FF2B5EF4-FFF2-40B4-BE49-F238E27FC236}">
                <a16:creationId xmlns:a16="http://schemas.microsoft.com/office/drawing/2014/main" id="{40368013-0CE2-43A7-B723-1A47ABAF14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BC1BDFEA-F4A8-4E5D-98F4-A1CFD5EEE7A1}"/>
              </a:ext>
            </a:extLst>
          </p:cNvPr>
          <p:cNvCxnSpPr>
            <a:cxnSpLocks/>
          </p:cNvCxnSpPr>
          <p:nvPr userDrawn="1"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82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ont page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>
            <a:extLst>
              <a:ext uri="{FF2B5EF4-FFF2-40B4-BE49-F238E27FC236}">
                <a16:creationId xmlns:a16="http://schemas.microsoft.com/office/drawing/2014/main" id="{0FDB234A-25BE-4ED9-8E5C-E01BC39A9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3" y="843208"/>
            <a:ext cx="4003199" cy="4317664"/>
          </a:xfrm>
          <a:prstGeom prst="rect">
            <a:avLst/>
          </a:prstGeom>
          <a:solidFill>
            <a:schemeClr val="accent1"/>
          </a:solidFill>
        </p:spPr>
        <p:txBody>
          <a:bodyPr lIns="396000" tIns="720000" rIns="540000" anchor="t">
            <a:normAutofit/>
          </a:bodyPr>
          <a:lstStyle>
            <a:lvl1pPr algn="l">
              <a:lnSpc>
                <a:spcPct val="100000"/>
              </a:lnSpc>
              <a:defRPr sz="250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endParaRPr lang="nb-NO" noProof="0" dirty="0"/>
          </a:p>
        </p:txBody>
      </p:sp>
      <p:sp>
        <p:nvSpPr>
          <p:cNvPr id="107" name="Plassholder for bilde 68">
            <a:extLst>
              <a:ext uri="{FF2B5EF4-FFF2-40B4-BE49-F238E27FC236}">
                <a16:creationId xmlns:a16="http://schemas.microsoft.com/office/drawing/2014/main" id="{5F9EABFC-F39B-42BE-AB00-4A42162796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06999" y="843207"/>
            <a:ext cx="5143501" cy="4300289"/>
          </a:xfrm>
          <a:prstGeom prst="rect">
            <a:avLst/>
          </a:prstGeom>
          <a:solidFill>
            <a:schemeClr val="accent1"/>
          </a:solidFill>
        </p:spPr>
        <p:txBody>
          <a:bodyPr wrap="square" lIns="360000" tIns="360000" rIns="360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nb-NO" sz="900" dirty="0" err="1"/>
              <a:t>Click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placeholder and </a:t>
            </a:r>
            <a:r>
              <a:rPr lang="nb-NO" sz="900" dirty="0" err="1"/>
              <a:t>use</a:t>
            </a:r>
            <a:r>
              <a:rPr lang="nb-NO" sz="900" dirty="0"/>
              <a:t> </a:t>
            </a:r>
            <a:r>
              <a:rPr lang="nb-NO" sz="900" dirty="0" err="1"/>
              <a:t>button</a:t>
            </a:r>
            <a:r>
              <a:rPr lang="nb-NO" sz="900" dirty="0"/>
              <a:t> "</a:t>
            </a:r>
            <a:r>
              <a:rPr lang="nb-NO" sz="900" dirty="0" err="1"/>
              <a:t>Insert</a:t>
            </a:r>
            <a:r>
              <a:rPr lang="nb-NO" sz="900" dirty="0"/>
              <a:t> image BrandMaster" to </a:t>
            </a:r>
            <a:r>
              <a:rPr lang="nb-NO" sz="900" dirty="0" err="1"/>
              <a:t>the</a:t>
            </a:r>
            <a:r>
              <a:rPr lang="nb-NO" sz="900" dirty="0"/>
              <a:t> far right </a:t>
            </a:r>
            <a:r>
              <a:rPr lang="nb-NO" sz="900" dirty="0" err="1"/>
              <a:t>on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menu</a:t>
            </a:r>
            <a:r>
              <a:rPr lang="nb-NO" sz="900" dirty="0"/>
              <a:t> "Sett inn/</a:t>
            </a:r>
            <a:r>
              <a:rPr lang="nb-NO" sz="900" dirty="0" err="1"/>
              <a:t>Insert</a:t>
            </a:r>
            <a:r>
              <a:rPr lang="nb-NO" sz="900" dirty="0"/>
              <a:t>/</a:t>
            </a:r>
            <a:r>
              <a:rPr lang="nb-NO" sz="900" dirty="0" err="1"/>
              <a:t>Infoga</a:t>
            </a:r>
            <a:r>
              <a:rPr lang="nb-NO" sz="900" dirty="0"/>
              <a:t>". </a:t>
            </a:r>
            <a:endParaRPr lang="nb-NO" sz="900" noProof="1"/>
          </a:p>
        </p:txBody>
      </p:sp>
      <p:sp>
        <p:nvSpPr>
          <p:cNvPr id="110" name="Subtitle 2">
            <a:extLst>
              <a:ext uri="{FF2B5EF4-FFF2-40B4-BE49-F238E27FC236}">
                <a16:creationId xmlns:a16="http://schemas.microsoft.com/office/drawing/2014/main" id="{E1B6D29B-6F5E-44C0-911C-6F4BB653BB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339830"/>
            <a:ext cx="4002301" cy="1821041"/>
          </a:xfrm>
          <a:prstGeom prst="rect">
            <a:avLst/>
          </a:prstGeom>
        </p:spPr>
        <p:txBody>
          <a:bodyPr lIns="396000" tIns="0" rIns="540000" bIns="54000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2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subtitle</a:t>
            </a:r>
            <a:r>
              <a:rPr lang="nb-NO" noProof="0" dirty="0"/>
              <a:t>, date and presenter</a:t>
            </a:r>
          </a:p>
        </p:txBody>
      </p:sp>
      <p:grpSp>
        <p:nvGrpSpPr>
          <p:cNvPr id="111" name="Gruppe 110">
            <a:extLst>
              <a:ext uri="{FF2B5EF4-FFF2-40B4-BE49-F238E27FC236}">
                <a16:creationId xmlns:a16="http://schemas.microsoft.com/office/drawing/2014/main" id="{65D51732-CDC3-4788-B527-FA9742D603EB}"/>
              </a:ext>
            </a:extLst>
          </p:cNvPr>
          <p:cNvGrpSpPr/>
          <p:nvPr/>
        </p:nvGrpSpPr>
        <p:grpSpPr>
          <a:xfrm>
            <a:off x="-1143002" y="0"/>
            <a:ext cx="372980" cy="1213200"/>
            <a:chOff x="-431132" y="152401"/>
            <a:chExt cx="372980" cy="1213200"/>
          </a:xfrm>
        </p:grpSpPr>
        <p:cxnSp>
          <p:nvCxnSpPr>
            <p:cNvPr id="112" name="Rett linje 111">
              <a:extLst>
                <a:ext uri="{FF2B5EF4-FFF2-40B4-BE49-F238E27FC236}">
                  <a16:creationId xmlns:a16="http://schemas.microsoft.com/office/drawing/2014/main" id="{A35DAAA4-97FE-4121-AEC7-1A262BE3877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44642" y="-34089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tt linje 112">
              <a:extLst>
                <a:ext uri="{FF2B5EF4-FFF2-40B4-BE49-F238E27FC236}">
                  <a16:creationId xmlns:a16="http://schemas.microsoft.com/office/drawing/2014/main" id="{CCF048B8-0393-43A7-9D28-82086BCAE8F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66152" y="1257601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uppe 114">
            <a:extLst>
              <a:ext uri="{FF2B5EF4-FFF2-40B4-BE49-F238E27FC236}">
                <a16:creationId xmlns:a16="http://schemas.microsoft.com/office/drawing/2014/main" id="{41E97E57-5157-4765-A889-FD768F44AD8B}"/>
              </a:ext>
            </a:extLst>
          </p:cNvPr>
          <p:cNvGrpSpPr/>
          <p:nvPr/>
        </p:nvGrpSpPr>
        <p:grpSpPr>
          <a:xfrm>
            <a:off x="0" y="5297788"/>
            <a:ext cx="9144000" cy="180000"/>
            <a:chOff x="0" y="5297788"/>
            <a:chExt cx="9144000" cy="372979"/>
          </a:xfrm>
        </p:grpSpPr>
        <p:cxnSp>
          <p:nvCxnSpPr>
            <p:cNvPr id="116" name="Rett linje 115">
              <a:extLst>
                <a:ext uri="{FF2B5EF4-FFF2-40B4-BE49-F238E27FC236}">
                  <a16:creationId xmlns:a16="http://schemas.microsoft.com/office/drawing/2014/main" id="{CB4EC828-AA64-4B3B-BA7F-3939F0DDCC1D}"/>
                </a:ext>
              </a:extLst>
            </p:cNvPr>
            <p:cNvCxnSpPr/>
            <p:nvPr/>
          </p:nvCxnSpPr>
          <p:spPr>
            <a:xfrm>
              <a:off x="9144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Rett linje 116">
              <a:extLst>
                <a:ext uri="{FF2B5EF4-FFF2-40B4-BE49-F238E27FC236}">
                  <a16:creationId xmlns:a16="http://schemas.microsoft.com/office/drawing/2014/main" id="{FC708BC3-AF6A-4C2A-A040-E7D2584F5679}"/>
                </a:ext>
              </a:extLst>
            </p:cNvPr>
            <p:cNvCxnSpPr/>
            <p:nvPr/>
          </p:nvCxnSpPr>
          <p:spPr>
            <a:xfrm>
              <a:off x="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Rett linje 117">
              <a:extLst>
                <a:ext uri="{FF2B5EF4-FFF2-40B4-BE49-F238E27FC236}">
                  <a16:creationId xmlns:a16="http://schemas.microsoft.com/office/drawing/2014/main" id="{6116CDD8-8FA0-499C-8024-98736A2A45BE}"/>
                </a:ext>
              </a:extLst>
            </p:cNvPr>
            <p:cNvCxnSpPr/>
            <p:nvPr/>
          </p:nvCxnSpPr>
          <p:spPr>
            <a:xfrm>
              <a:off x="4572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tt linje 118">
              <a:extLst>
                <a:ext uri="{FF2B5EF4-FFF2-40B4-BE49-F238E27FC236}">
                  <a16:creationId xmlns:a16="http://schemas.microsoft.com/office/drawing/2014/main" id="{F87D2C52-DF01-487F-94E1-3B4808498D4C}"/>
                </a:ext>
              </a:extLst>
            </p:cNvPr>
            <p:cNvCxnSpPr/>
            <p:nvPr/>
          </p:nvCxnSpPr>
          <p:spPr>
            <a:xfrm>
              <a:off x="6858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ett linje 119">
              <a:extLst>
                <a:ext uri="{FF2B5EF4-FFF2-40B4-BE49-F238E27FC236}">
                  <a16:creationId xmlns:a16="http://schemas.microsoft.com/office/drawing/2014/main" id="{D23653C0-3C9E-4DC9-9B20-7CB67F5F9553}"/>
                </a:ext>
              </a:extLst>
            </p:cNvPr>
            <p:cNvCxnSpPr/>
            <p:nvPr/>
          </p:nvCxnSpPr>
          <p:spPr>
            <a:xfrm>
              <a:off x="2286000" y="5297788"/>
              <a:ext cx="0" cy="372979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Rett linje 120">
              <a:extLst>
                <a:ext uri="{FF2B5EF4-FFF2-40B4-BE49-F238E27FC236}">
                  <a16:creationId xmlns:a16="http://schemas.microsoft.com/office/drawing/2014/main" id="{2BD9608F-579A-4E69-946E-738146576D95}"/>
                </a:ext>
              </a:extLst>
            </p:cNvPr>
            <p:cNvCxnSpPr/>
            <p:nvPr/>
          </p:nvCxnSpPr>
          <p:spPr>
            <a:xfrm>
              <a:off x="8001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Rett linje 121">
              <a:extLst>
                <a:ext uri="{FF2B5EF4-FFF2-40B4-BE49-F238E27FC236}">
                  <a16:creationId xmlns:a16="http://schemas.microsoft.com/office/drawing/2014/main" id="{7C61F4DE-2E50-462D-A392-B853CA21D799}"/>
                </a:ext>
              </a:extLst>
            </p:cNvPr>
            <p:cNvCxnSpPr/>
            <p:nvPr/>
          </p:nvCxnSpPr>
          <p:spPr>
            <a:xfrm>
              <a:off x="5715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ett linje 122">
              <a:extLst>
                <a:ext uri="{FF2B5EF4-FFF2-40B4-BE49-F238E27FC236}">
                  <a16:creationId xmlns:a16="http://schemas.microsoft.com/office/drawing/2014/main" id="{C04DF60F-3682-4D29-A6CE-7D6AAA8FA5CC}"/>
                </a:ext>
              </a:extLst>
            </p:cNvPr>
            <p:cNvCxnSpPr/>
            <p:nvPr/>
          </p:nvCxnSpPr>
          <p:spPr>
            <a:xfrm>
              <a:off x="3429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ett linje 123">
              <a:extLst>
                <a:ext uri="{FF2B5EF4-FFF2-40B4-BE49-F238E27FC236}">
                  <a16:creationId xmlns:a16="http://schemas.microsoft.com/office/drawing/2014/main" id="{E042CA0E-47DC-47FC-897F-70F70BFB366F}"/>
                </a:ext>
              </a:extLst>
            </p:cNvPr>
            <p:cNvCxnSpPr/>
            <p:nvPr/>
          </p:nvCxnSpPr>
          <p:spPr>
            <a:xfrm>
              <a:off x="1143000" y="5297788"/>
              <a:ext cx="0" cy="21600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tt linje 124">
              <a:extLst>
                <a:ext uri="{FF2B5EF4-FFF2-40B4-BE49-F238E27FC236}">
                  <a16:creationId xmlns:a16="http://schemas.microsoft.com/office/drawing/2014/main" id="{3863232C-D53F-48D6-A0E7-CC9B4C60E264}"/>
                </a:ext>
              </a:extLst>
            </p:cNvPr>
            <p:cNvCxnSpPr/>
            <p:nvPr/>
          </p:nvCxnSpPr>
          <p:spPr>
            <a:xfrm>
              <a:off x="8572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tt linje 125">
              <a:extLst>
                <a:ext uri="{FF2B5EF4-FFF2-40B4-BE49-F238E27FC236}">
                  <a16:creationId xmlns:a16="http://schemas.microsoft.com/office/drawing/2014/main" id="{6275ADF1-B804-49A7-96BE-70D8AFECB88C}"/>
                </a:ext>
              </a:extLst>
            </p:cNvPr>
            <p:cNvCxnSpPr/>
            <p:nvPr/>
          </p:nvCxnSpPr>
          <p:spPr>
            <a:xfrm>
              <a:off x="7429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126">
              <a:extLst>
                <a:ext uri="{FF2B5EF4-FFF2-40B4-BE49-F238E27FC236}">
                  <a16:creationId xmlns:a16="http://schemas.microsoft.com/office/drawing/2014/main" id="{6A12681A-6F23-4F31-ACA4-1A2E0006D537}"/>
                </a:ext>
              </a:extLst>
            </p:cNvPr>
            <p:cNvCxnSpPr/>
            <p:nvPr/>
          </p:nvCxnSpPr>
          <p:spPr>
            <a:xfrm>
              <a:off x="6286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Rett linje 127">
              <a:extLst>
                <a:ext uri="{FF2B5EF4-FFF2-40B4-BE49-F238E27FC236}">
                  <a16:creationId xmlns:a16="http://schemas.microsoft.com/office/drawing/2014/main" id="{6CC3DE73-64F8-4D3E-B3A9-935C5F8AA878}"/>
                </a:ext>
              </a:extLst>
            </p:cNvPr>
            <p:cNvCxnSpPr/>
            <p:nvPr/>
          </p:nvCxnSpPr>
          <p:spPr>
            <a:xfrm>
              <a:off x="5143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Rett linje 128">
              <a:extLst>
                <a:ext uri="{FF2B5EF4-FFF2-40B4-BE49-F238E27FC236}">
                  <a16:creationId xmlns:a16="http://schemas.microsoft.com/office/drawing/2014/main" id="{FAC273D9-8153-4188-B7CA-F30670E78B13}"/>
                </a:ext>
              </a:extLst>
            </p:cNvPr>
            <p:cNvCxnSpPr/>
            <p:nvPr/>
          </p:nvCxnSpPr>
          <p:spPr>
            <a:xfrm>
              <a:off x="4000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ett linje 129">
              <a:extLst>
                <a:ext uri="{FF2B5EF4-FFF2-40B4-BE49-F238E27FC236}">
                  <a16:creationId xmlns:a16="http://schemas.microsoft.com/office/drawing/2014/main" id="{916C3980-C8A1-45C7-AA35-A88DD771F2A1}"/>
                </a:ext>
              </a:extLst>
            </p:cNvPr>
            <p:cNvCxnSpPr/>
            <p:nvPr/>
          </p:nvCxnSpPr>
          <p:spPr>
            <a:xfrm>
              <a:off x="2857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ett linje 130">
              <a:extLst>
                <a:ext uri="{FF2B5EF4-FFF2-40B4-BE49-F238E27FC236}">
                  <a16:creationId xmlns:a16="http://schemas.microsoft.com/office/drawing/2014/main" id="{E99AC163-1D5E-4BFA-BE31-B64B3B6121BF}"/>
                </a:ext>
              </a:extLst>
            </p:cNvPr>
            <p:cNvCxnSpPr/>
            <p:nvPr/>
          </p:nvCxnSpPr>
          <p:spPr>
            <a:xfrm>
              <a:off x="1714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tt linje 131">
              <a:extLst>
                <a:ext uri="{FF2B5EF4-FFF2-40B4-BE49-F238E27FC236}">
                  <a16:creationId xmlns:a16="http://schemas.microsoft.com/office/drawing/2014/main" id="{E1A62F24-69EB-4117-B6FE-6407220526C9}"/>
                </a:ext>
              </a:extLst>
            </p:cNvPr>
            <p:cNvCxnSpPr/>
            <p:nvPr/>
          </p:nvCxnSpPr>
          <p:spPr>
            <a:xfrm>
              <a:off x="571500" y="5297788"/>
              <a:ext cx="0" cy="180000"/>
            </a:xfrm>
            <a:prstGeom prst="line">
              <a:avLst/>
            </a:prstGeom>
            <a:ln w="3175"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7">
            <a:extLst>
              <a:ext uri="{FF2B5EF4-FFF2-40B4-BE49-F238E27FC236}">
                <a16:creationId xmlns:a16="http://schemas.microsoft.com/office/drawing/2014/main" id="{2720D104-076B-4179-BA3D-5C2CC88821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21469"/>
            <a:ext cx="1645920" cy="239406"/>
          </a:xfrm>
          <a:prstGeom prst="rect">
            <a:avLst/>
          </a:prstGeom>
        </p:spPr>
      </p:pic>
      <p:sp>
        <p:nvSpPr>
          <p:cNvPr id="27" name="TextBox 7">
            <a:extLst>
              <a:ext uri="{FF2B5EF4-FFF2-40B4-BE49-F238E27FC236}">
                <a16:creationId xmlns:a16="http://schemas.microsoft.com/office/drawing/2014/main" id="{D3BACD19-54AB-4A02-98B7-DEE274900E4B}"/>
              </a:ext>
            </a:extLst>
          </p:cNvPr>
          <p:cNvSpPr txBox="1"/>
          <p:nvPr userDrawn="1"/>
        </p:nvSpPr>
        <p:spPr>
          <a:xfrm>
            <a:off x="0" y="-287722"/>
            <a:ext cx="1919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Front page - imagee right</a:t>
            </a:r>
            <a:endParaRPr lang="nb-NO" sz="800" b="1" noProof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4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- setup 1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bilde 37">
            <a:extLst>
              <a:ext uri="{FF2B5EF4-FFF2-40B4-BE49-F238E27FC236}">
                <a16:creationId xmlns:a16="http://schemas.microsoft.com/office/drawing/2014/main" id="{F730DD19-D147-8749-9D91-DD7544913B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5900" y="195263"/>
            <a:ext cx="8712199" cy="2232025"/>
          </a:xfrm>
          <a:prstGeom prst="rect">
            <a:avLst/>
          </a:prstGeom>
          <a:solidFill>
            <a:schemeClr val="accent1"/>
          </a:solidFill>
        </p:spPr>
        <p:txBody>
          <a:bodyPr wrap="square" lIns="1800000" tIns="1080000" rIns="1800000" bIns="360000" anchor="ctr" anchorCtr="0">
            <a:noAutofit/>
          </a:bodyPr>
          <a:lstStyle>
            <a:lvl1pPr marL="0" indent="0" algn="ctr">
              <a:buNone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nb-NO" sz="900" dirty="0" err="1"/>
              <a:t>Click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placeholder and </a:t>
            </a:r>
            <a:r>
              <a:rPr lang="nb-NO" sz="900" dirty="0" err="1"/>
              <a:t>use</a:t>
            </a:r>
            <a:r>
              <a:rPr lang="nb-NO" sz="900" dirty="0"/>
              <a:t> </a:t>
            </a:r>
            <a:r>
              <a:rPr lang="nb-NO" sz="900" dirty="0" err="1"/>
              <a:t>button</a:t>
            </a:r>
            <a:r>
              <a:rPr lang="nb-NO" sz="900" dirty="0"/>
              <a:t> "</a:t>
            </a:r>
            <a:r>
              <a:rPr lang="nb-NO" sz="900" dirty="0" err="1"/>
              <a:t>Insert</a:t>
            </a:r>
            <a:r>
              <a:rPr lang="nb-NO" sz="900" dirty="0"/>
              <a:t> image BrandMaster" to </a:t>
            </a:r>
            <a:r>
              <a:rPr lang="nb-NO" sz="900" dirty="0" err="1"/>
              <a:t>the</a:t>
            </a:r>
            <a:r>
              <a:rPr lang="nb-NO" sz="900" dirty="0"/>
              <a:t> far right </a:t>
            </a:r>
            <a:r>
              <a:rPr lang="nb-NO" sz="900" dirty="0" err="1"/>
              <a:t>on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menu</a:t>
            </a:r>
            <a:r>
              <a:rPr lang="nb-NO" sz="900" dirty="0"/>
              <a:t> "Sett inn/</a:t>
            </a:r>
            <a:r>
              <a:rPr lang="nb-NO" sz="900" dirty="0" err="1"/>
              <a:t>Insert</a:t>
            </a:r>
            <a:r>
              <a:rPr lang="nb-NO" sz="900" dirty="0"/>
              <a:t>/</a:t>
            </a:r>
            <a:r>
              <a:rPr lang="nb-NO" sz="900" dirty="0" err="1"/>
              <a:t>Infoga</a:t>
            </a:r>
            <a:r>
              <a:rPr lang="nb-NO" sz="900" dirty="0"/>
              <a:t>". </a:t>
            </a:r>
            <a:endParaRPr lang="nb-NO" sz="900" noProof="1"/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6AB49929-9299-194A-9BE2-7462CE651148}"/>
              </a:ext>
            </a:extLst>
          </p:cNvPr>
          <p:cNvSpPr txBox="1"/>
          <p:nvPr/>
        </p:nvSpPr>
        <p:spPr>
          <a:xfrm>
            <a:off x="0" y="-287722"/>
            <a:ext cx="1919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Agendaslide – setup 1 beige</a:t>
            </a:r>
            <a:endParaRPr lang="nb-NO" sz="800" b="1" noProof="1">
              <a:solidFill>
                <a:schemeClr val="tx1"/>
              </a:solidFill>
            </a:endParaRPr>
          </a:p>
        </p:txBody>
      </p:sp>
      <p:sp>
        <p:nvSpPr>
          <p:cNvPr id="19" name="Punkt 3">
            <a:extLst>
              <a:ext uri="{FF2B5EF4-FFF2-40B4-BE49-F238E27FC236}">
                <a16:creationId xmlns:a16="http://schemas.microsoft.com/office/drawing/2014/main" id="{0BDDDD5F-B39B-44CB-8590-41061AF520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364" y="3200401"/>
            <a:ext cx="2382128" cy="969350"/>
          </a:xfrm>
          <a:solidFill>
            <a:schemeClr val="bg1"/>
          </a:solidFill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18" name="Punkt 2">
            <a:extLst>
              <a:ext uri="{FF2B5EF4-FFF2-40B4-BE49-F238E27FC236}">
                <a16:creationId xmlns:a16="http://schemas.microsoft.com/office/drawing/2014/main" id="{BE7EBC6D-0869-4A2B-A2B3-92895F79D3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1969" y="3200401"/>
            <a:ext cx="2382128" cy="969350"/>
          </a:xfrm>
          <a:solidFill>
            <a:schemeClr val="bg1"/>
          </a:solidFill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6" name="Punkt 1">
            <a:extLst>
              <a:ext uri="{FF2B5EF4-FFF2-40B4-BE49-F238E27FC236}">
                <a16:creationId xmlns:a16="http://schemas.microsoft.com/office/drawing/2014/main" id="{71A44963-E7DC-42AE-B07F-24E15E6631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1800" y="3200400"/>
            <a:ext cx="2382838" cy="96996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15" name="Sirkel 3">
            <a:extLst>
              <a:ext uri="{FF2B5EF4-FFF2-40B4-BE49-F238E27FC236}">
                <a16:creationId xmlns:a16="http://schemas.microsoft.com/office/drawing/2014/main" id="{BC59C7B9-8BC7-46C7-8E41-F2EEB96BED55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7031488" y="1886515"/>
            <a:ext cx="1112223" cy="111222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12" name="Sirkel 2">
            <a:extLst>
              <a:ext uri="{FF2B5EF4-FFF2-40B4-BE49-F238E27FC236}">
                <a16:creationId xmlns:a16="http://schemas.microsoft.com/office/drawing/2014/main" id="{94559044-034B-48A0-940E-492DC3DB6505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4061637" y="1896040"/>
            <a:ext cx="1112223" cy="111222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13" name="Sirkel 1">
            <a:extLst>
              <a:ext uri="{FF2B5EF4-FFF2-40B4-BE49-F238E27FC236}">
                <a16:creationId xmlns:a16="http://schemas.microsoft.com/office/drawing/2014/main" id="{C710D693-00AD-4A48-AC9C-A2CF013D61EC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1082356" y="1886515"/>
            <a:ext cx="1112223" cy="1112223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B7A2D2C-059E-4DDE-AEC4-04F5E238E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202" y="411163"/>
            <a:ext cx="8261593" cy="606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r>
              <a:rPr lang="nb-NO" noProof="0" dirty="0"/>
              <a:t> to </a:t>
            </a:r>
            <a:r>
              <a:rPr lang="nb-NO" noProof="0" dirty="0" err="1"/>
              <a:t>white</a:t>
            </a:r>
            <a:r>
              <a:rPr lang="nb-NO" noProof="0" dirty="0"/>
              <a:t> </a:t>
            </a:r>
            <a:r>
              <a:rPr lang="nb-NO" noProof="0" dirty="0" err="1"/>
              <a:t>if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image is </a:t>
            </a:r>
            <a:r>
              <a:rPr lang="nb-NO" noProof="0" dirty="0" err="1"/>
              <a:t>dark</a:t>
            </a:r>
            <a:endParaRPr lang="en-US" dirty="0"/>
          </a:p>
        </p:txBody>
      </p:sp>
      <p:sp>
        <p:nvSpPr>
          <p:cNvPr id="16" name="Plassholder for lysbildenummer 1">
            <a:extLst>
              <a:ext uri="{FF2B5EF4-FFF2-40B4-BE49-F238E27FC236}">
                <a16:creationId xmlns:a16="http://schemas.microsoft.com/office/drawing/2014/main" id="{702F1174-99B9-488E-B546-102871566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7787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36" userDrawn="1">
          <p15:clr>
            <a:srgbClr val="FBAE40"/>
          </p15:clr>
        </p15:guide>
        <p15:guide id="3" pos="562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– setup 2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7">
            <a:extLst>
              <a:ext uri="{FF2B5EF4-FFF2-40B4-BE49-F238E27FC236}">
                <a16:creationId xmlns:a16="http://schemas.microsoft.com/office/drawing/2014/main" id="{6AB49929-9299-194A-9BE2-7462CE651148}"/>
              </a:ext>
            </a:extLst>
          </p:cNvPr>
          <p:cNvSpPr txBox="1"/>
          <p:nvPr/>
        </p:nvSpPr>
        <p:spPr>
          <a:xfrm>
            <a:off x="0" y="-287722"/>
            <a:ext cx="1919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Agendaslide – setup 2 green</a:t>
            </a:r>
            <a:endParaRPr lang="nb-NO" sz="800" b="1" noProof="1">
              <a:solidFill>
                <a:schemeClr val="tx1"/>
              </a:solidFill>
            </a:endParaRPr>
          </a:p>
        </p:txBody>
      </p:sp>
      <p:sp>
        <p:nvSpPr>
          <p:cNvPr id="14" name="Plassholder for bilde 37">
            <a:extLst>
              <a:ext uri="{FF2B5EF4-FFF2-40B4-BE49-F238E27FC236}">
                <a16:creationId xmlns:a16="http://schemas.microsoft.com/office/drawing/2014/main" id="{F37B8D1F-4F30-4044-9F7F-D2A3F0DC2A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5900" y="195263"/>
            <a:ext cx="8712199" cy="2232025"/>
          </a:xfrm>
          <a:prstGeom prst="rect">
            <a:avLst/>
          </a:prstGeom>
          <a:solidFill>
            <a:schemeClr val="accent3"/>
          </a:solidFill>
        </p:spPr>
        <p:txBody>
          <a:bodyPr wrap="square" lIns="1800000" tIns="1080000" rIns="1800000" bIns="360000" anchor="ctr" anchorCtr="0">
            <a:noAutofit/>
          </a:bodyPr>
          <a:lstStyle>
            <a:lvl1pPr marL="0" indent="0" algn="ctr">
              <a:buNone/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nb-NO" sz="900" dirty="0" err="1"/>
              <a:t>Click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placeholder and </a:t>
            </a:r>
            <a:r>
              <a:rPr lang="nb-NO" sz="900" dirty="0" err="1"/>
              <a:t>use</a:t>
            </a:r>
            <a:r>
              <a:rPr lang="nb-NO" sz="900" dirty="0"/>
              <a:t> </a:t>
            </a:r>
            <a:r>
              <a:rPr lang="nb-NO" sz="900" dirty="0" err="1"/>
              <a:t>button</a:t>
            </a:r>
            <a:r>
              <a:rPr lang="nb-NO" sz="900" dirty="0"/>
              <a:t> "</a:t>
            </a:r>
            <a:r>
              <a:rPr lang="nb-NO" sz="900" dirty="0" err="1"/>
              <a:t>Insert</a:t>
            </a:r>
            <a:r>
              <a:rPr lang="nb-NO" sz="900" dirty="0"/>
              <a:t> image BrandMaster" to </a:t>
            </a:r>
            <a:r>
              <a:rPr lang="nb-NO" sz="900" dirty="0" err="1"/>
              <a:t>the</a:t>
            </a:r>
            <a:r>
              <a:rPr lang="nb-NO" sz="900" dirty="0"/>
              <a:t> far right </a:t>
            </a:r>
            <a:r>
              <a:rPr lang="nb-NO" sz="900" dirty="0" err="1"/>
              <a:t>on</a:t>
            </a:r>
            <a:r>
              <a:rPr lang="nb-NO" sz="900" dirty="0"/>
              <a:t>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menu</a:t>
            </a:r>
            <a:r>
              <a:rPr lang="nb-NO" sz="900" dirty="0"/>
              <a:t> "Sett inn/</a:t>
            </a:r>
            <a:r>
              <a:rPr lang="nb-NO" sz="900" dirty="0" err="1"/>
              <a:t>Insert</a:t>
            </a:r>
            <a:r>
              <a:rPr lang="nb-NO" sz="900" dirty="0"/>
              <a:t>/</a:t>
            </a:r>
            <a:r>
              <a:rPr lang="nb-NO" sz="900" dirty="0" err="1"/>
              <a:t>Infoga</a:t>
            </a:r>
            <a:r>
              <a:rPr lang="nb-NO" sz="900" dirty="0"/>
              <a:t>". </a:t>
            </a:r>
            <a:endParaRPr lang="nb-NO" sz="900" noProof="1"/>
          </a:p>
        </p:txBody>
      </p:sp>
      <p:sp>
        <p:nvSpPr>
          <p:cNvPr id="16" name="Punkt 3">
            <a:extLst>
              <a:ext uri="{FF2B5EF4-FFF2-40B4-BE49-F238E27FC236}">
                <a16:creationId xmlns:a16="http://schemas.microsoft.com/office/drawing/2014/main" id="{F1F8823C-93FF-4758-BB96-24DE181303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364" y="3200401"/>
            <a:ext cx="2382128" cy="969350"/>
          </a:xfrm>
          <a:solidFill>
            <a:schemeClr val="bg1"/>
          </a:solidFill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17" name="Punkt 2">
            <a:extLst>
              <a:ext uri="{FF2B5EF4-FFF2-40B4-BE49-F238E27FC236}">
                <a16:creationId xmlns:a16="http://schemas.microsoft.com/office/drawing/2014/main" id="{F7B2E6F3-64B2-4274-92F9-1280211972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21969" y="3200401"/>
            <a:ext cx="2382128" cy="969350"/>
          </a:xfrm>
          <a:solidFill>
            <a:schemeClr val="bg1"/>
          </a:solidFill>
        </p:spPr>
        <p:txBody>
          <a:bodyPr lIns="0" rIns="0" anchor="t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err="1"/>
              <a:t>Add</a:t>
            </a:r>
            <a:r>
              <a:rPr lang="sv-SE"/>
              <a:t> text</a:t>
            </a:r>
          </a:p>
        </p:txBody>
      </p:sp>
      <p:sp>
        <p:nvSpPr>
          <p:cNvPr id="18" name="Punkt 1">
            <a:extLst>
              <a:ext uri="{FF2B5EF4-FFF2-40B4-BE49-F238E27FC236}">
                <a16:creationId xmlns:a16="http://schemas.microsoft.com/office/drawing/2014/main" id="{A9B588D6-7239-4D48-9CB4-6C168D8855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1800" y="3200400"/>
            <a:ext cx="2382838" cy="96996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23" name="Sirkel 3">
            <a:extLst>
              <a:ext uri="{FF2B5EF4-FFF2-40B4-BE49-F238E27FC236}">
                <a16:creationId xmlns:a16="http://schemas.microsoft.com/office/drawing/2014/main" id="{32213BE4-A660-4383-920D-8F64F2293BC3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7031488" y="1886515"/>
            <a:ext cx="1112223" cy="1112223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24" name="Sirkel 2">
            <a:extLst>
              <a:ext uri="{FF2B5EF4-FFF2-40B4-BE49-F238E27FC236}">
                <a16:creationId xmlns:a16="http://schemas.microsoft.com/office/drawing/2014/main" id="{B826BDE6-30A9-4A1F-89A7-5527F1D9616F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4061637" y="1896040"/>
            <a:ext cx="1112223" cy="1112223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6" name="Sirkel 1">
            <a:extLst>
              <a:ext uri="{FF2B5EF4-FFF2-40B4-BE49-F238E27FC236}">
                <a16:creationId xmlns:a16="http://schemas.microsoft.com/office/drawing/2014/main" id="{AAD1D55E-971F-458E-8748-DA975481DD31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1082356" y="1886515"/>
            <a:ext cx="1112223" cy="1112223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#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92E4814-A0C2-4143-ABAA-2EF79D250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202" y="411163"/>
            <a:ext cx="8261593" cy="606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change</a:t>
            </a:r>
            <a:r>
              <a:rPr lang="nb-NO" noProof="0" dirty="0"/>
              <a:t> </a:t>
            </a:r>
            <a:r>
              <a:rPr lang="nb-NO" noProof="0" dirty="0" err="1"/>
              <a:t>color</a:t>
            </a:r>
            <a:r>
              <a:rPr lang="nb-NO" noProof="0" dirty="0"/>
              <a:t> to </a:t>
            </a:r>
            <a:r>
              <a:rPr lang="nb-NO" noProof="0" dirty="0" err="1"/>
              <a:t>white</a:t>
            </a:r>
            <a:r>
              <a:rPr lang="nb-NO" noProof="0" dirty="0"/>
              <a:t> </a:t>
            </a:r>
            <a:r>
              <a:rPr lang="nb-NO" noProof="0" dirty="0" err="1"/>
              <a:t>if</a:t>
            </a:r>
            <a:r>
              <a:rPr lang="nb-NO" noProof="0" dirty="0"/>
              <a:t> </a:t>
            </a:r>
            <a:r>
              <a:rPr lang="nb-NO" noProof="0" dirty="0" err="1"/>
              <a:t>the</a:t>
            </a:r>
            <a:r>
              <a:rPr lang="nb-NO" noProof="0" dirty="0"/>
              <a:t> image is </a:t>
            </a:r>
            <a:r>
              <a:rPr lang="nb-NO" noProof="0" dirty="0" err="1"/>
              <a:t>dark</a:t>
            </a:r>
            <a:endParaRPr lang="en-US" dirty="0"/>
          </a:p>
        </p:txBody>
      </p:sp>
      <p:sp>
        <p:nvSpPr>
          <p:cNvPr id="29" name="Plassholder for lysbildenummer 1">
            <a:extLst>
              <a:ext uri="{FF2B5EF4-FFF2-40B4-BE49-F238E27FC236}">
                <a16:creationId xmlns:a16="http://schemas.microsoft.com/office/drawing/2014/main" id="{8227EE1D-0697-46D1-9BF6-7D14D015BC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37227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– setup 3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unkt 1">
            <a:extLst>
              <a:ext uri="{FF2B5EF4-FFF2-40B4-BE49-F238E27FC236}">
                <a16:creationId xmlns:a16="http://schemas.microsoft.com/office/drawing/2014/main" id="{43E5F044-9FEE-41D9-9EF6-8445F363E46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32765" y="2486415"/>
            <a:ext cx="3567073" cy="928800"/>
          </a:xfrm>
          <a:solidFill>
            <a:schemeClr val="accent1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62D837F8-1F4F-6E4E-90FD-997685D05A81}"/>
              </a:ext>
            </a:extLst>
          </p:cNvPr>
          <p:cNvSpPr txBox="1"/>
          <p:nvPr/>
        </p:nvSpPr>
        <p:spPr>
          <a:xfrm>
            <a:off x="0" y="-287722"/>
            <a:ext cx="1862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Agendaslide – setup 3 beige</a:t>
            </a:r>
            <a:endParaRPr lang="nb-NO" sz="800" b="1" noProof="1">
              <a:solidFill>
                <a:schemeClr val="tx1"/>
              </a:solidFill>
            </a:endParaRPr>
          </a:p>
        </p:txBody>
      </p:sp>
      <p:sp>
        <p:nvSpPr>
          <p:cNvPr id="13" name="Punkt 4">
            <a:extLst>
              <a:ext uri="{FF2B5EF4-FFF2-40B4-BE49-F238E27FC236}">
                <a16:creationId xmlns:a16="http://schemas.microsoft.com/office/drawing/2014/main" id="{AA74F258-F8C7-4A52-9BB5-7431DB4DEA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4570" y="1214323"/>
            <a:ext cx="3519955" cy="928800"/>
          </a:xfrm>
          <a:solidFill>
            <a:schemeClr val="accent1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6" name="Sirkel 4">
            <a:extLst>
              <a:ext uri="{FF2B5EF4-FFF2-40B4-BE49-F238E27FC236}">
                <a16:creationId xmlns:a16="http://schemas.microsoft.com/office/drawing/2014/main" id="{C2B2FC8F-D3D9-4FD8-BAAF-C0BFF22E6932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4679951" y="2486415"/>
            <a:ext cx="928800" cy="9288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39" name="Punkt 2">
            <a:extLst>
              <a:ext uri="{FF2B5EF4-FFF2-40B4-BE49-F238E27FC236}">
                <a16:creationId xmlns:a16="http://schemas.microsoft.com/office/drawing/2014/main" id="{D22A9800-9791-6B4F-88E0-3B2645E92D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2765" y="1214323"/>
            <a:ext cx="3564037" cy="928800"/>
          </a:xfrm>
          <a:solidFill>
            <a:schemeClr val="accent1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45" name="Punkt 3">
            <a:extLst>
              <a:ext uri="{FF2B5EF4-FFF2-40B4-BE49-F238E27FC236}">
                <a16:creationId xmlns:a16="http://schemas.microsoft.com/office/drawing/2014/main" id="{80BBA60E-4A74-334A-AE74-3581A72383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4570" y="2490673"/>
            <a:ext cx="3529481" cy="928800"/>
          </a:xfrm>
          <a:solidFill>
            <a:schemeClr val="accent1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8" name="Sirkel 3">
            <a:extLst>
              <a:ext uri="{FF2B5EF4-FFF2-40B4-BE49-F238E27FC236}">
                <a16:creationId xmlns:a16="http://schemas.microsoft.com/office/drawing/2014/main" id="{AE867430-55E1-42F5-BA77-8049FA7359BD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441325" y="2490673"/>
            <a:ext cx="928800" cy="9288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14" name="Sirkel 2">
            <a:extLst>
              <a:ext uri="{FF2B5EF4-FFF2-40B4-BE49-F238E27FC236}">
                <a16:creationId xmlns:a16="http://schemas.microsoft.com/office/drawing/2014/main" id="{673884C8-07EC-449C-BD35-0D20232E69E3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4689475" y="1214323"/>
            <a:ext cx="928800" cy="9288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17" name="Sirkel 1">
            <a:extLst>
              <a:ext uri="{FF2B5EF4-FFF2-40B4-BE49-F238E27FC236}">
                <a16:creationId xmlns:a16="http://schemas.microsoft.com/office/drawing/2014/main" id="{29449F7D-8B18-4021-949D-82256DF018AD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447198" y="1214323"/>
            <a:ext cx="928800" cy="928800"/>
          </a:xfrm>
          <a:prstGeom prst="ellipse">
            <a:avLst/>
          </a:prstGeo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416286"/>
            <a:ext cx="8280400" cy="606600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endParaRPr lang="en-US" dirty="0"/>
          </a:p>
        </p:txBody>
      </p:sp>
      <p:sp>
        <p:nvSpPr>
          <p:cNvPr id="22" name="Plassholder for lysbildenummer 1">
            <a:extLst>
              <a:ext uri="{FF2B5EF4-FFF2-40B4-BE49-F238E27FC236}">
                <a16:creationId xmlns:a16="http://schemas.microsoft.com/office/drawing/2014/main" id="{924DC4B7-5963-40AD-AF86-5B68CE8A3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0598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– setup 4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416286"/>
            <a:ext cx="8280400" cy="606600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62D837F8-1F4F-6E4E-90FD-997685D05A81}"/>
              </a:ext>
            </a:extLst>
          </p:cNvPr>
          <p:cNvSpPr txBox="1"/>
          <p:nvPr/>
        </p:nvSpPr>
        <p:spPr>
          <a:xfrm>
            <a:off x="-1" y="-287722"/>
            <a:ext cx="27940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Agendaslide – setup 4 green</a:t>
            </a:r>
            <a:endParaRPr lang="nb-NO" sz="800" b="1" noProof="1">
              <a:solidFill>
                <a:schemeClr val="tx1"/>
              </a:solidFill>
            </a:endParaRPr>
          </a:p>
        </p:txBody>
      </p:sp>
      <p:sp>
        <p:nvSpPr>
          <p:cNvPr id="32" name="Plassholder for lysbildenummer 1">
            <a:extLst>
              <a:ext uri="{FF2B5EF4-FFF2-40B4-BE49-F238E27FC236}">
                <a16:creationId xmlns:a16="http://schemas.microsoft.com/office/drawing/2014/main" id="{ACC391BC-E2F6-4B4F-ADA2-A727BAA91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Punkt 1">
            <a:extLst>
              <a:ext uri="{FF2B5EF4-FFF2-40B4-BE49-F238E27FC236}">
                <a16:creationId xmlns:a16="http://schemas.microsoft.com/office/drawing/2014/main" id="{D730352F-2802-4889-A634-1D30F97D822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32765" y="2486415"/>
            <a:ext cx="3567073" cy="928800"/>
          </a:xfrm>
          <a:solidFill>
            <a:schemeClr val="accent3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4" name="Punkt 4">
            <a:extLst>
              <a:ext uri="{FF2B5EF4-FFF2-40B4-BE49-F238E27FC236}">
                <a16:creationId xmlns:a16="http://schemas.microsoft.com/office/drawing/2014/main" id="{DCA91BBF-9BBD-49DD-88D3-398386F260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4570" y="1214323"/>
            <a:ext cx="3519955" cy="928800"/>
          </a:xfrm>
          <a:solidFill>
            <a:schemeClr val="accent3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5" name="Sirkel 4">
            <a:extLst>
              <a:ext uri="{FF2B5EF4-FFF2-40B4-BE49-F238E27FC236}">
                <a16:creationId xmlns:a16="http://schemas.microsoft.com/office/drawing/2014/main" id="{701DD511-D945-435A-AA75-995E7668358E}"/>
              </a:ext>
            </a:extLst>
          </p:cNvPr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4679951" y="2486415"/>
            <a:ext cx="928800" cy="9288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16" name="Punkt 2">
            <a:extLst>
              <a:ext uri="{FF2B5EF4-FFF2-40B4-BE49-F238E27FC236}">
                <a16:creationId xmlns:a16="http://schemas.microsoft.com/office/drawing/2014/main" id="{1E3C9422-A7A2-4F6F-80A3-81E668EA8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2765" y="1214323"/>
            <a:ext cx="3564037" cy="928800"/>
          </a:xfrm>
          <a:solidFill>
            <a:schemeClr val="accent3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7" name="Punkt 3">
            <a:extLst>
              <a:ext uri="{FF2B5EF4-FFF2-40B4-BE49-F238E27FC236}">
                <a16:creationId xmlns:a16="http://schemas.microsoft.com/office/drawing/2014/main" id="{F994A1BB-885A-41EC-9610-C09D5AFFC4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4570" y="2490673"/>
            <a:ext cx="3529481" cy="928800"/>
          </a:xfrm>
          <a:solidFill>
            <a:schemeClr val="accent3"/>
          </a:solidFill>
        </p:spPr>
        <p:txBody>
          <a:bodyPr lIns="720000" rIns="360000"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 err="1"/>
              <a:t>Add</a:t>
            </a:r>
            <a:r>
              <a:rPr lang="sv-SE" dirty="0"/>
              <a:t> text</a:t>
            </a:r>
          </a:p>
        </p:txBody>
      </p:sp>
      <p:sp>
        <p:nvSpPr>
          <p:cNvPr id="18" name="Sirkel 3">
            <a:extLst>
              <a:ext uri="{FF2B5EF4-FFF2-40B4-BE49-F238E27FC236}">
                <a16:creationId xmlns:a16="http://schemas.microsoft.com/office/drawing/2014/main" id="{13269FBF-1CF2-49EB-9656-12C11210CD3F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441325" y="2490673"/>
            <a:ext cx="928800" cy="9288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19" name="Sirkel 2">
            <a:extLst>
              <a:ext uri="{FF2B5EF4-FFF2-40B4-BE49-F238E27FC236}">
                <a16:creationId xmlns:a16="http://schemas.microsoft.com/office/drawing/2014/main" id="{3E6C6E48-8EC4-4DEF-AD00-C4BA698E808A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4689475" y="1214323"/>
            <a:ext cx="928800" cy="9288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  <p:sp>
        <p:nvSpPr>
          <p:cNvPr id="20" name="Sirkel 1">
            <a:extLst>
              <a:ext uri="{FF2B5EF4-FFF2-40B4-BE49-F238E27FC236}">
                <a16:creationId xmlns:a16="http://schemas.microsoft.com/office/drawing/2014/main" id="{5E8FD88B-8D8F-4918-8D15-697601A28E2A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447198" y="1214323"/>
            <a:ext cx="928800" cy="928800"/>
          </a:xfrm>
          <a:prstGeom prst="ellipse">
            <a:avLst/>
          </a:prstGeom>
          <a:solidFill>
            <a:schemeClr val="accent4"/>
          </a:solidFill>
        </p:spPr>
        <p:txBody>
          <a:bodyPr anchor="ctr" anchorCtr="0">
            <a:normAutofit/>
          </a:bodyPr>
          <a:lstStyle>
            <a:lvl1pPr marL="0" indent="0" algn="ctr">
              <a:buClr>
                <a:schemeClr val="bg1"/>
              </a:buClr>
              <a:buFont typeface="Arial" panose="020B0604020202020204" pitchFamily="34" charset="0"/>
              <a:buNone/>
              <a:defRPr sz="2800">
                <a:solidFill>
                  <a:schemeClr val="tx1"/>
                </a:solidFill>
              </a:defRPr>
            </a:lvl1pPr>
            <a:lvl2pPr marL="270000" indent="-1260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40320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539750" indent="-125413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717550" indent="-1778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134430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slide - setup 5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5481CE-1CC2-41E7-813C-320202B878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agenda </a:t>
            </a:r>
            <a:r>
              <a:rPr lang="nb-NO" noProof="0" dirty="0" err="1"/>
              <a:t>title</a:t>
            </a:r>
            <a:endParaRPr lang="nb-NO" dirty="0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DDB8CF1-8C48-4FB0-A7BA-48E7CA8E56C9}"/>
              </a:ext>
            </a:extLst>
          </p:cNvPr>
          <p:cNvSpPr txBox="1"/>
          <p:nvPr/>
        </p:nvSpPr>
        <p:spPr>
          <a:xfrm>
            <a:off x="0" y="-287722"/>
            <a:ext cx="20939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noProof="1">
                <a:solidFill>
                  <a:schemeClr val="tx1"/>
                </a:solidFill>
              </a:rPr>
              <a:t>Agendaslide - setup 5 text only</a:t>
            </a:r>
            <a:endParaRPr lang="nb-NO" sz="800" b="1" noProof="1">
              <a:solidFill>
                <a:schemeClr val="tx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E90C39F-69DB-4675-9202-04968B5509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0" y="1213201"/>
            <a:ext cx="8280400" cy="3158774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342900" indent="-342900">
              <a:buClr>
                <a:srgbClr val="C00000"/>
              </a:buClr>
              <a:buFont typeface="+mj-lt"/>
              <a:buAutoNum type="arabicPeriod"/>
              <a:defRPr sz="1800"/>
            </a:lvl1pPr>
            <a:lvl2pPr marL="372600" indent="-228600">
              <a:buClr>
                <a:schemeClr val="tx1"/>
              </a:buClr>
              <a:buFont typeface="Arial" panose="020B0604020202020204" pitchFamily="34" charset="0"/>
              <a:buChar char="•"/>
              <a:defRPr sz="1600"/>
            </a:lvl2pPr>
            <a:lvl3pPr marL="506387" indent="-228600">
              <a:buClr>
                <a:schemeClr val="tx1"/>
              </a:buClr>
              <a:buFont typeface="Arial" panose="020B0604020202020204" pitchFamily="34" charset="0"/>
              <a:buChar char="•"/>
              <a:defRPr sz="1600"/>
            </a:lvl3pPr>
            <a:lvl4pPr marL="642937" indent="-228600"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4pPr>
            <a:lvl5pPr marL="768350" indent="-228600"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</a:t>
            </a:r>
            <a:r>
              <a:rPr lang="nb-NO" noProof="0" dirty="0" err="1"/>
              <a:t>level</a:t>
            </a:r>
            <a:r>
              <a:rPr lang="nb-NO" noProof="0" dirty="0"/>
              <a:t>, </a:t>
            </a:r>
            <a:r>
              <a:rPr lang="nb-NO" noProof="0" dirty="0" err="1"/>
              <a:t>use</a:t>
            </a:r>
            <a:r>
              <a:rPr lang="nb-NO" noProof="0" dirty="0"/>
              <a:t> </a:t>
            </a:r>
            <a:r>
              <a:rPr lang="nb-NO" noProof="0" dirty="0" err="1"/>
              <a:t>indent</a:t>
            </a:r>
            <a:r>
              <a:rPr lang="nb-NO" noProof="0" dirty="0"/>
              <a:t> for sub </a:t>
            </a:r>
            <a:r>
              <a:rPr lang="nb-NO" noProof="0" dirty="0" err="1"/>
              <a:t>levels</a:t>
            </a:r>
            <a:endParaRPr lang="nb-NO" noProof="0" dirty="0"/>
          </a:p>
          <a:p>
            <a:pPr lvl="1"/>
            <a:r>
              <a:rPr lang="nb-NO" dirty="0"/>
              <a:t>Second </a:t>
            </a:r>
            <a:r>
              <a:rPr lang="nb-NO" dirty="0" err="1"/>
              <a:t>level</a:t>
            </a:r>
            <a:endParaRPr lang="nb-NO" dirty="0"/>
          </a:p>
          <a:p>
            <a:pPr lvl="2"/>
            <a:r>
              <a:rPr lang="nb-NO" dirty="0"/>
              <a:t>Third </a:t>
            </a:r>
            <a:r>
              <a:rPr lang="nb-NO" dirty="0" err="1"/>
              <a:t>level</a:t>
            </a:r>
            <a:endParaRPr lang="nb-NO" dirty="0"/>
          </a:p>
          <a:p>
            <a:pPr lvl="3"/>
            <a:r>
              <a:rPr lang="nb-NO" dirty="0" err="1"/>
              <a:t>Fourth</a:t>
            </a:r>
            <a:r>
              <a:rPr lang="nb-NO" dirty="0"/>
              <a:t> </a:t>
            </a:r>
            <a:r>
              <a:rPr lang="nb-NO" dirty="0" err="1"/>
              <a:t>level</a:t>
            </a:r>
            <a:endParaRPr lang="nb-NO" dirty="0"/>
          </a:p>
          <a:p>
            <a:pPr lvl="4"/>
            <a:r>
              <a:rPr lang="nb-NO" dirty="0"/>
              <a:t>Fifth </a:t>
            </a:r>
            <a:r>
              <a:rPr lang="nb-NO" dirty="0" err="1"/>
              <a:t>level</a:t>
            </a:r>
            <a:endParaRPr lang="en-US" dirty="0"/>
          </a:p>
        </p:txBody>
      </p:sp>
      <p:sp>
        <p:nvSpPr>
          <p:cNvPr id="5" name="Plassholder for lysbildenummer 1">
            <a:extLst>
              <a:ext uri="{FF2B5EF4-FFF2-40B4-BE49-F238E27FC236}">
                <a16:creationId xmlns:a16="http://schemas.microsoft.com/office/drawing/2014/main" id="{B7284E1F-6A6C-4484-8115-E000386D7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951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743822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40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Placeholder 1">
            <a:extLst>
              <a:ext uri="{FF2B5EF4-FFF2-40B4-BE49-F238E27FC236}">
                <a16:creationId xmlns:a16="http://schemas.microsoft.com/office/drawing/2014/main" id="{B515287C-9FCD-48FF-B633-2553214F1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0763"/>
            <a:ext cx="8280400" cy="606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add</a:t>
            </a:r>
            <a:r>
              <a:rPr lang="nb-NO" noProof="0" dirty="0"/>
              <a:t> </a:t>
            </a:r>
            <a:r>
              <a:rPr lang="nb-NO" noProof="0" dirty="0" err="1"/>
              <a:t>title</a:t>
            </a:r>
            <a:r>
              <a:rPr lang="nb-NO" noProof="0" dirty="0"/>
              <a:t>, </a:t>
            </a:r>
            <a:r>
              <a:rPr lang="nb-NO" noProof="0" dirty="0" err="1"/>
              <a:t>max</a:t>
            </a:r>
            <a:r>
              <a:rPr lang="nb-NO" noProof="0" dirty="0"/>
              <a:t> 2 lines    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DA051152-7541-47A2-BDD1-0188DE7B0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1" y="1212849"/>
            <a:ext cx="8280400" cy="3159126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nb-NO" noProof="0" dirty="0" err="1"/>
              <a:t>Text</a:t>
            </a:r>
            <a:r>
              <a:rPr lang="nb-NO" noProof="0" dirty="0"/>
              <a:t> first Level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15" name="TextBox 49">
            <a:extLst>
              <a:ext uri="{FF2B5EF4-FFF2-40B4-BE49-F238E27FC236}">
                <a16:creationId xmlns:a16="http://schemas.microsoft.com/office/drawing/2014/main" id="{76E39AC8-80BF-4DA6-9719-ACC923A292D1}"/>
              </a:ext>
            </a:extLst>
          </p:cNvPr>
          <p:cNvSpPr txBox="1"/>
          <p:nvPr/>
        </p:nvSpPr>
        <p:spPr>
          <a:xfrm>
            <a:off x="0" y="-472822"/>
            <a:ext cx="1809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0" noProof="0" dirty="0">
                <a:latin typeface="+mn-lt"/>
              </a:rPr>
              <a:t>STB/SPP </a:t>
            </a:r>
            <a:r>
              <a:rPr lang="nb-NO" sz="800" b="0" noProof="0" dirty="0" err="1">
                <a:latin typeface="+mn-lt"/>
              </a:rPr>
              <a:t>white</a:t>
            </a:r>
            <a:r>
              <a:rPr lang="nb-NO" sz="800" b="0" noProof="0" dirty="0">
                <a:latin typeface="+mn-lt"/>
              </a:rPr>
              <a:t> 2022 – 16:9</a:t>
            </a:r>
          </a:p>
        </p:txBody>
      </p:sp>
      <p:cxnSp>
        <p:nvCxnSpPr>
          <p:cNvPr id="119" name="Rett linje 118">
            <a:extLst>
              <a:ext uri="{FF2B5EF4-FFF2-40B4-BE49-F238E27FC236}">
                <a16:creationId xmlns:a16="http://schemas.microsoft.com/office/drawing/2014/main" id="{E94F13EF-795D-4F02-9127-9151AA428E5B}"/>
              </a:ext>
            </a:extLst>
          </p:cNvPr>
          <p:cNvCxnSpPr/>
          <p:nvPr/>
        </p:nvCxnSpPr>
        <p:spPr>
          <a:xfrm>
            <a:off x="4572000" y="5297788"/>
            <a:ext cx="0" cy="18000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Rett linje 128">
            <a:extLst>
              <a:ext uri="{FF2B5EF4-FFF2-40B4-BE49-F238E27FC236}">
                <a16:creationId xmlns:a16="http://schemas.microsoft.com/office/drawing/2014/main" id="{A5F4C838-F500-4B90-B27E-F38CFC5301EA}"/>
              </a:ext>
            </a:extLst>
          </p:cNvPr>
          <p:cNvCxnSpPr/>
          <p:nvPr/>
        </p:nvCxnSpPr>
        <p:spPr>
          <a:xfrm>
            <a:off x="8704036" y="5297788"/>
            <a:ext cx="0" cy="86868"/>
          </a:xfrm>
          <a:prstGeom prst="line">
            <a:avLst/>
          </a:prstGeom>
          <a:ln w="3175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Rett linje 146">
            <a:extLst>
              <a:ext uri="{FF2B5EF4-FFF2-40B4-BE49-F238E27FC236}">
                <a16:creationId xmlns:a16="http://schemas.microsoft.com/office/drawing/2014/main" id="{914B6012-7EA6-451C-A791-EFDCB183B2E1}"/>
              </a:ext>
            </a:extLst>
          </p:cNvPr>
          <p:cNvCxnSpPr/>
          <p:nvPr/>
        </p:nvCxnSpPr>
        <p:spPr>
          <a:xfrm>
            <a:off x="423637" y="5297788"/>
            <a:ext cx="0" cy="86868"/>
          </a:xfrm>
          <a:prstGeom prst="line">
            <a:avLst/>
          </a:prstGeom>
          <a:ln w="3175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Rett linje 150">
            <a:extLst>
              <a:ext uri="{FF2B5EF4-FFF2-40B4-BE49-F238E27FC236}">
                <a16:creationId xmlns:a16="http://schemas.microsoft.com/office/drawing/2014/main" id="{B6D3796B-AF60-4E7C-A44A-1313D9D81D84}"/>
              </a:ext>
            </a:extLst>
          </p:cNvPr>
          <p:cNvCxnSpPr>
            <a:cxnSpLocks/>
          </p:cNvCxnSpPr>
          <p:nvPr/>
        </p:nvCxnSpPr>
        <p:spPr>
          <a:xfrm rot="16200000">
            <a:off x="-220207" y="-108978"/>
            <a:ext cx="0" cy="217955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Rett linje 152">
            <a:extLst>
              <a:ext uri="{FF2B5EF4-FFF2-40B4-BE49-F238E27FC236}">
                <a16:creationId xmlns:a16="http://schemas.microsoft.com/office/drawing/2014/main" id="{CE0E1848-CF8F-4E26-BCE4-4E91193136C9}"/>
              </a:ext>
            </a:extLst>
          </p:cNvPr>
          <p:cNvCxnSpPr>
            <a:cxnSpLocks/>
          </p:cNvCxnSpPr>
          <p:nvPr/>
        </p:nvCxnSpPr>
        <p:spPr>
          <a:xfrm rot="16200000">
            <a:off x="-220207" y="2629003"/>
            <a:ext cx="0" cy="217955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Rett linje 153">
            <a:extLst>
              <a:ext uri="{FF2B5EF4-FFF2-40B4-BE49-F238E27FC236}">
                <a16:creationId xmlns:a16="http://schemas.microsoft.com/office/drawing/2014/main" id="{177243C6-47FB-4E23-BFEC-BA87D645D0A6}"/>
              </a:ext>
            </a:extLst>
          </p:cNvPr>
          <p:cNvCxnSpPr>
            <a:cxnSpLocks/>
          </p:cNvCxnSpPr>
          <p:nvPr/>
        </p:nvCxnSpPr>
        <p:spPr>
          <a:xfrm rot="16200000">
            <a:off x="-174340" y="1149739"/>
            <a:ext cx="0" cy="126223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Rett linje 157">
            <a:extLst>
              <a:ext uri="{FF2B5EF4-FFF2-40B4-BE49-F238E27FC236}">
                <a16:creationId xmlns:a16="http://schemas.microsoft.com/office/drawing/2014/main" id="{42BB593A-1B86-4DC0-BB2F-F706FF9637D6}"/>
              </a:ext>
            </a:extLst>
          </p:cNvPr>
          <p:cNvCxnSpPr>
            <a:cxnSpLocks/>
          </p:cNvCxnSpPr>
          <p:nvPr/>
        </p:nvCxnSpPr>
        <p:spPr>
          <a:xfrm rot="16200000">
            <a:off x="-163822" y="4313261"/>
            <a:ext cx="0" cy="105185"/>
          </a:xfrm>
          <a:prstGeom prst="line">
            <a:avLst/>
          </a:prstGeom>
          <a:ln w="3175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" name="TekstSylinder 224">
            <a:extLst>
              <a:ext uri="{FF2B5EF4-FFF2-40B4-BE49-F238E27FC236}">
                <a16:creationId xmlns:a16="http://schemas.microsoft.com/office/drawing/2014/main" id="{6494639C-40E1-4987-A007-AA176ACAB69F}"/>
              </a:ext>
            </a:extLst>
          </p:cNvPr>
          <p:cNvSpPr txBox="1"/>
          <p:nvPr/>
        </p:nvSpPr>
        <p:spPr>
          <a:xfrm>
            <a:off x="-111229" y="5250802"/>
            <a:ext cx="9154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b="1" dirty="0"/>
              <a:t>Photo </a:t>
            </a:r>
            <a:r>
              <a:rPr lang="nb-NO" sz="800" b="1" dirty="0" err="1"/>
              <a:t>rights</a:t>
            </a:r>
            <a:r>
              <a:rPr lang="nb-NO" sz="800" b="1" dirty="0"/>
              <a:t>: </a:t>
            </a:r>
            <a:r>
              <a:rPr lang="nb-NO" sz="800" b="0" dirty="0"/>
              <a:t>It's not </a:t>
            </a:r>
            <a:r>
              <a:rPr lang="nb-NO" sz="800" b="0" dirty="0" err="1"/>
              <a:t>allowed</a:t>
            </a:r>
            <a:r>
              <a:rPr lang="nb-NO" sz="800" b="0" dirty="0"/>
              <a:t> to </a:t>
            </a:r>
            <a:r>
              <a:rPr lang="nb-NO" sz="800" b="0" dirty="0" err="1"/>
              <a:t>copy</a:t>
            </a:r>
            <a:r>
              <a:rPr lang="nb-NO" sz="800" b="0" dirty="0"/>
              <a:t>/</a:t>
            </a:r>
            <a:r>
              <a:rPr lang="nb-NO" sz="800" b="0" dirty="0" err="1"/>
              <a:t>use</a:t>
            </a:r>
            <a:r>
              <a:rPr lang="nb-NO" sz="800" b="0" dirty="0"/>
              <a:t> </a:t>
            </a:r>
            <a:r>
              <a:rPr lang="nb-NO" sz="800" b="0" dirty="0" err="1"/>
              <a:t>pictures</a:t>
            </a:r>
            <a:r>
              <a:rPr lang="nb-NO" sz="800" b="0" dirty="0"/>
              <a:t> </a:t>
            </a:r>
            <a:r>
              <a:rPr lang="nb-NO" sz="800" b="0" dirty="0" err="1"/>
              <a:t>without</a:t>
            </a:r>
            <a:r>
              <a:rPr lang="nb-NO" sz="800" b="0" dirty="0"/>
              <a:t> </a:t>
            </a:r>
            <a:r>
              <a:rPr lang="nb-NO" sz="800" b="0" dirty="0" err="1"/>
              <a:t>the</a:t>
            </a:r>
            <a:r>
              <a:rPr lang="nb-NO" sz="800" b="0" dirty="0"/>
              <a:t> </a:t>
            </a:r>
            <a:r>
              <a:rPr lang="nb-NO" sz="800" b="0" dirty="0" err="1"/>
              <a:t>rights</a:t>
            </a:r>
            <a:r>
              <a:rPr lang="nb-NO" sz="800" b="0" dirty="0"/>
              <a:t> </a:t>
            </a:r>
            <a:r>
              <a:rPr lang="nb-NO" sz="800" b="0" dirty="0" err="1"/>
              <a:t>being</a:t>
            </a:r>
            <a:r>
              <a:rPr lang="nb-NO" sz="800" b="0" dirty="0"/>
              <a:t> </a:t>
            </a:r>
            <a:r>
              <a:rPr lang="nb-NO" sz="800" b="0" dirty="0" err="1"/>
              <a:t>clarified</a:t>
            </a:r>
            <a:r>
              <a:rPr lang="nb-NO" sz="800" b="0" dirty="0"/>
              <a:t> </a:t>
            </a:r>
            <a:r>
              <a:rPr lang="nb-NO" sz="800" b="0" dirty="0" err="1"/>
              <a:t>with</a:t>
            </a:r>
            <a:r>
              <a:rPr lang="nb-NO" sz="800" b="0" dirty="0"/>
              <a:t> </a:t>
            </a:r>
            <a:r>
              <a:rPr lang="nb-NO" sz="800" b="0" dirty="0" err="1"/>
              <a:t>the</a:t>
            </a:r>
            <a:r>
              <a:rPr lang="nb-NO" sz="800" b="0" dirty="0"/>
              <a:t> </a:t>
            </a:r>
            <a:r>
              <a:rPr lang="nb-NO" sz="800" b="0" dirty="0" err="1"/>
              <a:t>photographer</a:t>
            </a:r>
            <a:r>
              <a:rPr lang="nb-NO" sz="800" b="0" dirty="0"/>
              <a:t>/</a:t>
            </a:r>
            <a:r>
              <a:rPr lang="nb-NO" sz="800" b="0" dirty="0" err="1"/>
              <a:t>photo</a:t>
            </a:r>
            <a:r>
              <a:rPr lang="nb-NO" sz="800" b="0" dirty="0"/>
              <a:t> </a:t>
            </a:r>
            <a:r>
              <a:rPr lang="nb-NO" sz="800" b="0" dirty="0" err="1"/>
              <a:t>agency</a:t>
            </a:r>
            <a:r>
              <a:rPr lang="nb-NO" sz="800" b="0" dirty="0"/>
              <a:t>. </a:t>
            </a:r>
            <a:r>
              <a:rPr lang="nb-NO" sz="800" b="0" dirty="0" err="1"/>
              <a:t>Use</a:t>
            </a:r>
            <a:r>
              <a:rPr lang="nb-NO" sz="800" b="0" dirty="0"/>
              <a:t> </a:t>
            </a:r>
            <a:r>
              <a:rPr lang="nb-NO" sz="800" b="0" dirty="0" err="1"/>
              <a:t>pictures</a:t>
            </a:r>
            <a:r>
              <a:rPr lang="nb-NO" sz="800" b="0" dirty="0"/>
              <a:t> from Storebrand/SPP image bank. </a:t>
            </a:r>
            <a:r>
              <a:rPr lang="nb-NO" sz="800" b="0" dirty="0" err="1"/>
              <a:t>You</a:t>
            </a:r>
            <a:r>
              <a:rPr lang="nb-NO" sz="800" b="0" dirty="0"/>
              <a:t> </a:t>
            </a:r>
            <a:r>
              <a:rPr lang="nb-NO" sz="800" b="0" dirty="0" err="1"/>
              <a:t>can</a:t>
            </a:r>
            <a:r>
              <a:rPr lang="nb-NO" sz="800" b="0" dirty="0"/>
              <a:t> </a:t>
            </a:r>
            <a:r>
              <a:rPr lang="nb-NO" sz="800" b="0" dirty="0" err="1"/>
              <a:t>find</a:t>
            </a:r>
            <a:r>
              <a:rPr lang="nb-NO" sz="800" b="0" dirty="0"/>
              <a:t> a </a:t>
            </a:r>
            <a:r>
              <a:rPr lang="nb-NO" sz="800" b="0" dirty="0" err="1"/>
              <a:t>button</a:t>
            </a:r>
            <a:r>
              <a:rPr lang="nb-NO" sz="800" b="0" dirty="0"/>
              <a:t> to </a:t>
            </a:r>
            <a:r>
              <a:rPr lang="nb-NO" sz="800" b="0" dirty="0" err="1"/>
              <a:t>the</a:t>
            </a:r>
            <a:r>
              <a:rPr lang="nb-NO" sz="800" b="0" dirty="0"/>
              <a:t> far right </a:t>
            </a:r>
            <a:r>
              <a:rPr lang="nb-NO" sz="800" b="0" dirty="0" err="1"/>
              <a:t>of</a:t>
            </a:r>
            <a:r>
              <a:rPr lang="nb-NO" sz="800" b="0" dirty="0"/>
              <a:t> </a:t>
            </a:r>
            <a:r>
              <a:rPr lang="nb-NO" sz="800" b="0" dirty="0" err="1"/>
              <a:t>the</a:t>
            </a:r>
            <a:r>
              <a:rPr lang="nb-NO" sz="800" b="0" dirty="0"/>
              <a:t> </a:t>
            </a:r>
            <a:r>
              <a:rPr lang="nb-NO" sz="800" b="0" dirty="0" err="1"/>
              <a:t>menu</a:t>
            </a:r>
            <a:r>
              <a:rPr lang="nb-NO" sz="800" b="0" dirty="0"/>
              <a:t> "sett inn" </a:t>
            </a:r>
            <a:r>
              <a:rPr lang="nb-NO" sz="800" b="0" dirty="0" err="1"/>
              <a:t>that</a:t>
            </a:r>
            <a:r>
              <a:rPr lang="nb-NO" sz="800" b="0" dirty="0"/>
              <a:t> </a:t>
            </a:r>
            <a:r>
              <a:rPr lang="nb-NO" sz="800" b="0" dirty="0" err="1"/>
              <a:t>connects</a:t>
            </a:r>
            <a:r>
              <a:rPr lang="nb-NO" sz="800" b="0" dirty="0"/>
              <a:t> </a:t>
            </a:r>
            <a:r>
              <a:rPr lang="nb-NO" sz="800" b="0" dirty="0" err="1"/>
              <a:t>you</a:t>
            </a:r>
            <a:r>
              <a:rPr lang="nb-NO" sz="800" b="0" dirty="0"/>
              <a:t> </a:t>
            </a:r>
            <a:r>
              <a:rPr lang="nb-NO" sz="800" b="0" dirty="0" err="1"/>
              <a:t>directly</a:t>
            </a:r>
            <a:r>
              <a:rPr lang="nb-NO" sz="800" b="0" dirty="0"/>
              <a:t> to </a:t>
            </a:r>
            <a:r>
              <a:rPr lang="nb-NO" sz="800" b="0" dirty="0" err="1"/>
              <a:t>the</a:t>
            </a:r>
            <a:r>
              <a:rPr lang="nb-NO" sz="800" b="0" dirty="0"/>
              <a:t> image bank. </a:t>
            </a:r>
            <a:endParaRPr lang="en-GB" sz="800" b="1" dirty="0"/>
          </a:p>
        </p:txBody>
      </p:sp>
      <p:pic>
        <p:nvPicPr>
          <p:cNvPr id="229" name="Bilde 228">
            <a:extLst>
              <a:ext uri="{FF2B5EF4-FFF2-40B4-BE49-F238E27FC236}">
                <a16:creationId xmlns:a16="http://schemas.microsoft.com/office/drawing/2014/main" id="{3F28F2BB-B866-4210-A769-D15E27438100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849946" y="-1121307"/>
            <a:ext cx="2304484" cy="958215"/>
          </a:xfrm>
          <a:prstGeom prst="rect">
            <a:avLst/>
          </a:prstGeom>
        </p:spPr>
      </p:pic>
      <p:cxnSp>
        <p:nvCxnSpPr>
          <p:cNvPr id="228" name="Rett linje 227">
            <a:extLst>
              <a:ext uri="{FF2B5EF4-FFF2-40B4-BE49-F238E27FC236}">
                <a16:creationId xmlns:a16="http://schemas.microsoft.com/office/drawing/2014/main" id="{A0B380D3-2591-4F53-9759-6BC4B71689ED}"/>
              </a:ext>
            </a:extLst>
          </p:cNvPr>
          <p:cNvCxnSpPr>
            <a:cxnSpLocks/>
          </p:cNvCxnSpPr>
          <p:nvPr/>
        </p:nvCxnSpPr>
        <p:spPr>
          <a:xfrm>
            <a:off x="-1501" y="4811388"/>
            <a:ext cx="9144000" cy="0"/>
          </a:xfrm>
          <a:prstGeom prst="line">
            <a:avLst/>
          </a:prstGeom>
          <a:ln w="19050">
            <a:solidFill>
              <a:srgbClr val="DA29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38">
            <a:extLst>
              <a:ext uri="{FF2B5EF4-FFF2-40B4-BE49-F238E27FC236}">
                <a16:creationId xmlns:a16="http://schemas.microsoft.com/office/drawing/2014/main" id="{A155B4D4-632D-41E5-85D9-AC4806339D08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546" y="4907675"/>
            <a:ext cx="1021554" cy="146913"/>
          </a:xfrm>
          <a:prstGeom prst="rect">
            <a:avLst/>
          </a:prstGeom>
        </p:spPr>
      </p:pic>
      <p:cxnSp>
        <p:nvCxnSpPr>
          <p:cNvPr id="44" name="Rett linje 43">
            <a:extLst>
              <a:ext uri="{FF2B5EF4-FFF2-40B4-BE49-F238E27FC236}">
                <a16:creationId xmlns:a16="http://schemas.microsoft.com/office/drawing/2014/main" id="{9A1AF5C9-5511-4180-93B0-7178DE5473D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-174340" y="348051"/>
            <a:ext cx="0" cy="126223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Bilde 6">
            <a:extLst>
              <a:ext uri="{FF2B5EF4-FFF2-40B4-BE49-F238E27FC236}">
                <a16:creationId xmlns:a16="http://schemas.microsoft.com/office/drawing/2014/main" id="{605F7CE3-3415-44B6-AD55-288D970A48D3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3654593" y="-762264"/>
            <a:ext cx="3019825" cy="599172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5A085C77-2CB8-4F87-9057-0098763E9EE8}"/>
              </a:ext>
            </a:extLst>
          </p:cNvPr>
          <p:cNvSpPr txBox="1"/>
          <p:nvPr userDrawn="1"/>
        </p:nvSpPr>
        <p:spPr>
          <a:xfrm>
            <a:off x="3594622" y="-1169796"/>
            <a:ext cx="2452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/>
              <a:t>Graph </a:t>
            </a:r>
            <a:r>
              <a:rPr lang="nb-NO" sz="800" dirty="0" err="1"/>
              <a:t>colors</a:t>
            </a:r>
            <a:r>
              <a:rPr lang="nb-NO" sz="800" dirty="0"/>
              <a:t> – </a:t>
            </a:r>
            <a:r>
              <a:rPr lang="nb-NO" sz="800" dirty="0" err="1"/>
              <a:t>use</a:t>
            </a:r>
            <a:r>
              <a:rPr lang="nb-NO" sz="800" dirty="0"/>
              <a:t> </a:t>
            </a:r>
            <a:r>
              <a:rPr lang="nb-NO" sz="800" dirty="0" err="1"/>
              <a:t>eyedropper</a:t>
            </a:r>
            <a:r>
              <a:rPr lang="nb-NO" sz="800" dirty="0"/>
              <a:t>/pipette </a:t>
            </a:r>
            <a:r>
              <a:rPr lang="nb-NO" sz="800" dirty="0" err="1"/>
              <a:t>tool</a:t>
            </a:r>
            <a:r>
              <a:rPr lang="nb-NO" sz="800" dirty="0"/>
              <a:t> </a:t>
            </a:r>
            <a:br>
              <a:rPr lang="nb-NO" sz="800" dirty="0"/>
            </a:br>
            <a:r>
              <a:rPr lang="nb-NO" sz="800" dirty="0"/>
              <a:t>to </a:t>
            </a:r>
            <a:r>
              <a:rPr lang="nb-NO" sz="800" dirty="0" err="1"/>
              <a:t>add</a:t>
            </a:r>
            <a:r>
              <a:rPr lang="nb-NO" sz="800" dirty="0"/>
              <a:t> </a:t>
            </a:r>
            <a:r>
              <a:rPr lang="nb-NO" sz="800" dirty="0" err="1"/>
              <a:t>color</a:t>
            </a:r>
            <a:r>
              <a:rPr lang="nb-NO" sz="800" dirty="0"/>
              <a:t> to </a:t>
            </a:r>
            <a:r>
              <a:rPr lang="nb-NO" sz="800" dirty="0" err="1"/>
              <a:t>your</a:t>
            </a:r>
            <a:r>
              <a:rPr lang="nb-NO" sz="800" dirty="0"/>
              <a:t> </a:t>
            </a:r>
            <a:r>
              <a:rPr lang="nb-NO" sz="800" dirty="0" err="1"/>
              <a:t>graph</a:t>
            </a:r>
            <a:r>
              <a:rPr lang="nb-NO" sz="800" dirty="0"/>
              <a:t>/</a:t>
            </a:r>
            <a:r>
              <a:rPr lang="nb-NO" sz="800" dirty="0" err="1"/>
              <a:t>chart</a:t>
            </a:r>
            <a:r>
              <a:rPr lang="nb-NO" sz="800" dirty="0"/>
              <a:t>. 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999C6FA-61F6-47D3-AC91-7F79C63D6ACB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6039854" y="-1118409"/>
            <a:ext cx="254013" cy="285765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8180B099-C899-49D4-AF57-4593AD629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282" y="4814627"/>
            <a:ext cx="611036" cy="328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6F9D009-6991-446A-857B-20EA2F22272D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6100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38" r:id="rId2"/>
    <p:sldLayoutId id="2147484227" r:id="rId3"/>
    <p:sldLayoutId id="2147484144" r:id="rId4"/>
    <p:sldLayoutId id="2147484228" r:id="rId5"/>
    <p:sldLayoutId id="2147484229" r:id="rId6"/>
    <p:sldLayoutId id="2147484200" r:id="rId7"/>
    <p:sldLayoutId id="2147484202" r:id="rId8"/>
    <p:sldLayoutId id="2147484207" r:id="rId9"/>
    <p:sldLayoutId id="2147484149" r:id="rId10"/>
    <p:sldLayoutId id="2147484240" r:id="rId11"/>
    <p:sldLayoutId id="2147484218" r:id="rId12"/>
    <p:sldLayoutId id="2147484321" r:id="rId13"/>
    <p:sldLayoutId id="2147484215" r:id="rId14"/>
    <p:sldLayoutId id="2147484322" r:id="rId15"/>
    <p:sldLayoutId id="2147484323" r:id="rId16"/>
    <p:sldLayoutId id="2147484169" r:id="rId17"/>
    <p:sldLayoutId id="2147484153" r:id="rId18"/>
    <p:sldLayoutId id="2147484324" r:id="rId19"/>
    <p:sldLayoutId id="2147484184" r:id="rId20"/>
    <p:sldLayoutId id="2147484325" r:id="rId21"/>
    <p:sldLayoutId id="2147484241" r:id="rId22"/>
    <p:sldLayoutId id="2147484242" r:id="rId23"/>
    <p:sldLayoutId id="2147484237" r:id="rId24"/>
    <p:sldLayoutId id="2147484233" r:id="rId25"/>
    <p:sldLayoutId id="2147484204" r:id="rId26"/>
    <p:sldLayoutId id="2147484171" r:id="rId27"/>
    <p:sldLayoutId id="2147484172" r:id="rId28"/>
    <p:sldLayoutId id="2147484234" r:id="rId29"/>
    <p:sldLayoutId id="2147484220" r:id="rId30"/>
    <p:sldLayoutId id="2147484154" r:id="rId31"/>
    <p:sldLayoutId id="2147484226" r:id="rId32"/>
    <p:sldLayoutId id="2147484221" r:id="rId33"/>
    <p:sldLayoutId id="2147484196" r:id="rId34"/>
    <p:sldLayoutId id="2147484222" r:id="rId35"/>
    <p:sldLayoutId id="2147484217" r:id="rId36"/>
  </p:sldLayoutIdLst>
  <p:transition>
    <p:fade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200" kern="1200" baseline="0">
          <a:solidFill>
            <a:srgbClr val="BF0900"/>
          </a:solidFill>
          <a:latin typeface="Verdana"/>
          <a:ea typeface="+mj-ea"/>
          <a:cs typeface="Verdana"/>
        </a:defRPr>
      </a:lvl1pPr>
    </p:titleStyle>
    <p:bodyStyle>
      <a:lvl1pPr marL="126000" indent="-126000" algn="l" defTabSz="457200" rtl="0" eaLnBrk="1" latinLnBrk="0" hangingPunct="1">
        <a:spcBef>
          <a:spcPts val="1200"/>
        </a:spcBef>
        <a:buClr>
          <a:schemeClr val="tx2"/>
        </a:buClr>
        <a:buFont typeface="Arial"/>
        <a:buChar char="•"/>
        <a:defRPr sz="1800" kern="1200" baseline="0">
          <a:solidFill>
            <a:schemeClr val="tx1"/>
          </a:solidFill>
          <a:latin typeface="Verdana"/>
          <a:ea typeface="+mn-ea"/>
          <a:cs typeface="Verdana"/>
        </a:defRPr>
      </a:lvl1pPr>
      <a:lvl2pPr marL="270000" indent="-126000" algn="l" defTabSz="457200" rtl="0" eaLnBrk="1" latinLnBrk="0" hangingPunct="1">
        <a:spcBef>
          <a:spcPts val="300"/>
        </a:spcBef>
        <a:buClr>
          <a:schemeClr val="tx2"/>
        </a:buClr>
        <a:buFont typeface="Lucida Grande"/>
        <a:buChar char="-"/>
        <a:defRPr sz="1600" kern="1200">
          <a:solidFill>
            <a:schemeClr val="tx1"/>
          </a:solidFill>
          <a:latin typeface="Verdana"/>
          <a:ea typeface="+mn-ea"/>
          <a:cs typeface="Verdana"/>
        </a:defRPr>
      </a:lvl2pPr>
      <a:lvl3pPr marL="403200" indent="-125413" algn="l" defTabSz="457200" rtl="0" eaLnBrk="1" latinLnBrk="0" hangingPunct="1">
        <a:spcBef>
          <a:spcPct val="20000"/>
        </a:spcBef>
        <a:buFont typeface="Lucida Grande"/>
        <a:buChar char="-"/>
        <a:defRPr sz="1600" kern="1200">
          <a:solidFill>
            <a:schemeClr val="tx1"/>
          </a:solidFill>
          <a:latin typeface="Verdana"/>
          <a:ea typeface="+mn-ea"/>
          <a:cs typeface="Verdana"/>
        </a:defRPr>
      </a:lvl3pPr>
      <a:lvl4pPr marL="539750" indent="-125413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Verdana"/>
          <a:ea typeface="+mn-ea"/>
          <a:cs typeface="Verdana"/>
        </a:defRPr>
      </a:lvl4pPr>
      <a:lvl5pPr marL="717550" indent="-1778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12" userDrawn="1">
          <p15:clr>
            <a:srgbClr val="F26B43"/>
          </p15:clr>
        </p15:guide>
        <p15:guide id="3" orient="horz" pos="123" userDrawn="1">
          <p15:clr>
            <a:srgbClr val="F26B43"/>
          </p15:clr>
        </p15:guide>
        <p15:guide id="4" pos="5488" userDrawn="1">
          <p15:clr>
            <a:srgbClr val="F26B43"/>
          </p15:clr>
        </p15:guide>
        <p15:guide id="6" orient="horz" pos="764">
          <p15:clr>
            <a:srgbClr val="F26B43"/>
          </p15:clr>
        </p15:guide>
        <p15:guide id="7" pos="272" userDrawn="1">
          <p15:clr>
            <a:srgbClr val="F26B43"/>
          </p15:clr>
        </p15:guide>
        <p15:guide id="8" orient="horz" pos="259" userDrawn="1">
          <p15:clr>
            <a:srgbClr val="F26B43"/>
          </p15:clr>
        </p15:guide>
        <p15:guide id="9" pos="2948" userDrawn="1">
          <p15:clr>
            <a:srgbClr val="F26B43"/>
          </p15:clr>
        </p15:guide>
        <p15:guide id="10" orient="horz" pos="2754" userDrawn="1">
          <p15:clr>
            <a:srgbClr val="F26B43"/>
          </p15:clr>
        </p15:guide>
        <p15:guide id="11" pos="136" userDrawn="1">
          <p15:clr>
            <a:srgbClr val="F26B43"/>
          </p15:clr>
        </p15:guide>
        <p15:guide id="12" pos="5624" userDrawn="1">
          <p15:clr>
            <a:srgbClr val="F26B43"/>
          </p15:clr>
        </p15:guide>
        <p15:guide id="13" orient="horz" pos="2890" userDrawn="1">
          <p15:clr>
            <a:srgbClr val="F26B43"/>
          </p15:clr>
        </p15:guide>
        <p15:guide id="14" orient="horz" pos="17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recompass.com/blog/infosec-color-wheel-the-difference-between-red-blue-teams/" TargetMode="External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www.horangi.com/services/strategic/ciso-as-a-service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dktechs.com/programs/cyber-security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hyperlink" Target="https://www.tesorion.nl/en/solutions/offensive-security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60.png"/><Relationship Id="rId5" Type="http://schemas.openxmlformats.org/officeDocument/2006/relationships/image" Target="../media/image47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fif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securelist.com/qakbot-technical-analysis/103931/" TargetMode="Externa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hyperlink" Target="https://www.team-cymru.com/post/visualizing-qakbot-infrastructure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labs.yarix.com/2022/10/analysis-of-the-russian-speaking-threat-actor-noname-05716/" TargetMode="External"/><Relationship Id="rId5" Type="http://schemas.openxmlformats.org/officeDocument/2006/relationships/hyperlink" Target="https://socradar.io/dark-web-profile-killnet-russian-hacktivist-group/" TargetMode="Externa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ecurelist.com/qakbot-technical-analysis/103931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3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8.png"/><Relationship Id="rId4" Type="http://schemas.openxmlformats.org/officeDocument/2006/relationships/image" Target="../media/image77.jf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media" Target="../media/media3.mp4"/><Relationship Id="rId7" Type="http://schemas.openxmlformats.org/officeDocument/2006/relationships/image" Target="../media/image8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9.jfif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3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a.gov/news-events/news/traffic-light-protocol-tlp-definitions-and-usage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13" Type="http://schemas.openxmlformats.org/officeDocument/2006/relationships/image" Target="../media/image99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98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4.png"/><Relationship Id="rId11" Type="http://schemas.openxmlformats.org/officeDocument/2006/relationships/image" Target="../media/image55.png"/><Relationship Id="rId5" Type="http://schemas.openxmlformats.org/officeDocument/2006/relationships/image" Target="../media/image53.png"/><Relationship Id="rId10" Type="http://schemas.openxmlformats.org/officeDocument/2006/relationships/image" Target="../media/image97.emf"/><Relationship Id="rId4" Type="http://schemas.openxmlformats.org/officeDocument/2006/relationships/image" Target="../media/image52.png"/><Relationship Id="rId9" Type="http://schemas.openxmlformats.org/officeDocument/2006/relationships/image" Target="../media/image96.emf"/><Relationship Id="rId1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svg"/><Relationship Id="rId3" Type="http://schemas.openxmlformats.org/officeDocument/2006/relationships/tags" Target="../tags/tag17.xml"/><Relationship Id="rId7" Type="http://schemas.openxmlformats.org/officeDocument/2006/relationships/image" Target="../media/image103.svg"/><Relationship Id="rId12" Type="http://schemas.openxmlformats.org/officeDocument/2006/relationships/image" Target="../media/image10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06.png"/><Relationship Id="rId4" Type="http://schemas.openxmlformats.org/officeDocument/2006/relationships/tags" Target="../tags/tag18.xml"/><Relationship Id="rId9" Type="http://schemas.openxmlformats.org/officeDocument/2006/relationships/image" Target="../media/image10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2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erson in a hoodie holding a computer&#10;&#10;Description automatically generated">
            <a:extLst>
              <a:ext uri="{FF2B5EF4-FFF2-40B4-BE49-F238E27FC236}">
                <a16:creationId xmlns:a16="http://schemas.microsoft.com/office/drawing/2014/main" id="{9D0009F9-D206-1E72-E5B3-DC15EF86AC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4993" r="-1" b="21582"/>
          <a:stretch/>
        </p:blipFill>
        <p:spPr>
          <a:xfrm>
            <a:off x="3279964" y="837900"/>
            <a:ext cx="5864035" cy="4305600"/>
          </a:xfr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68C149C-135F-4820-B100-A023E8620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069" y="836502"/>
            <a:ext cx="4305600" cy="4306998"/>
          </a:xfrm>
        </p:spPr>
        <p:txBody>
          <a:bodyPr anchor="t">
            <a:normAutofit/>
          </a:bodyPr>
          <a:lstStyle/>
          <a:p>
            <a:r>
              <a:rPr lang="en-US" b="0" i="0" dirty="0">
                <a:effectLst/>
              </a:rPr>
              <a:t>Hackers with a Purpose: The Inside Story of Offensive Security Team</a:t>
            </a:r>
            <a:endParaRPr lang="nb-NO" dirty="0"/>
          </a:p>
        </p:txBody>
      </p:sp>
      <p:sp>
        <p:nvSpPr>
          <p:cNvPr id="1033" name="Text Placeholder 3">
            <a:extLst>
              <a:ext uri="{FF2B5EF4-FFF2-40B4-BE49-F238E27FC236}">
                <a16:creationId xmlns:a16="http://schemas.microsoft.com/office/drawing/2014/main" id="{13EC056A-2224-48C5-D23E-2322656F12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04930" y="4244315"/>
            <a:ext cx="2305878" cy="39819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Oleksandr Kazymyrov</a:t>
            </a:r>
          </a:p>
          <a:p>
            <a:r>
              <a:rPr lang="en-US" dirty="0"/>
              <a:t>22.09.2023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29AD8C-1058-0E24-934E-9329AFFCF08E}"/>
              </a:ext>
            </a:extLst>
          </p:cNvPr>
          <p:cNvSpPr txBox="1"/>
          <p:nvPr/>
        </p:nvSpPr>
        <p:spPr>
          <a:xfrm>
            <a:off x="7977424" y="5020389"/>
            <a:ext cx="116698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accent5"/>
                </a:solidFill>
              </a:rPr>
              <a:t>Generated by DALL·E2</a:t>
            </a:r>
            <a:endParaRPr lang="nb-NO" sz="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18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DE4BC4-EA13-4A93-A954-FAD4F06764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Offensive security</a:t>
            </a:r>
          </a:p>
          <a:p>
            <a:r>
              <a:rPr lang="en-US" dirty="0"/>
              <a:t>Ethical hacking</a:t>
            </a:r>
          </a:p>
          <a:p>
            <a:r>
              <a:rPr lang="en-US" dirty="0"/>
              <a:t>Social engineering</a:t>
            </a:r>
          </a:p>
          <a:p>
            <a:r>
              <a:rPr lang="en-US" dirty="0"/>
              <a:t>Web app assessment</a:t>
            </a:r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E760BC-39E9-E139-7CA2-F28BEE70BB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solidFill>
            <a:srgbClr val="FA4728"/>
          </a:solidFill>
        </p:spPr>
        <p:txBody>
          <a:bodyPr/>
          <a:lstStyle/>
          <a:p>
            <a:r>
              <a:rPr lang="nb-NO" b="1" dirty="0"/>
              <a:t>Red Team</a:t>
            </a:r>
            <a:endParaRPr lang="nb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EF7306-AE02-C7A0-8FB0-881F42E139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dirty="0"/>
              <a:t>Software developers</a:t>
            </a:r>
          </a:p>
          <a:p>
            <a:r>
              <a:rPr lang="en-US" dirty="0"/>
              <a:t>Application developers</a:t>
            </a:r>
          </a:p>
          <a:p>
            <a:r>
              <a:rPr lang="en-US" dirty="0"/>
              <a:t>Software engineers</a:t>
            </a:r>
          </a:p>
          <a:p>
            <a:r>
              <a:rPr lang="en-US" dirty="0"/>
              <a:t>System engineers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CAE943-CDAF-9597-15C3-32023D2BAC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solidFill>
            <a:srgbClr val="EBD755"/>
          </a:solidFill>
        </p:spPr>
        <p:txBody>
          <a:bodyPr/>
          <a:lstStyle/>
          <a:p>
            <a:r>
              <a:rPr lang="en-US" b="1" dirty="0"/>
              <a:t>Yellow Team</a:t>
            </a:r>
            <a:endParaRPr lang="nb-NO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80A301-84A7-8BEE-5FBF-F17ACA0D5C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Defensive security</a:t>
            </a:r>
          </a:p>
          <a:p>
            <a:r>
              <a:rPr lang="en-US" dirty="0"/>
              <a:t>Infrastructure protection</a:t>
            </a:r>
          </a:p>
          <a:p>
            <a:r>
              <a:rPr lang="en-US" dirty="0"/>
              <a:t>Incident response</a:t>
            </a:r>
          </a:p>
          <a:p>
            <a:r>
              <a:rPr lang="en-US" dirty="0"/>
              <a:t>Threat hunting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AAEF84-0724-038F-D7E8-666CF54D725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solidFill>
            <a:srgbClr val="515DB1"/>
          </a:solidFill>
        </p:spPr>
        <p:txBody>
          <a:bodyPr/>
          <a:lstStyle/>
          <a:p>
            <a:r>
              <a:rPr lang="en-US" b="1" dirty="0"/>
              <a:t>Blue Team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50547722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D0070-3EA8-CD23-4222-F3BE88259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Infosec</a:t>
            </a:r>
            <a:r>
              <a:rPr lang="nb-NO" dirty="0"/>
              <a:t> </a:t>
            </a:r>
            <a:r>
              <a:rPr lang="nb-NO" dirty="0" err="1"/>
              <a:t>Color</a:t>
            </a:r>
            <a:r>
              <a:rPr lang="nb-NO" dirty="0"/>
              <a:t> Wheel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937AD6F-4CF3-CDF7-B975-BBC38B0A88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t="11486" r="8909" b="10466"/>
          <a:stretch/>
        </p:blipFill>
        <p:spPr bwMode="auto">
          <a:xfrm>
            <a:off x="2543175" y="996731"/>
            <a:ext cx="4057650" cy="373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BE3725-DA7E-622C-9BA3-8A54F99CD9AC}"/>
              </a:ext>
            </a:extLst>
          </p:cNvPr>
          <p:cNvSpPr txBox="1"/>
          <p:nvPr/>
        </p:nvSpPr>
        <p:spPr>
          <a:xfrm>
            <a:off x="163286" y="4906735"/>
            <a:ext cx="5355633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accent5"/>
                </a:solidFill>
              </a:rPr>
              <a:t>Source: </a:t>
            </a:r>
            <a:r>
              <a:rPr lang="en-US" sz="800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Infosec Color Wheel &amp; The Difference Between Red &amp; Blue Teams</a:t>
            </a:r>
            <a:r>
              <a:rPr lang="en-US" sz="800" dirty="0">
                <a:solidFill>
                  <a:schemeClr val="accent5"/>
                </a:solidFill>
              </a:rPr>
              <a:t> / </a:t>
            </a:r>
            <a:r>
              <a:rPr lang="en-US" sz="800" dirty="0" err="1">
                <a:solidFill>
                  <a:srgbClr val="BF09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Horangi</a:t>
            </a:r>
            <a:r>
              <a:rPr lang="en-US" sz="800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CISO-as-a-Service</a:t>
            </a:r>
            <a:r>
              <a:rPr lang="en-US" sz="800" dirty="0">
                <a:solidFill>
                  <a:schemeClr val="accent5"/>
                </a:solidFill>
              </a:rPr>
              <a:t> </a:t>
            </a:r>
            <a:endParaRPr lang="nb-NO" sz="800" dirty="0">
              <a:solidFill>
                <a:schemeClr val="accent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4C5E67-75D4-F516-A00A-187FCFD17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672" y="231401"/>
            <a:ext cx="209595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84164B-77EE-B3A2-DAA6-AC059A37D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474" y="2757644"/>
            <a:ext cx="209595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6351BF-440C-45C4-95BE-479B30E3C8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569" y="2119736"/>
            <a:ext cx="209595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DCF719-1E2D-9AB1-2F0B-4C6835A8A786}"/>
              </a:ext>
            </a:extLst>
          </p:cNvPr>
          <p:cNvSpPr txBox="1"/>
          <p:nvPr/>
        </p:nvSpPr>
        <p:spPr>
          <a:xfrm>
            <a:off x="4252597" y="4385720"/>
            <a:ext cx="801501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00" dirty="0">
                <a:solidFill>
                  <a:schemeClr val="bg1"/>
                </a:solidFill>
              </a:rPr>
              <a:t>PURPLE TEAM</a:t>
            </a:r>
            <a:endParaRPr lang="nb-NO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0396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433D87-8248-54AB-AFCA-859F5DE94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Penetration testing vs red teaming</a:t>
            </a:r>
            <a:endParaRPr lang="nb-NO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DEBB5AC-3ED7-AD6F-0189-178EAF21E24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1798" y="1308224"/>
            <a:ext cx="4140201" cy="334055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endParaRPr lang="en-US" sz="105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AEDB68D-7336-6D73-3931-2C97FE3DD2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1799" y="1017363"/>
            <a:ext cx="4144337" cy="597197"/>
          </a:xfrm>
        </p:spPr>
        <p:txBody>
          <a:bodyPr/>
          <a:lstStyle/>
          <a:p>
            <a:r>
              <a:rPr lang="en-US" b="1" dirty="0"/>
              <a:t>PENETRATION TESTING</a:t>
            </a:r>
            <a:endParaRPr lang="nb-NO" b="1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1C9D095-8049-10D2-BA84-E52F722A26F9}"/>
              </a:ext>
            </a:extLst>
          </p:cNvPr>
          <p:cNvSpPr txBox="1">
            <a:spLocks/>
          </p:cNvSpPr>
          <p:nvPr/>
        </p:nvSpPr>
        <p:spPr>
          <a:xfrm>
            <a:off x="4702488" y="1308224"/>
            <a:ext cx="4140201" cy="3340558"/>
          </a:xfrm>
          <a:prstGeom prst="rect">
            <a:avLst/>
          </a:prstGeom>
          <a:solidFill>
            <a:schemeClr val="accent1"/>
          </a:solidFill>
        </p:spPr>
        <p:txBody>
          <a:bodyPr vert="horz" lIns="108000" tIns="360000" rIns="108000" bIns="108000" rtlCol="0">
            <a:noAutofit/>
          </a:bodyPr>
          <a:lstStyle>
            <a:lvl1pPr marL="126000" indent="-126000" algn="l" defTabSz="457200" rtl="0" eaLnBrk="1" latinLnBrk="0" hangingPunct="1"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400" kern="1200" baseline="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270000" indent="-126000" algn="l" defTabSz="457200" rtl="0" eaLnBrk="1" latinLnBrk="0" hangingPunct="1">
              <a:spcBef>
                <a:spcPts val="300"/>
              </a:spcBef>
              <a:buClr>
                <a:schemeClr val="tx2"/>
              </a:buClr>
              <a:buFont typeface="Lucida Grande"/>
              <a:buChar char="-"/>
              <a:defRPr sz="16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403200" indent="-12541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539750" indent="-125413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717550" indent="-1778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en-US" sz="1050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8DEE1C52-63B9-BE32-E7D6-35706CBD9C98}"/>
              </a:ext>
            </a:extLst>
          </p:cNvPr>
          <p:cNvSpPr txBox="1">
            <a:spLocks/>
          </p:cNvSpPr>
          <p:nvPr/>
        </p:nvSpPr>
        <p:spPr>
          <a:xfrm>
            <a:off x="4702489" y="1017363"/>
            <a:ext cx="4144337" cy="6066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8000 h 10000"/>
              <a:gd name="connsiteX3" fmla="*/ 5000 w 10000"/>
              <a:gd name="connsiteY3" fmla="*/ 10000 h 10000"/>
              <a:gd name="connsiteX4" fmla="*/ 0 w 10000"/>
              <a:gd name="connsiteY4" fmla="*/ 8000 h 10000"/>
              <a:gd name="connsiteX5" fmla="*/ 0 w 1000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8000 h 10000"/>
              <a:gd name="connsiteX5" fmla="*/ 0 w 10040"/>
              <a:gd name="connsiteY5" fmla="*/ 0 h 10000"/>
              <a:gd name="connsiteX0" fmla="*/ 0 w 10040"/>
              <a:gd name="connsiteY0" fmla="*/ 0 h 10000"/>
              <a:gd name="connsiteX1" fmla="*/ 10000 w 10040"/>
              <a:gd name="connsiteY1" fmla="*/ 0 h 10000"/>
              <a:gd name="connsiteX2" fmla="*/ 10040 w 10040"/>
              <a:gd name="connsiteY2" fmla="*/ 6000 h 10000"/>
              <a:gd name="connsiteX3" fmla="*/ 5000 w 10040"/>
              <a:gd name="connsiteY3" fmla="*/ 10000 h 10000"/>
              <a:gd name="connsiteX4" fmla="*/ 0 w 10040"/>
              <a:gd name="connsiteY4" fmla="*/ 5925 h 10000"/>
              <a:gd name="connsiteX5" fmla="*/ 0 w 10040"/>
              <a:gd name="connsiteY5" fmla="*/ 0 h 10000"/>
              <a:gd name="connsiteX0" fmla="*/ 0 w 10010"/>
              <a:gd name="connsiteY0" fmla="*/ 0 h 10000"/>
              <a:gd name="connsiteX1" fmla="*/ 10000 w 10010"/>
              <a:gd name="connsiteY1" fmla="*/ 0 h 10000"/>
              <a:gd name="connsiteX2" fmla="*/ 10010 w 10010"/>
              <a:gd name="connsiteY2" fmla="*/ 6000 h 10000"/>
              <a:gd name="connsiteX3" fmla="*/ 5000 w 10010"/>
              <a:gd name="connsiteY3" fmla="*/ 10000 h 10000"/>
              <a:gd name="connsiteX4" fmla="*/ 0 w 10010"/>
              <a:gd name="connsiteY4" fmla="*/ 5925 h 10000"/>
              <a:gd name="connsiteX5" fmla="*/ 0 w 1001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0" y="0"/>
                </a:moveTo>
                <a:lnTo>
                  <a:pt x="10000" y="0"/>
                </a:lnTo>
                <a:cubicBezTo>
                  <a:pt x="10013" y="2000"/>
                  <a:pt x="9997" y="4000"/>
                  <a:pt x="10010" y="6000"/>
                </a:cubicBezTo>
                <a:lnTo>
                  <a:pt x="5000" y="10000"/>
                </a:lnTo>
                <a:lnTo>
                  <a:pt x="0" y="59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vert="horz" lIns="0" tIns="90000" rIns="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1200"/>
              </a:spcBef>
              <a:buClr>
                <a:schemeClr val="tx2"/>
              </a:buClr>
              <a:buFont typeface="Arial"/>
              <a:buNone/>
              <a:defRPr sz="1400" kern="1200" baseline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270000" indent="-126000" algn="l" defTabSz="457200" rtl="0" eaLnBrk="1" latinLnBrk="0" hangingPunct="1">
              <a:spcBef>
                <a:spcPts val="300"/>
              </a:spcBef>
              <a:buClr>
                <a:schemeClr val="tx2"/>
              </a:buClr>
              <a:buFont typeface="Lucida Grande"/>
              <a:buChar char="-"/>
              <a:defRPr sz="16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403200" indent="-12541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539750" indent="-125413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717550" indent="-1778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RED TEAMING</a:t>
            </a:r>
            <a:endParaRPr lang="nb-NO" b="1" dirty="0"/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37BB963A-8E46-5E0D-BD5E-FE7806041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770990"/>
              </p:ext>
            </p:extLst>
          </p:nvPr>
        </p:nvGraphicFramePr>
        <p:xfrm>
          <a:off x="509551" y="1668463"/>
          <a:ext cx="3983680" cy="28983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3680">
                  <a:extLst>
                    <a:ext uri="{9D8B030D-6E8A-4147-A177-3AD203B41FA5}">
                      <a16:colId xmlns:a16="http://schemas.microsoft.com/office/drawing/2014/main" val="1578916316"/>
                    </a:ext>
                  </a:extLst>
                </a:gridCol>
              </a:tblGrid>
              <a:tr h="477539"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Time window for testing is brief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736321"/>
                  </a:ext>
                </a:extLst>
              </a:tr>
              <a:tr h="484172"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Testers use commercial </a:t>
                      </a:r>
                      <a:r>
                        <a:rPr lang="en-US" sz="1100" dirty="0" err="1"/>
                        <a:t>petest</a:t>
                      </a:r>
                      <a:r>
                        <a:rPr lang="en-US" sz="1100" dirty="0"/>
                        <a:t> tools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761416"/>
                  </a:ext>
                </a:extLst>
              </a:tr>
              <a:tr h="484172"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Employees are aware that testing is taking place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921367"/>
                  </a:ext>
                </a:extLst>
              </a:tr>
              <a:tr h="484172"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Testers seek to exploit known vulnerabilities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752214"/>
                  </a:ext>
                </a:extLst>
              </a:tr>
              <a:tr h="484172"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Test targets are predefined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802956"/>
                  </a:ext>
                </a:extLst>
              </a:tr>
              <a:tr h="484172"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Systems are tested independently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533169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EAACE3C-AB52-6549-9670-CFB703923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123688"/>
              </p:ext>
            </p:extLst>
          </p:nvPr>
        </p:nvGraphicFramePr>
        <p:xfrm>
          <a:off x="4800105" y="1668462"/>
          <a:ext cx="3983680" cy="28983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3680">
                  <a:extLst>
                    <a:ext uri="{9D8B030D-6E8A-4147-A177-3AD203B41FA5}">
                      <a16:colId xmlns:a16="http://schemas.microsoft.com/office/drawing/2014/main" val="1578916316"/>
                    </a:ext>
                  </a:extLst>
                </a:gridCol>
              </a:tblGrid>
              <a:tr h="477539">
                <a:tc>
                  <a:txBody>
                    <a:bodyPr/>
                    <a:lstStyle/>
                    <a:p>
                      <a:r>
                        <a:rPr lang="en-US" sz="1100" dirty="0"/>
                        <a:t>Time window for testing is extended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736321"/>
                  </a:ext>
                </a:extLst>
              </a:tr>
              <a:tr h="484172">
                <a:tc>
                  <a:txBody>
                    <a:bodyPr/>
                    <a:lstStyle/>
                    <a:p>
                      <a:r>
                        <a:rPr lang="en-US" sz="1100" dirty="0"/>
                        <a:t>Team is encouraged to think creatively and use anything at hand for testing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761416"/>
                  </a:ext>
                </a:extLst>
              </a:tr>
              <a:tr h="484172">
                <a:tc>
                  <a:txBody>
                    <a:bodyPr/>
                    <a:lstStyle/>
                    <a:p>
                      <a:r>
                        <a:rPr lang="en-US" sz="1100" dirty="0"/>
                        <a:t>Employees are usually not aware that testing is taking place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921367"/>
                  </a:ext>
                </a:extLst>
              </a:tr>
              <a:tr h="484172">
                <a:tc>
                  <a:txBody>
                    <a:bodyPr/>
                    <a:lstStyle/>
                    <a:p>
                      <a:r>
                        <a:rPr lang="en-US" sz="1100" dirty="0"/>
                        <a:t>Testers seek to discover new vulnerabilities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752214"/>
                  </a:ext>
                </a:extLst>
              </a:tr>
              <a:tr h="484172">
                <a:tc>
                  <a:txBody>
                    <a:bodyPr/>
                    <a:lstStyle/>
                    <a:p>
                      <a:r>
                        <a:rPr lang="en-US" sz="1100" dirty="0"/>
                        <a:t>Test targets are fluid and cross multiple domains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802956"/>
                  </a:ext>
                </a:extLst>
              </a:tr>
              <a:tr h="484172">
                <a:tc>
                  <a:txBody>
                    <a:bodyPr/>
                    <a:lstStyle/>
                    <a:p>
                      <a:r>
                        <a:rPr lang="en-US" sz="1100" dirty="0"/>
                        <a:t>Systems are tested simultaneously</a:t>
                      </a:r>
                      <a:endParaRPr lang="nb-NO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533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956902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C1D40-475A-9F77-89F8-DFD6B355B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Offensive Security: People, Process and Technology</a:t>
            </a:r>
            <a:endParaRPr lang="nb-NO" dirty="0"/>
          </a:p>
        </p:txBody>
      </p:sp>
      <p:pic>
        <p:nvPicPr>
          <p:cNvPr id="2050" name="Picture 2" descr="Cyber Security - ADKtechs">
            <a:extLst>
              <a:ext uri="{FF2B5EF4-FFF2-40B4-BE49-F238E27FC236}">
                <a16:creationId xmlns:a16="http://schemas.microsoft.com/office/drawing/2014/main" id="{330C78D7-0584-9678-6B79-3B20F056F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99" y="835723"/>
            <a:ext cx="4033382" cy="3776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6747E9-7FEC-F6AF-2514-837D2FC065C0}"/>
              </a:ext>
            </a:extLst>
          </p:cNvPr>
          <p:cNvSpPr txBox="1"/>
          <p:nvPr/>
        </p:nvSpPr>
        <p:spPr>
          <a:xfrm>
            <a:off x="163286" y="4906735"/>
            <a:ext cx="5062283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800" dirty="0">
                <a:solidFill>
                  <a:schemeClr val="accent6"/>
                </a:solidFill>
              </a:rPr>
              <a:t>Source: </a:t>
            </a:r>
            <a:r>
              <a:rPr lang="en-US" sz="800" dirty="0">
                <a:solidFill>
                  <a:srgbClr val="BF09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</a:t>
            </a:r>
            <a:r>
              <a:rPr lang="en-US" sz="800" dirty="0" err="1">
                <a:solidFill>
                  <a:srgbClr val="BF09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ADKtechs</a:t>
            </a:r>
            <a:r>
              <a:rPr lang="en-US" sz="800" dirty="0">
                <a:solidFill>
                  <a:srgbClr val="BF09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approach to cyber </a:t>
            </a:r>
            <a:r>
              <a:rPr lang="en-US" sz="800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security</a:t>
            </a:r>
            <a:r>
              <a:rPr lang="en-US" sz="800" dirty="0">
                <a:solidFill>
                  <a:schemeClr val="accent6"/>
                </a:solidFill>
              </a:rPr>
              <a:t> / </a:t>
            </a:r>
            <a:r>
              <a:rPr lang="en-US" sz="800" dirty="0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a pen test and how do we perform it?</a:t>
            </a:r>
            <a:endParaRPr lang="nb-NO" sz="800" dirty="0">
              <a:solidFill>
                <a:schemeClr val="accent6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3BDF275-51C3-15E1-BD31-62B773462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57" y="948266"/>
            <a:ext cx="4127857" cy="324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5587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DE4BC4-EA13-4A93-A954-FAD4F06764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Links, attachments and social manipulation</a:t>
            </a:r>
          </a:p>
          <a:p>
            <a:r>
              <a:rPr lang="en-US" dirty="0"/>
              <a:t>Social media is used to harvest information</a:t>
            </a:r>
          </a:p>
          <a:p>
            <a:r>
              <a:rPr lang="en-US" dirty="0"/>
              <a:t>Often the start of a larger attack, such as Ransomware</a:t>
            </a:r>
            <a:endParaRPr lang="nb-N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C5DBFC-3B6C-9BB6-B9B9-C0FBE047D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Human risk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E760BC-39E9-E139-7CA2-F28BEE70BB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b="1" dirty="0" err="1"/>
              <a:t>Phishing</a:t>
            </a:r>
            <a:endParaRPr lang="nb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EF7306-AE02-C7A0-8FB0-881F42E139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Information shared with a wrong recipient</a:t>
            </a:r>
          </a:p>
          <a:p>
            <a:r>
              <a:rPr lang="en-US" dirty="0"/>
              <a:t>Use of unauthorized services and devices</a:t>
            </a:r>
          </a:p>
          <a:p>
            <a:r>
              <a:rPr lang="en-US" dirty="0"/>
              <a:t>Mistakes can happen – people take shortcuts</a:t>
            </a:r>
          </a:p>
          <a:p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CAE943-CDAF-9597-15C3-32023D2BAC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b="1" dirty="0"/>
              <a:t>Information mishandling</a:t>
            </a:r>
            <a:endParaRPr lang="nb-NO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80A301-84A7-8BEE-5FBF-F17ACA0D5C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Weak passwords</a:t>
            </a:r>
          </a:p>
          <a:p>
            <a:r>
              <a:rPr lang="nb-NO" dirty="0" err="1"/>
              <a:t>Password</a:t>
            </a:r>
            <a:r>
              <a:rPr lang="nb-NO" dirty="0"/>
              <a:t> </a:t>
            </a:r>
            <a:r>
              <a:rPr lang="nb-NO" dirty="0" err="1"/>
              <a:t>reuse</a:t>
            </a:r>
            <a:endParaRPr lang="nb-NO" dirty="0"/>
          </a:p>
          <a:p>
            <a:r>
              <a:rPr lang="nb-NO" dirty="0" err="1"/>
              <a:t>Password</a:t>
            </a:r>
            <a:r>
              <a:rPr lang="nb-NO" dirty="0"/>
              <a:t> </a:t>
            </a:r>
            <a:r>
              <a:rPr lang="nb-NO" dirty="0" err="1"/>
              <a:t>storage</a:t>
            </a:r>
            <a:endParaRPr lang="nb-NO" dirty="0"/>
          </a:p>
          <a:p>
            <a:r>
              <a:rPr lang="nb-NO" dirty="0" err="1"/>
              <a:t>Password</a:t>
            </a:r>
            <a:r>
              <a:rPr lang="nb-NO" dirty="0"/>
              <a:t> </a:t>
            </a:r>
            <a:r>
              <a:rPr lang="nb-NO" dirty="0" err="1"/>
              <a:t>sharing</a:t>
            </a:r>
            <a:endParaRPr lang="nb-NO" dirty="0"/>
          </a:p>
          <a:p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AAEF84-0724-038F-D7E8-666CF54D725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b="1" dirty="0"/>
              <a:t>Password</a:t>
            </a:r>
            <a:endParaRPr lang="nb-NO" b="1" dirty="0"/>
          </a:p>
        </p:txBody>
      </p:sp>
      <p:pic>
        <p:nvPicPr>
          <p:cNvPr id="12" name="Bilde 5" descr="Et bilde som inneholder pil&#10;&#10;Automatisk generert beskrivelse">
            <a:extLst>
              <a:ext uri="{FF2B5EF4-FFF2-40B4-BE49-F238E27FC236}">
                <a16:creationId xmlns:a16="http://schemas.microsoft.com/office/drawing/2014/main" id="{63C98135-CCFE-17F4-AC4E-0E0CA38E88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-67780" r="-67780"/>
          <a:stretch/>
        </p:blipFill>
        <p:spPr>
          <a:xfrm>
            <a:off x="431800" y="1162610"/>
            <a:ext cx="2628900" cy="1116013"/>
          </a:xfrm>
          <a:prstGeom prst="rect">
            <a:avLst/>
          </a:prstGeom>
        </p:spPr>
      </p:pic>
      <p:pic>
        <p:nvPicPr>
          <p:cNvPr id="13" name="Bilde 11">
            <a:extLst>
              <a:ext uri="{FF2B5EF4-FFF2-40B4-BE49-F238E27FC236}">
                <a16:creationId xmlns:a16="http://schemas.microsoft.com/office/drawing/2014/main" id="{06BA7E56-D48E-0B81-1A1A-C625CF946E4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-67780" r="-67780"/>
          <a:stretch/>
        </p:blipFill>
        <p:spPr>
          <a:xfrm>
            <a:off x="3254375" y="1162610"/>
            <a:ext cx="2628900" cy="1116013"/>
          </a:xfrm>
          <a:prstGeom prst="rect">
            <a:avLst/>
          </a:prstGeom>
        </p:spPr>
      </p:pic>
      <p:pic>
        <p:nvPicPr>
          <p:cNvPr id="14" name="Bilde 8">
            <a:extLst>
              <a:ext uri="{FF2B5EF4-FFF2-40B4-BE49-F238E27FC236}">
                <a16:creationId xmlns:a16="http://schemas.microsoft.com/office/drawing/2014/main" id="{65FDE1FB-A106-E4F9-CBC7-15717001279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/>
          <a:srcRect l="-67520" r="-67520"/>
          <a:stretch/>
        </p:blipFill>
        <p:spPr>
          <a:xfrm>
            <a:off x="6217466" y="1162610"/>
            <a:ext cx="2628900" cy="111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0626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D5B500-8B78-C861-3FF1-0D5D1F379684}"/>
              </a:ext>
            </a:extLst>
          </p:cNvPr>
          <p:cNvSpPr/>
          <p:nvPr/>
        </p:nvSpPr>
        <p:spPr>
          <a:xfrm>
            <a:off x="452490" y="708181"/>
            <a:ext cx="3927764" cy="391057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4E4C3A-844E-48CA-B98D-2ABD55F6FC83}"/>
              </a:ext>
            </a:extLst>
          </p:cNvPr>
          <p:cNvCxnSpPr>
            <a:cxnSpLocks/>
          </p:cNvCxnSpPr>
          <p:nvPr/>
        </p:nvCxnSpPr>
        <p:spPr>
          <a:xfrm>
            <a:off x="1885343" y="2231416"/>
            <a:ext cx="0" cy="45477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527C74E-56AA-476F-97A2-A1B2D169E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95" y="101581"/>
            <a:ext cx="8320086" cy="606600"/>
          </a:xfrm>
        </p:spPr>
        <p:txBody>
          <a:bodyPr/>
          <a:lstStyle/>
          <a:p>
            <a:r>
              <a:rPr lang="en-US" dirty="0"/>
              <a:t>Threat scenarios in the cloud</a:t>
            </a:r>
          </a:p>
        </p:txBody>
      </p:sp>
      <p:pic>
        <p:nvPicPr>
          <p:cNvPr id="4" name="Bilde 5">
            <a:extLst>
              <a:ext uri="{FF2B5EF4-FFF2-40B4-BE49-F238E27FC236}">
                <a16:creationId xmlns:a16="http://schemas.microsoft.com/office/drawing/2014/main" id="{BB32D1C5-E8CE-4434-A3AE-70B80F32A72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6541" y="919841"/>
            <a:ext cx="835289" cy="911224"/>
          </a:xfrm>
          <a:prstGeom prst="rect">
            <a:avLst/>
          </a:prstGeom>
        </p:spPr>
      </p:pic>
      <p:pic>
        <p:nvPicPr>
          <p:cNvPr id="14" name="Bilde 32">
            <a:extLst>
              <a:ext uri="{FF2B5EF4-FFF2-40B4-BE49-F238E27FC236}">
                <a16:creationId xmlns:a16="http://schemas.microsoft.com/office/drawing/2014/main" id="{52739693-D9F6-4538-A746-B3B49CBE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983" y="1836033"/>
            <a:ext cx="346611" cy="346611"/>
          </a:xfrm>
          <a:prstGeom prst="rect">
            <a:avLst/>
          </a:prstGeom>
        </p:spPr>
      </p:pic>
      <p:pic>
        <p:nvPicPr>
          <p:cNvPr id="34" name="Bilde 4" descr="Et bilde som inneholder tekst, pil&#10;&#10;Automatisk generert beskrivelse">
            <a:extLst>
              <a:ext uri="{FF2B5EF4-FFF2-40B4-BE49-F238E27FC236}">
                <a16:creationId xmlns:a16="http://schemas.microsoft.com/office/drawing/2014/main" id="{2320008F-8C58-44B5-86AD-1C18E8834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893" y="2505299"/>
            <a:ext cx="804582" cy="804582"/>
          </a:xfrm>
          <a:prstGeom prst="rect">
            <a:avLst/>
          </a:prstGeom>
        </p:spPr>
      </p:pic>
      <p:pic>
        <p:nvPicPr>
          <p:cNvPr id="35" name="Bilde 26">
            <a:extLst>
              <a:ext uri="{FF2B5EF4-FFF2-40B4-BE49-F238E27FC236}">
                <a16:creationId xmlns:a16="http://schemas.microsoft.com/office/drawing/2014/main" id="{E56950EF-70BE-4E5D-97FF-ACCA6EE8C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289" y="2968688"/>
            <a:ext cx="192274" cy="192274"/>
          </a:xfrm>
          <a:prstGeom prst="rect">
            <a:avLst/>
          </a:prstGeom>
        </p:spPr>
      </p:pic>
      <p:pic>
        <p:nvPicPr>
          <p:cNvPr id="56" name="Bilde 4">
            <a:extLst>
              <a:ext uri="{FF2B5EF4-FFF2-40B4-BE49-F238E27FC236}">
                <a16:creationId xmlns:a16="http://schemas.microsoft.com/office/drawing/2014/main" id="{7E1C9F5B-A9F1-4804-B311-3EE55D3DCE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155" r="32922"/>
          <a:stretch/>
        </p:blipFill>
        <p:spPr>
          <a:xfrm>
            <a:off x="1937803" y="3009072"/>
            <a:ext cx="306448" cy="930820"/>
          </a:xfrm>
          <a:prstGeom prst="rect">
            <a:avLst/>
          </a:prstGeom>
        </p:spPr>
      </p:pic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FDBF4D5-3A2B-4FE7-8CB9-E5F1B4AFD977}"/>
              </a:ext>
            </a:extLst>
          </p:cNvPr>
          <p:cNvCxnSpPr>
            <a:cxnSpLocks/>
          </p:cNvCxnSpPr>
          <p:nvPr/>
        </p:nvCxnSpPr>
        <p:spPr>
          <a:xfrm flipV="1">
            <a:off x="2420653" y="2465806"/>
            <a:ext cx="961608" cy="58274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A954A110-728E-489E-82A3-A5EB748382EC}"/>
              </a:ext>
            </a:extLst>
          </p:cNvPr>
          <p:cNvCxnSpPr>
            <a:cxnSpLocks/>
          </p:cNvCxnSpPr>
          <p:nvPr/>
        </p:nvCxnSpPr>
        <p:spPr>
          <a:xfrm flipH="1" flipV="1">
            <a:off x="2338639" y="1583004"/>
            <a:ext cx="977579" cy="496029"/>
          </a:xfrm>
          <a:prstGeom prst="straightConnector1">
            <a:avLst/>
          </a:prstGeom>
          <a:ln>
            <a:solidFill>
              <a:schemeClr val="accent5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Rectangle 112">
            <a:extLst>
              <a:ext uri="{FF2B5EF4-FFF2-40B4-BE49-F238E27FC236}">
                <a16:creationId xmlns:a16="http://schemas.microsoft.com/office/drawing/2014/main" id="{9F00AAF8-46CB-4623-926F-5803C01BF720}"/>
              </a:ext>
            </a:extLst>
          </p:cNvPr>
          <p:cNvSpPr/>
          <p:nvPr/>
        </p:nvSpPr>
        <p:spPr>
          <a:xfrm>
            <a:off x="2284822" y="912823"/>
            <a:ext cx="1428044" cy="5450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700" dirty="0">
                <a:solidFill>
                  <a:srgbClr val="000000"/>
                </a:solidFill>
                <a:latin typeface="Verdana"/>
              </a:rPr>
              <a:t>1. A hacker sends an attachment containing malware to one of the insurance agents/partners.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2F49622A-4506-4D88-BA8F-CDD6CC81C795}"/>
              </a:ext>
            </a:extLst>
          </p:cNvPr>
          <p:cNvSpPr/>
          <p:nvPr/>
        </p:nvSpPr>
        <p:spPr>
          <a:xfrm>
            <a:off x="473337" y="3362227"/>
            <a:ext cx="1382241" cy="8736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700" dirty="0">
                <a:solidFill>
                  <a:srgbClr val="000000"/>
                </a:solidFill>
                <a:latin typeface="Verdana"/>
              </a:rPr>
              <a:t>2. An insurance partner opens the attachment, and the malware connects back to the hacker. The hacker now have control of the laptop insurance partners laptop.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79C1FFBC-FF1B-46A2-ABB3-F8A1534E6BB6}"/>
              </a:ext>
            </a:extLst>
          </p:cNvPr>
          <p:cNvSpPr/>
          <p:nvPr/>
        </p:nvSpPr>
        <p:spPr>
          <a:xfrm>
            <a:off x="2817537" y="2851410"/>
            <a:ext cx="1185488" cy="52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700" dirty="0">
                <a:solidFill>
                  <a:srgbClr val="000000"/>
                </a:solidFill>
                <a:latin typeface="Verdana"/>
              </a:rPr>
              <a:t>3.a When the insurance partner accesses the AVD, the hacker hijacks/steal the session. </a:t>
            </a:r>
          </a:p>
        </p:txBody>
      </p:sp>
      <p:cxnSp>
        <p:nvCxnSpPr>
          <p:cNvPr id="128" name="Connector: Curved 127">
            <a:extLst>
              <a:ext uri="{FF2B5EF4-FFF2-40B4-BE49-F238E27FC236}">
                <a16:creationId xmlns:a16="http://schemas.microsoft.com/office/drawing/2014/main" id="{9A951BB8-13C1-4AE9-87F4-DCF7D96C24D3}"/>
              </a:ext>
            </a:extLst>
          </p:cNvPr>
          <p:cNvCxnSpPr/>
          <p:nvPr/>
        </p:nvCxnSpPr>
        <p:spPr>
          <a:xfrm rot="16200000" flipV="1">
            <a:off x="767012" y="2497315"/>
            <a:ext cx="873637" cy="301505"/>
          </a:xfrm>
          <a:prstGeom prst="curvedConnector3">
            <a:avLst>
              <a:gd name="adj1" fmla="val 213"/>
            </a:avLst>
          </a:prstGeom>
          <a:ln>
            <a:solidFill>
              <a:schemeClr val="accent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or: Curved 129">
            <a:extLst>
              <a:ext uri="{FF2B5EF4-FFF2-40B4-BE49-F238E27FC236}">
                <a16:creationId xmlns:a16="http://schemas.microsoft.com/office/drawing/2014/main" id="{FDF50711-78DC-4AAE-9CF4-1FE259192044}"/>
              </a:ext>
            </a:extLst>
          </p:cNvPr>
          <p:cNvCxnSpPr>
            <a:cxnSpLocks/>
          </p:cNvCxnSpPr>
          <p:nvPr/>
        </p:nvCxnSpPr>
        <p:spPr>
          <a:xfrm rot="5400000">
            <a:off x="950207" y="1606894"/>
            <a:ext cx="726834" cy="515291"/>
          </a:xfrm>
          <a:prstGeom prst="curvedConnector3">
            <a:avLst>
              <a:gd name="adj1" fmla="val 3078"/>
            </a:avLst>
          </a:prstGeom>
          <a:ln>
            <a:solidFill>
              <a:schemeClr val="accent5"/>
            </a:solidFill>
            <a:prstDash val="dash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29A3FB9-62BD-4443-A708-645DE3F29807}"/>
              </a:ext>
            </a:extLst>
          </p:cNvPr>
          <p:cNvSpPr/>
          <p:nvPr/>
        </p:nvSpPr>
        <p:spPr>
          <a:xfrm>
            <a:off x="2224973" y="2022404"/>
            <a:ext cx="905766" cy="52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700" dirty="0">
                <a:solidFill>
                  <a:srgbClr val="000000"/>
                </a:solidFill>
                <a:latin typeface="Verdana"/>
              </a:rPr>
              <a:t>3.b The hacker may choose to install a backdoor on the AVD and get a separate session.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AD0399-13EF-7B21-50CB-045A28E5ECF4}"/>
              </a:ext>
            </a:extLst>
          </p:cNvPr>
          <p:cNvSpPr/>
          <p:nvPr/>
        </p:nvSpPr>
        <p:spPr>
          <a:xfrm>
            <a:off x="2600499" y="2595377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b="1" dirty="0">
                <a:solidFill>
                  <a:srgbClr val="FF0000"/>
                </a:solidFill>
                <a:latin typeface="Verdana"/>
              </a:rPr>
              <a:t>3.a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0ADBD-8D69-9CAA-FBFB-4EF7746BD06C}"/>
              </a:ext>
            </a:extLst>
          </p:cNvPr>
          <p:cNvSpPr/>
          <p:nvPr/>
        </p:nvSpPr>
        <p:spPr>
          <a:xfrm>
            <a:off x="1657353" y="2285833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b="1" dirty="0">
                <a:solidFill>
                  <a:srgbClr val="FF0000"/>
                </a:solidFill>
                <a:latin typeface="Verdana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07FF09-09DC-871B-DA33-4ACAA69DC542}"/>
              </a:ext>
            </a:extLst>
          </p:cNvPr>
          <p:cNvSpPr/>
          <p:nvPr/>
        </p:nvSpPr>
        <p:spPr>
          <a:xfrm>
            <a:off x="804540" y="2162271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b="1" dirty="0">
                <a:solidFill>
                  <a:srgbClr val="FF0000"/>
                </a:solidFill>
                <a:latin typeface="Verdana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292173-AD96-7C87-2AF1-E9D360771F54}"/>
              </a:ext>
            </a:extLst>
          </p:cNvPr>
          <p:cNvSpPr/>
          <p:nvPr/>
        </p:nvSpPr>
        <p:spPr>
          <a:xfrm>
            <a:off x="2767195" y="1608506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b="1" dirty="0">
                <a:solidFill>
                  <a:srgbClr val="FF0000"/>
                </a:solidFill>
                <a:latin typeface="Verdana"/>
              </a:rPr>
              <a:t>3.b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771938-83D9-2DD9-66F9-894896537E3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3072" y="1847383"/>
            <a:ext cx="680157" cy="629891"/>
          </a:xfrm>
          <a:prstGeom prst="rect">
            <a:avLst/>
          </a:prstGeom>
          <a:noFill/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16D2CD-8B81-D894-ADE4-DD34A22E0044}"/>
              </a:ext>
            </a:extLst>
          </p:cNvPr>
          <p:cNvSpPr/>
          <p:nvPr/>
        </p:nvSpPr>
        <p:spPr>
          <a:xfrm>
            <a:off x="4878433" y="708181"/>
            <a:ext cx="3927764" cy="391057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dirty="0">
              <a:solidFill>
                <a:schemeClr val="tx1"/>
              </a:solidFill>
            </a:endParaRPr>
          </a:p>
        </p:txBody>
      </p:sp>
      <p:pic>
        <p:nvPicPr>
          <p:cNvPr id="15" name="Bilde 26">
            <a:extLst>
              <a:ext uri="{FF2B5EF4-FFF2-40B4-BE49-F238E27FC236}">
                <a16:creationId xmlns:a16="http://schemas.microsoft.com/office/drawing/2014/main" id="{2E972122-E7C9-C736-6B34-F004199A1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285" y="1911709"/>
            <a:ext cx="141740" cy="14174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128B420-3504-AF75-6F90-4CF978FB0DDC}"/>
              </a:ext>
            </a:extLst>
          </p:cNvPr>
          <p:cNvCxnSpPr>
            <a:cxnSpLocks/>
          </p:cNvCxnSpPr>
          <p:nvPr/>
        </p:nvCxnSpPr>
        <p:spPr>
          <a:xfrm>
            <a:off x="6311287" y="2231416"/>
            <a:ext cx="0" cy="45477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Bilde 5">
            <a:extLst>
              <a:ext uri="{FF2B5EF4-FFF2-40B4-BE49-F238E27FC236}">
                <a16:creationId xmlns:a16="http://schemas.microsoft.com/office/drawing/2014/main" id="{327CCDAC-CD88-A3F0-78D6-BDC5CD1AD94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2484" y="919841"/>
            <a:ext cx="835289" cy="911224"/>
          </a:xfrm>
          <a:prstGeom prst="rect">
            <a:avLst/>
          </a:prstGeom>
        </p:spPr>
      </p:pic>
      <p:pic>
        <p:nvPicPr>
          <p:cNvPr id="31" name="Bilde 4" descr="Et bilde som inneholder tekst, pil&#10;&#10;Automatisk generert beskrivelse">
            <a:extLst>
              <a:ext uri="{FF2B5EF4-FFF2-40B4-BE49-F238E27FC236}">
                <a16:creationId xmlns:a16="http://schemas.microsoft.com/office/drawing/2014/main" id="{0E4541CF-F354-DCAB-2CA7-86D1ACA24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837" y="2505299"/>
            <a:ext cx="804582" cy="804582"/>
          </a:xfrm>
          <a:prstGeom prst="rect">
            <a:avLst/>
          </a:prstGeom>
        </p:spPr>
      </p:pic>
      <p:pic>
        <p:nvPicPr>
          <p:cNvPr id="32" name="Bilde 26">
            <a:extLst>
              <a:ext uri="{FF2B5EF4-FFF2-40B4-BE49-F238E27FC236}">
                <a16:creationId xmlns:a16="http://schemas.microsoft.com/office/drawing/2014/main" id="{2C29FB0C-D90F-53FD-BA8F-08423C416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232" y="2968688"/>
            <a:ext cx="192274" cy="192274"/>
          </a:xfrm>
          <a:prstGeom prst="rect">
            <a:avLst/>
          </a:prstGeom>
        </p:spPr>
      </p:pic>
      <p:pic>
        <p:nvPicPr>
          <p:cNvPr id="33" name="Bilde 4">
            <a:extLst>
              <a:ext uri="{FF2B5EF4-FFF2-40B4-BE49-F238E27FC236}">
                <a16:creationId xmlns:a16="http://schemas.microsoft.com/office/drawing/2014/main" id="{F43DB007-2E08-D56C-4D8C-9822C52E8A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155" r="32922"/>
          <a:stretch/>
        </p:blipFill>
        <p:spPr>
          <a:xfrm>
            <a:off x="6363747" y="3009072"/>
            <a:ext cx="306448" cy="930820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2FED02A-317B-9732-0CB0-E90C267B72BF}"/>
              </a:ext>
            </a:extLst>
          </p:cNvPr>
          <p:cNvCxnSpPr>
            <a:cxnSpLocks/>
          </p:cNvCxnSpPr>
          <p:nvPr/>
        </p:nvCxnSpPr>
        <p:spPr>
          <a:xfrm flipH="1" flipV="1">
            <a:off x="6764582" y="1583004"/>
            <a:ext cx="977579" cy="496029"/>
          </a:xfrm>
          <a:prstGeom prst="straightConnector1">
            <a:avLst/>
          </a:prstGeom>
          <a:ln>
            <a:solidFill>
              <a:schemeClr val="accent5"/>
            </a:solidFill>
            <a:prstDash val="solid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6669FDC9-7B9B-513D-108C-45EC18A02810}"/>
              </a:ext>
            </a:extLst>
          </p:cNvPr>
          <p:cNvSpPr/>
          <p:nvPr/>
        </p:nvSpPr>
        <p:spPr>
          <a:xfrm>
            <a:off x="5033957" y="1867931"/>
            <a:ext cx="949592" cy="5450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700" dirty="0">
                <a:solidFill>
                  <a:srgbClr val="000000"/>
                </a:solidFill>
                <a:latin typeface="Verdana"/>
              </a:rPr>
              <a:t>1. A hacker offers a deal to an agent who cannot refuse.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264D8AB-EB40-FC21-C615-142885C01F13}"/>
              </a:ext>
            </a:extLst>
          </p:cNvPr>
          <p:cNvSpPr/>
          <p:nvPr/>
        </p:nvSpPr>
        <p:spPr>
          <a:xfrm>
            <a:off x="6518038" y="2038912"/>
            <a:ext cx="1094736" cy="5664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700" dirty="0">
                <a:solidFill>
                  <a:srgbClr val="000000"/>
                </a:solidFill>
                <a:latin typeface="Verdana"/>
              </a:rPr>
              <a:t>2. The hacker with the help of the insider threat/agent deploy malware on AVD or obtain a legitimate session.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816C917-D1C5-7544-1E91-DFA0207F4877}"/>
              </a:ext>
            </a:extLst>
          </p:cNvPr>
          <p:cNvSpPr/>
          <p:nvPr/>
        </p:nvSpPr>
        <p:spPr>
          <a:xfrm>
            <a:off x="7026442" y="2595377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b="1" dirty="0">
                <a:solidFill>
                  <a:srgbClr val="FF0000"/>
                </a:solidFill>
                <a:latin typeface="Verdana"/>
              </a:rPr>
              <a:t>2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F8975E1-B25E-520C-8F60-E45EDB4AA6D9}"/>
              </a:ext>
            </a:extLst>
          </p:cNvPr>
          <p:cNvSpPr/>
          <p:nvPr/>
        </p:nvSpPr>
        <p:spPr>
          <a:xfrm>
            <a:off x="6083296" y="2285833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b="1" dirty="0">
                <a:solidFill>
                  <a:srgbClr val="FF0000"/>
                </a:solidFill>
                <a:latin typeface="Verdana"/>
              </a:rPr>
              <a:t>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445937F-C41D-1944-A3D0-1FE0EE109414}"/>
              </a:ext>
            </a:extLst>
          </p:cNvPr>
          <p:cNvSpPr/>
          <p:nvPr/>
        </p:nvSpPr>
        <p:spPr>
          <a:xfrm>
            <a:off x="7120705" y="1594505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b="1" dirty="0">
                <a:solidFill>
                  <a:srgbClr val="FF0000"/>
                </a:solidFill>
                <a:latin typeface="Verdana"/>
              </a:rPr>
              <a:t>2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B2FD475-4E89-8A3E-5504-B41554FFF1C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9318" y="1847383"/>
            <a:ext cx="680157" cy="629891"/>
          </a:xfrm>
          <a:prstGeom prst="rect">
            <a:avLst/>
          </a:prstGeom>
          <a:noFill/>
        </p:spPr>
      </p:pic>
      <p:pic>
        <p:nvPicPr>
          <p:cNvPr id="57" name="Bilde 26">
            <a:extLst>
              <a:ext uri="{FF2B5EF4-FFF2-40B4-BE49-F238E27FC236}">
                <a16:creationId xmlns:a16="http://schemas.microsoft.com/office/drawing/2014/main" id="{D53595C3-1CEA-8A8C-4920-0231246F1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4847" y="1911709"/>
            <a:ext cx="141740" cy="14174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82BC0FE-C36E-5D4A-590A-53CAF8C20082}"/>
              </a:ext>
            </a:extLst>
          </p:cNvPr>
          <p:cNvSpPr txBox="1"/>
          <p:nvPr/>
        </p:nvSpPr>
        <p:spPr>
          <a:xfrm>
            <a:off x="3247367" y="4096399"/>
            <a:ext cx="9092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Phishing</a:t>
            </a:r>
            <a:endParaRPr lang="nb-NO" sz="1350" dirty="0">
              <a:solidFill>
                <a:srgbClr val="FF00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D76AD1-6849-C828-500C-86B417F497F6}"/>
              </a:ext>
            </a:extLst>
          </p:cNvPr>
          <p:cNvSpPr txBox="1"/>
          <p:nvPr/>
        </p:nvSpPr>
        <p:spPr>
          <a:xfrm>
            <a:off x="7294965" y="4054202"/>
            <a:ext cx="13756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Insider threat</a:t>
            </a:r>
          </a:p>
        </p:txBody>
      </p:sp>
      <p:pic>
        <p:nvPicPr>
          <p:cNvPr id="12" name="Graphic 11" descr="Handshake with solid fill">
            <a:extLst>
              <a:ext uri="{FF2B5EF4-FFF2-40B4-BE49-F238E27FC236}">
                <a16:creationId xmlns:a16="http://schemas.microsoft.com/office/drawing/2014/main" id="{C15084DB-B285-1245-E49D-F82E5E1C00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76290" y="1809781"/>
            <a:ext cx="448844" cy="448844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AF00848-06D2-68EF-656E-14991FAA71E0}"/>
              </a:ext>
            </a:extLst>
          </p:cNvPr>
          <p:cNvCxnSpPr>
            <a:cxnSpLocks/>
          </p:cNvCxnSpPr>
          <p:nvPr/>
        </p:nvCxnSpPr>
        <p:spPr>
          <a:xfrm flipV="1">
            <a:off x="6846596" y="2465806"/>
            <a:ext cx="961608" cy="58274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30300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C1044-AF4A-B855-F453-DC882B93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MITRE ATT&amp;CK: </a:t>
            </a:r>
            <a:r>
              <a:rPr lang="en-US" dirty="0"/>
              <a:t>Adversarial Tactics, Techniques and Common Knowledge</a:t>
            </a:r>
            <a:endParaRPr lang="nb-NO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BBF65E-A67D-11B2-502F-37B2F3E85B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1165607"/>
            <a:ext cx="8401324" cy="3491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3834DA-7CBE-1D1D-000B-AE3CE9AD4E2A}"/>
              </a:ext>
            </a:extLst>
          </p:cNvPr>
          <p:cNvSpPr txBox="1"/>
          <p:nvPr/>
        </p:nvSpPr>
        <p:spPr>
          <a:xfrm>
            <a:off x="137396" y="4917861"/>
            <a:ext cx="1720023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800" dirty="0">
                <a:solidFill>
                  <a:schemeClr val="accent6"/>
                </a:solidFill>
              </a:rPr>
              <a:t>Source: </a:t>
            </a:r>
            <a:r>
              <a:rPr lang="nb-NO" sz="800" dirty="0">
                <a:solidFill>
                  <a:schemeClr val="accent6"/>
                </a:solidFill>
              </a:rPr>
              <a:t>https://attack.mitre.org/</a:t>
            </a:r>
          </a:p>
        </p:txBody>
      </p:sp>
    </p:spTree>
    <p:extLst>
      <p:ext uri="{BB962C8B-B14F-4D97-AF65-F5344CB8AC3E}">
        <p14:creationId xmlns:p14="http://schemas.microsoft.com/office/powerpoint/2010/main" val="137730751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D897215E-E3A3-DC73-D773-00AE2115601C}"/>
              </a:ext>
            </a:extLst>
          </p:cNvPr>
          <p:cNvSpPr/>
          <p:nvPr/>
        </p:nvSpPr>
        <p:spPr>
          <a:xfrm>
            <a:off x="1223899" y="2488740"/>
            <a:ext cx="859645" cy="85964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E538BE1-165E-FC37-627D-8D0FB96FD890}"/>
              </a:ext>
            </a:extLst>
          </p:cNvPr>
          <p:cNvSpPr/>
          <p:nvPr/>
        </p:nvSpPr>
        <p:spPr>
          <a:xfrm>
            <a:off x="3147878" y="2488740"/>
            <a:ext cx="859645" cy="85964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FE3F451-8B4A-C1A3-00D1-C396C2BA17B6}"/>
              </a:ext>
            </a:extLst>
          </p:cNvPr>
          <p:cNvSpPr/>
          <p:nvPr/>
        </p:nvSpPr>
        <p:spPr>
          <a:xfrm>
            <a:off x="5023073" y="2488739"/>
            <a:ext cx="859645" cy="85964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4E0E85E-E4FA-B1EA-A636-CECEE12C4044}"/>
              </a:ext>
            </a:extLst>
          </p:cNvPr>
          <p:cNvSpPr/>
          <p:nvPr/>
        </p:nvSpPr>
        <p:spPr>
          <a:xfrm>
            <a:off x="6966349" y="2488739"/>
            <a:ext cx="859645" cy="85964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4DE4D5E5-9819-0953-CA03-244288CDF51E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 rotWithShape="1">
          <a:blip r:embed="rId4"/>
          <a:srcRect t="29999"/>
          <a:stretch/>
        </p:blipFill>
        <p:spPr>
          <a:xfrm>
            <a:off x="5113106" y="2708281"/>
            <a:ext cx="678207" cy="448556"/>
          </a:xfrm>
          <a:prstGeom prst="rect">
            <a:avLst/>
          </a:prstGeom>
        </p:spPr>
      </p:pic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92D25501-C90D-A42E-0439-4F59EF08F0A8}"/>
              </a:ext>
            </a:extLst>
          </p:cNvPr>
          <p:cNvCxnSpPr>
            <a:cxnSpLocks/>
            <a:stCxn id="3" idx="4"/>
          </p:cNvCxnSpPr>
          <p:nvPr/>
        </p:nvCxnSpPr>
        <p:spPr>
          <a:xfrm flipH="1">
            <a:off x="1653721" y="3348385"/>
            <a:ext cx="1" cy="1038913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3E1F753E-4A6A-EABE-2EF3-FCAA67A099C3}"/>
              </a:ext>
            </a:extLst>
          </p:cNvPr>
          <p:cNvSpPr txBox="1"/>
          <p:nvPr/>
        </p:nvSpPr>
        <p:spPr>
          <a:xfrm>
            <a:off x="1395335" y="3659289"/>
            <a:ext cx="54926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8BA0868F-7DD1-DC3E-AA40-033AAB6AF0BE}"/>
              </a:ext>
            </a:extLst>
          </p:cNvPr>
          <p:cNvSpPr txBox="1"/>
          <p:nvPr/>
        </p:nvSpPr>
        <p:spPr>
          <a:xfrm rot="16200000">
            <a:off x="1243361" y="3573688"/>
            <a:ext cx="11755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Phishing</a:t>
            </a:r>
          </a:p>
        </p:txBody>
      </p:sp>
      <p:cxnSp>
        <p:nvCxnSpPr>
          <p:cNvPr id="32" name="Rett linje 31">
            <a:extLst>
              <a:ext uri="{FF2B5EF4-FFF2-40B4-BE49-F238E27FC236}">
                <a16:creationId xmlns:a16="http://schemas.microsoft.com/office/drawing/2014/main" id="{4B22211C-A074-772D-1CE6-8BDE5ACC74B0}"/>
              </a:ext>
            </a:extLst>
          </p:cNvPr>
          <p:cNvCxnSpPr>
            <a:cxnSpLocks/>
          </p:cNvCxnSpPr>
          <p:nvPr/>
        </p:nvCxnSpPr>
        <p:spPr>
          <a:xfrm>
            <a:off x="3550088" y="1381241"/>
            <a:ext cx="0" cy="1092122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DF2AF646-7FA7-D7E5-AF23-4238726546DC}"/>
              </a:ext>
            </a:extLst>
          </p:cNvPr>
          <p:cNvSpPr txBox="1"/>
          <p:nvPr/>
        </p:nvSpPr>
        <p:spPr>
          <a:xfrm>
            <a:off x="3215257" y="1681080"/>
            <a:ext cx="60401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0B68CEAC-7D49-3747-43C4-07D2A8F02301}"/>
              </a:ext>
            </a:extLst>
          </p:cNvPr>
          <p:cNvSpPr txBox="1"/>
          <p:nvPr/>
        </p:nvSpPr>
        <p:spPr>
          <a:xfrm rot="16200000">
            <a:off x="3094798" y="1622321"/>
            <a:ext cx="13390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Exploitation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cxnSp>
        <p:nvCxnSpPr>
          <p:cNvPr id="35" name="Rett linje 34">
            <a:extLst>
              <a:ext uri="{FF2B5EF4-FFF2-40B4-BE49-F238E27FC236}">
                <a16:creationId xmlns:a16="http://schemas.microsoft.com/office/drawing/2014/main" id="{967758AA-8C40-B604-FCD6-17EED67D1D86}"/>
              </a:ext>
            </a:extLst>
          </p:cNvPr>
          <p:cNvCxnSpPr>
            <a:cxnSpLocks/>
          </p:cNvCxnSpPr>
          <p:nvPr/>
        </p:nvCxnSpPr>
        <p:spPr>
          <a:xfrm>
            <a:off x="5420242" y="3359449"/>
            <a:ext cx="0" cy="1212555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19DD2A79-980E-51CA-E601-BC53FC4301F6}"/>
              </a:ext>
            </a:extLst>
          </p:cNvPr>
          <p:cNvSpPr txBox="1"/>
          <p:nvPr/>
        </p:nvSpPr>
        <p:spPr>
          <a:xfrm>
            <a:off x="5140157" y="3659288"/>
            <a:ext cx="54926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3</a:t>
            </a: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B4B9B0FE-D3F5-67C7-5633-91F2818F72FA}"/>
              </a:ext>
            </a:extLst>
          </p:cNvPr>
          <p:cNvSpPr txBox="1"/>
          <p:nvPr/>
        </p:nvSpPr>
        <p:spPr>
          <a:xfrm rot="16200000">
            <a:off x="4969720" y="3839356"/>
            <a:ext cx="128972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Exfiltration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cxnSp>
        <p:nvCxnSpPr>
          <p:cNvPr id="38" name="Rett linje 37">
            <a:extLst>
              <a:ext uri="{FF2B5EF4-FFF2-40B4-BE49-F238E27FC236}">
                <a16:creationId xmlns:a16="http://schemas.microsoft.com/office/drawing/2014/main" id="{C0C5EDFE-60B8-2233-41D1-E251D60FEAC4}"/>
              </a:ext>
            </a:extLst>
          </p:cNvPr>
          <p:cNvCxnSpPr>
            <a:cxnSpLocks/>
          </p:cNvCxnSpPr>
          <p:nvPr/>
        </p:nvCxnSpPr>
        <p:spPr>
          <a:xfrm>
            <a:off x="7377460" y="1380337"/>
            <a:ext cx="0" cy="1092122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6A83BD7E-CC0A-26CD-B4B2-B86104D3E6BC}"/>
              </a:ext>
            </a:extLst>
          </p:cNvPr>
          <p:cNvSpPr txBox="1"/>
          <p:nvPr/>
        </p:nvSpPr>
        <p:spPr>
          <a:xfrm>
            <a:off x="7097375" y="1680176"/>
            <a:ext cx="54926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43" name="Frihåndsform: figur 42">
            <a:extLst>
              <a:ext uri="{FF2B5EF4-FFF2-40B4-BE49-F238E27FC236}">
                <a16:creationId xmlns:a16="http://schemas.microsoft.com/office/drawing/2014/main" id="{AE31EA40-A902-E780-D912-84BBB047E554}"/>
              </a:ext>
            </a:extLst>
          </p:cNvPr>
          <p:cNvSpPr/>
          <p:nvPr/>
        </p:nvSpPr>
        <p:spPr>
          <a:xfrm>
            <a:off x="862675" y="2326554"/>
            <a:ext cx="7457427" cy="1205117"/>
          </a:xfrm>
          <a:custGeom>
            <a:avLst/>
            <a:gdLst>
              <a:gd name="connsiteX0" fmla="*/ 0 w 7439671"/>
              <a:gd name="connsiteY0" fmla="*/ 888145 h 1729207"/>
              <a:gd name="connsiteX1" fmla="*/ 230819 w 7439671"/>
              <a:gd name="connsiteY1" fmla="*/ 311096 h 1729207"/>
              <a:gd name="connsiteX2" fmla="*/ 781235 w 7439671"/>
              <a:gd name="connsiteY2" fmla="*/ 71399 h 1729207"/>
              <a:gd name="connsiteX3" fmla="*/ 1384916 w 7439671"/>
              <a:gd name="connsiteY3" fmla="*/ 337729 h 1729207"/>
              <a:gd name="connsiteX4" fmla="*/ 2077374 w 7439671"/>
              <a:gd name="connsiteY4" fmla="*/ 1456316 h 1729207"/>
              <a:gd name="connsiteX5" fmla="*/ 2627790 w 7439671"/>
              <a:gd name="connsiteY5" fmla="*/ 1704890 h 1729207"/>
              <a:gd name="connsiteX6" fmla="*/ 3222594 w 7439671"/>
              <a:gd name="connsiteY6" fmla="*/ 1607236 h 1729207"/>
              <a:gd name="connsiteX7" fmla="*/ 3781887 w 7439671"/>
              <a:gd name="connsiteY7" fmla="*/ 710591 h 1729207"/>
              <a:gd name="connsiteX8" fmla="*/ 4128116 w 7439671"/>
              <a:gd name="connsiteY8" fmla="*/ 213442 h 1729207"/>
              <a:gd name="connsiteX9" fmla="*/ 4714042 w 7439671"/>
              <a:gd name="connsiteY9" fmla="*/ 378 h 1729207"/>
              <a:gd name="connsiteX10" fmla="*/ 5291091 w 7439671"/>
              <a:gd name="connsiteY10" fmla="*/ 257830 h 1729207"/>
              <a:gd name="connsiteX11" fmla="*/ 6001304 w 7439671"/>
              <a:gd name="connsiteY11" fmla="*/ 1340906 h 1729207"/>
              <a:gd name="connsiteX12" fmla="*/ 6613864 w 7439671"/>
              <a:gd name="connsiteY12" fmla="*/ 1651624 h 1729207"/>
              <a:gd name="connsiteX13" fmla="*/ 7235301 w 7439671"/>
              <a:gd name="connsiteY13" fmla="*/ 1376417 h 1729207"/>
              <a:gd name="connsiteX14" fmla="*/ 7421732 w 7439671"/>
              <a:gd name="connsiteY14" fmla="*/ 861512 h 1729207"/>
              <a:gd name="connsiteX15" fmla="*/ 7421732 w 7439671"/>
              <a:gd name="connsiteY15" fmla="*/ 870389 h 1729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439671" h="1729207">
                <a:moveTo>
                  <a:pt x="0" y="888145"/>
                </a:moveTo>
                <a:cubicBezTo>
                  <a:pt x="50306" y="667682"/>
                  <a:pt x="100613" y="447220"/>
                  <a:pt x="230819" y="311096"/>
                </a:cubicBezTo>
                <a:cubicBezTo>
                  <a:pt x="361025" y="174972"/>
                  <a:pt x="588886" y="66960"/>
                  <a:pt x="781235" y="71399"/>
                </a:cubicBezTo>
                <a:cubicBezTo>
                  <a:pt x="973584" y="75838"/>
                  <a:pt x="1168893" y="106909"/>
                  <a:pt x="1384916" y="337729"/>
                </a:cubicBezTo>
                <a:cubicBezTo>
                  <a:pt x="1600939" y="568548"/>
                  <a:pt x="1870228" y="1228456"/>
                  <a:pt x="2077374" y="1456316"/>
                </a:cubicBezTo>
                <a:cubicBezTo>
                  <a:pt x="2284520" y="1684176"/>
                  <a:pt x="2436920" y="1679737"/>
                  <a:pt x="2627790" y="1704890"/>
                </a:cubicBezTo>
                <a:cubicBezTo>
                  <a:pt x="2818660" y="1730043"/>
                  <a:pt x="3030245" y="1772952"/>
                  <a:pt x="3222594" y="1607236"/>
                </a:cubicBezTo>
                <a:cubicBezTo>
                  <a:pt x="3414943" y="1441520"/>
                  <a:pt x="3630967" y="942890"/>
                  <a:pt x="3781887" y="710591"/>
                </a:cubicBezTo>
                <a:cubicBezTo>
                  <a:pt x="3932807" y="478292"/>
                  <a:pt x="3972757" y="331811"/>
                  <a:pt x="4128116" y="213442"/>
                </a:cubicBezTo>
                <a:cubicBezTo>
                  <a:pt x="4283475" y="95073"/>
                  <a:pt x="4520213" y="-7020"/>
                  <a:pt x="4714042" y="378"/>
                </a:cubicBezTo>
                <a:cubicBezTo>
                  <a:pt x="4907871" y="7776"/>
                  <a:pt x="5076547" y="34409"/>
                  <a:pt x="5291091" y="257830"/>
                </a:cubicBezTo>
                <a:cubicBezTo>
                  <a:pt x="5505635" y="481251"/>
                  <a:pt x="5780842" y="1108607"/>
                  <a:pt x="6001304" y="1340906"/>
                </a:cubicBezTo>
                <a:cubicBezTo>
                  <a:pt x="6221766" y="1573205"/>
                  <a:pt x="6408198" y="1645706"/>
                  <a:pt x="6613864" y="1651624"/>
                </a:cubicBezTo>
                <a:cubicBezTo>
                  <a:pt x="6819530" y="1657542"/>
                  <a:pt x="7100656" y="1508102"/>
                  <a:pt x="7235301" y="1376417"/>
                </a:cubicBezTo>
                <a:cubicBezTo>
                  <a:pt x="7369946" y="1244732"/>
                  <a:pt x="7421732" y="861512"/>
                  <a:pt x="7421732" y="861512"/>
                </a:cubicBezTo>
                <a:cubicBezTo>
                  <a:pt x="7452804" y="777174"/>
                  <a:pt x="7437268" y="823781"/>
                  <a:pt x="7421732" y="870389"/>
                </a:cubicBezTo>
              </a:path>
            </a:pathLst>
          </a:custGeom>
          <a:noFill/>
          <a:ln w="15875"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5" name="Bilde 44" descr="Et bilde som inneholder Grafikk, Font, skjermbilde, logo&#10;&#10;Automatisk generert beskrivelse">
            <a:extLst>
              <a:ext uri="{FF2B5EF4-FFF2-40B4-BE49-F238E27FC236}">
                <a16:creationId xmlns:a16="http://schemas.microsoft.com/office/drawing/2014/main" id="{9E0288AB-7199-3BA2-D7C0-129F91D94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238" y="2564808"/>
            <a:ext cx="600907" cy="600907"/>
          </a:xfrm>
          <a:prstGeom prst="rect">
            <a:avLst/>
          </a:prstGeom>
        </p:spPr>
      </p:pic>
      <p:sp>
        <p:nvSpPr>
          <p:cNvPr id="46" name="TekstSylinder 45">
            <a:extLst>
              <a:ext uri="{FF2B5EF4-FFF2-40B4-BE49-F238E27FC236}">
                <a16:creationId xmlns:a16="http://schemas.microsoft.com/office/drawing/2014/main" id="{3B070ADB-4AF6-141A-2AC9-2A2C9C6DA2B0}"/>
              </a:ext>
            </a:extLst>
          </p:cNvPr>
          <p:cNvSpPr txBox="1"/>
          <p:nvPr/>
        </p:nvSpPr>
        <p:spPr>
          <a:xfrm>
            <a:off x="1082168" y="1643095"/>
            <a:ext cx="11755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 user clicks on a phishing link/attachment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47" name="TekstSylinder 46">
            <a:extLst>
              <a:ext uri="{FF2B5EF4-FFF2-40B4-BE49-F238E27FC236}">
                <a16:creationId xmlns:a16="http://schemas.microsoft.com/office/drawing/2014/main" id="{157BB4C6-4C68-DEB4-C398-0BDC3616080D}"/>
              </a:ext>
            </a:extLst>
          </p:cNvPr>
          <p:cNvSpPr txBox="1"/>
          <p:nvPr/>
        </p:nvSpPr>
        <p:spPr>
          <a:xfrm>
            <a:off x="2957797" y="3659288"/>
            <a:ext cx="139322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Exploitation of security vulnerabilities to find sensitive information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48" name="TekstSylinder 47">
            <a:extLst>
              <a:ext uri="{FF2B5EF4-FFF2-40B4-BE49-F238E27FC236}">
                <a16:creationId xmlns:a16="http://schemas.microsoft.com/office/drawing/2014/main" id="{77E88407-DD26-4BC1-376D-6DF159667D16}"/>
              </a:ext>
            </a:extLst>
          </p:cNvPr>
          <p:cNvSpPr txBox="1"/>
          <p:nvPr/>
        </p:nvSpPr>
        <p:spPr>
          <a:xfrm>
            <a:off x="4780273" y="1576650"/>
            <a:ext cx="145137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Files and data are exfiltrated to the threat actor IT environment 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49" name="TekstSylinder 48">
            <a:extLst>
              <a:ext uri="{FF2B5EF4-FFF2-40B4-BE49-F238E27FC236}">
                <a16:creationId xmlns:a16="http://schemas.microsoft.com/office/drawing/2014/main" id="{35D2DD35-4C59-F10E-B38E-18A23D945E09}"/>
              </a:ext>
            </a:extLst>
          </p:cNvPr>
          <p:cNvSpPr txBox="1"/>
          <p:nvPr/>
        </p:nvSpPr>
        <p:spPr>
          <a:xfrm>
            <a:off x="6708215" y="3693856"/>
            <a:ext cx="143821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Extortion in the form of ransom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54" name="Bilde 53" descr="Et bilde som inneholder skjermbilde, design, Grafikk, symbol&#10;&#10;Automatisk generert beskrivelse">
            <a:extLst>
              <a:ext uri="{FF2B5EF4-FFF2-40B4-BE49-F238E27FC236}">
                <a16:creationId xmlns:a16="http://schemas.microsoft.com/office/drawing/2014/main" id="{B7A83573-B006-6145-CC0B-1CAC7A1BF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2161" y="2683467"/>
            <a:ext cx="504374" cy="504374"/>
          </a:xfrm>
          <a:prstGeom prst="rect">
            <a:avLst/>
          </a:prstGeom>
        </p:spPr>
      </p:pic>
      <p:pic>
        <p:nvPicPr>
          <p:cNvPr id="7" name="Bilde 6" descr="Et bilde som inneholder Grafikk, clip art, design, kunst&#10;&#10;Automatisk generert beskrivelse">
            <a:extLst>
              <a:ext uri="{FF2B5EF4-FFF2-40B4-BE49-F238E27FC236}">
                <a16:creationId xmlns:a16="http://schemas.microsoft.com/office/drawing/2014/main" id="{1EDA549B-A56B-62C1-1E16-A4DC6F32F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729" y="2643553"/>
            <a:ext cx="506087" cy="506087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0A125CE-EFD4-C5E3-DCDE-EEAD7E75B248}"/>
              </a:ext>
            </a:extLst>
          </p:cNvPr>
          <p:cNvSpPr txBox="1"/>
          <p:nvPr/>
        </p:nvSpPr>
        <p:spPr>
          <a:xfrm rot="16200000">
            <a:off x="6792898" y="1554717"/>
            <a:ext cx="14594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Extortion</a:t>
            </a: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C20DCB-848C-9BCC-27CC-6BEE6ACFC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Ransomware</a:t>
            </a:r>
            <a:r>
              <a:rPr lang="nb-NO" dirty="0"/>
              <a:t> scenario</a:t>
            </a:r>
          </a:p>
        </p:txBody>
      </p:sp>
    </p:spTree>
    <p:extLst>
      <p:ext uri="{BB962C8B-B14F-4D97-AF65-F5344CB8AC3E}">
        <p14:creationId xmlns:p14="http://schemas.microsoft.com/office/powerpoint/2010/main" val="196970973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15CB38-EF0C-F23F-6417-149B921686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Generate image: "a robot cat on a futuristic cyberpunk background"</a:t>
            </a:r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21C4F-017C-658C-57AA-2CFCA046A2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Created by Bing image creator</a:t>
            </a:r>
          </a:p>
        </p:txBody>
      </p:sp>
      <p:pic>
        <p:nvPicPr>
          <p:cNvPr id="6" name="Picture Placeholder 5" descr="A cat robot sitting on a surface&#10;&#10;Description automatically generated">
            <a:extLst>
              <a:ext uri="{FF2B5EF4-FFF2-40B4-BE49-F238E27FC236}">
                <a16:creationId xmlns:a16="http://schemas.microsoft.com/office/drawing/2014/main" id="{B0E6C475-2042-4B91-C695-9AE084CC9D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515" r="3515"/>
          <a:stretch/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152303306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tle 1">
            <a:extLst>
              <a:ext uri="{FF2B5EF4-FFF2-40B4-BE49-F238E27FC236}">
                <a16:creationId xmlns:a16="http://schemas.microsoft.com/office/drawing/2014/main" id="{21C99712-375D-3663-7E0C-6805B1307EE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17674" y="-15875"/>
            <a:ext cx="7426325" cy="4819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80F8A-4D63-240B-F98B-93C080DDCC2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4057F-EB1D-5974-A4A1-00ED4486823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87745" y="1915205"/>
            <a:ext cx="941105" cy="94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7432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DDA44B-9ADE-06C7-B9CC-792997AA01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Real-life stories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0458E-1DA9-F611-A0AA-4AD92BBCBD7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Storebrand</a:t>
            </a: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CD13C-E365-EE66-200A-89222BA94CD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3D0A1F-6525-CB4D-53CA-FA32ACE654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Concepts</a:t>
            </a:r>
            <a:endParaRPr lang="nb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6EF86B-C001-75E2-5410-987A9F110C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Offensive security</a:t>
            </a:r>
            <a:endParaRPr lang="nb-NO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DDA355-DF90-376C-CE7A-16C4B33E92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B72416-7BCC-B3AF-E23B-C69E9609293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CED34A-6411-90F1-D8E6-76FF830ED96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952679-A62E-5A66-FBD7-A8BB02754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nb-NO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478CE4-276D-91D2-2F11-81AECE7B6892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 rotWithShape="1">
          <a:blip r:embed="rId6"/>
          <a:srcRect r="75208"/>
          <a:stretch/>
        </p:blipFill>
        <p:spPr>
          <a:xfrm>
            <a:off x="333972" y="1214323"/>
            <a:ext cx="1057909" cy="850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2A4455-F838-D1FA-5BB3-8297EBEEA16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748903" y="1445192"/>
            <a:ext cx="790896" cy="4298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3578BB-1CAB-75F2-5623-965CDE4AF66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16440" y="2334560"/>
            <a:ext cx="874870" cy="8748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CEDE5B-D8BD-202F-B602-A0C6054CF1B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77452" y="2654689"/>
            <a:ext cx="656545" cy="65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227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0AFEBE-FD38-4953-FE7E-099D15061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skills are needed to become a penetration tester?</a:t>
            </a:r>
            <a:endParaRPr lang="nb-NO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C115987-D886-8DB5-C01E-33B84ACAE6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1800" y="1252021"/>
            <a:ext cx="4032250" cy="3080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2E3685A0-57C8-AB7F-CD0D-472BD475A4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47880" y="1212850"/>
            <a:ext cx="3696390" cy="3159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006515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0AFEBE-FD38-4953-FE7E-099D15061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skills are needed to become a penetration tester?</a:t>
            </a:r>
            <a:endParaRPr lang="nb-NO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A562C8F-10AD-D008-61E3-8DE4E00F4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"It's important to note that penetration testing is a career that requires continuous learning and adaptation as new technologies and threats emerge."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01219160-52FC-BECA-B3C2-D0CEEEE056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-21928" b="-21928"/>
          <a:stretch/>
        </p:blipFill>
        <p:spPr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75285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DDE85-B1BA-15E1-74DA-4AACBC398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the OWASP Top 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0354D3-44A1-F671-60E7-553A5BBCBCE4}"/>
              </a:ext>
            </a:extLst>
          </p:cNvPr>
          <p:cNvSpPr txBox="1"/>
          <p:nvPr/>
        </p:nvSpPr>
        <p:spPr>
          <a:xfrm>
            <a:off x="163286" y="4906735"/>
            <a:ext cx="214962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accent5"/>
                </a:solidFill>
              </a:rPr>
              <a:t>Source: </a:t>
            </a:r>
            <a:r>
              <a:rPr lang="en-US" sz="800" dirty="0" err="1">
                <a:solidFill>
                  <a:schemeClr val="accent5"/>
                </a:solidFill>
                <a:hlinkClick r:id="rId2"/>
              </a:rPr>
              <a:t>QakBot</a:t>
            </a:r>
            <a:r>
              <a:rPr lang="en-US" sz="800" dirty="0">
                <a:solidFill>
                  <a:schemeClr val="accent5"/>
                </a:solidFill>
                <a:hlinkClick r:id="rId2"/>
              </a:rPr>
              <a:t> technical analysis</a:t>
            </a:r>
            <a:r>
              <a:rPr lang="en-US" sz="800" dirty="0">
                <a:solidFill>
                  <a:schemeClr val="accent5"/>
                </a:solidFill>
              </a:rPr>
              <a:t> (2021)</a:t>
            </a:r>
            <a:endParaRPr lang="nb-NO" sz="800" dirty="0">
              <a:solidFill>
                <a:schemeClr val="accent5"/>
              </a:solidFill>
            </a:endParaRPr>
          </a:p>
        </p:txBody>
      </p:sp>
      <p:pic>
        <p:nvPicPr>
          <p:cNvPr id="8" name="Content Placeholder 7" descr="A diagram of a timeline&#10;&#10;Description automatically generated with medium confidence">
            <a:extLst>
              <a:ext uri="{FF2B5EF4-FFF2-40B4-BE49-F238E27FC236}">
                <a16:creationId xmlns:a16="http://schemas.microsoft.com/office/drawing/2014/main" id="{5EDEC152-83E4-1ED7-99C0-BE9C618FE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1846" y="809828"/>
            <a:ext cx="6909473" cy="3913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846291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DDE85-B1BA-15E1-74DA-4AACBC398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Mimicking real-world threat actors</a:t>
            </a:r>
            <a:endParaRPr lang="nb-NO" dirty="0"/>
          </a:p>
        </p:txBody>
      </p:sp>
      <p:pic>
        <p:nvPicPr>
          <p:cNvPr id="3074" name="Picture 2" descr="Dark Web Profile: Killnet - Russian Hacktivist Group - SOCRadar">
            <a:extLst>
              <a:ext uri="{FF2B5EF4-FFF2-40B4-BE49-F238E27FC236}">
                <a16:creationId xmlns:a16="http://schemas.microsoft.com/office/drawing/2014/main" id="{CDAF6178-6DD6-D8A2-0AD5-1A636AD26A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82" y="1227922"/>
            <a:ext cx="5616222" cy="3159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nalysis of the Russian-Speaking Threat Actor NoName 057(16) – YLabs">
            <a:extLst>
              <a:ext uri="{FF2B5EF4-FFF2-40B4-BE49-F238E27FC236}">
                <a16:creationId xmlns:a16="http://schemas.microsoft.com/office/drawing/2014/main" id="{2CE6E589-D050-36C3-C054-1E413D89E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611" y="295206"/>
            <a:ext cx="2446737" cy="2446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leg the Duck">
            <a:extLst>
              <a:ext uri="{FF2B5EF4-FFF2-40B4-BE49-F238E27FC236}">
                <a16:creationId xmlns:a16="http://schemas.microsoft.com/office/drawing/2014/main" id="{569AB48A-E933-8658-DE51-0417F9072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871" y="2751327"/>
            <a:ext cx="1981410" cy="1981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D72FF4-528B-32FE-B893-F087866580E2}"/>
              </a:ext>
            </a:extLst>
          </p:cNvPr>
          <p:cNvSpPr txBox="1"/>
          <p:nvPr/>
        </p:nvSpPr>
        <p:spPr>
          <a:xfrm>
            <a:off x="163286" y="4906735"/>
            <a:ext cx="6296596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600" dirty="0">
                <a:solidFill>
                  <a:schemeClr val="accent6"/>
                </a:solidFill>
              </a:rPr>
              <a:t>Source: </a:t>
            </a:r>
            <a:r>
              <a:rPr lang="en-US" sz="600" dirty="0">
                <a:solidFill>
                  <a:srgbClr val="BF09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Dark Web Profile: </a:t>
            </a:r>
            <a:r>
              <a:rPr lang="en-US" sz="600" dirty="0" err="1">
                <a:solidFill>
                  <a:srgbClr val="BF09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Killnet</a:t>
            </a:r>
            <a:r>
              <a:rPr lang="en-US" sz="600" dirty="0">
                <a:solidFill>
                  <a:schemeClr val="accent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– Russian Hacktivist Group</a:t>
            </a:r>
            <a:r>
              <a:rPr lang="en-US" sz="600" dirty="0">
                <a:solidFill>
                  <a:schemeClr val="accent6"/>
                </a:solidFill>
              </a:rPr>
              <a:t> / </a:t>
            </a:r>
            <a:r>
              <a:rPr lang="en-US" sz="600" dirty="0">
                <a:solidFill>
                  <a:srgbClr val="BF09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Analysis of the Russian-Speaking Threat Actor </a:t>
            </a:r>
            <a:r>
              <a:rPr lang="en-US" sz="600" dirty="0" err="1">
                <a:solidFill>
                  <a:srgbClr val="BF09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NoName</a:t>
            </a:r>
            <a:r>
              <a:rPr lang="en-US" sz="600" dirty="0">
                <a:solidFill>
                  <a:schemeClr val="accent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057(16)</a:t>
            </a:r>
            <a:r>
              <a:rPr lang="en-US" sz="600" dirty="0">
                <a:solidFill>
                  <a:schemeClr val="accent6"/>
                </a:solidFill>
              </a:rPr>
              <a:t> / </a:t>
            </a:r>
            <a:r>
              <a:rPr lang="en-US" sz="600" dirty="0">
                <a:solidFill>
                  <a:srgbClr val="BF09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Visualizing </a:t>
            </a:r>
            <a:r>
              <a:rPr lang="en-US" sz="600" dirty="0" err="1">
                <a:solidFill>
                  <a:srgbClr val="BF09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QakBot</a:t>
            </a:r>
            <a:r>
              <a:rPr lang="en-US" sz="600" dirty="0">
                <a:solidFill>
                  <a:schemeClr val="accent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Infrastructure</a:t>
            </a:r>
            <a:endParaRPr lang="nb-NO" sz="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6684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DDE85-B1BA-15E1-74DA-4AACBC398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QakBot</a:t>
            </a:r>
            <a:r>
              <a:rPr lang="en-US" dirty="0"/>
              <a:t> infection chain</a:t>
            </a:r>
            <a:br>
              <a:rPr lang="en-US" dirty="0"/>
            </a:br>
            <a:endParaRPr lang="en-US" dirty="0"/>
          </a:p>
        </p:txBody>
      </p:sp>
      <p:pic>
        <p:nvPicPr>
          <p:cNvPr id="4098" name="Picture 2" descr="QakBot infection chain">
            <a:extLst>
              <a:ext uri="{FF2B5EF4-FFF2-40B4-BE49-F238E27FC236}">
                <a16:creationId xmlns:a16="http://schemas.microsoft.com/office/drawing/2014/main" id="{40D1C3F3-5918-68B0-4B69-E28D23A79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41" y="1255378"/>
            <a:ext cx="8420519" cy="287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0354D3-44A1-F671-60E7-553A5BBCBCE4}"/>
              </a:ext>
            </a:extLst>
          </p:cNvPr>
          <p:cNvSpPr txBox="1"/>
          <p:nvPr/>
        </p:nvSpPr>
        <p:spPr>
          <a:xfrm>
            <a:off x="163286" y="4906735"/>
            <a:ext cx="2149627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accent5"/>
                </a:solidFill>
              </a:rPr>
              <a:t>Source: </a:t>
            </a:r>
            <a:r>
              <a:rPr lang="en-US" sz="800" dirty="0" err="1">
                <a:solidFill>
                  <a:schemeClr val="accent5"/>
                </a:solidFill>
                <a:hlinkClick r:id="rId3"/>
              </a:rPr>
              <a:t>QakBot</a:t>
            </a:r>
            <a:r>
              <a:rPr lang="en-US" sz="800" dirty="0">
                <a:solidFill>
                  <a:schemeClr val="accent5"/>
                </a:solidFill>
                <a:hlinkClick r:id="rId3"/>
              </a:rPr>
              <a:t> technical analysis</a:t>
            </a:r>
            <a:r>
              <a:rPr lang="en-US" sz="800" dirty="0">
                <a:solidFill>
                  <a:schemeClr val="accent5"/>
                </a:solidFill>
              </a:rPr>
              <a:t> (2021)</a:t>
            </a:r>
            <a:endParaRPr lang="nb-NO" sz="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17966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DDE85-B1BA-15E1-74DA-4AACBC398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Purple teaming: emulating </a:t>
            </a:r>
            <a:r>
              <a:rPr lang="en-US" dirty="0" err="1"/>
              <a:t>QakBot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6DFCEE-84E7-5D40-2063-A720C43C4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11" y="974061"/>
            <a:ext cx="4016828" cy="3589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AEA846-0A00-C44A-1A35-18F68B4BF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70581"/>
            <a:ext cx="4440069" cy="3239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2BCE9F-91F8-BC52-9BCE-8ECAB495BE94}"/>
              </a:ext>
            </a:extLst>
          </p:cNvPr>
          <p:cNvSpPr txBox="1"/>
          <p:nvPr/>
        </p:nvSpPr>
        <p:spPr>
          <a:xfrm>
            <a:off x="163286" y="4906735"/>
            <a:ext cx="238046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accent6"/>
                </a:solidFill>
              </a:rPr>
              <a:t>Source: https://github.com/pr0xylife/Qakbot/</a:t>
            </a:r>
            <a:endParaRPr lang="nb-NO" sz="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4184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DDE85-B1BA-15E1-74DA-4AACBC398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Purple teaming: C2 infrastructure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E6CCEFB-1DFD-8FA2-AB2A-262D42CB4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8545"/>
          <a:stretch/>
        </p:blipFill>
        <p:spPr>
          <a:xfrm>
            <a:off x="1257261" y="1017363"/>
            <a:ext cx="6629477" cy="356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5959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tle 1">
            <a:extLst>
              <a:ext uri="{FF2B5EF4-FFF2-40B4-BE49-F238E27FC236}">
                <a16:creationId xmlns:a16="http://schemas.microsoft.com/office/drawing/2014/main" id="{96810C36-416D-1D6B-3B8F-65B1CDAD8220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17674" y="-15875"/>
            <a:ext cx="7426325" cy="4819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80F8A-4D63-240B-F98B-93C080DDCC2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880D87-F2DC-223F-4D7D-3AB0EF64524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40833" y="1508825"/>
            <a:ext cx="1153682" cy="115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2889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4B08D-2DF3-B952-11B6-683EEB4DD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11163"/>
            <a:ext cx="4032250" cy="710706"/>
          </a:xfrm>
        </p:spPr>
        <p:txBody>
          <a:bodyPr anchor="t">
            <a:normAutofit/>
          </a:bodyPr>
          <a:lstStyle/>
          <a:p>
            <a:r>
              <a:rPr lang="en-US" dirty="0"/>
              <a:t>Physical security: card cloning</a:t>
            </a:r>
            <a:endParaRPr lang="nb-NO" dirty="0"/>
          </a:p>
        </p:txBody>
      </p:sp>
      <p:pic>
        <p:nvPicPr>
          <p:cNvPr id="12" name="Content Placeholder 11" descr="A cartoon of a bird on a gate&#10;&#10;Description automatically generated">
            <a:extLst>
              <a:ext uri="{FF2B5EF4-FFF2-40B4-BE49-F238E27FC236}">
                <a16:creationId xmlns:a16="http://schemas.microsoft.com/office/drawing/2014/main" id="{BC5C6E36-F774-4B2E-73E3-6784E0A83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68362" y="1212850"/>
            <a:ext cx="3159125" cy="3159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an angry bird passing turnstile" descr="A white tile floor with silver railing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F902B095-7419-1389-A286-EC078CB6BC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8603" y="195263"/>
            <a:ext cx="2470843" cy="4392612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B593FE-6868-A9CF-0299-559E6949309F}"/>
              </a:ext>
            </a:extLst>
          </p:cNvPr>
          <p:cNvSpPr txBox="1"/>
          <p:nvPr/>
        </p:nvSpPr>
        <p:spPr>
          <a:xfrm>
            <a:off x="163286" y="4906735"/>
            <a:ext cx="334386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800" dirty="0">
                <a:solidFill>
                  <a:schemeClr val="accent6"/>
                </a:solidFill>
              </a:rPr>
              <a:t>Created by Bing image creator: "an angry bird passing turnstile"</a:t>
            </a:r>
            <a:endParaRPr lang="nb-NO" sz="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98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4B08D-2DF3-B952-11B6-683EEB4DD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Physical security: card cloning</a:t>
            </a:r>
            <a:endParaRPr lang="nb-NO" dirty="0"/>
          </a:p>
        </p:txBody>
      </p:sp>
      <p:pic>
        <p:nvPicPr>
          <p:cNvPr id="19" name="Content Placeholder 18" descr="A hand holding a pliers and opening a door&#10;&#10;Description automatically generated">
            <a:extLst>
              <a:ext uri="{FF2B5EF4-FFF2-40B4-BE49-F238E27FC236}">
                <a16:creationId xmlns:a16="http://schemas.microsoft.com/office/drawing/2014/main" id="{D920E37E-7CC5-6AB5-A381-EB3BCD65F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31801" y="1212850"/>
            <a:ext cx="3159125" cy="315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Bergen_2">
            <a:hlinkClick r:id="" action="ppaction://media"/>
            <a:extLst>
              <a:ext uri="{FF2B5EF4-FFF2-40B4-BE49-F238E27FC236}">
                <a16:creationId xmlns:a16="http://schemas.microsoft.com/office/drawing/2014/main" id="{0E8D6C46-BBDA-3169-52AC-2DF407C9F9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0201" y="307975"/>
            <a:ext cx="2286000" cy="4064000"/>
          </a:xfrm>
          <a:prstGeom prst="rect">
            <a:avLst/>
          </a:prstGeom>
        </p:spPr>
      </p:pic>
      <p:pic>
        <p:nvPicPr>
          <p:cNvPr id="14" name="Bergen_1">
            <a:hlinkClick r:id="" action="ppaction://media"/>
            <a:extLst>
              <a:ext uri="{FF2B5EF4-FFF2-40B4-BE49-F238E27FC236}">
                <a16:creationId xmlns:a16="http://schemas.microsoft.com/office/drawing/2014/main" id="{B0BD7583-C925-8191-9F76-440B9076BA8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42100" y="307975"/>
            <a:ext cx="2286000" cy="4064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66A0A9-8925-9D9C-F025-D27B802511D2}"/>
              </a:ext>
            </a:extLst>
          </p:cNvPr>
          <p:cNvSpPr txBox="1"/>
          <p:nvPr/>
        </p:nvSpPr>
        <p:spPr>
          <a:xfrm>
            <a:off x="163286" y="4906735"/>
            <a:ext cx="328295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800" dirty="0">
                <a:solidFill>
                  <a:schemeClr val="accent6"/>
                </a:solidFill>
              </a:rPr>
              <a:t>Created by Bing image creator: "a flipper bypassing door lock"</a:t>
            </a:r>
            <a:endParaRPr lang="nb-NO" sz="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15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tle 1">
            <a:extLst>
              <a:ext uri="{FF2B5EF4-FFF2-40B4-BE49-F238E27FC236}">
                <a16:creationId xmlns:a16="http://schemas.microsoft.com/office/drawing/2014/main" id="{D22520C9-E231-5DFC-607C-0A4A92E5053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17674" y="-15875"/>
            <a:ext cx="7426325" cy="4819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80F8A-4D63-240B-F98B-93C080DDCC2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1DD66-616E-EB1A-1C2C-50A02E75531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r="75208"/>
          <a:stretch/>
        </p:blipFill>
        <p:spPr>
          <a:xfrm>
            <a:off x="802454" y="1617199"/>
            <a:ext cx="1687665" cy="135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5318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E25F7-1BA4-0B42-4504-293272405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50" y="411163"/>
            <a:ext cx="4032250" cy="710706"/>
          </a:xfrm>
        </p:spPr>
        <p:txBody>
          <a:bodyPr anchor="t">
            <a:normAutofit/>
          </a:bodyPr>
          <a:lstStyle/>
          <a:p>
            <a:r>
              <a:rPr lang="en-US" dirty="0"/>
              <a:t>Physical security: card cloning</a:t>
            </a:r>
            <a:endParaRPr lang="nb-NO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DF8E981-3586-21DC-AE08-68358790A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3423" y="1212850"/>
            <a:ext cx="3965304" cy="3159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Content Placeholder 4" descr="A group of electronic devices&#10;&#10;Description automatically generated">
            <a:extLst>
              <a:ext uri="{FF2B5EF4-FFF2-40B4-BE49-F238E27FC236}">
                <a16:creationId xmlns:a16="http://schemas.microsoft.com/office/drawing/2014/main" id="{CE3512EA-97A5-49F9-087C-A31F246F2B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-14475" r="-14475"/>
          <a:stretch/>
        </p:blipFill>
        <p:spPr>
          <a:xfrm>
            <a:off x="215900" y="195263"/>
            <a:ext cx="4248150" cy="4392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C0FB6C-1CEF-7D0A-97D4-DE20F951332A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3513832" y="1160428"/>
            <a:ext cx="37853" cy="688166"/>
          </a:xfrm>
          <a:prstGeom prst="straightConnector1">
            <a:avLst/>
          </a:prstGeom>
          <a:ln w="19050">
            <a:solidFill>
              <a:schemeClr val="accent5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2B8CB09-AD9D-F5DB-2C1A-EA1B93301469}"/>
              </a:ext>
            </a:extLst>
          </p:cNvPr>
          <p:cNvSpPr txBox="1"/>
          <p:nvPr/>
        </p:nvSpPr>
        <p:spPr>
          <a:xfrm>
            <a:off x="3140969" y="883429"/>
            <a:ext cx="821431" cy="276999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chemeClr val="accent5"/>
                </a:solidFill>
              </a:rPr>
              <a:t>Cloner</a:t>
            </a:r>
            <a:endParaRPr lang="nb-NO" dirty="0">
              <a:solidFill>
                <a:schemeClr val="accent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B5ACE8-7A4F-DB48-3A3F-1B68D7D3389E}"/>
              </a:ext>
            </a:extLst>
          </p:cNvPr>
          <p:cNvSpPr txBox="1"/>
          <p:nvPr/>
        </p:nvSpPr>
        <p:spPr>
          <a:xfrm>
            <a:off x="1694306" y="3103104"/>
            <a:ext cx="566673" cy="276999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>
                <a:solidFill>
                  <a:schemeClr val="accent5"/>
                </a:solidFill>
              </a:rPr>
              <a:t>Tags</a:t>
            </a:r>
            <a:endParaRPr lang="nb-NO" dirty="0">
              <a:solidFill>
                <a:schemeClr val="accent5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5C3840C-AEE4-D2DE-BB90-BFB525AED5E1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2479343" y="1160428"/>
            <a:ext cx="1072342" cy="258939"/>
          </a:xfrm>
          <a:prstGeom prst="straightConnector1">
            <a:avLst/>
          </a:prstGeom>
          <a:ln w="19050">
            <a:solidFill>
              <a:schemeClr val="accent5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040B8AA-B214-55A8-89A8-794EEFF3FB2D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1201003" y="3184478"/>
            <a:ext cx="493303" cy="57126"/>
          </a:xfrm>
          <a:prstGeom prst="straightConnector1">
            <a:avLst/>
          </a:prstGeom>
          <a:ln w="19050">
            <a:solidFill>
              <a:schemeClr val="accent5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1754403-BD82-826B-880D-2FFC51B09EBB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1887940" y="3380103"/>
            <a:ext cx="89703" cy="436721"/>
          </a:xfrm>
          <a:prstGeom prst="straightConnector1">
            <a:avLst/>
          </a:prstGeom>
          <a:ln w="19050">
            <a:solidFill>
              <a:schemeClr val="accent5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BD37EA6-A0BD-C4FD-0D48-12B577B2F13F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2260979" y="3241603"/>
            <a:ext cx="504131" cy="1"/>
          </a:xfrm>
          <a:prstGeom prst="straightConnector1">
            <a:avLst/>
          </a:prstGeom>
          <a:ln w="19050">
            <a:solidFill>
              <a:schemeClr val="accent5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B4458D1-AD60-BA5D-A883-ABCAB7CEF9E1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1977643" y="2529385"/>
            <a:ext cx="93338" cy="573719"/>
          </a:xfrm>
          <a:prstGeom prst="straightConnector1">
            <a:avLst/>
          </a:prstGeom>
          <a:ln w="19050">
            <a:solidFill>
              <a:schemeClr val="accent5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3E3AD546-6BBA-AE0B-1F47-54ABA2E8822D}"/>
              </a:ext>
            </a:extLst>
          </p:cNvPr>
          <p:cNvSpPr/>
          <p:nvPr/>
        </p:nvSpPr>
        <p:spPr>
          <a:xfrm rot="1755452">
            <a:off x="2393078" y="2544229"/>
            <a:ext cx="197670" cy="9728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516EFC3-2D6D-0D1E-0A93-E5F7F9DC713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1977643" y="2252386"/>
            <a:ext cx="751909" cy="850718"/>
          </a:xfrm>
          <a:prstGeom prst="straightConnector1">
            <a:avLst/>
          </a:prstGeom>
          <a:ln w="19050">
            <a:solidFill>
              <a:schemeClr val="accent5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BDF8C88-78F1-DD87-9CAD-629CD8C48087}"/>
              </a:ext>
            </a:extLst>
          </p:cNvPr>
          <p:cNvSpPr txBox="1"/>
          <p:nvPr/>
        </p:nvSpPr>
        <p:spPr>
          <a:xfrm>
            <a:off x="760685" y="2354579"/>
            <a:ext cx="1405327" cy="215444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chemeClr val="accent5"/>
                </a:solidFill>
              </a:rPr>
              <a:t>Flipper Zero</a:t>
            </a:r>
            <a:endParaRPr lang="nb-NO" sz="1400" dirty="0">
              <a:solidFill>
                <a:schemeClr val="accent5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355B18-054F-7FBE-4CD7-29B2DDA7ACE6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1310517" y="2113887"/>
            <a:ext cx="152832" cy="240692"/>
          </a:xfrm>
          <a:prstGeom prst="straightConnector1">
            <a:avLst/>
          </a:prstGeom>
          <a:ln w="19050">
            <a:solidFill>
              <a:schemeClr val="accent5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35095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0F7D-2476-5607-CC80-DA203BD3F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light protocol (TLP)</a:t>
            </a:r>
            <a:endParaRPr lang="nb-NO" dirty="0"/>
          </a:p>
        </p:txBody>
      </p:sp>
      <p:pic>
        <p:nvPicPr>
          <p:cNvPr id="1059" name="Content Placeholder 1058">
            <a:extLst>
              <a:ext uri="{FF2B5EF4-FFF2-40B4-BE49-F238E27FC236}">
                <a16:creationId xmlns:a16="http://schemas.microsoft.com/office/drawing/2014/main" id="{2C3D7A62-BEC7-CDEE-C6F3-836E6B369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5412" y="906276"/>
            <a:ext cx="5335009" cy="3759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60" name="TextBox 1059">
            <a:extLst>
              <a:ext uri="{FF2B5EF4-FFF2-40B4-BE49-F238E27FC236}">
                <a16:creationId xmlns:a16="http://schemas.microsoft.com/office/drawing/2014/main" id="{BE16880A-7A2F-86C7-8403-2D38ACFEB822}"/>
              </a:ext>
            </a:extLst>
          </p:cNvPr>
          <p:cNvSpPr txBox="1"/>
          <p:nvPr/>
        </p:nvSpPr>
        <p:spPr>
          <a:xfrm>
            <a:off x="163286" y="4906735"/>
            <a:ext cx="2984791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00" dirty="0">
                <a:solidFill>
                  <a:schemeClr val="accent6"/>
                </a:solidFill>
              </a:rPr>
              <a:t>Source: </a:t>
            </a:r>
            <a:r>
              <a:rPr lang="en-US" sz="800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Traffic Light Protocol (TLP) Definitions and Usage</a:t>
            </a:r>
            <a:endParaRPr lang="nb-NO" sz="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71543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0D5ED-E860-CD98-8B18-907D822CB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Hijack a client (i.e., spoof MAC address) to bypass authentication on the captive portal</a:t>
            </a:r>
            <a:endParaRPr lang="nb-NO" dirty="0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C973C48C-7050-9A6A-669C-AFA935B5D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3029055"/>
            <a:ext cx="2665214" cy="1519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0419063-A332-C38E-F264-ED0768A20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681" y="1662085"/>
            <a:ext cx="5557581" cy="2999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387A4BA-8627-B441-0C6C-3873D6BC0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66" y="1280659"/>
            <a:ext cx="3766399" cy="1396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06B149-C584-AB15-4279-60B6146D0004}"/>
              </a:ext>
            </a:extLst>
          </p:cNvPr>
          <p:cNvSpPr txBox="1"/>
          <p:nvPr/>
        </p:nvSpPr>
        <p:spPr>
          <a:xfrm>
            <a:off x="227566" y="2677495"/>
            <a:ext cx="27112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1. Find targets by observing Wi-Fi environment (outside, without authentication)</a:t>
            </a:r>
            <a:endParaRPr lang="nb-NO" sz="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F9E652-FA98-944A-8DC6-706C1D564934}"/>
              </a:ext>
            </a:extLst>
          </p:cNvPr>
          <p:cNvSpPr txBox="1"/>
          <p:nvPr/>
        </p:nvSpPr>
        <p:spPr>
          <a:xfrm>
            <a:off x="385727" y="4550649"/>
            <a:ext cx="27112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2. A target PC with MAC observed in step 1</a:t>
            </a:r>
            <a:endParaRPr lang="nb-NO" sz="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6E11A3-7AFF-4F02-6F37-56902BB9FB33}"/>
              </a:ext>
            </a:extLst>
          </p:cNvPr>
          <p:cNvSpPr txBox="1"/>
          <p:nvPr/>
        </p:nvSpPr>
        <p:spPr>
          <a:xfrm>
            <a:off x="8061395" y="2027242"/>
            <a:ext cx="271128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rgbClr val="FF0000"/>
                </a:solidFill>
              </a:rPr>
              <a:t>3.1 Continuous ping</a:t>
            </a:r>
            <a:endParaRPr lang="nb-NO" sz="7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75B141-F6BE-D39B-B824-14636FD10C9B}"/>
              </a:ext>
            </a:extLst>
          </p:cNvPr>
          <p:cNvSpPr txBox="1"/>
          <p:nvPr/>
        </p:nvSpPr>
        <p:spPr>
          <a:xfrm>
            <a:off x="7512938" y="3102044"/>
            <a:ext cx="271128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rgbClr val="FF0000"/>
                </a:solidFill>
              </a:rPr>
              <a:t>3.2 Wi-Fi </a:t>
            </a:r>
            <a:r>
              <a:rPr lang="en-US" sz="700" dirty="0" err="1">
                <a:solidFill>
                  <a:srgbClr val="FF0000"/>
                </a:solidFill>
              </a:rPr>
              <a:t>deauthentication</a:t>
            </a:r>
            <a:r>
              <a:rPr lang="en-US" sz="700" dirty="0">
                <a:solidFill>
                  <a:srgbClr val="FF0000"/>
                </a:solidFill>
              </a:rPr>
              <a:t> attack</a:t>
            </a:r>
            <a:endParaRPr lang="nb-NO" sz="7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5E2A3C-8631-8AFE-5FF9-388B68830D5D}"/>
              </a:ext>
            </a:extLst>
          </p:cNvPr>
          <p:cNvSpPr txBox="1"/>
          <p:nvPr/>
        </p:nvSpPr>
        <p:spPr>
          <a:xfrm>
            <a:off x="4259608" y="4420953"/>
            <a:ext cx="2711287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rgbClr val="FF0000"/>
                </a:solidFill>
              </a:rPr>
              <a:t>3.3 Hijacking IP of the authenticated client</a:t>
            </a:r>
            <a:endParaRPr lang="nb-NO" sz="7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66305F-8C2A-F74D-C17B-7F59ADE861C9}"/>
              </a:ext>
            </a:extLst>
          </p:cNvPr>
          <p:cNvSpPr/>
          <p:nvPr/>
        </p:nvSpPr>
        <p:spPr>
          <a:xfrm>
            <a:off x="227565" y="2571750"/>
            <a:ext cx="2219153" cy="92739"/>
          </a:xfrm>
          <a:prstGeom prst="rect">
            <a:avLst/>
          </a:prstGeom>
          <a:noFill/>
          <a:ln w="127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219153"/>
                      <a:gd name="connsiteY0" fmla="*/ 0 h 92739"/>
                      <a:gd name="connsiteX1" fmla="*/ 532597 w 2219153"/>
                      <a:gd name="connsiteY1" fmla="*/ 0 h 92739"/>
                      <a:gd name="connsiteX2" fmla="*/ 1020810 w 2219153"/>
                      <a:gd name="connsiteY2" fmla="*/ 0 h 92739"/>
                      <a:gd name="connsiteX3" fmla="*/ 1619982 w 2219153"/>
                      <a:gd name="connsiteY3" fmla="*/ 0 h 92739"/>
                      <a:gd name="connsiteX4" fmla="*/ 2219153 w 2219153"/>
                      <a:gd name="connsiteY4" fmla="*/ 0 h 92739"/>
                      <a:gd name="connsiteX5" fmla="*/ 2219153 w 2219153"/>
                      <a:gd name="connsiteY5" fmla="*/ 92739 h 92739"/>
                      <a:gd name="connsiteX6" fmla="*/ 1708748 w 2219153"/>
                      <a:gd name="connsiteY6" fmla="*/ 92739 h 92739"/>
                      <a:gd name="connsiteX7" fmla="*/ 1198343 w 2219153"/>
                      <a:gd name="connsiteY7" fmla="*/ 92739 h 92739"/>
                      <a:gd name="connsiteX8" fmla="*/ 599171 w 2219153"/>
                      <a:gd name="connsiteY8" fmla="*/ 92739 h 92739"/>
                      <a:gd name="connsiteX9" fmla="*/ 0 w 2219153"/>
                      <a:gd name="connsiteY9" fmla="*/ 92739 h 92739"/>
                      <a:gd name="connsiteX10" fmla="*/ 0 w 2219153"/>
                      <a:gd name="connsiteY10" fmla="*/ 0 h 92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219153" h="92739" extrusionOk="0">
                        <a:moveTo>
                          <a:pt x="0" y="0"/>
                        </a:moveTo>
                        <a:cubicBezTo>
                          <a:pt x="132364" y="-19533"/>
                          <a:pt x="359458" y="-26081"/>
                          <a:pt x="532597" y="0"/>
                        </a:cubicBezTo>
                        <a:cubicBezTo>
                          <a:pt x="705736" y="26081"/>
                          <a:pt x="796322" y="1577"/>
                          <a:pt x="1020810" y="0"/>
                        </a:cubicBezTo>
                        <a:cubicBezTo>
                          <a:pt x="1245298" y="-1577"/>
                          <a:pt x="1442407" y="21910"/>
                          <a:pt x="1619982" y="0"/>
                        </a:cubicBezTo>
                        <a:cubicBezTo>
                          <a:pt x="1797557" y="-21910"/>
                          <a:pt x="1920948" y="-5389"/>
                          <a:pt x="2219153" y="0"/>
                        </a:cubicBezTo>
                        <a:cubicBezTo>
                          <a:pt x="2218474" y="24751"/>
                          <a:pt x="2221645" y="62939"/>
                          <a:pt x="2219153" y="92739"/>
                        </a:cubicBezTo>
                        <a:cubicBezTo>
                          <a:pt x="2007642" y="72906"/>
                          <a:pt x="1896704" y="111396"/>
                          <a:pt x="1708748" y="92739"/>
                        </a:cubicBezTo>
                        <a:cubicBezTo>
                          <a:pt x="1520793" y="74082"/>
                          <a:pt x="1384082" y="105312"/>
                          <a:pt x="1198343" y="92739"/>
                        </a:cubicBezTo>
                        <a:cubicBezTo>
                          <a:pt x="1012604" y="80166"/>
                          <a:pt x="847452" y="79983"/>
                          <a:pt x="599171" y="92739"/>
                        </a:cubicBezTo>
                        <a:cubicBezTo>
                          <a:pt x="350890" y="105495"/>
                          <a:pt x="186944" y="98674"/>
                          <a:pt x="0" y="92739"/>
                        </a:cubicBezTo>
                        <a:cubicBezTo>
                          <a:pt x="-2811" y="49901"/>
                          <a:pt x="-599" y="365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1C302F-5CA1-5450-6E8B-C4824BB72E7C}"/>
              </a:ext>
            </a:extLst>
          </p:cNvPr>
          <p:cNvSpPr/>
          <p:nvPr/>
        </p:nvSpPr>
        <p:spPr>
          <a:xfrm>
            <a:off x="473632" y="3551196"/>
            <a:ext cx="2219153" cy="92739"/>
          </a:xfrm>
          <a:prstGeom prst="rect">
            <a:avLst/>
          </a:prstGeom>
          <a:noFill/>
          <a:ln w="127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ACA102-8940-BBA2-31AC-92CB755D6ED1}"/>
              </a:ext>
            </a:extLst>
          </p:cNvPr>
          <p:cNvSpPr/>
          <p:nvPr/>
        </p:nvSpPr>
        <p:spPr>
          <a:xfrm>
            <a:off x="4439183" y="3517307"/>
            <a:ext cx="1199994" cy="100347"/>
          </a:xfrm>
          <a:prstGeom prst="rect">
            <a:avLst/>
          </a:prstGeom>
          <a:noFill/>
          <a:ln w="127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44D8FB-8243-654D-F8CF-05441901C90D}"/>
              </a:ext>
            </a:extLst>
          </p:cNvPr>
          <p:cNvSpPr txBox="1"/>
          <p:nvPr/>
        </p:nvSpPr>
        <p:spPr>
          <a:xfrm>
            <a:off x="0" y="4804946"/>
            <a:ext cx="1103435" cy="338554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nb-NO" sz="1600" dirty="0">
                <a:solidFill>
                  <a:srgbClr val="FF2B2B"/>
                </a:solidFill>
              </a:rPr>
              <a:t>TLP:RED</a:t>
            </a:r>
          </a:p>
        </p:txBody>
      </p:sp>
    </p:spTree>
    <p:extLst>
      <p:ext uri="{BB962C8B-B14F-4D97-AF65-F5344CB8AC3E}">
        <p14:creationId xmlns:p14="http://schemas.microsoft.com/office/powerpoint/2010/main" val="3631301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0D5ED-E860-CD98-8B18-907D822CB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Hijack a trusted/whitelisted devices (i.e., spoof MAC address) to access internal network</a:t>
            </a:r>
            <a:endParaRPr lang="nb-NO" dirty="0"/>
          </a:p>
        </p:txBody>
      </p:sp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F9D57BF9-84A9-E825-B947-E668C5FF57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1800" y="1681667"/>
            <a:ext cx="4032250" cy="2221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BA89B93C-BCEF-42E4-5162-145CF01F08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79950" y="1581749"/>
            <a:ext cx="4032250" cy="2421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E6056C-6544-4C56-B7D8-D8BBD165B55D}"/>
              </a:ext>
            </a:extLst>
          </p:cNvPr>
          <p:cNvSpPr txBox="1"/>
          <p:nvPr/>
        </p:nvSpPr>
        <p:spPr>
          <a:xfrm>
            <a:off x="2038276" y="2598062"/>
            <a:ext cx="23761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dirty="0">
                <a:solidFill>
                  <a:srgbClr val="FF0000"/>
                </a:solidFill>
              </a:rPr>
              <a:t>1. Change MAC and request IP from DHCP</a:t>
            </a:r>
            <a:endParaRPr lang="nb-NO" sz="8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19759D-A4F0-A0FB-BA68-FC26C970C212}"/>
              </a:ext>
            </a:extLst>
          </p:cNvPr>
          <p:cNvSpPr txBox="1"/>
          <p:nvPr/>
        </p:nvSpPr>
        <p:spPr>
          <a:xfrm>
            <a:off x="6847169" y="3512071"/>
            <a:ext cx="18131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2. Unauthenticated information gathering on DC/AD</a:t>
            </a:r>
            <a:endParaRPr lang="nb-NO" sz="8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A5AC5D-4F6C-BB6B-F650-D28CF11AE2DD}"/>
              </a:ext>
            </a:extLst>
          </p:cNvPr>
          <p:cNvSpPr/>
          <p:nvPr/>
        </p:nvSpPr>
        <p:spPr>
          <a:xfrm>
            <a:off x="431801" y="2965911"/>
            <a:ext cx="3553442" cy="293379"/>
          </a:xfrm>
          <a:prstGeom prst="rect">
            <a:avLst/>
          </a:prstGeom>
          <a:noFill/>
          <a:ln w="127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487405-80FF-31F6-DF43-B86763AB1EC7}"/>
              </a:ext>
            </a:extLst>
          </p:cNvPr>
          <p:cNvSpPr/>
          <p:nvPr/>
        </p:nvSpPr>
        <p:spPr>
          <a:xfrm>
            <a:off x="4720728" y="1839250"/>
            <a:ext cx="2290385" cy="9728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E14845-3512-A7DD-91CE-DD2FB7B4CD1F}"/>
              </a:ext>
            </a:extLst>
          </p:cNvPr>
          <p:cNvSpPr/>
          <p:nvPr/>
        </p:nvSpPr>
        <p:spPr>
          <a:xfrm>
            <a:off x="5228611" y="1700940"/>
            <a:ext cx="619696" cy="8078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EFEFFA-92F9-EBFA-E425-B6D7F1350844}"/>
              </a:ext>
            </a:extLst>
          </p:cNvPr>
          <p:cNvSpPr/>
          <p:nvPr/>
        </p:nvSpPr>
        <p:spPr>
          <a:xfrm>
            <a:off x="6029871" y="2872519"/>
            <a:ext cx="576508" cy="9728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2AF348-61BC-6DA9-3139-0C549C28C88B}"/>
              </a:ext>
            </a:extLst>
          </p:cNvPr>
          <p:cNvSpPr/>
          <p:nvPr/>
        </p:nvSpPr>
        <p:spPr>
          <a:xfrm>
            <a:off x="5832857" y="3267326"/>
            <a:ext cx="698572" cy="9728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985824-9D32-379C-BB5A-24F086DFF6D5}"/>
              </a:ext>
            </a:extLst>
          </p:cNvPr>
          <p:cNvSpPr/>
          <p:nvPr/>
        </p:nvSpPr>
        <p:spPr>
          <a:xfrm>
            <a:off x="5396357" y="3340511"/>
            <a:ext cx="1351358" cy="9728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833575-88EF-F917-895B-D3FA7478FC1A}"/>
              </a:ext>
            </a:extLst>
          </p:cNvPr>
          <p:cNvSpPr/>
          <p:nvPr/>
        </p:nvSpPr>
        <p:spPr>
          <a:xfrm>
            <a:off x="1417654" y="1741331"/>
            <a:ext cx="1376513" cy="123445"/>
          </a:xfrm>
          <a:prstGeom prst="rect">
            <a:avLst/>
          </a:prstGeom>
          <a:noFill/>
          <a:ln w="127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F6460F-8450-B66B-F3E7-CB238C38A527}"/>
              </a:ext>
            </a:extLst>
          </p:cNvPr>
          <p:cNvSpPr txBox="1"/>
          <p:nvPr/>
        </p:nvSpPr>
        <p:spPr>
          <a:xfrm>
            <a:off x="0" y="4804946"/>
            <a:ext cx="1103435" cy="338554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nb-NO" sz="1600" dirty="0">
                <a:solidFill>
                  <a:srgbClr val="FF2B2B"/>
                </a:solidFill>
              </a:rPr>
              <a:t>TLP:RED</a:t>
            </a:r>
          </a:p>
        </p:txBody>
      </p:sp>
    </p:spTree>
    <p:extLst>
      <p:ext uri="{BB962C8B-B14F-4D97-AF65-F5344CB8AC3E}">
        <p14:creationId xmlns:p14="http://schemas.microsoft.com/office/powerpoint/2010/main" val="733946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6C5D8-E101-A92C-4447-7985C9C8B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engineering .</a:t>
            </a:r>
            <a:r>
              <a:rPr lang="en-US" dirty="0" err="1"/>
              <a:t>nupkg</a:t>
            </a:r>
            <a:endParaRPr lang="nb-NO" dirty="0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EFBC31E3-D76C-93A2-E4C1-87023873D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9426" b="45941"/>
          <a:stretch/>
        </p:blipFill>
        <p:spPr>
          <a:xfrm>
            <a:off x="476097" y="1017363"/>
            <a:ext cx="3548467" cy="1707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8EABA7-CD2A-DABE-50A1-81F388223B46}"/>
              </a:ext>
            </a:extLst>
          </p:cNvPr>
          <p:cNvSpPr txBox="1"/>
          <p:nvPr/>
        </p:nvSpPr>
        <p:spPr>
          <a:xfrm>
            <a:off x="0" y="4804946"/>
            <a:ext cx="1103435" cy="338554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nb-NO" sz="1600" dirty="0">
                <a:solidFill>
                  <a:srgbClr val="FF2B2B"/>
                </a:solidFill>
              </a:rPr>
              <a:t>TLP:RED</a:t>
            </a:r>
          </a:p>
        </p:txBody>
      </p:sp>
      <p:pic>
        <p:nvPicPr>
          <p:cNvPr id="10" name="Picture 9" descr="A computer screen with text on it&#10;&#10;Description automatically generated">
            <a:extLst>
              <a:ext uri="{FF2B5EF4-FFF2-40B4-BE49-F238E27FC236}">
                <a16:creationId xmlns:a16="http://schemas.microsoft.com/office/drawing/2014/main" id="{95FF2A02-0C34-05DC-5F4B-E7592D9B8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380" b="28301"/>
          <a:stretch/>
        </p:blipFill>
        <p:spPr>
          <a:xfrm>
            <a:off x="476097" y="2820132"/>
            <a:ext cx="3548467" cy="19157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F73538AF-F0E3-10AA-5473-A80CB09CFC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899" b="34877"/>
          <a:stretch/>
        </p:blipFill>
        <p:spPr>
          <a:xfrm>
            <a:off x="4883543" y="1017363"/>
            <a:ext cx="3372107" cy="1764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screen shot of a computer&#10;&#10;Description automatically generated">
            <a:extLst>
              <a:ext uri="{FF2B5EF4-FFF2-40B4-BE49-F238E27FC236}">
                <a16:creationId xmlns:a16="http://schemas.microsoft.com/office/drawing/2014/main" id="{0507E32B-E32C-8158-4E03-A2E605D11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187" y="2889138"/>
            <a:ext cx="3043989" cy="1731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271693-29B4-5F21-56FB-D693F0ED3965}"/>
              </a:ext>
            </a:extLst>
          </p:cNvPr>
          <p:cNvSpPr/>
          <p:nvPr/>
        </p:nvSpPr>
        <p:spPr>
          <a:xfrm>
            <a:off x="2287952" y="3659673"/>
            <a:ext cx="402852" cy="9728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1DBD96-8372-1069-FFE9-C9C0D9C4045B}"/>
              </a:ext>
            </a:extLst>
          </p:cNvPr>
          <p:cNvSpPr/>
          <p:nvPr/>
        </p:nvSpPr>
        <p:spPr>
          <a:xfrm>
            <a:off x="2188512" y="3718376"/>
            <a:ext cx="502292" cy="9728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672200-058F-88B3-110B-991FBB3268FA}"/>
              </a:ext>
            </a:extLst>
          </p:cNvPr>
          <p:cNvSpPr/>
          <p:nvPr/>
        </p:nvSpPr>
        <p:spPr>
          <a:xfrm>
            <a:off x="2136398" y="3754652"/>
            <a:ext cx="554406" cy="9728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FFF9EC-37CA-14BE-9870-0AC783FBD7A9}"/>
              </a:ext>
            </a:extLst>
          </p:cNvPr>
          <p:cNvSpPr/>
          <p:nvPr/>
        </p:nvSpPr>
        <p:spPr>
          <a:xfrm>
            <a:off x="2354454" y="3975358"/>
            <a:ext cx="1006948" cy="7098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FC7D0D-940F-B65C-A283-A388F5BB2042}"/>
              </a:ext>
            </a:extLst>
          </p:cNvPr>
          <p:cNvSpPr/>
          <p:nvPr/>
        </p:nvSpPr>
        <p:spPr>
          <a:xfrm>
            <a:off x="3471678" y="4169768"/>
            <a:ext cx="422550" cy="6588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A7C7BB-F368-0E44-4B73-85C11A748FB9}"/>
              </a:ext>
            </a:extLst>
          </p:cNvPr>
          <p:cNvSpPr/>
          <p:nvPr/>
        </p:nvSpPr>
        <p:spPr>
          <a:xfrm>
            <a:off x="1455265" y="3153830"/>
            <a:ext cx="1800067" cy="4571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9A239B-2258-3852-BBA3-135953B7B8E9}"/>
              </a:ext>
            </a:extLst>
          </p:cNvPr>
          <p:cNvSpPr/>
          <p:nvPr/>
        </p:nvSpPr>
        <p:spPr>
          <a:xfrm>
            <a:off x="1186523" y="1201705"/>
            <a:ext cx="422551" cy="8213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325878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4E4C3A-844E-48CA-B98D-2ABD55F6FC83}"/>
              </a:ext>
            </a:extLst>
          </p:cNvPr>
          <p:cNvCxnSpPr>
            <a:cxnSpLocks/>
          </p:cNvCxnSpPr>
          <p:nvPr/>
        </p:nvCxnSpPr>
        <p:spPr>
          <a:xfrm>
            <a:off x="1365313" y="2278175"/>
            <a:ext cx="0" cy="45477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527C74E-56AA-476F-97A2-A1B2D169E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95" y="101581"/>
            <a:ext cx="8320086" cy="606600"/>
          </a:xfrm>
        </p:spPr>
        <p:txBody>
          <a:bodyPr/>
          <a:lstStyle/>
          <a:p>
            <a:r>
              <a:rPr lang="en-US" dirty="0"/>
              <a:t>Kill-chain (insurance agents)</a:t>
            </a:r>
          </a:p>
        </p:txBody>
      </p:sp>
      <p:pic>
        <p:nvPicPr>
          <p:cNvPr id="4" name="Bilde 5">
            <a:extLst>
              <a:ext uri="{FF2B5EF4-FFF2-40B4-BE49-F238E27FC236}">
                <a16:creationId xmlns:a16="http://schemas.microsoft.com/office/drawing/2014/main" id="{BB32D1C5-E8CE-4434-A3AE-70B80F32A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510" y="966600"/>
            <a:ext cx="835289" cy="911224"/>
          </a:xfrm>
          <a:prstGeom prst="rect">
            <a:avLst/>
          </a:prstGeom>
        </p:spPr>
      </p:pic>
      <p:pic>
        <p:nvPicPr>
          <p:cNvPr id="14" name="Bilde 32">
            <a:extLst>
              <a:ext uri="{FF2B5EF4-FFF2-40B4-BE49-F238E27FC236}">
                <a16:creationId xmlns:a16="http://schemas.microsoft.com/office/drawing/2014/main" id="{52739693-D9F6-4538-A746-B3B49CBE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953" y="1882793"/>
            <a:ext cx="346611" cy="346611"/>
          </a:xfrm>
          <a:prstGeom prst="rect">
            <a:avLst/>
          </a:prstGeom>
        </p:spPr>
      </p:pic>
      <p:pic>
        <p:nvPicPr>
          <p:cNvPr id="34" name="Bilde 4" descr="Et bilde som inneholder tekst, pil&#10;&#10;Automatisk generert beskrivelse">
            <a:extLst>
              <a:ext uri="{FF2B5EF4-FFF2-40B4-BE49-F238E27FC236}">
                <a16:creationId xmlns:a16="http://schemas.microsoft.com/office/drawing/2014/main" id="{2320008F-8C58-44B5-86AD-1C18E8834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863" y="2552058"/>
            <a:ext cx="804582" cy="804582"/>
          </a:xfrm>
          <a:prstGeom prst="rect">
            <a:avLst/>
          </a:prstGeom>
        </p:spPr>
      </p:pic>
      <p:pic>
        <p:nvPicPr>
          <p:cNvPr id="35" name="Bilde 26">
            <a:extLst>
              <a:ext uri="{FF2B5EF4-FFF2-40B4-BE49-F238E27FC236}">
                <a16:creationId xmlns:a16="http://schemas.microsoft.com/office/drawing/2014/main" id="{E56950EF-70BE-4E5D-97FF-ACCA6EE8C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258" y="3015447"/>
            <a:ext cx="192274" cy="192274"/>
          </a:xfrm>
          <a:prstGeom prst="rect">
            <a:avLst/>
          </a:prstGeom>
        </p:spPr>
      </p:pic>
      <p:pic>
        <p:nvPicPr>
          <p:cNvPr id="49" name="Bilde 44">
            <a:extLst>
              <a:ext uri="{FF2B5EF4-FFF2-40B4-BE49-F238E27FC236}">
                <a16:creationId xmlns:a16="http://schemas.microsoft.com/office/drawing/2014/main" id="{3E8BA5C5-ED7E-47F2-92A1-A18970E37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513" y="2953004"/>
            <a:ext cx="734165" cy="734165"/>
          </a:xfrm>
          <a:prstGeom prst="rect">
            <a:avLst/>
          </a:prstGeom>
        </p:spPr>
      </p:pic>
      <p:pic>
        <p:nvPicPr>
          <p:cNvPr id="56" name="Bilde 4">
            <a:extLst>
              <a:ext uri="{FF2B5EF4-FFF2-40B4-BE49-F238E27FC236}">
                <a16:creationId xmlns:a16="http://schemas.microsoft.com/office/drawing/2014/main" id="{7E1C9F5B-A9F1-4804-B311-3EE55D3DCE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55" r="32922"/>
          <a:stretch/>
        </p:blipFill>
        <p:spPr>
          <a:xfrm>
            <a:off x="1417773" y="3055832"/>
            <a:ext cx="306448" cy="930820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40B43BE-E20F-4712-8309-B68DE879958E}"/>
              </a:ext>
            </a:extLst>
          </p:cNvPr>
          <p:cNvCxnSpPr>
            <a:cxnSpLocks/>
          </p:cNvCxnSpPr>
          <p:nvPr/>
        </p:nvCxnSpPr>
        <p:spPr>
          <a:xfrm flipV="1">
            <a:off x="3662206" y="1325694"/>
            <a:ext cx="638060" cy="436074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CE7EB4BF-3F15-4130-8135-1847D99DABD2}"/>
              </a:ext>
            </a:extLst>
          </p:cNvPr>
          <p:cNvSpPr/>
          <p:nvPr/>
        </p:nvSpPr>
        <p:spPr>
          <a:xfrm>
            <a:off x="4770653" y="3522295"/>
            <a:ext cx="220566" cy="206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64" name="Bilde 26">
            <a:extLst>
              <a:ext uri="{FF2B5EF4-FFF2-40B4-BE49-F238E27FC236}">
                <a16:creationId xmlns:a16="http://schemas.microsoft.com/office/drawing/2014/main" id="{FA01E88C-6220-47E7-99A6-1773CB568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174" y="3508258"/>
            <a:ext cx="212315" cy="212315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F8C9EE41-3DF4-43C8-A78F-60826EF7C7D7}"/>
              </a:ext>
            </a:extLst>
          </p:cNvPr>
          <p:cNvSpPr/>
          <p:nvPr/>
        </p:nvSpPr>
        <p:spPr>
          <a:xfrm>
            <a:off x="4385305" y="3535279"/>
            <a:ext cx="220566" cy="206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66" name="Bilde 26">
            <a:extLst>
              <a:ext uri="{FF2B5EF4-FFF2-40B4-BE49-F238E27FC236}">
                <a16:creationId xmlns:a16="http://schemas.microsoft.com/office/drawing/2014/main" id="{BC76252A-9D07-4509-9D9D-61F26B0CE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0826" y="3521242"/>
            <a:ext cx="212315" cy="212315"/>
          </a:xfrm>
          <a:prstGeom prst="rect">
            <a:avLst/>
          </a:prstGeom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DEF17DC-0D70-4286-987B-907211EB45F0}"/>
              </a:ext>
            </a:extLst>
          </p:cNvPr>
          <p:cNvCxnSpPr>
            <a:cxnSpLocks/>
          </p:cNvCxnSpPr>
          <p:nvPr/>
        </p:nvCxnSpPr>
        <p:spPr>
          <a:xfrm>
            <a:off x="3831220" y="2009046"/>
            <a:ext cx="644454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CFDE03D8-EFEF-4187-8B76-07B8A281A1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9244" y="647078"/>
            <a:ext cx="847927" cy="6132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D0BF95C-17E0-4133-B446-237838C51B45}"/>
              </a:ext>
            </a:extLst>
          </p:cNvPr>
          <p:cNvSpPr/>
          <p:nvPr/>
        </p:nvSpPr>
        <p:spPr>
          <a:xfrm>
            <a:off x="4871730" y="1049905"/>
            <a:ext cx="220566" cy="206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76" name="Bilde 26">
            <a:extLst>
              <a:ext uri="{FF2B5EF4-FFF2-40B4-BE49-F238E27FC236}">
                <a16:creationId xmlns:a16="http://schemas.microsoft.com/office/drawing/2014/main" id="{F47068B6-0D73-4F54-AF7F-AB364D10C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7251" y="1035867"/>
            <a:ext cx="212315" cy="212315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03DFCAD-9F75-45FF-B7AF-7331755659A2}"/>
              </a:ext>
            </a:extLst>
          </p:cNvPr>
          <p:cNvSpPr/>
          <p:nvPr/>
        </p:nvSpPr>
        <p:spPr>
          <a:xfrm>
            <a:off x="4442964" y="1109020"/>
            <a:ext cx="220566" cy="206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78" name="Bilde 26">
            <a:extLst>
              <a:ext uri="{FF2B5EF4-FFF2-40B4-BE49-F238E27FC236}">
                <a16:creationId xmlns:a16="http://schemas.microsoft.com/office/drawing/2014/main" id="{C31178A9-E819-4133-B3AE-8358F2D66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485" y="1094982"/>
            <a:ext cx="212315" cy="212315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1F6BEC33-572A-45FA-AD28-11A1692D9935}"/>
              </a:ext>
            </a:extLst>
          </p:cNvPr>
          <p:cNvSpPr/>
          <p:nvPr/>
        </p:nvSpPr>
        <p:spPr>
          <a:xfrm>
            <a:off x="3680319" y="2785670"/>
            <a:ext cx="89724" cy="1375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BD5E27F-1DA3-4844-A903-20C03B6742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7993" y="879797"/>
            <a:ext cx="114893" cy="146514"/>
          </a:xfrm>
          <a:prstGeom prst="rect">
            <a:avLst/>
          </a:prstGeom>
        </p:spPr>
      </p:pic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FDBF4D5-3A2B-4FE7-8CB9-E5F1B4AFD977}"/>
              </a:ext>
            </a:extLst>
          </p:cNvPr>
          <p:cNvCxnSpPr>
            <a:cxnSpLocks/>
          </p:cNvCxnSpPr>
          <p:nvPr/>
        </p:nvCxnSpPr>
        <p:spPr>
          <a:xfrm flipV="1">
            <a:off x="1900622" y="2512566"/>
            <a:ext cx="961608" cy="58274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A954A110-728E-489E-82A3-A5EB748382EC}"/>
              </a:ext>
            </a:extLst>
          </p:cNvPr>
          <p:cNvCxnSpPr>
            <a:cxnSpLocks/>
          </p:cNvCxnSpPr>
          <p:nvPr/>
        </p:nvCxnSpPr>
        <p:spPr>
          <a:xfrm flipH="1" flipV="1">
            <a:off x="1818608" y="1629764"/>
            <a:ext cx="977579" cy="496029"/>
          </a:xfrm>
          <a:prstGeom prst="straightConnector1">
            <a:avLst/>
          </a:prstGeom>
          <a:ln>
            <a:solidFill>
              <a:schemeClr val="accent5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9" name="Picture 108">
            <a:extLst>
              <a:ext uri="{FF2B5EF4-FFF2-40B4-BE49-F238E27FC236}">
                <a16:creationId xmlns:a16="http://schemas.microsoft.com/office/drawing/2014/main" id="{3DB0FC4A-7D7B-4014-B497-EF3E8B3872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9829" y="1758710"/>
            <a:ext cx="512916" cy="392449"/>
          </a:xfrm>
          <a:prstGeom prst="rect">
            <a:avLst/>
          </a:prstGeom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9F00AAF8-46CB-4623-926F-5803C01BF720}"/>
              </a:ext>
            </a:extLst>
          </p:cNvPr>
          <p:cNvSpPr/>
          <p:nvPr/>
        </p:nvSpPr>
        <p:spPr>
          <a:xfrm>
            <a:off x="1764792" y="959583"/>
            <a:ext cx="835288" cy="5450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500" dirty="0">
                <a:solidFill>
                  <a:srgbClr val="000000"/>
                </a:solidFill>
                <a:latin typeface="Verdana"/>
              </a:rPr>
              <a:t>1. A hacker sends an attachment containing malware to one of the insurance agents/partners.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2F49622A-4506-4D88-BA8F-CDD6CC81C795}"/>
              </a:ext>
            </a:extLst>
          </p:cNvPr>
          <p:cNvSpPr/>
          <p:nvPr/>
        </p:nvSpPr>
        <p:spPr>
          <a:xfrm>
            <a:off x="404590" y="3586414"/>
            <a:ext cx="814940" cy="7915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500" dirty="0">
                <a:solidFill>
                  <a:srgbClr val="000000"/>
                </a:solidFill>
                <a:latin typeface="Verdana"/>
              </a:rPr>
              <a:t>2. An insurance partner opens the attachment, and the malware connects back to the hacker. The hacker now have control of the laptop insurance partners laptop.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79C1FFBC-FF1B-46A2-ABB3-F8A1534E6BB6}"/>
              </a:ext>
            </a:extLst>
          </p:cNvPr>
          <p:cNvSpPr/>
          <p:nvPr/>
        </p:nvSpPr>
        <p:spPr>
          <a:xfrm>
            <a:off x="2348992" y="2898169"/>
            <a:ext cx="814940" cy="4358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500" dirty="0">
                <a:solidFill>
                  <a:srgbClr val="000000"/>
                </a:solidFill>
                <a:latin typeface="Verdana"/>
              </a:rPr>
              <a:t>3 When the insurance partner accesses the AVD, the hacker hijacks/steal the session. </a:t>
            </a:r>
          </a:p>
        </p:txBody>
      </p:sp>
      <p:cxnSp>
        <p:nvCxnSpPr>
          <p:cNvPr id="128" name="Connector: Curved 127">
            <a:extLst>
              <a:ext uri="{FF2B5EF4-FFF2-40B4-BE49-F238E27FC236}">
                <a16:creationId xmlns:a16="http://schemas.microsoft.com/office/drawing/2014/main" id="{9A951BB8-13C1-4AE9-87F4-DCF7D96C24D3}"/>
              </a:ext>
            </a:extLst>
          </p:cNvPr>
          <p:cNvCxnSpPr/>
          <p:nvPr/>
        </p:nvCxnSpPr>
        <p:spPr>
          <a:xfrm rot="16200000" flipV="1">
            <a:off x="246981" y="2544074"/>
            <a:ext cx="873637" cy="301505"/>
          </a:xfrm>
          <a:prstGeom prst="curvedConnector3">
            <a:avLst>
              <a:gd name="adj1" fmla="val 213"/>
            </a:avLst>
          </a:prstGeom>
          <a:ln>
            <a:solidFill>
              <a:schemeClr val="accent5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or: Curved 129">
            <a:extLst>
              <a:ext uri="{FF2B5EF4-FFF2-40B4-BE49-F238E27FC236}">
                <a16:creationId xmlns:a16="http://schemas.microsoft.com/office/drawing/2014/main" id="{FDF50711-78DC-4AAE-9CF4-1FE259192044}"/>
              </a:ext>
            </a:extLst>
          </p:cNvPr>
          <p:cNvCxnSpPr>
            <a:cxnSpLocks/>
          </p:cNvCxnSpPr>
          <p:nvPr/>
        </p:nvCxnSpPr>
        <p:spPr>
          <a:xfrm rot="5400000">
            <a:off x="430177" y="1653653"/>
            <a:ext cx="726834" cy="515291"/>
          </a:xfrm>
          <a:prstGeom prst="curvedConnector3">
            <a:avLst>
              <a:gd name="adj1" fmla="val 3078"/>
            </a:avLst>
          </a:prstGeom>
          <a:ln>
            <a:solidFill>
              <a:schemeClr val="accent5"/>
            </a:solidFill>
            <a:prstDash val="dash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extLst>
              <a:ext uri="{FF2B5EF4-FFF2-40B4-BE49-F238E27FC236}">
                <a16:creationId xmlns:a16="http://schemas.microsoft.com/office/drawing/2014/main" id="{7726ADA1-5009-4FAE-A264-6B03FCAF772D}"/>
              </a:ext>
            </a:extLst>
          </p:cNvPr>
          <p:cNvSpPr/>
          <p:nvPr/>
        </p:nvSpPr>
        <p:spPr>
          <a:xfrm>
            <a:off x="3162643" y="705392"/>
            <a:ext cx="814940" cy="6883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500" dirty="0">
                <a:solidFill>
                  <a:srgbClr val="000000"/>
                </a:solidFill>
                <a:latin typeface="Verdana"/>
              </a:rPr>
              <a:t>4.a The hacker accesses one of many file shares that is widely available and launch a ransomware campaign.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4129A2-95E9-D4AF-3442-F456B55323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3041" y="1894143"/>
            <a:ext cx="680157" cy="629891"/>
          </a:xfrm>
          <a:prstGeom prst="rect">
            <a:avLst/>
          </a:prstGeom>
        </p:spPr>
      </p:pic>
      <p:pic>
        <p:nvPicPr>
          <p:cNvPr id="80" name="Bilde 26">
            <a:extLst>
              <a:ext uri="{FF2B5EF4-FFF2-40B4-BE49-F238E27FC236}">
                <a16:creationId xmlns:a16="http://schemas.microsoft.com/office/drawing/2014/main" id="{DC4F929D-B2B1-40C8-9408-FAF3ADAD1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251" y="1975138"/>
            <a:ext cx="141740" cy="1417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29A3FB9-62BD-4443-A708-645DE3F29807}"/>
              </a:ext>
            </a:extLst>
          </p:cNvPr>
          <p:cNvSpPr/>
          <p:nvPr/>
        </p:nvSpPr>
        <p:spPr>
          <a:xfrm>
            <a:off x="1704943" y="2069164"/>
            <a:ext cx="814940" cy="4828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500" dirty="0">
                <a:solidFill>
                  <a:srgbClr val="000000"/>
                </a:solidFill>
                <a:latin typeface="Verdana"/>
              </a:rPr>
              <a:t>3b. The hacker may choose to install a backdoor on the AVD and get a separate session.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D02388-73A7-7B04-F224-3805F2CA982C}"/>
              </a:ext>
            </a:extLst>
          </p:cNvPr>
          <p:cNvSpPr/>
          <p:nvPr/>
        </p:nvSpPr>
        <p:spPr>
          <a:xfrm>
            <a:off x="3892296" y="2116877"/>
            <a:ext cx="814940" cy="6131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500" dirty="0">
                <a:solidFill>
                  <a:srgbClr val="000000"/>
                </a:solidFill>
                <a:latin typeface="Verdana"/>
              </a:rPr>
              <a:t>4.b The hacker steals the session to F2100 and access files through </a:t>
            </a:r>
            <a:r>
              <a:rPr lang="en-US" sz="500" dirty="0" err="1">
                <a:solidFill>
                  <a:srgbClr val="000000"/>
                </a:solidFill>
                <a:latin typeface="Verdana"/>
              </a:rPr>
              <a:t>DocsLive</a:t>
            </a:r>
            <a:r>
              <a:rPr lang="en-US" sz="500" dirty="0">
                <a:solidFill>
                  <a:srgbClr val="000000"/>
                </a:solidFill>
                <a:latin typeface="Verdana"/>
              </a:rPr>
              <a:t> or perform unauthorized transactions through Rumba.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41449A-56AA-371E-FBB6-3CC3DC4CE7B8}"/>
              </a:ext>
            </a:extLst>
          </p:cNvPr>
          <p:cNvSpPr txBox="1"/>
          <p:nvPr/>
        </p:nvSpPr>
        <p:spPr>
          <a:xfrm>
            <a:off x="4829442" y="1924468"/>
            <a:ext cx="5068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800" dirty="0">
                <a:solidFill>
                  <a:srgbClr val="000000"/>
                </a:solidFill>
                <a:latin typeface="Verdana"/>
              </a:rPr>
              <a:t>F2100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72E36D9-FFC3-A488-84A7-D6F9370CC3F5}"/>
              </a:ext>
            </a:extLst>
          </p:cNvPr>
          <p:cNvCxnSpPr>
            <a:cxnSpLocks/>
          </p:cNvCxnSpPr>
          <p:nvPr/>
        </p:nvCxnSpPr>
        <p:spPr>
          <a:xfrm>
            <a:off x="3526633" y="2710797"/>
            <a:ext cx="605017" cy="489042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F97953B-9615-6877-1598-F24C4E2FAFCF}"/>
              </a:ext>
            </a:extLst>
          </p:cNvPr>
          <p:cNvSpPr/>
          <p:nvPr/>
        </p:nvSpPr>
        <p:spPr>
          <a:xfrm>
            <a:off x="3305361" y="3280072"/>
            <a:ext cx="814940" cy="6131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500" dirty="0">
                <a:solidFill>
                  <a:srgbClr val="000000"/>
                </a:solidFill>
                <a:latin typeface="Verdana"/>
              </a:rPr>
              <a:t>4.c The hacker uses the access to potentially spread to other services/systems not related to insurance.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2C36E8B4-0C52-4972-9971-4D5B88ACBA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1238" y="886378"/>
            <a:ext cx="112572" cy="1465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48F5F14-C1B3-C469-9899-B1FA3AC188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4615" y="877258"/>
            <a:ext cx="112572" cy="1465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0993203-75F4-86B5-B369-08EA46FA6C4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28767" b="62071"/>
          <a:stretch/>
        </p:blipFill>
        <p:spPr>
          <a:xfrm>
            <a:off x="6019153" y="3163059"/>
            <a:ext cx="2227310" cy="13080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1935FB5-E3A8-F19F-20AD-738C199792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7594" y="1465516"/>
            <a:ext cx="1642814" cy="15849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7B75EA3-58A8-6758-B99E-FE6515425A3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508" t="45927" r="28177" b="5662"/>
          <a:stretch/>
        </p:blipFill>
        <p:spPr>
          <a:xfrm>
            <a:off x="6320431" y="45192"/>
            <a:ext cx="1642814" cy="1303098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3063491-170C-0EFD-2279-FF062DAD57C1}"/>
              </a:ext>
            </a:extLst>
          </p:cNvPr>
          <p:cNvCxnSpPr/>
          <p:nvPr/>
        </p:nvCxnSpPr>
        <p:spPr>
          <a:xfrm flipV="1">
            <a:off x="5230168" y="711001"/>
            <a:ext cx="864158" cy="69794"/>
          </a:xfrm>
          <a:prstGeom prst="line">
            <a:avLst/>
          </a:prstGeom>
          <a:ln>
            <a:solidFill>
              <a:schemeClr val="tx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9B537A7-0356-07D4-F3BA-6C9F9BA1262A}"/>
              </a:ext>
            </a:extLst>
          </p:cNvPr>
          <p:cNvCxnSpPr>
            <a:cxnSpLocks/>
          </p:cNvCxnSpPr>
          <p:nvPr/>
        </p:nvCxnSpPr>
        <p:spPr>
          <a:xfrm>
            <a:off x="5397065" y="1975137"/>
            <a:ext cx="873107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2322542-5008-5B53-13BD-697029AB4232}"/>
              </a:ext>
            </a:extLst>
          </p:cNvPr>
          <p:cNvCxnSpPr>
            <a:cxnSpLocks/>
          </p:cNvCxnSpPr>
          <p:nvPr/>
        </p:nvCxnSpPr>
        <p:spPr>
          <a:xfrm>
            <a:off x="5087171" y="3619125"/>
            <a:ext cx="746447" cy="274142"/>
          </a:xfrm>
          <a:prstGeom prst="line">
            <a:avLst/>
          </a:prstGeom>
          <a:ln>
            <a:solidFill>
              <a:schemeClr val="tx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AD0399-13EF-7B21-50CB-045A28E5ECF4}"/>
              </a:ext>
            </a:extLst>
          </p:cNvPr>
          <p:cNvSpPr/>
          <p:nvPr/>
        </p:nvSpPr>
        <p:spPr>
          <a:xfrm>
            <a:off x="2080468" y="2642136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b="1" dirty="0">
                <a:solidFill>
                  <a:srgbClr val="FF0000"/>
                </a:solidFill>
                <a:latin typeface="Verdana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0ADBD-8D69-9CAA-FBFB-4EF7746BD06C}"/>
              </a:ext>
            </a:extLst>
          </p:cNvPr>
          <p:cNvSpPr/>
          <p:nvPr/>
        </p:nvSpPr>
        <p:spPr>
          <a:xfrm>
            <a:off x="1137322" y="2332593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b="1" dirty="0">
                <a:solidFill>
                  <a:srgbClr val="FF0000"/>
                </a:solidFill>
                <a:latin typeface="Verdana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07FF09-09DC-871B-DA33-4ACAA69DC542}"/>
              </a:ext>
            </a:extLst>
          </p:cNvPr>
          <p:cNvSpPr/>
          <p:nvPr/>
        </p:nvSpPr>
        <p:spPr>
          <a:xfrm>
            <a:off x="284509" y="2209031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b="1" dirty="0">
                <a:solidFill>
                  <a:srgbClr val="FF0000"/>
                </a:solidFill>
                <a:latin typeface="Verdana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292173-AD96-7C87-2AF1-E9D360771F54}"/>
              </a:ext>
            </a:extLst>
          </p:cNvPr>
          <p:cNvSpPr/>
          <p:nvPr/>
        </p:nvSpPr>
        <p:spPr>
          <a:xfrm>
            <a:off x="2247165" y="1655265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b="1" dirty="0">
                <a:solidFill>
                  <a:srgbClr val="FF0000"/>
                </a:solidFill>
                <a:latin typeface="Verdana"/>
              </a:rPr>
              <a:t>3.b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2819A6-F900-4EC0-02E3-BC7A3CFCC234}"/>
              </a:ext>
            </a:extLst>
          </p:cNvPr>
          <p:cNvSpPr/>
          <p:nvPr/>
        </p:nvSpPr>
        <p:spPr>
          <a:xfrm>
            <a:off x="3726635" y="1342042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b="1" dirty="0">
                <a:solidFill>
                  <a:srgbClr val="FF0000"/>
                </a:solidFill>
                <a:latin typeface="Verdana"/>
              </a:rPr>
              <a:t>4.a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76284A-F692-6C65-CA85-7D16F80E9395}"/>
              </a:ext>
            </a:extLst>
          </p:cNvPr>
          <p:cNvSpPr/>
          <p:nvPr/>
        </p:nvSpPr>
        <p:spPr>
          <a:xfrm>
            <a:off x="3997388" y="1772360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b="1" dirty="0">
                <a:solidFill>
                  <a:srgbClr val="FF0000"/>
                </a:solidFill>
                <a:latin typeface="Verdana"/>
              </a:rPr>
              <a:t>4.b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8B0675-4782-44FF-BCD9-900D9389E35B}"/>
              </a:ext>
            </a:extLst>
          </p:cNvPr>
          <p:cNvSpPr/>
          <p:nvPr/>
        </p:nvSpPr>
        <p:spPr>
          <a:xfrm>
            <a:off x="3542510" y="2867472"/>
            <a:ext cx="268523" cy="2560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" tIns="9144" rIns="9144" bIns="9144" rtlCol="0" anchor="ctr"/>
          <a:lstStyle/>
          <a:p>
            <a:pPr algn="ctr" defTabSz="914378"/>
            <a:r>
              <a:rPr lang="en-US" sz="675" b="1" dirty="0">
                <a:solidFill>
                  <a:srgbClr val="FF0000"/>
                </a:solidFill>
                <a:latin typeface="Verdana"/>
              </a:rPr>
              <a:t>4.c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ED7478-8188-B03B-D6E3-7F7FDEC64925}"/>
              </a:ext>
            </a:extLst>
          </p:cNvPr>
          <p:cNvSpPr txBox="1"/>
          <p:nvPr/>
        </p:nvSpPr>
        <p:spPr>
          <a:xfrm>
            <a:off x="0" y="4804946"/>
            <a:ext cx="1103435" cy="338554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nb-NO" sz="1600" dirty="0">
                <a:solidFill>
                  <a:srgbClr val="FF2B2B"/>
                </a:solidFill>
              </a:rPr>
              <a:t>TLP:RED</a:t>
            </a:r>
          </a:p>
        </p:txBody>
      </p:sp>
    </p:spTree>
    <p:extLst>
      <p:ext uri="{BB962C8B-B14F-4D97-AF65-F5344CB8AC3E}">
        <p14:creationId xmlns:p14="http://schemas.microsoft.com/office/powerpoint/2010/main" val="561562018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F672157-BD2B-51EE-4B6A-CBA9099E9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 teaming exercise </a:t>
            </a:r>
            <a:r>
              <a:rPr lang="en-US" dirty="0"/>
              <a:t>Q4 2022</a:t>
            </a:r>
            <a:endParaRPr lang="nb-NO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3B6D32-1123-1ACB-B656-512029CA1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80"/>
          <a:stretch/>
        </p:blipFill>
        <p:spPr>
          <a:xfrm>
            <a:off x="2434809" y="1017363"/>
            <a:ext cx="4477071" cy="35730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7F3912F-80B2-8753-53A7-7D5CA2681742}"/>
              </a:ext>
            </a:extLst>
          </p:cNvPr>
          <p:cNvSpPr/>
          <p:nvPr/>
        </p:nvSpPr>
        <p:spPr>
          <a:xfrm>
            <a:off x="6005757" y="2541535"/>
            <a:ext cx="477919" cy="8840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AC2D6F-F354-E191-328A-E5DB0F1A30E3}"/>
              </a:ext>
            </a:extLst>
          </p:cNvPr>
          <p:cNvSpPr/>
          <p:nvPr/>
        </p:nvSpPr>
        <p:spPr>
          <a:xfrm>
            <a:off x="4195425" y="4439860"/>
            <a:ext cx="315799" cy="7689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C53EE4-C7E9-0CB2-6A04-A78C8F61F441}"/>
              </a:ext>
            </a:extLst>
          </p:cNvPr>
          <p:cNvSpPr/>
          <p:nvPr/>
        </p:nvSpPr>
        <p:spPr>
          <a:xfrm>
            <a:off x="4017753" y="4362970"/>
            <a:ext cx="377445" cy="7689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C186F8-DD1B-FE38-33AF-69CCC8B86CEF}"/>
              </a:ext>
            </a:extLst>
          </p:cNvPr>
          <p:cNvSpPr/>
          <p:nvPr/>
        </p:nvSpPr>
        <p:spPr>
          <a:xfrm>
            <a:off x="5880056" y="3335286"/>
            <a:ext cx="125701" cy="8840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>
            <a:noAutofit/>
          </a:bodyPr>
          <a:lstStyle/>
          <a:p>
            <a:pPr algn="ctr"/>
            <a:endParaRPr lang="nb-NO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6271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C2062-25F1-9979-8A3A-DB07411EC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having an offensive security team </a:t>
            </a:r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97AC25-A1AD-1445-353B-9C4F9D7936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ctr">
            <a:normAutofit/>
          </a:bodyPr>
          <a:lstStyle/>
          <a:p>
            <a:r>
              <a:rPr lang="en-US" sz="1300" dirty="0">
                <a:latin typeface="+mj-lt"/>
              </a:rPr>
              <a:t>They can provide critical information and insights during emergencies or incidents.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772573-47A4-9564-E3CB-EF4F905576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ctr">
            <a:normAutofit/>
          </a:bodyPr>
          <a:lstStyle/>
          <a:p>
            <a:r>
              <a:rPr lang="en-US" sz="1300" dirty="0">
                <a:solidFill>
                  <a:srgbClr val="111111"/>
                </a:solidFill>
                <a:latin typeface="+mj-lt"/>
              </a:rPr>
              <a:t>They can help change the culture of the organization and raise the awareness and skills of the staff</a:t>
            </a:r>
            <a:r>
              <a:rPr lang="en-US" sz="1300" b="0" i="0" dirty="0">
                <a:solidFill>
                  <a:srgbClr val="111111"/>
                </a:solidFill>
                <a:effectLst/>
                <a:latin typeface="+mj-lt"/>
              </a:rPr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5A4F4B-AB94-5A43-4471-D2B7EB95A1F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anchor="ctr">
            <a:normAutofit fontScale="92500"/>
          </a:bodyPr>
          <a:lstStyle/>
          <a:p>
            <a:r>
              <a:rPr lang="en-US" sz="1400" dirty="0">
                <a:solidFill>
                  <a:srgbClr val="111111"/>
                </a:solidFill>
                <a:latin typeface="+mj-lt"/>
              </a:rPr>
              <a:t>They can provide cutting-edge solutions and recommendations for mitigating and preventing cyber threats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+mj-lt"/>
              </a:rPr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4D56F7-D7B3-B448-2A4B-F3AC504F80F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anchor="ctr">
            <a:normAutofit/>
          </a:bodyPr>
          <a:lstStyle/>
          <a:p>
            <a:r>
              <a:rPr lang="en-US" sz="1300" dirty="0">
                <a:solidFill>
                  <a:srgbClr val="111111"/>
                </a:solidFill>
                <a:latin typeface="+mj-lt"/>
              </a:rPr>
              <a:t>They can help validate the effectiveness and efficiency of the existing security controls and policies</a:t>
            </a:r>
            <a:r>
              <a:rPr lang="en-US" sz="1300" b="0" i="0" dirty="0">
                <a:solidFill>
                  <a:srgbClr val="111111"/>
                </a:solidFill>
                <a:effectLst/>
                <a:latin typeface="+mj-lt"/>
              </a:rPr>
              <a:t>.</a:t>
            </a:r>
          </a:p>
        </p:txBody>
      </p:sp>
      <p:pic>
        <p:nvPicPr>
          <p:cNvPr id="138" name="Picture Placeholder 137">
            <a:extLst>
              <a:ext uri="{FF2B5EF4-FFF2-40B4-BE49-F238E27FC236}">
                <a16:creationId xmlns:a16="http://schemas.microsoft.com/office/drawing/2014/main" id="{D1476AE1-6A89-3AB6-C842-272FE1149643}"/>
              </a:ext>
            </a:extLst>
          </p:cNvPr>
          <p:cNvPicPr>
            <a:picLocks noGrp="1"/>
          </p:cNvPicPr>
          <p:nvPr>
            <p:ph type="pic" sz="quarter" idx="22"/>
            <p:custDataLst>
              <p:tags r:id="rId1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9" r="89"/>
          <a:stretch>
            <a:fillRect/>
          </a:stretch>
        </p:blipFill>
        <p:spPr>
          <a:xfrm>
            <a:off x="5022850" y="3194050"/>
            <a:ext cx="885825" cy="887413"/>
          </a:xfrm>
          <a:prstGeom prst="rect">
            <a:avLst/>
          </a:prstGeom>
        </p:spPr>
      </p:pic>
      <p:pic>
        <p:nvPicPr>
          <p:cNvPr id="139" name="Picture Placeholder 138">
            <a:extLst>
              <a:ext uri="{FF2B5EF4-FFF2-40B4-BE49-F238E27FC236}">
                <a16:creationId xmlns:a16="http://schemas.microsoft.com/office/drawing/2014/main" id="{6F2706C1-0D38-3B57-2089-C95BD7565481}"/>
              </a:ext>
            </a:extLst>
          </p:cNvPr>
          <p:cNvPicPr>
            <a:picLocks noGrp="1"/>
          </p:cNvPicPr>
          <p:nvPr>
            <p:ph type="pic" sz="quarter" idx="18"/>
            <p:custDataLst>
              <p:tags r:id="rId2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9" r="89"/>
          <a:stretch>
            <a:fillRect/>
          </a:stretch>
        </p:blipFill>
        <p:spPr>
          <a:xfrm>
            <a:off x="5024438" y="1501775"/>
            <a:ext cx="885825" cy="887413"/>
          </a:xfrm>
          <a:prstGeom prst="rect">
            <a:avLst/>
          </a:prstGeom>
        </p:spPr>
      </p:pic>
      <p:pic>
        <p:nvPicPr>
          <p:cNvPr id="140" name="Picture Placeholder 139">
            <a:extLst>
              <a:ext uri="{FF2B5EF4-FFF2-40B4-BE49-F238E27FC236}">
                <a16:creationId xmlns:a16="http://schemas.microsoft.com/office/drawing/2014/main" id="{CA6C81E3-4C7D-ABCA-AA1A-8801CE7D9F10}"/>
              </a:ext>
            </a:extLst>
          </p:cNvPr>
          <p:cNvPicPr>
            <a:picLocks noGrp="1"/>
          </p:cNvPicPr>
          <p:nvPr>
            <p:ph type="pic" sz="quarter" idx="19"/>
            <p:custDataLst>
              <p:tags r:id="rId3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89" r="89"/>
          <a:stretch>
            <a:fillRect/>
          </a:stretch>
        </p:blipFill>
        <p:spPr>
          <a:xfrm>
            <a:off x="738188" y="3194050"/>
            <a:ext cx="885825" cy="887413"/>
          </a:xfrm>
          <a:prstGeom prst="rect">
            <a:avLst/>
          </a:prstGeom>
        </p:spPr>
      </p:pic>
      <p:pic>
        <p:nvPicPr>
          <p:cNvPr id="166" name="Picture Placeholder 165">
            <a:extLst>
              <a:ext uri="{FF2B5EF4-FFF2-40B4-BE49-F238E27FC236}">
                <a16:creationId xmlns:a16="http://schemas.microsoft.com/office/drawing/2014/main" id="{7BEEFE78-1379-0A20-2BF1-EEAC18B2CBEB}"/>
              </a:ext>
            </a:extLst>
          </p:cNvPr>
          <p:cNvPicPr>
            <a:picLocks noGrp="1"/>
          </p:cNvPicPr>
          <p:nvPr>
            <p:ph type="pic" sz="quarter" idx="10"/>
            <p:custDataLst>
              <p:tags r:id="rId4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9775" y="1501775"/>
            <a:ext cx="887413" cy="88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1292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85CB3F28-461A-FD2F-B836-518A39C9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  <a:endParaRPr lang="nb-NO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B4BBA68-BA25-5489-97C5-81390CD9D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373" y="3399975"/>
            <a:ext cx="9711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rosoft Certified: Azure Network Engineer Associate badge image. Issued by Microsoft">
            <a:extLst>
              <a:ext uri="{FF2B5EF4-FFF2-40B4-BE49-F238E27FC236}">
                <a16:creationId xmlns:a16="http://schemas.microsoft.com/office/drawing/2014/main" id="{DCB414BE-F73F-5175-2253-51A7D87ED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34" y="233619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icrosoft Certified: Information Protection Administrator Associate badge image. Issued by Microsoft">
            <a:extLst>
              <a:ext uri="{FF2B5EF4-FFF2-40B4-BE49-F238E27FC236}">
                <a16:creationId xmlns:a16="http://schemas.microsoft.com/office/drawing/2014/main" id="{E6E7F7F5-6D6A-15A3-149C-EA58F3AA1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21365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icrosoft Certified: Security, Compliance, and Identity Fundamentals badge image. Issued by Microsoft">
            <a:extLst>
              <a:ext uri="{FF2B5EF4-FFF2-40B4-BE49-F238E27FC236}">
                <a16:creationId xmlns:a16="http://schemas.microsoft.com/office/drawing/2014/main" id="{173BF936-FBFC-0C50-C5BF-1F1B7AB79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86" y="233619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crosoft Certified: Identity and Access Administrator Associate badge image. Issued by Microsoft">
            <a:extLst>
              <a:ext uri="{FF2B5EF4-FFF2-40B4-BE49-F238E27FC236}">
                <a16:creationId xmlns:a16="http://schemas.microsoft.com/office/drawing/2014/main" id="{540252BC-766B-C518-40F7-DE347BFC5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340" y="121365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icrosoft Certified: Security Operations Analyst Associate badge image. Issued by Microsoft">
            <a:extLst>
              <a:ext uri="{FF2B5EF4-FFF2-40B4-BE49-F238E27FC236}">
                <a16:creationId xmlns:a16="http://schemas.microsoft.com/office/drawing/2014/main" id="{F31AEC35-099F-A955-9AE2-3926CD214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645" y="121365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nsightVM Certified Administrator badge image. Certification. Foundational level. Issued by Rapid7">
            <a:extLst>
              <a:ext uri="{FF2B5EF4-FFF2-40B4-BE49-F238E27FC236}">
                <a16:creationId xmlns:a16="http://schemas.microsoft.com/office/drawing/2014/main" id="{61847560-E5BC-3731-CD9A-446C720DE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52" y="3399975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nsightAppSec Certified Specialist badge image. Certification. Foundational level. Issued by Rapid7">
            <a:extLst>
              <a:ext uri="{FF2B5EF4-FFF2-40B4-BE49-F238E27FC236}">
                <a16:creationId xmlns:a16="http://schemas.microsoft.com/office/drawing/2014/main" id="{63EA83B9-7FAE-3147-4122-5FA0BBBF0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332" y="3399975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icrosoft Certified: Azure Security Engineer Associate badge image. Issued by Microsoft">
            <a:extLst>
              <a:ext uri="{FF2B5EF4-FFF2-40B4-BE49-F238E27FC236}">
                <a16:creationId xmlns:a16="http://schemas.microsoft.com/office/drawing/2014/main" id="{FD86F913-9D3C-B128-BA0F-2EFBCD98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34" y="121365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icrosoft Certified: Azure Fundamentals badge image. Issued by Microsoft">
            <a:extLst>
              <a:ext uri="{FF2B5EF4-FFF2-40B4-BE49-F238E27FC236}">
                <a16:creationId xmlns:a16="http://schemas.microsoft.com/office/drawing/2014/main" id="{C9660A21-E1CA-A442-F3A0-BEC2CBB67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60" y="233619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nsightIDR Certified Specialist badge image. Certification. Foundational level. Issued by Rapid7">
            <a:extLst>
              <a:ext uri="{FF2B5EF4-FFF2-40B4-BE49-F238E27FC236}">
                <a16:creationId xmlns:a16="http://schemas.microsoft.com/office/drawing/2014/main" id="{4D7FE60E-6086-65BC-4C1F-366613FE5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312" y="3399975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ertified Information Systems Security Professional (CISSP) badge image. Issued by ISC2">
            <a:extLst>
              <a:ext uri="{FF2B5EF4-FFF2-40B4-BE49-F238E27FC236}">
                <a16:creationId xmlns:a16="http://schemas.microsoft.com/office/drawing/2014/main" id="{39A77944-FC66-EACC-B906-F994C7B49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312" y="2336192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A292AD6D-164A-93A4-C82E-0779E0D5C3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4"/>
          <a:srcRect l="-359" t="1" r="39655" b="-1"/>
          <a:stretch/>
        </p:blipFill>
        <p:spPr>
          <a:xfrm>
            <a:off x="215900" y="201613"/>
            <a:ext cx="4248150" cy="43926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2A7C5A9-CE9B-0EA3-49DE-B5FA3776390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1869" b="11279"/>
          <a:stretch/>
        </p:blipFill>
        <p:spPr>
          <a:xfrm>
            <a:off x="3031686" y="2038203"/>
            <a:ext cx="1388534" cy="10670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3282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BB909-69A7-235F-8E3F-042A6C023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Bing know about Oleksandr Kazymyrov?</a:t>
            </a:r>
            <a:endParaRPr lang="nb-NO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481ED2-CA3E-72ED-0D51-1924468FF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183" r="13083"/>
          <a:stretch/>
        </p:blipFill>
        <p:spPr>
          <a:xfrm>
            <a:off x="1509940" y="1257300"/>
            <a:ext cx="6124121" cy="32319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75879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BB909-69A7-235F-8E3F-042A6C023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Storebrand?</a:t>
            </a:r>
            <a:endParaRPr lang="nb-NO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A3CDDE2-B888-5E42-1961-B043FFF36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705" y="1017763"/>
            <a:ext cx="5860591" cy="36595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49389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red house on an island in the water&#10;&#10;Description automatically generated">
            <a:extLst>
              <a:ext uri="{FF2B5EF4-FFF2-40B4-BE49-F238E27FC236}">
                <a16:creationId xmlns:a16="http://schemas.microsoft.com/office/drawing/2014/main" id="{906CF92D-3B78-337A-D0DE-92105D9BD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732693"/>
            <a:ext cx="9144000" cy="6096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29DBEF-1736-56F0-6458-B6450D285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dirty="0"/>
              <a:t>Storebrand</a:t>
            </a:r>
          </a:p>
        </p:txBody>
      </p:sp>
      <p:pic>
        <p:nvPicPr>
          <p:cNvPr id="29" name="Picture 28" descr="A black line drawing of a plant growing out of a cigarette&#10;&#10;Description automatically generated">
            <a:extLst>
              <a:ext uri="{FF2B5EF4-FFF2-40B4-BE49-F238E27FC236}">
                <a16:creationId xmlns:a16="http://schemas.microsoft.com/office/drawing/2014/main" id="{7C27A9F5-8E94-D304-2A14-228591F6F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2231" y="4262537"/>
            <a:ext cx="696232" cy="696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61A742-42A8-5E71-B67B-4EC44C08E811}"/>
              </a:ext>
            </a:extLst>
          </p:cNvPr>
          <p:cNvSpPr txBox="1"/>
          <p:nvPr/>
        </p:nvSpPr>
        <p:spPr>
          <a:xfrm>
            <a:off x="3215951" y="4432889"/>
            <a:ext cx="180515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800" dirty="0">
                <a:solidFill>
                  <a:schemeClr val="accent5"/>
                </a:solidFill>
              </a:rPr>
              <a:t>Fossil-</a:t>
            </a:r>
            <a:r>
              <a:rPr lang="nb-NO" sz="800" dirty="0" err="1">
                <a:solidFill>
                  <a:schemeClr val="accent5"/>
                </a:solidFill>
              </a:rPr>
              <a:t>free</a:t>
            </a:r>
            <a:r>
              <a:rPr lang="nb-NO" sz="800" dirty="0">
                <a:solidFill>
                  <a:schemeClr val="accent5"/>
                </a:solidFill>
              </a:rPr>
              <a:t> </a:t>
            </a:r>
            <a:r>
              <a:rPr lang="nb-NO" sz="800" dirty="0" err="1">
                <a:solidFill>
                  <a:schemeClr val="accent5"/>
                </a:solidFill>
              </a:rPr>
              <a:t>funds</a:t>
            </a:r>
            <a:endParaRPr lang="nb-NO" sz="800" dirty="0">
              <a:solidFill>
                <a:schemeClr val="accent5"/>
              </a:solidFill>
            </a:endParaRPr>
          </a:p>
          <a:p>
            <a:pPr algn="l"/>
            <a:r>
              <a:rPr lang="nb-NO" sz="800" dirty="0">
                <a:solidFill>
                  <a:schemeClr val="accent6"/>
                </a:solidFill>
              </a:rPr>
              <a:t>NOK billion</a:t>
            </a:r>
            <a:endParaRPr lang="nb-NO" sz="800" dirty="0">
              <a:solidFill>
                <a:schemeClr val="accent5"/>
              </a:solidFill>
            </a:endParaRPr>
          </a:p>
          <a:p>
            <a:r>
              <a:rPr lang="nb-NO" dirty="0"/>
              <a:t>449</a:t>
            </a:r>
          </a:p>
        </p:txBody>
      </p:sp>
      <p:pic>
        <p:nvPicPr>
          <p:cNvPr id="8" name="Picture 7" descr="A group of people with red and black outline&#10;&#10;Description automatically generated">
            <a:extLst>
              <a:ext uri="{FF2B5EF4-FFF2-40B4-BE49-F238E27FC236}">
                <a16:creationId xmlns:a16="http://schemas.microsoft.com/office/drawing/2014/main" id="{A42F7AF4-EE12-E249-94D0-63F76F32E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30" y="4198108"/>
            <a:ext cx="696232" cy="696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757C73-A05E-9DA7-94DD-165198396D6D}"/>
              </a:ext>
            </a:extLst>
          </p:cNvPr>
          <p:cNvSpPr txBox="1"/>
          <p:nvPr/>
        </p:nvSpPr>
        <p:spPr>
          <a:xfrm>
            <a:off x="1220452" y="4435549"/>
            <a:ext cx="180515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800" dirty="0">
                <a:solidFill>
                  <a:schemeClr val="accent5"/>
                </a:solidFill>
              </a:rPr>
              <a:t>Antall ansatte</a:t>
            </a:r>
          </a:p>
          <a:p>
            <a:pPr algn="l"/>
            <a:endParaRPr lang="nb-NO" sz="800" dirty="0">
              <a:solidFill>
                <a:schemeClr val="accent5"/>
              </a:solidFill>
            </a:endParaRPr>
          </a:p>
          <a:p>
            <a:r>
              <a:rPr lang="nb-NO" dirty="0"/>
              <a:t>~2200</a:t>
            </a:r>
          </a:p>
        </p:txBody>
      </p:sp>
      <p:pic>
        <p:nvPicPr>
          <p:cNvPr id="39" name="Picture 38" descr="A black and red trophy with a star&#10;&#10;Description automatically generated">
            <a:extLst>
              <a:ext uri="{FF2B5EF4-FFF2-40B4-BE49-F238E27FC236}">
                <a16:creationId xmlns:a16="http://schemas.microsoft.com/office/drawing/2014/main" id="{46337749-989B-926D-58B1-2789A7146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5101" y="4262537"/>
            <a:ext cx="696232" cy="6962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D3B7CB-86B5-EA43-FC8D-2F258F2B164C}"/>
              </a:ext>
            </a:extLst>
          </p:cNvPr>
          <p:cNvSpPr txBox="1"/>
          <p:nvPr/>
        </p:nvSpPr>
        <p:spPr>
          <a:xfrm>
            <a:off x="7686765" y="4435549"/>
            <a:ext cx="180515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800" dirty="0">
                <a:solidFill>
                  <a:schemeClr val="accent5"/>
                </a:solidFill>
              </a:rPr>
              <a:t>Dow Jones </a:t>
            </a:r>
            <a:br>
              <a:rPr lang="nb-NO" sz="800" dirty="0">
                <a:solidFill>
                  <a:schemeClr val="accent5"/>
                </a:solidFill>
              </a:rPr>
            </a:br>
            <a:r>
              <a:rPr lang="nb-NO" sz="800" dirty="0" err="1">
                <a:solidFill>
                  <a:schemeClr val="accent5"/>
                </a:solidFill>
              </a:rPr>
              <a:t>Sustainability</a:t>
            </a:r>
            <a:r>
              <a:rPr lang="nb-NO" sz="800" dirty="0">
                <a:solidFill>
                  <a:schemeClr val="accent5"/>
                </a:solidFill>
              </a:rPr>
              <a:t> </a:t>
            </a:r>
            <a:r>
              <a:rPr lang="nb-NO" sz="800" dirty="0" err="1">
                <a:solidFill>
                  <a:schemeClr val="accent5"/>
                </a:solidFill>
              </a:rPr>
              <a:t>index</a:t>
            </a:r>
            <a:endParaRPr lang="nb-NO" sz="800" dirty="0">
              <a:solidFill>
                <a:schemeClr val="accent5"/>
              </a:solidFill>
            </a:endParaRPr>
          </a:p>
          <a:p>
            <a:r>
              <a:rPr lang="nb-NO" dirty="0"/>
              <a:t>88/99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E9CFFD2-8BA2-357C-7673-E9403F933CC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05616" y="4199540"/>
            <a:ext cx="694800" cy="694800"/>
          </a:xfrm>
          <a:prstGeom prst="rect">
            <a:avLst/>
          </a:prstGeom>
        </p:spPr>
      </p:pic>
      <p:sp>
        <p:nvSpPr>
          <p:cNvPr id="14" name="TekstSylinder 50">
            <a:extLst>
              <a:ext uri="{FF2B5EF4-FFF2-40B4-BE49-F238E27FC236}">
                <a16:creationId xmlns:a16="http://schemas.microsoft.com/office/drawing/2014/main" id="{73A9CF2F-420A-3565-ADB6-FEFC28773554}"/>
              </a:ext>
            </a:extLst>
          </p:cNvPr>
          <p:cNvSpPr txBox="1"/>
          <p:nvPr/>
        </p:nvSpPr>
        <p:spPr>
          <a:xfrm>
            <a:off x="5325606" y="4405060"/>
            <a:ext cx="167424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800" dirty="0">
                <a:solidFill>
                  <a:schemeClr val="accent6"/>
                </a:solidFill>
              </a:rPr>
              <a:t>Funds for management</a:t>
            </a:r>
            <a:br>
              <a:rPr lang="nb-NO" sz="800" dirty="0">
                <a:solidFill>
                  <a:schemeClr val="accent6"/>
                </a:solidFill>
              </a:rPr>
            </a:br>
            <a:r>
              <a:rPr lang="nb-NO" sz="800" dirty="0">
                <a:solidFill>
                  <a:schemeClr val="accent6"/>
                </a:solidFill>
              </a:rPr>
              <a:t>NOK billion</a:t>
            </a:r>
            <a:br>
              <a:rPr lang="nb-NO" sz="1200" dirty="0">
                <a:solidFill>
                  <a:schemeClr val="accent6"/>
                </a:solidFill>
              </a:rPr>
            </a:br>
            <a:r>
              <a:rPr lang="nb-NO" dirty="0"/>
              <a:t>1 020</a:t>
            </a:r>
          </a:p>
        </p:txBody>
      </p:sp>
    </p:spTree>
    <p:extLst>
      <p:ext uri="{BB962C8B-B14F-4D97-AF65-F5344CB8AC3E}">
        <p14:creationId xmlns:p14="http://schemas.microsoft.com/office/powerpoint/2010/main" val="356811794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8ABE5D6-6451-7DCC-A8CA-115F6DCE3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Storebrand Offices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6F5BE42-0DDB-BC8F-B71F-E1451B7026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242" r="10242"/>
          <a:stretch/>
        </p:blipFill>
        <p:spPr>
          <a:xfrm>
            <a:off x="4679950" y="0"/>
            <a:ext cx="4470400" cy="4802188"/>
          </a:xfr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81194916-34CB-0689-B0FC-8C58E3E9D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9586" y="1212850"/>
            <a:ext cx="3556677" cy="3159125"/>
          </a:xfrm>
        </p:spPr>
      </p:pic>
    </p:spTree>
    <p:extLst>
      <p:ext uri="{BB962C8B-B14F-4D97-AF65-F5344CB8AC3E}">
        <p14:creationId xmlns:p14="http://schemas.microsoft.com/office/powerpoint/2010/main" val="1443146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tle 1">
            <a:extLst>
              <a:ext uri="{FF2B5EF4-FFF2-40B4-BE49-F238E27FC236}">
                <a16:creationId xmlns:a16="http://schemas.microsoft.com/office/drawing/2014/main" id="{CC4064C1-A1D5-52DC-1EBE-DE34C506313E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17674" y="-15875"/>
            <a:ext cx="7426325" cy="4819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80F8A-4D63-240B-F98B-93C080DDCC2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88403-22BD-4E37-F28A-0667BD8DC9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68843" y="1907320"/>
            <a:ext cx="1297661" cy="70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29603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MPICTURE" val="0"/>
</p:tagLst>
</file>

<file path=ppt/theme/theme1.xml><?xml version="1.0" encoding="utf-8"?>
<a:theme xmlns:a="http://schemas.openxmlformats.org/drawingml/2006/main" name="STB/SPP_2022">
  <a:themeElements>
    <a:clrScheme name="Company 202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DF4E6"/>
      </a:accent1>
      <a:accent2>
        <a:srgbClr val="F5E4C7"/>
      </a:accent2>
      <a:accent3>
        <a:srgbClr val="E8F3E1"/>
      </a:accent3>
      <a:accent4>
        <a:srgbClr val="C6E7C1"/>
      </a:accent4>
      <a:accent5>
        <a:srgbClr val="DA291C"/>
      </a:accent5>
      <a:accent6>
        <a:srgbClr val="BF0900"/>
      </a:accent6>
      <a:hlink>
        <a:srgbClr val="BF0900"/>
      </a:hlink>
      <a:folHlink>
        <a:srgbClr val="5B462B"/>
      </a:folHlink>
    </a:clrScheme>
    <a:fontScheme name="Folio">
      <a:majorFont>
        <a:latin typeface="Verdan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Verdan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lIns="144000" tIns="144000" rIns="144000" bIns="144000" rtlCol="0" anchor="t">
        <a:noAutofit/>
      </a:bodyPr>
      <a:lstStyle>
        <a:defPPr algn="ctr">
          <a:defRPr sz="1600" dirty="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5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torebrand mal" id="{7A0CB864-8391-4AE5-B412-48C127A133B7}" vid="{DD0DDB2E-E4FB-46C2-BA50-FDB8D51CE10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6301E8352E2843BBAF712216C93E4E" ma:contentTypeVersion="2" ma:contentTypeDescription="Opprett et nytt dokument." ma:contentTypeScope="" ma:versionID="da29a4fb566eacea52a73baefb61767f">
  <xsd:schema xmlns:xsd="http://www.w3.org/2001/XMLSchema" xmlns:xs="http://www.w3.org/2001/XMLSchema" xmlns:p="http://schemas.microsoft.com/office/2006/metadata/properties" xmlns:ns2="0955d043-f9b8-4407-bc5b-b26dd938ae1e" targetNamespace="http://schemas.microsoft.com/office/2006/metadata/properties" ma:root="true" ma:fieldsID="35bee1893fbf42da812a0caef64b0455" ns2:_="">
    <xsd:import namespace="0955d043-f9b8-4407-bc5b-b26dd938ae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55d043-f9b8-4407-bc5b-b26dd938ae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5AAFA5-23CF-42B3-A21F-439DDE05FDB6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ced6fdd3-ccf7-4d35-b848-2a62f45fed11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49efbb3-3e82-44ef-9826-90fb1e07bf7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CE5F421-F694-448B-9EB8-7D3B6D74C4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1A80A6-0068-4879-ACB0-9016BD1C25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55d043-f9b8-4407-bc5b-b26dd938ae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c3d8a03-6c4f-48cf-a1a6-1b38e749645c}" enabled="1" method="Standard" siteId="{44b5383f-aeed-4959-a674-24d907b9396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Storebrand mal</Template>
  <TotalTime>2070</TotalTime>
  <Words>1092</Words>
  <Application>Microsoft Office PowerPoint</Application>
  <PresentationFormat>On-screen Show (16:9)</PresentationFormat>
  <Paragraphs>170</Paragraphs>
  <Slides>37</Slides>
  <Notes>1</Notes>
  <HiddenSlides>1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Lucida Grande</vt:lpstr>
      <vt:lpstr>Segoe UI Light</vt:lpstr>
      <vt:lpstr>Verdana</vt:lpstr>
      <vt:lpstr>STB/SPP_2022</vt:lpstr>
      <vt:lpstr>Hackers with a Purpose: The Inside Story of Offensive Security Team</vt:lpstr>
      <vt:lpstr>Agenda</vt:lpstr>
      <vt:lpstr>PowerPoint Presentation</vt:lpstr>
      <vt:lpstr>Who am I?</vt:lpstr>
      <vt:lpstr>What does Bing know about Oleksandr Kazymyrov?</vt:lpstr>
      <vt:lpstr>What about Storebrand?</vt:lpstr>
      <vt:lpstr>Storebrand</vt:lpstr>
      <vt:lpstr>Storebrand Offices</vt:lpstr>
      <vt:lpstr>PowerPoint Presentation</vt:lpstr>
      <vt:lpstr>PowerPoint Presentation</vt:lpstr>
      <vt:lpstr>Infosec Color Wheel</vt:lpstr>
      <vt:lpstr>Penetration testing vs red teaming</vt:lpstr>
      <vt:lpstr>Offensive Security: People, Process and Technology</vt:lpstr>
      <vt:lpstr>Human risk</vt:lpstr>
      <vt:lpstr>Threat scenarios in the cloud</vt:lpstr>
      <vt:lpstr>MITRE ATT&amp;CK: Adversarial Tactics, Techniques and Common Knowledge</vt:lpstr>
      <vt:lpstr>Ransomware scenario</vt:lpstr>
      <vt:lpstr>PowerPoint Presentation</vt:lpstr>
      <vt:lpstr>PowerPoint Presentation</vt:lpstr>
      <vt:lpstr>What skills are needed to become a penetration tester?</vt:lpstr>
      <vt:lpstr>What skills are needed to become a penetration tester?</vt:lpstr>
      <vt:lpstr>Evolution of the OWASP Top 10</vt:lpstr>
      <vt:lpstr>Mimicking real-world threat actors</vt:lpstr>
      <vt:lpstr>QakBot infection chain </vt:lpstr>
      <vt:lpstr>Purple teaming: emulating QakBot</vt:lpstr>
      <vt:lpstr>Purple teaming: C2 infrastructure</vt:lpstr>
      <vt:lpstr>PowerPoint Presentation</vt:lpstr>
      <vt:lpstr>Physical security: card cloning</vt:lpstr>
      <vt:lpstr>Physical security: card cloning</vt:lpstr>
      <vt:lpstr>Physical security: card cloning</vt:lpstr>
      <vt:lpstr>Traffic light protocol (TLP)</vt:lpstr>
      <vt:lpstr>Hijack a client (i.e., spoof MAC address) to bypass authentication on the captive portal</vt:lpstr>
      <vt:lpstr>Hijack a trusted/whitelisted devices (i.e., spoof MAC address) to access internal network</vt:lpstr>
      <vt:lpstr>Reverse engineering .nupkg</vt:lpstr>
      <vt:lpstr>Kill-chain (insurance agents)</vt:lpstr>
      <vt:lpstr>Red teaming exercise Q4 2022</vt:lpstr>
      <vt:lpstr>Benefits of having an offensive security team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Kazymyrov, Oleksandr</dc:creator>
  <cp:lastModifiedBy>Kazymyrov, Oleksandr</cp:lastModifiedBy>
  <cp:revision>1</cp:revision>
  <dcterms:created xsi:type="dcterms:W3CDTF">2023-09-19T07:39:33Z</dcterms:created>
  <dcterms:modified xsi:type="dcterms:W3CDTF">2023-10-05T14:19:11Z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0x010100D36301E8352E2843BBAF712216C93E4E</vt:lpwstr>
  </property>
  <property fmtid="{D5CDD505-2E9C-101B-9397-08002B2CF9AE}" pid="3" name="_AdHocReviewCycleID">
    <vt:i4>34899812</vt:i4>
  </property>
  <property fmtid="{D5CDD505-2E9C-101B-9397-08002B2CF9AE}" pid="4" name="_NewReviewCycle">
    <vt:lpwstr/>
  </property>
  <property fmtid="{D5CDD505-2E9C-101B-9397-08002B2CF9AE}" pid="5" name="_EmailSubject">
    <vt:lpwstr>Pptx filer</vt:lpwstr>
  </property>
  <property fmtid="{D5CDD505-2E9C-101B-9397-08002B2CF9AE}" pid="6" name="_AuthorEmail">
    <vt:lpwstr>birgitte.ullevoldsater@storebrand.no</vt:lpwstr>
  </property>
  <property fmtid="{D5CDD505-2E9C-101B-9397-08002B2CF9AE}" pid="7" name="_AuthorEmailDisplayName">
    <vt:lpwstr>Ullevoldsæter, Birgitte</vt:lpwstr>
  </property>
  <property fmtid="{D5CDD505-2E9C-101B-9397-08002B2CF9AE}" pid="8" name="_PreviousAdHocReviewCycleID">
    <vt:i4>249612265</vt:i4>
  </property>
  <property fmtid="{D5CDD505-2E9C-101B-9397-08002B2CF9AE}" pid="9" name="MSIP_Label_a73e5ca1-2696-4841-8f7b-a1c35df2d07c_Enabled">
    <vt:lpwstr>true</vt:lpwstr>
  </property>
  <property fmtid="{D5CDD505-2E9C-101B-9397-08002B2CF9AE}" pid="10" name="MSIP_Label_a73e5ca1-2696-4841-8f7b-a1c35df2d07c_SetDate">
    <vt:lpwstr>2023-09-19T07:40:47Z</vt:lpwstr>
  </property>
  <property fmtid="{D5CDD505-2E9C-101B-9397-08002B2CF9AE}" pid="11" name="MSIP_Label_a73e5ca1-2696-4841-8f7b-a1c35df2d07c_Method">
    <vt:lpwstr>Privileged</vt:lpwstr>
  </property>
  <property fmtid="{D5CDD505-2E9C-101B-9397-08002B2CF9AE}" pid="12" name="MSIP_Label_a73e5ca1-2696-4841-8f7b-a1c35df2d07c_Name">
    <vt:lpwstr>Public</vt:lpwstr>
  </property>
  <property fmtid="{D5CDD505-2E9C-101B-9397-08002B2CF9AE}" pid="13" name="MSIP_Label_a73e5ca1-2696-4841-8f7b-a1c35df2d07c_SiteId">
    <vt:lpwstr>44b5383f-aeed-4959-a674-24d907b93966</vt:lpwstr>
  </property>
  <property fmtid="{D5CDD505-2E9C-101B-9397-08002B2CF9AE}" pid="14" name="MSIP_Label_a73e5ca1-2696-4841-8f7b-a1c35df2d07c_ActionId">
    <vt:lpwstr>07c9a6c3-b129-47d3-8e9c-0e5bae81cb41</vt:lpwstr>
  </property>
  <property fmtid="{D5CDD505-2E9C-101B-9397-08002B2CF9AE}" pid="15" name="MSIP_Label_a73e5ca1-2696-4841-8f7b-a1c35df2d07c_ContentBits">
    <vt:lpwstr>0</vt:lpwstr>
  </property>
</Properties>
</file>