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1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</p:sldMasterIdLst>
  <p:notesMasterIdLst>
    <p:notesMasterId r:id="rId36"/>
  </p:notesMasterIdLst>
  <p:handoutMasterIdLst>
    <p:handoutMasterId r:id="rId37"/>
  </p:handoutMasterIdLst>
  <p:sldIdLst>
    <p:sldId id="2147472275" r:id="rId5"/>
    <p:sldId id="2147472283" r:id="rId6"/>
    <p:sldId id="2134805531" r:id="rId7"/>
    <p:sldId id="2134805538" r:id="rId8"/>
    <p:sldId id="2147472307" r:id="rId9"/>
    <p:sldId id="2147472281" r:id="rId10"/>
    <p:sldId id="2147472317" r:id="rId11"/>
    <p:sldId id="2147472301" r:id="rId12"/>
    <p:sldId id="2147472303" r:id="rId13"/>
    <p:sldId id="2147472338" r:id="rId14"/>
    <p:sldId id="2147472318" r:id="rId15"/>
    <p:sldId id="2147472306" r:id="rId16"/>
    <p:sldId id="2147472308" r:id="rId17"/>
    <p:sldId id="2147472311" r:id="rId18"/>
    <p:sldId id="2147472302" r:id="rId19"/>
    <p:sldId id="2147472314" r:id="rId20"/>
    <p:sldId id="2147472329" r:id="rId21"/>
    <p:sldId id="2147472330" r:id="rId22"/>
    <p:sldId id="2147472331" r:id="rId23"/>
    <p:sldId id="2147472325" r:id="rId24"/>
    <p:sldId id="2147472309" r:id="rId25"/>
    <p:sldId id="2147472335" r:id="rId26"/>
    <p:sldId id="2147472315" r:id="rId27"/>
    <p:sldId id="2147472320" r:id="rId28"/>
    <p:sldId id="2147472319" r:id="rId29"/>
    <p:sldId id="2147472323" r:id="rId30"/>
    <p:sldId id="2147472292" r:id="rId31"/>
    <p:sldId id="2147472326" r:id="rId32"/>
    <p:sldId id="2147472322" r:id="rId33"/>
    <p:sldId id="2147472300" r:id="rId34"/>
    <p:sldId id="2147472327" r:id="rId35"/>
  </p:sldIdLst>
  <p:sldSz cx="9144000" cy="5143500" type="screen16x9"/>
  <p:notesSz cx="6858000" cy="9144000"/>
  <p:embeddedFontLst>
    <p:embeddedFont>
      <p:font typeface="Storebrand Text" pitchFamily="2" charset="0"/>
      <p:regular r:id="rId38"/>
      <p:bold r:id="rId39"/>
      <p:italic r:id="rId40"/>
      <p:boldItalic r:id="rId41"/>
    </p:embeddedFont>
    <p:embeddedFont>
      <p:font typeface="Storebrand Text DemiBold" pitchFamily="2" charset="0"/>
      <p:bold r:id="rId42"/>
    </p:embeddedFont>
  </p:embeddedFontLst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9E9D479-0C52-4C21-91D4-44E71A2B458F}">
          <p14:sldIdLst>
            <p14:sldId id="2147472275"/>
            <p14:sldId id="2147472283"/>
            <p14:sldId id="2134805531"/>
            <p14:sldId id="2134805538"/>
            <p14:sldId id="2147472307"/>
          </p14:sldIdLst>
        </p14:section>
        <p14:section name="New Risks" id="{90DCFECD-2265-4225-815F-52E19B75AECB}">
          <p14:sldIdLst>
            <p14:sldId id="2147472281"/>
            <p14:sldId id="2147472317"/>
            <p14:sldId id="2147472301"/>
            <p14:sldId id="2147472303"/>
            <p14:sldId id="2147472338"/>
            <p14:sldId id="2147472318"/>
          </p14:sldIdLst>
        </p14:section>
        <p14:section name="Privilege Escalation and Backdoors" id="{4C5871F5-51C6-4EE8-BAFF-7569AADC9FAF}">
          <p14:sldIdLst>
            <p14:sldId id="2147472306"/>
            <p14:sldId id="2147472308"/>
            <p14:sldId id="2147472311"/>
            <p14:sldId id="2147472302"/>
            <p14:sldId id="2147472314"/>
            <p14:sldId id="2147472329"/>
            <p14:sldId id="2147472330"/>
            <p14:sldId id="2147472331"/>
            <p14:sldId id="2147472325"/>
            <p14:sldId id="2147472309"/>
            <p14:sldId id="2147472335"/>
            <p14:sldId id="2147472315"/>
            <p14:sldId id="2147472320"/>
            <p14:sldId id="2147472319"/>
            <p14:sldId id="2147472323"/>
            <p14:sldId id="2147472292"/>
            <p14:sldId id="2147472326"/>
            <p14:sldId id="2147472322"/>
          </p14:sldIdLst>
        </p14:section>
        <p14:section name="Conclusions" id="{8C1B97FE-E804-4A95-AF08-B5D7613F278C}">
          <p14:sldIdLst>
            <p14:sldId id="2147472300"/>
            <p14:sldId id="2147472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C7EDE9-EA4C-B6DC-5274-30EB4D3CCF80}" name="Olerud, Siri" initials="SO" userId="S::siri.olerud@storebrand.no::56f35e34-8aa7-4fcd-8af2-e8a9a4dfeb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F0"/>
    <a:srgbClr val="B20000"/>
    <a:srgbClr val="DA291C"/>
    <a:srgbClr val="DBB8FF"/>
    <a:srgbClr val="410E44"/>
    <a:srgbClr val="F9F6F6"/>
    <a:srgbClr val="F9C7B7"/>
    <a:srgbClr val="632B00"/>
    <a:srgbClr val="FF8468"/>
    <a:srgbClr val="8F3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84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6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ymyrov, Oleksandr" userId="2f620865-d50f-4a43-9142-cf92e53d3346" providerId="ADAL" clId="{13E0FD4D-97A9-4AE9-B9D4-DD3D14167B7A}"/>
    <pc:docChg chg="undo redo custSel addSld delSld modSld sldOrd">
      <pc:chgData name="Kazymyrov, Oleksandr" userId="2f620865-d50f-4a43-9142-cf92e53d3346" providerId="ADAL" clId="{13E0FD4D-97A9-4AE9-B9D4-DD3D14167B7A}" dt="2024-02-27T15:04:23.140" v="2035" actId="20577"/>
      <pc:docMkLst>
        <pc:docMk/>
      </pc:docMkLst>
      <pc:sldChg chg="del">
        <pc:chgData name="Kazymyrov, Oleksandr" userId="2f620865-d50f-4a43-9142-cf92e53d3346" providerId="ADAL" clId="{13E0FD4D-97A9-4AE9-B9D4-DD3D14167B7A}" dt="2024-02-27T12:02:37.253" v="1789" actId="47"/>
        <pc:sldMkLst>
          <pc:docMk/>
          <pc:sldMk cId="185742809" sldId="2147472161"/>
        </pc:sldMkLst>
      </pc:sldChg>
      <pc:sldChg chg="addSp delSp modSp mod modClrScheme chgLayout">
        <pc:chgData name="Kazymyrov, Oleksandr" userId="2f620865-d50f-4a43-9142-cf92e53d3346" providerId="ADAL" clId="{13E0FD4D-97A9-4AE9-B9D4-DD3D14167B7A}" dt="2024-02-27T14:03:29.151" v="2021" actId="20577"/>
        <pc:sldMkLst>
          <pc:docMk/>
          <pc:sldMk cId="3001542108" sldId="2147472275"/>
        </pc:sldMkLst>
        <pc:spChg chg="add del mod ord">
          <ac:chgData name="Kazymyrov, Oleksandr" userId="2f620865-d50f-4a43-9142-cf92e53d3346" providerId="ADAL" clId="{13E0FD4D-97A9-4AE9-B9D4-DD3D14167B7A}" dt="2024-02-27T13:52:20.188" v="1831" actId="700"/>
          <ac:spMkLst>
            <pc:docMk/>
            <pc:sldMk cId="3001542108" sldId="2147472275"/>
            <ac:spMk id="2" creationId="{AA627AC7-98A6-E8B8-10A8-E01E424A3AEF}"/>
          </ac:spMkLst>
        </pc:spChg>
        <pc:spChg chg="mod ord">
          <ac:chgData name="Kazymyrov, Oleksandr" userId="2f620865-d50f-4a43-9142-cf92e53d3346" providerId="ADAL" clId="{13E0FD4D-97A9-4AE9-B9D4-DD3D14167B7A}" dt="2024-02-27T13:52:20.188" v="1831" actId="700"/>
          <ac:spMkLst>
            <pc:docMk/>
            <pc:sldMk cId="3001542108" sldId="2147472275"/>
            <ac:spMk id="5" creationId="{F0C68A67-C59B-A8C2-4B74-FD02933EBDD1}"/>
          </ac:spMkLst>
        </pc:spChg>
        <pc:spChg chg="add del mod ord">
          <ac:chgData name="Kazymyrov, Oleksandr" userId="2f620865-d50f-4a43-9142-cf92e53d3346" providerId="ADAL" clId="{13E0FD4D-97A9-4AE9-B9D4-DD3D14167B7A}" dt="2024-02-27T14:03:29.151" v="2021" actId="20577"/>
          <ac:spMkLst>
            <pc:docMk/>
            <pc:sldMk cId="3001542108" sldId="2147472275"/>
            <ac:spMk id="6" creationId="{F0AD040B-9276-F58A-CABB-F548C71FA583}"/>
          </ac:spMkLst>
        </pc:spChg>
        <pc:spChg chg="add del">
          <ac:chgData name="Kazymyrov, Oleksandr" userId="2f620865-d50f-4a43-9142-cf92e53d3346" providerId="ADAL" clId="{13E0FD4D-97A9-4AE9-B9D4-DD3D14167B7A}" dt="2024-02-21T09:06:16.246" v="30"/>
          <ac:spMkLst>
            <pc:docMk/>
            <pc:sldMk cId="3001542108" sldId="2147472275"/>
            <ac:spMk id="7" creationId="{1AB1156E-F71D-F6C0-B23B-2968213CDE33}"/>
          </ac:spMkLst>
        </pc:spChg>
        <pc:picChg chg="add del mod ord">
          <ac:chgData name="Kazymyrov, Oleksandr" userId="2f620865-d50f-4a43-9142-cf92e53d3346" providerId="ADAL" clId="{13E0FD4D-97A9-4AE9-B9D4-DD3D14167B7A}" dt="2024-02-27T13:52:20.188" v="1831" actId="700"/>
          <ac:picMkLst>
            <pc:docMk/>
            <pc:sldMk cId="3001542108" sldId="2147472275"/>
            <ac:picMk id="3" creationId="{F404DA77-A7AD-5901-D5E2-0548D85E75E6}"/>
          </ac:picMkLst>
        </pc:picChg>
      </pc:sldChg>
      <pc:sldChg chg="addSp delSp modSp mod">
        <pc:chgData name="Kazymyrov, Oleksandr" userId="2f620865-d50f-4a43-9142-cf92e53d3346" providerId="ADAL" clId="{13E0FD4D-97A9-4AE9-B9D4-DD3D14167B7A}" dt="2024-02-21T15:00:55.175" v="1085"/>
        <pc:sldMkLst>
          <pc:docMk/>
          <pc:sldMk cId="1717686667" sldId="2147472276"/>
        </pc:sldMkLst>
        <pc:spChg chg="del mod">
          <ac:chgData name="Kazymyrov, Oleksandr" userId="2f620865-d50f-4a43-9142-cf92e53d3346" providerId="ADAL" clId="{13E0FD4D-97A9-4AE9-B9D4-DD3D14167B7A}" dt="2024-02-21T15:00:55.174" v="1084"/>
          <ac:spMkLst>
            <pc:docMk/>
            <pc:sldMk cId="1717686667" sldId="2147472276"/>
            <ac:spMk id="2" creationId="{20B51BDD-90E1-EB61-FDA1-0BEEBCC55FD2}"/>
          </ac:spMkLst>
        </pc:spChg>
        <pc:spChg chg="mod">
          <ac:chgData name="Kazymyrov, Oleksandr" userId="2f620865-d50f-4a43-9142-cf92e53d3346" providerId="ADAL" clId="{13E0FD4D-97A9-4AE9-B9D4-DD3D14167B7A}" dt="2024-02-21T09:52:49.510" v="302" actId="20577"/>
          <ac:spMkLst>
            <pc:docMk/>
            <pc:sldMk cId="1717686667" sldId="2147472276"/>
            <ac:spMk id="3" creationId="{80893991-CD86-7AF8-2CB0-DC369CFE90B4}"/>
          </ac:spMkLst>
        </pc:spChg>
        <pc:spChg chg="mod">
          <ac:chgData name="Kazymyrov, Oleksandr" userId="2f620865-d50f-4a43-9142-cf92e53d3346" providerId="ADAL" clId="{13E0FD4D-97A9-4AE9-B9D4-DD3D14167B7A}" dt="2024-02-21T09:52:37.723" v="281" actId="20577"/>
          <ac:spMkLst>
            <pc:docMk/>
            <pc:sldMk cId="1717686667" sldId="2147472276"/>
            <ac:spMk id="4" creationId="{2F5E4C20-47F3-3AE2-AAD7-31063B96ACA4}"/>
          </ac:spMkLst>
        </pc:spChg>
        <pc:spChg chg="mod">
          <ac:chgData name="Kazymyrov, Oleksandr" userId="2f620865-d50f-4a43-9142-cf92e53d3346" providerId="ADAL" clId="{13E0FD4D-97A9-4AE9-B9D4-DD3D14167B7A}" dt="2024-02-21T09:52:45.303" v="289" actId="20577"/>
          <ac:spMkLst>
            <pc:docMk/>
            <pc:sldMk cId="1717686667" sldId="2147472276"/>
            <ac:spMk id="5" creationId="{35EA5073-64C0-B2AA-2200-D48EA5196A42}"/>
          </ac:spMkLst>
        </pc:spChg>
        <pc:spChg chg="mod">
          <ac:chgData name="Kazymyrov, Oleksandr" userId="2f620865-d50f-4a43-9142-cf92e53d3346" providerId="ADAL" clId="{13E0FD4D-97A9-4AE9-B9D4-DD3D14167B7A}" dt="2024-02-21T09:52:36.294" v="280" actId="20577"/>
          <ac:spMkLst>
            <pc:docMk/>
            <pc:sldMk cId="1717686667" sldId="2147472276"/>
            <ac:spMk id="6" creationId="{471EA693-B656-4858-400F-AB397969CCDD}"/>
          </ac:spMkLst>
        </pc:spChg>
        <pc:spChg chg="mod">
          <ac:chgData name="Kazymyrov, Oleksandr" userId="2f620865-d50f-4a43-9142-cf92e53d3346" providerId="ADAL" clId="{13E0FD4D-97A9-4AE9-B9D4-DD3D14167B7A}" dt="2024-02-21T09:32:35.806" v="115" actId="790"/>
          <ac:spMkLst>
            <pc:docMk/>
            <pc:sldMk cId="1717686667" sldId="2147472276"/>
            <ac:spMk id="7" creationId="{C07B367E-AF61-1706-63C4-09ADDB37E54F}"/>
          </ac:spMkLst>
        </pc:spChg>
        <pc:spChg chg="mod">
          <ac:chgData name="Kazymyrov, Oleksandr" userId="2f620865-d50f-4a43-9142-cf92e53d3346" providerId="ADAL" clId="{13E0FD4D-97A9-4AE9-B9D4-DD3D14167B7A}" dt="2024-02-21T09:52:34.578" v="279" actId="20577"/>
          <ac:spMkLst>
            <pc:docMk/>
            <pc:sldMk cId="1717686667" sldId="2147472276"/>
            <ac:spMk id="8" creationId="{07F39FCA-0CBA-CBD9-1598-4A5AA8D66F2D}"/>
          </ac:spMkLst>
        </pc:spChg>
        <pc:spChg chg="mod">
          <ac:chgData name="Kazymyrov, Oleksandr" userId="2f620865-d50f-4a43-9142-cf92e53d3346" providerId="ADAL" clId="{13E0FD4D-97A9-4AE9-B9D4-DD3D14167B7A}" dt="2024-02-21T09:32:35.806" v="115" actId="790"/>
          <ac:spMkLst>
            <pc:docMk/>
            <pc:sldMk cId="1717686667" sldId="2147472276"/>
            <ac:spMk id="9" creationId="{4EF8E84F-01C1-BC92-1AF4-7608D94C260A}"/>
          </ac:spMkLst>
        </pc:spChg>
        <pc:spChg chg="mod">
          <ac:chgData name="Kazymyrov, Oleksandr" userId="2f620865-d50f-4a43-9142-cf92e53d3346" providerId="ADAL" clId="{13E0FD4D-97A9-4AE9-B9D4-DD3D14167B7A}" dt="2024-02-21T09:52:33.042" v="278" actId="20577"/>
          <ac:spMkLst>
            <pc:docMk/>
            <pc:sldMk cId="1717686667" sldId="2147472276"/>
            <ac:spMk id="10" creationId="{E3DC3F4F-A3B4-8555-EBE0-A0EB60278F69}"/>
          </ac:spMkLst>
        </pc:spChg>
        <pc:spChg chg="mod">
          <ac:chgData name="Kazymyrov, Oleksandr" userId="2f620865-d50f-4a43-9142-cf92e53d3346" providerId="ADAL" clId="{13E0FD4D-97A9-4AE9-B9D4-DD3D14167B7A}" dt="2024-02-21T09:32:42.157" v="118" actId="20577"/>
          <ac:spMkLst>
            <pc:docMk/>
            <pc:sldMk cId="1717686667" sldId="2147472276"/>
            <ac:spMk id="11" creationId="{CF29B69E-FE15-C30A-BB64-7AC0BDDA6C1E}"/>
          </ac:spMkLst>
        </pc:spChg>
        <pc:spChg chg="mod">
          <ac:chgData name="Kazymyrov, Oleksandr" userId="2f620865-d50f-4a43-9142-cf92e53d3346" providerId="ADAL" clId="{13E0FD4D-97A9-4AE9-B9D4-DD3D14167B7A}" dt="2024-02-21T09:52:31.766" v="277" actId="20577"/>
          <ac:spMkLst>
            <pc:docMk/>
            <pc:sldMk cId="1717686667" sldId="2147472276"/>
            <ac:spMk id="12" creationId="{339964B6-7227-C102-1D28-6AC9EBC6E7C9}"/>
          </ac:spMkLst>
        </pc:spChg>
        <pc:spChg chg="mod">
          <ac:chgData name="Kazymyrov, Oleksandr" userId="2f620865-d50f-4a43-9142-cf92e53d3346" providerId="ADAL" clId="{13E0FD4D-97A9-4AE9-B9D4-DD3D14167B7A}" dt="2024-02-21T09:32:35.806" v="115" actId="790"/>
          <ac:spMkLst>
            <pc:docMk/>
            <pc:sldMk cId="1717686667" sldId="2147472276"/>
            <ac:spMk id="13" creationId="{ED037B2E-1FD7-98F1-76DA-C307E4250AE8}"/>
          </ac:spMkLst>
        </pc:spChg>
        <pc:picChg chg="add mod">
          <ac:chgData name="Kazymyrov, Oleksandr" userId="2f620865-d50f-4a43-9142-cf92e53d3346" providerId="ADAL" clId="{13E0FD4D-97A9-4AE9-B9D4-DD3D14167B7A}" dt="2024-02-21T15:00:55.175" v="1085"/>
          <ac:picMkLst>
            <pc:docMk/>
            <pc:sldMk cId="1717686667" sldId="2147472276"/>
            <ac:picMk id="15" creationId="{CE6D6195-105F-D2A8-5899-99A815DBABFC}"/>
          </ac:picMkLst>
        </pc:picChg>
      </pc:sldChg>
      <pc:sldChg chg="addSp delSp modSp del mod ord modClrScheme chgLayout">
        <pc:chgData name="Kazymyrov, Oleksandr" userId="2f620865-d50f-4a43-9142-cf92e53d3346" providerId="ADAL" clId="{13E0FD4D-97A9-4AE9-B9D4-DD3D14167B7A}" dt="2024-02-21T09:35:52.194" v="152" actId="47"/>
        <pc:sldMkLst>
          <pc:docMk/>
          <pc:sldMk cId="553805504" sldId="2147472277"/>
        </pc:sldMkLst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2" creationId="{59E697C3-6A58-DF78-3643-506115F0112F}"/>
          </ac:spMkLst>
        </pc:spChg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3" creationId="{C066E6B8-F164-8735-158D-0369F9167D3F}"/>
          </ac:spMkLst>
        </pc:spChg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4" creationId="{4A36C873-13CD-D2D9-FE1A-BE97A354FCB1}"/>
          </ac:spMkLst>
        </pc:spChg>
        <pc:spChg chg="add del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5" creationId="{850006B0-0D14-60B3-A416-E96DE74639A5}"/>
          </ac:spMkLst>
        </pc:spChg>
        <pc:spChg chg="mod ord">
          <ac:chgData name="Kazymyrov, Oleksandr" userId="2f620865-d50f-4a43-9142-cf92e53d3346" providerId="ADAL" clId="{13E0FD4D-97A9-4AE9-B9D4-DD3D14167B7A}" dt="2024-02-21T09:34:08.511" v="145" actId="20577"/>
          <ac:spMkLst>
            <pc:docMk/>
            <pc:sldMk cId="553805504" sldId="2147472277"/>
            <ac:spMk id="6" creationId="{67E2F760-D328-C03E-2868-608177E6B4A4}"/>
          </ac:spMkLst>
        </pc:spChg>
        <pc:spChg chg="del mod ord">
          <ac:chgData name="Kazymyrov, Oleksandr" userId="2f620865-d50f-4a43-9142-cf92e53d3346" providerId="ADAL" clId="{13E0FD4D-97A9-4AE9-B9D4-DD3D14167B7A}" dt="2024-02-21T09:33:27.401" v="134" actId="700"/>
          <ac:spMkLst>
            <pc:docMk/>
            <pc:sldMk cId="553805504" sldId="2147472277"/>
            <ac:spMk id="7" creationId="{F2D82B3A-A89E-16E5-0587-833A9380FB26}"/>
          </ac:spMkLst>
        </pc:spChg>
        <pc:spChg chg="add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8" creationId="{DD97D40A-2E08-8ABA-87DF-3B26D8F69673}"/>
          </ac:spMkLst>
        </pc:spChg>
        <pc:spChg chg="add mod ord">
          <ac:chgData name="Kazymyrov, Oleksandr" userId="2f620865-d50f-4a43-9142-cf92e53d3346" providerId="ADAL" clId="{13E0FD4D-97A9-4AE9-B9D4-DD3D14167B7A}" dt="2024-02-21T09:33:49.477" v="135" actId="700"/>
          <ac:spMkLst>
            <pc:docMk/>
            <pc:sldMk cId="553805504" sldId="2147472277"/>
            <ac:spMk id="9" creationId="{52C2428B-6F42-D58C-4904-1924C4E094B1}"/>
          </ac:spMkLst>
        </pc:spChg>
      </pc:sldChg>
      <pc:sldChg chg="addSp delSp modSp add del mod ord modClrScheme chgLayout">
        <pc:chgData name="Kazymyrov, Oleksandr" userId="2f620865-d50f-4a43-9142-cf92e53d3346" providerId="ADAL" clId="{13E0FD4D-97A9-4AE9-B9D4-DD3D14167B7A}" dt="2024-02-21T10:29:11.347" v="440" actId="47"/>
        <pc:sldMkLst>
          <pc:docMk/>
          <pc:sldMk cId="1547050684" sldId="2147472278"/>
        </pc:sldMkLst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2" creationId="{5E1BC74F-61F9-5264-BFCA-CD993B5E2836}"/>
          </ac:spMkLst>
        </pc:spChg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3" creationId="{5BAECBFA-FB6C-50F9-B687-5BF9C154E7B5}"/>
          </ac:spMkLst>
        </pc:spChg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4" creationId="{42EE21B1-1CCD-2106-71BA-0C325D655803}"/>
          </ac:spMkLst>
        </pc:spChg>
        <pc:spChg chg="add del mod ord">
          <ac:chgData name="Kazymyrov, Oleksandr" userId="2f620865-d50f-4a43-9142-cf92e53d3346" providerId="ADAL" clId="{13E0FD4D-97A9-4AE9-B9D4-DD3D14167B7A}" dt="2024-02-21T10:26:04.745" v="429" actId="700"/>
          <ac:spMkLst>
            <pc:docMk/>
            <pc:sldMk cId="1547050684" sldId="2147472278"/>
            <ac:spMk id="5" creationId="{4FCD94D0-67D6-E950-0DF0-98217C83D77E}"/>
          </ac:spMkLst>
        </pc:spChg>
        <pc:spChg chg="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6" creationId="{67E2F760-D328-C03E-2868-608177E6B4A4}"/>
          </ac:spMkLst>
        </pc:spChg>
        <pc:spChg chg="add 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7" creationId="{3295BA15-396F-75D6-8E9B-D1D73288C55B}"/>
          </ac:spMkLst>
        </pc:spChg>
        <pc:spChg chg="del mod ord">
          <ac:chgData name="Kazymyrov, Oleksandr" userId="2f620865-d50f-4a43-9142-cf92e53d3346" providerId="ADAL" clId="{13E0FD4D-97A9-4AE9-B9D4-DD3D14167B7A}" dt="2024-02-21T10:25:57.540" v="428" actId="700"/>
          <ac:spMkLst>
            <pc:docMk/>
            <pc:sldMk cId="1547050684" sldId="2147472278"/>
            <ac:spMk id="8" creationId="{DD97D40A-2E08-8ABA-87DF-3B26D8F69673}"/>
          </ac:spMkLst>
        </pc:spChg>
        <pc:spChg chg="del mod ord">
          <ac:chgData name="Kazymyrov, Oleksandr" userId="2f620865-d50f-4a43-9142-cf92e53d3346" providerId="ADAL" clId="{13E0FD4D-97A9-4AE9-B9D4-DD3D14167B7A}" dt="2024-02-21T10:25:57.540" v="428" actId="700"/>
          <ac:spMkLst>
            <pc:docMk/>
            <pc:sldMk cId="1547050684" sldId="2147472278"/>
            <ac:spMk id="9" creationId="{52C2428B-6F42-D58C-4904-1924C4E094B1}"/>
          </ac:spMkLst>
        </pc:spChg>
        <pc:spChg chg="add 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10" creationId="{D19AE2A5-902D-A0FE-F17D-766D72D5F10B}"/>
          </ac:spMkLst>
        </pc:spChg>
        <pc:spChg chg="add del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11" creationId="{A025AAAB-62BB-72D8-0907-3DD6604DF496}"/>
          </ac:spMkLst>
        </pc:spChg>
        <pc:spChg chg="add del mod ord">
          <ac:chgData name="Kazymyrov, Oleksandr" userId="2f620865-d50f-4a43-9142-cf92e53d3346" providerId="ADAL" clId="{13E0FD4D-97A9-4AE9-B9D4-DD3D14167B7A}" dt="2024-02-21T10:26:50.655" v="433"/>
          <ac:spMkLst>
            <pc:docMk/>
            <pc:sldMk cId="1547050684" sldId="2147472278"/>
            <ac:spMk id="12" creationId="{E154E91B-AC33-2E0C-8637-84CF408F2F59}"/>
          </ac:spMkLst>
        </pc:spChg>
        <pc:spChg chg="add mod ord">
          <ac:chgData name="Kazymyrov, Oleksandr" userId="2f620865-d50f-4a43-9142-cf92e53d3346" providerId="ADAL" clId="{13E0FD4D-97A9-4AE9-B9D4-DD3D14167B7A}" dt="2024-02-21T10:26:15.181" v="432"/>
          <ac:spMkLst>
            <pc:docMk/>
            <pc:sldMk cId="1547050684" sldId="2147472278"/>
            <ac:spMk id="13" creationId="{061A4EC0-C73B-F22C-70A5-C3176ECA03B2}"/>
          </ac:spMkLst>
        </pc:spChg>
        <pc:spChg chg="add mod ord">
          <ac:chgData name="Kazymyrov, Oleksandr" userId="2f620865-d50f-4a43-9142-cf92e53d3346" providerId="ADAL" clId="{13E0FD4D-97A9-4AE9-B9D4-DD3D14167B7A}" dt="2024-02-21T10:26:12.806" v="431" actId="700"/>
          <ac:spMkLst>
            <pc:docMk/>
            <pc:sldMk cId="1547050684" sldId="2147472278"/>
            <ac:spMk id="14" creationId="{BD025AC2-902D-2654-8D15-F80F298DFC74}"/>
          </ac:spMkLst>
        </pc:spChg>
        <pc:spChg chg="add del mod">
          <ac:chgData name="Kazymyrov, Oleksandr" userId="2f620865-d50f-4a43-9142-cf92e53d3346" providerId="ADAL" clId="{13E0FD4D-97A9-4AE9-B9D4-DD3D14167B7A}" dt="2024-02-21T10:27:04.249" v="437" actId="478"/>
          <ac:spMkLst>
            <pc:docMk/>
            <pc:sldMk cId="1547050684" sldId="2147472278"/>
            <ac:spMk id="18" creationId="{52700D62-8CD8-84A7-B552-F121C9BDEE9F}"/>
          </ac:spMkLst>
        </pc:spChg>
        <pc:spChg chg="add mod">
          <ac:chgData name="Kazymyrov, Oleksandr" userId="2f620865-d50f-4a43-9142-cf92e53d3346" providerId="ADAL" clId="{13E0FD4D-97A9-4AE9-B9D4-DD3D14167B7A}" dt="2024-02-21T10:27:07.446" v="438" actId="478"/>
          <ac:spMkLst>
            <pc:docMk/>
            <pc:sldMk cId="1547050684" sldId="2147472278"/>
            <ac:spMk id="20" creationId="{D6E4775E-D25E-8A66-B658-60225513257C}"/>
          </ac:spMkLst>
        </pc:spChg>
        <pc:picChg chg="add del mod">
          <ac:chgData name="Kazymyrov, Oleksandr" userId="2f620865-d50f-4a43-9142-cf92e53d3346" providerId="ADAL" clId="{13E0FD4D-97A9-4AE9-B9D4-DD3D14167B7A}" dt="2024-02-21T10:27:07.446" v="438" actId="478"/>
          <ac:picMkLst>
            <pc:docMk/>
            <pc:sldMk cId="1547050684" sldId="2147472278"/>
            <ac:picMk id="16" creationId="{544E0629-FF8D-C128-E1D6-DCC07DB4A43E}"/>
          </ac:picMkLst>
        </pc:picChg>
      </pc:sldChg>
      <pc:sldChg chg="addSp delSp modSp new del mod ord modClrScheme chgLayout">
        <pc:chgData name="Kazymyrov, Oleksandr" userId="2f620865-d50f-4a43-9142-cf92e53d3346" providerId="ADAL" clId="{13E0FD4D-97A9-4AE9-B9D4-DD3D14167B7A}" dt="2024-02-21T10:25:33.376" v="427" actId="47"/>
        <pc:sldMkLst>
          <pc:docMk/>
          <pc:sldMk cId="484844962" sldId="2147472279"/>
        </pc:sldMkLst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2" creationId="{613A35ED-4BE6-681F-73C6-C4AC8801BB0E}"/>
          </ac:spMkLst>
        </pc:spChg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3" creationId="{441CC1BE-4CE6-FDFB-0BF7-BD61D983C983}"/>
          </ac:spMkLst>
        </pc:spChg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4" creationId="{AF23CD2B-4086-A727-5068-4CFDCFE21763}"/>
          </ac:spMkLst>
        </pc:spChg>
        <pc:spChg chg="del mod ord">
          <ac:chgData name="Kazymyrov, Oleksandr" userId="2f620865-d50f-4a43-9142-cf92e53d3346" providerId="ADAL" clId="{13E0FD4D-97A9-4AE9-B9D4-DD3D14167B7A}" dt="2024-02-21T09:35:31.657" v="147" actId="700"/>
          <ac:spMkLst>
            <pc:docMk/>
            <pc:sldMk cId="484844962" sldId="2147472279"/>
            <ac:spMk id="5" creationId="{9DF23511-9C82-3E61-4AB4-EA6421BE61E3}"/>
          </ac:spMkLst>
        </pc:spChg>
        <pc:spChg chg="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6" creationId="{4BB2CA91-39CB-FEBF-93C3-B6B6C9E6D3BC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7" creationId="{64EC65DD-E049-3D29-AF76-86BF498D4DCD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8" creationId="{7DBBF211-3247-4643-0FED-89EB02EC872E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9" creationId="{3E8C1793-8310-6190-487C-DF7732942E30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0" creationId="{1A0DA700-D6F3-1036-F240-17024AE703B7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1" creationId="{EAC59FA0-AD35-A96A-C36B-840760B64EBE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2" creationId="{B9FB02E1-019C-AD38-E6F5-55EECF8FD9B0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3" creationId="{27AC505F-363E-BEA3-B1FD-93D0EDA74D71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4" creationId="{6ED4F302-F5B2-2CDA-FFB4-1699E647E384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5" creationId="{0EE3F61C-2489-DDAC-59D0-C0D2F699EDBA}"/>
          </ac:spMkLst>
        </pc:spChg>
        <pc:spChg chg="add del mod ord">
          <ac:chgData name="Kazymyrov, Oleksandr" userId="2f620865-d50f-4a43-9142-cf92e53d3346" providerId="ADAL" clId="{13E0FD4D-97A9-4AE9-B9D4-DD3D14167B7A}" dt="2024-02-21T09:35:35.873" v="148" actId="700"/>
          <ac:spMkLst>
            <pc:docMk/>
            <pc:sldMk cId="484844962" sldId="2147472279"/>
            <ac:spMk id="16" creationId="{7600DFFE-309E-2878-CF52-32FDC62C5DC7}"/>
          </ac:spMkLst>
        </pc:spChg>
        <pc:spChg chg="add del mod ord">
          <ac:chgData name="Kazymyrov, Oleksandr" userId="2f620865-d50f-4a43-9142-cf92e53d3346" providerId="ADAL" clId="{13E0FD4D-97A9-4AE9-B9D4-DD3D14167B7A}" dt="2024-02-21T09:40:37.485" v="179" actId="478"/>
          <ac:spMkLst>
            <pc:docMk/>
            <pc:sldMk cId="484844962" sldId="2147472279"/>
            <ac:spMk id="17" creationId="{A9F86919-C0A9-E7B5-A876-B59A140FE0D6}"/>
          </ac:spMkLst>
        </pc:spChg>
        <pc:spChg chg="add mod ord">
          <ac:chgData name="Kazymyrov, Oleksandr" userId="2f620865-d50f-4a43-9142-cf92e53d3346" providerId="ADAL" clId="{13E0FD4D-97A9-4AE9-B9D4-DD3D14167B7A}" dt="2024-02-21T09:35:49.722" v="151"/>
          <ac:spMkLst>
            <pc:docMk/>
            <pc:sldMk cId="484844962" sldId="2147472279"/>
            <ac:spMk id="18" creationId="{93CF5D70-9DF4-85BB-7C2A-42888BE3757E}"/>
          </ac:spMkLst>
        </pc:spChg>
        <pc:spChg chg="add mod ord">
          <ac:chgData name="Kazymyrov, Oleksandr" userId="2f620865-d50f-4a43-9142-cf92e53d3346" providerId="ADAL" clId="{13E0FD4D-97A9-4AE9-B9D4-DD3D14167B7A}" dt="2024-02-21T09:36:24.272" v="166" actId="404"/>
          <ac:spMkLst>
            <pc:docMk/>
            <pc:sldMk cId="484844962" sldId="2147472279"/>
            <ac:spMk id="19" creationId="{60A13328-3DCB-819E-1B3F-1F9651E82FE0}"/>
          </ac:spMkLst>
        </pc:spChg>
        <pc:spChg chg="add mod ord">
          <ac:chgData name="Kazymyrov, Oleksandr" userId="2f620865-d50f-4a43-9142-cf92e53d3346" providerId="ADAL" clId="{13E0FD4D-97A9-4AE9-B9D4-DD3D14167B7A}" dt="2024-02-21T09:39:47.879" v="177" actId="403"/>
          <ac:spMkLst>
            <pc:docMk/>
            <pc:sldMk cId="484844962" sldId="2147472279"/>
            <ac:spMk id="20" creationId="{40291E02-51CD-3B3B-4A1F-361944D19026}"/>
          </ac:spMkLst>
        </pc:spChg>
        <pc:spChg chg="add del mod ord">
          <ac:chgData name="Kazymyrov, Oleksandr" userId="2f620865-d50f-4a43-9142-cf92e53d3346" providerId="ADAL" clId="{13E0FD4D-97A9-4AE9-B9D4-DD3D14167B7A}" dt="2024-02-21T09:35:58.419" v="153" actId="478"/>
          <ac:spMkLst>
            <pc:docMk/>
            <pc:sldMk cId="484844962" sldId="2147472279"/>
            <ac:spMk id="21" creationId="{100D1F41-37D4-2CC3-DEFF-E5DADE9680D1}"/>
          </ac:spMkLst>
        </pc:spChg>
      </pc:sldChg>
      <pc:sldChg chg="addSp delSp modSp new mod modClrScheme chgLayout">
        <pc:chgData name="Kazymyrov, Oleksandr" userId="2f620865-d50f-4a43-9142-cf92e53d3346" providerId="ADAL" clId="{13E0FD4D-97A9-4AE9-B9D4-DD3D14167B7A}" dt="2024-02-27T12:00:24.396" v="1777" actId="20577"/>
        <pc:sldMkLst>
          <pc:docMk/>
          <pc:sldMk cId="535382568" sldId="2147472280"/>
        </pc:sldMkLst>
        <pc:spChg chg="mod ord">
          <ac:chgData name="Kazymyrov, Oleksandr" userId="2f620865-d50f-4a43-9142-cf92e53d3346" providerId="ADAL" clId="{13E0FD4D-97A9-4AE9-B9D4-DD3D14167B7A}" dt="2024-02-27T11:56:15.799" v="1660" actId="20577"/>
          <ac:spMkLst>
            <pc:docMk/>
            <pc:sldMk cId="535382568" sldId="2147472280"/>
            <ac:spMk id="2" creationId="{F361B55A-2DBC-A92D-44CB-C02E47855212}"/>
          </ac:spMkLst>
        </pc:spChg>
        <pc:spChg chg="mod ord">
          <ac:chgData name="Kazymyrov, Oleksandr" userId="2f620865-d50f-4a43-9142-cf92e53d3346" providerId="ADAL" clId="{13E0FD4D-97A9-4AE9-B9D4-DD3D14167B7A}" dt="2024-02-27T12:00:24.396" v="1777" actId="20577"/>
          <ac:spMkLst>
            <pc:docMk/>
            <pc:sldMk cId="535382568" sldId="2147472280"/>
            <ac:spMk id="3" creationId="{04F8304C-BB0C-22A1-C9D4-F9496E45944F}"/>
          </ac:spMkLst>
        </pc:spChg>
        <pc:spChg chg="mod ord">
          <ac:chgData name="Kazymyrov, Oleksandr" userId="2f620865-d50f-4a43-9142-cf92e53d3346" providerId="ADAL" clId="{13E0FD4D-97A9-4AE9-B9D4-DD3D14167B7A}" dt="2024-02-21T09:45:41.206" v="209" actId="700"/>
          <ac:spMkLst>
            <pc:docMk/>
            <pc:sldMk cId="535382568" sldId="2147472280"/>
            <ac:spMk id="4" creationId="{0AB32B15-AD49-E9DB-5D5A-074A5544F241}"/>
          </ac:spMkLst>
        </pc:spChg>
        <pc:spChg chg="add del mod ord">
          <ac:chgData name="Kazymyrov, Oleksandr" userId="2f620865-d50f-4a43-9142-cf92e53d3346" providerId="ADAL" clId="{13E0FD4D-97A9-4AE9-B9D4-DD3D14167B7A}" dt="2024-02-21T09:45:30.868" v="207" actId="700"/>
          <ac:spMkLst>
            <pc:docMk/>
            <pc:sldMk cId="535382568" sldId="2147472280"/>
            <ac:spMk id="5" creationId="{C7F4054A-1C44-A2A2-6C6A-0C6C671C8B4C}"/>
          </ac:spMkLst>
        </pc:spChg>
      </pc:sldChg>
      <pc:sldChg chg="addSp delSp modSp add del mod modClrScheme chgLayout">
        <pc:chgData name="Kazymyrov, Oleksandr" userId="2f620865-d50f-4a43-9142-cf92e53d3346" providerId="ADAL" clId="{13E0FD4D-97A9-4AE9-B9D4-DD3D14167B7A}" dt="2024-02-21T09:41:51.777" v="185" actId="47"/>
        <pc:sldMkLst>
          <pc:docMk/>
          <pc:sldMk cId="1758101669" sldId="2147472280"/>
        </pc:sldMkLst>
        <pc:spChg chg="add del mod">
          <ac:chgData name="Kazymyrov, Oleksandr" userId="2f620865-d50f-4a43-9142-cf92e53d3346" providerId="ADAL" clId="{13E0FD4D-97A9-4AE9-B9D4-DD3D14167B7A}" dt="2024-02-21T09:41:29.489" v="183" actId="478"/>
          <ac:spMkLst>
            <pc:docMk/>
            <pc:sldMk cId="1758101669" sldId="2147472280"/>
            <ac:spMk id="3" creationId="{691AE00B-48C4-6A93-A900-029201FFF5A9}"/>
          </ac:spMkLst>
        </pc:spChg>
        <pc:spChg chg="add del mod">
          <ac:chgData name="Kazymyrov, Oleksandr" userId="2f620865-d50f-4a43-9142-cf92e53d3346" providerId="ADAL" clId="{13E0FD4D-97A9-4AE9-B9D4-DD3D14167B7A}" dt="2024-02-21T09:41:29.489" v="183" actId="478"/>
          <ac:spMkLst>
            <pc:docMk/>
            <pc:sldMk cId="1758101669" sldId="2147472280"/>
            <ac:spMk id="5" creationId="{22672DC3-3E87-82C2-7BA5-5F1FEC5DC4DD}"/>
          </ac:spMkLst>
        </pc:spChg>
        <pc:spChg chg="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6" creationId="{4BB2CA91-39CB-FEBF-93C3-B6B6C9E6D3BC}"/>
          </ac:spMkLst>
        </pc:spChg>
        <pc:spChg chg="add del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8" creationId="{814D9650-5E55-391C-2A6B-D89894DC1390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9" creationId="{846DDF9D-62AC-46D2-D690-43FE1B5FFC7F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10" creationId="{7F123A6D-3789-D6E7-A6C4-59DF00E3DEDB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11" creationId="{814A3854-1638-EE41-0E12-D930733B81AD}"/>
          </ac:spMkLst>
        </pc:spChg>
        <pc:spChg chg="add mod ord">
          <ac:chgData name="Kazymyrov, Oleksandr" userId="2f620865-d50f-4a43-9142-cf92e53d3346" providerId="ADAL" clId="{13E0FD4D-97A9-4AE9-B9D4-DD3D14167B7A}" dt="2024-02-21T09:41:42.915" v="184" actId="700"/>
          <ac:spMkLst>
            <pc:docMk/>
            <pc:sldMk cId="1758101669" sldId="2147472280"/>
            <ac:spMk id="12" creationId="{214637B0-CCB5-E31E-8516-9221A0363D18}"/>
          </ac:spMkLst>
        </pc:spChg>
        <pc:spChg chg="del">
          <ac:chgData name="Kazymyrov, Oleksandr" userId="2f620865-d50f-4a43-9142-cf92e53d3346" providerId="ADAL" clId="{13E0FD4D-97A9-4AE9-B9D4-DD3D14167B7A}" dt="2024-02-21T09:41:20.795" v="181" actId="478"/>
          <ac:spMkLst>
            <pc:docMk/>
            <pc:sldMk cId="1758101669" sldId="2147472280"/>
            <ac:spMk id="17" creationId="{A9F86919-C0A9-E7B5-A876-B59A140FE0D6}"/>
          </ac:spMkLst>
        </pc:spChg>
        <pc:spChg chg="del">
          <ac:chgData name="Kazymyrov, Oleksandr" userId="2f620865-d50f-4a43-9142-cf92e53d3346" providerId="ADAL" clId="{13E0FD4D-97A9-4AE9-B9D4-DD3D14167B7A}" dt="2024-02-21T09:41:29.489" v="183" actId="478"/>
          <ac:spMkLst>
            <pc:docMk/>
            <pc:sldMk cId="1758101669" sldId="2147472280"/>
            <ac:spMk id="18" creationId="{93CF5D70-9DF4-85BB-7C2A-42888BE3757E}"/>
          </ac:spMkLst>
        </pc:spChg>
        <pc:spChg chg="del">
          <ac:chgData name="Kazymyrov, Oleksandr" userId="2f620865-d50f-4a43-9142-cf92e53d3346" providerId="ADAL" clId="{13E0FD4D-97A9-4AE9-B9D4-DD3D14167B7A}" dt="2024-02-21T09:41:25.296" v="182" actId="478"/>
          <ac:spMkLst>
            <pc:docMk/>
            <pc:sldMk cId="1758101669" sldId="2147472280"/>
            <ac:spMk id="19" creationId="{60A13328-3DCB-819E-1B3F-1F9651E82FE0}"/>
          </ac:spMkLst>
        </pc:spChg>
        <pc:spChg chg="del">
          <ac:chgData name="Kazymyrov, Oleksandr" userId="2f620865-d50f-4a43-9142-cf92e53d3346" providerId="ADAL" clId="{13E0FD4D-97A9-4AE9-B9D4-DD3D14167B7A}" dt="2024-02-21T09:41:25.296" v="182" actId="478"/>
          <ac:spMkLst>
            <pc:docMk/>
            <pc:sldMk cId="1758101669" sldId="2147472280"/>
            <ac:spMk id="20" creationId="{40291E02-51CD-3B3B-4A1F-361944D19026}"/>
          </ac:spMkLst>
        </pc:spChg>
      </pc:sldChg>
      <pc:sldChg chg="addSp delSp modSp add mod modClrScheme chgLayout">
        <pc:chgData name="Kazymyrov, Oleksandr" userId="2f620865-d50f-4a43-9142-cf92e53d3346" providerId="ADAL" clId="{13E0FD4D-97A9-4AE9-B9D4-DD3D14167B7A}" dt="2024-02-21T10:13:45.275" v="313"/>
        <pc:sldMkLst>
          <pc:docMk/>
          <pc:sldMk cId="1977375578" sldId="2147472281"/>
        </pc:sldMkLst>
        <pc:spChg chg="add del mod ord">
          <ac:chgData name="Kazymyrov, Oleksandr" userId="2f620865-d50f-4a43-9142-cf92e53d3346" providerId="ADAL" clId="{13E0FD4D-97A9-4AE9-B9D4-DD3D14167B7A}" dt="2024-02-21T09:54:47.825" v="304" actId="700"/>
          <ac:spMkLst>
            <pc:docMk/>
            <pc:sldMk cId="1977375578" sldId="2147472281"/>
            <ac:spMk id="2" creationId="{C32CB224-EDE4-8D6F-2321-9F9332AD1EEC}"/>
          </ac:spMkLst>
        </pc:spChg>
        <pc:spChg chg="add del mod ord">
          <ac:chgData name="Kazymyrov, Oleksandr" userId="2f620865-d50f-4a43-9142-cf92e53d3346" providerId="ADAL" clId="{13E0FD4D-97A9-4AE9-B9D4-DD3D14167B7A}" dt="2024-02-21T09:55:05.921" v="305" actId="700"/>
          <ac:spMkLst>
            <pc:docMk/>
            <pc:sldMk cId="1977375578" sldId="2147472281"/>
            <ac:spMk id="3" creationId="{639CD20B-9CBD-CC9E-0FA1-ACB0332ADD30}"/>
          </ac:spMkLst>
        </pc:spChg>
        <pc:spChg chg="add del mod ord">
          <ac:chgData name="Kazymyrov, Oleksandr" userId="2f620865-d50f-4a43-9142-cf92e53d3346" providerId="ADAL" clId="{13E0FD4D-97A9-4AE9-B9D4-DD3D14167B7A}" dt="2024-02-21T10:11:38.377" v="306" actId="931"/>
          <ac:spMkLst>
            <pc:docMk/>
            <pc:sldMk cId="1977375578" sldId="2147472281"/>
            <ac:spMk id="4" creationId="{22121024-DDE9-91D9-F44C-B145C7E12425}"/>
          </ac:spMkLst>
        </pc:spChg>
        <pc:spChg chg="mod ord replST">
          <ac:chgData name="Kazymyrov, Oleksandr" userId="2f620865-d50f-4a43-9142-cf92e53d3346" providerId="ADAL" clId="{13E0FD4D-97A9-4AE9-B9D4-DD3D14167B7A}" dt="2024-02-21T10:13:45.240" v="308"/>
          <ac:spMkLst>
            <pc:docMk/>
            <pc:sldMk cId="1977375578" sldId="2147472281"/>
            <ac:spMk id="6" creationId="{67E2F760-D328-C03E-2868-608177E6B4A4}"/>
          </ac:spMkLst>
        </pc:spChg>
        <pc:spChg chg="del mod ord">
          <ac:chgData name="Kazymyrov, Oleksandr" userId="2f620865-d50f-4a43-9142-cf92e53d3346" providerId="ADAL" clId="{13E0FD4D-97A9-4AE9-B9D4-DD3D14167B7A}" dt="2024-02-21T09:54:31.497" v="303" actId="700"/>
          <ac:spMkLst>
            <pc:docMk/>
            <pc:sldMk cId="1977375578" sldId="2147472281"/>
            <ac:spMk id="8" creationId="{DD97D40A-2E08-8ABA-87DF-3B26D8F69673}"/>
          </ac:spMkLst>
        </pc:spChg>
        <pc:spChg chg="mod ord replST">
          <ac:chgData name="Kazymyrov, Oleksandr" userId="2f620865-d50f-4a43-9142-cf92e53d3346" providerId="ADAL" clId="{13E0FD4D-97A9-4AE9-B9D4-DD3D14167B7A}" dt="2024-02-21T10:13:45.241" v="309"/>
          <ac:spMkLst>
            <pc:docMk/>
            <pc:sldMk cId="1977375578" sldId="2147472281"/>
            <ac:spMk id="9" creationId="{52C2428B-6F42-D58C-4904-1924C4E094B1}"/>
          </ac:spMkLst>
        </pc:spChg>
        <pc:spChg chg="add del mod">
          <ac:chgData name="Kazymyrov, Oleksandr" userId="2f620865-d50f-4a43-9142-cf92e53d3346" providerId="ADAL" clId="{13E0FD4D-97A9-4AE9-B9D4-DD3D14167B7A}" dt="2024-02-21T10:13:45.273" v="312"/>
          <ac:spMkLst>
            <pc:docMk/>
            <pc:sldMk cId="1977375578" sldId="2147472281"/>
            <ac:spMk id="11" creationId="{747F077D-5843-1971-CF56-D914882AAEEB}"/>
          </ac:spMkLst>
        </pc:spChg>
        <pc:picChg chg="add del mod replST">
          <ac:chgData name="Kazymyrov, Oleksandr" userId="2f620865-d50f-4a43-9142-cf92e53d3346" providerId="ADAL" clId="{13E0FD4D-97A9-4AE9-B9D4-DD3D14167B7A}" dt="2024-02-21T10:13:45.245" v="311"/>
          <ac:picMkLst>
            <pc:docMk/>
            <pc:sldMk cId="1977375578" sldId="2147472281"/>
            <ac:picMk id="7" creationId="{504BEE97-C729-6B68-E960-B345CA4F58EC}"/>
          </ac:picMkLst>
        </pc:picChg>
        <pc:picChg chg="add mod">
          <ac:chgData name="Kazymyrov, Oleksandr" userId="2f620865-d50f-4a43-9142-cf92e53d3346" providerId="ADAL" clId="{13E0FD4D-97A9-4AE9-B9D4-DD3D14167B7A}" dt="2024-02-21T10:13:45.275" v="313"/>
          <ac:picMkLst>
            <pc:docMk/>
            <pc:sldMk cId="1977375578" sldId="2147472281"/>
            <ac:picMk id="13" creationId="{8D785CD4-4519-9092-6AFE-F4278B47D2A1}"/>
          </ac:picMkLst>
        </pc:picChg>
      </pc:sldChg>
      <pc:sldChg chg="modSp add del mod">
        <pc:chgData name="Kazymyrov, Oleksandr" userId="2f620865-d50f-4a43-9142-cf92e53d3346" providerId="ADAL" clId="{13E0FD4D-97A9-4AE9-B9D4-DD3D14167B7A}" dt="2024-02-21T09:51:01.432" v="272" actId="47"/>
        <pc:sldMkLst>
          <pc:docMk/>
          <pc:sldMk cId="1390325106" sldId="2147472282"/>
        </pc:sldMkLst>
        <pc:spChg chg="mod">
          <ac:chgData name="Kazymyrov, Oleksandr" userId="2f620865-d50f-4a43-9142-cf92e53d3346" providerId="ADAL" clId="{13E0FD4D-97A9-4AE9-B9D4-DD3D14167B7A}" dt="2024-02-21T09:49:06.792" v="234" actId="20577"/>
          <ac:spMkLst>
            <pc:docMk/>
            <pc:sldMk cId="1390325106" sldId="2147472282"/>
            <ac:spMk id="6" creationId="{67E2F760-D328-C03E-2868-608177E6B4A4}"/>
          </ac:spMkLst>
        </pc:spChg>
        <pc:spChg chg="mod">
          <ac:chgData name="Kazymyrov, Oleksandr" userId="2f620865-d50f-4a43-9142-cf92e53d3346" providerId="ADAL" clId="{13E0FD4D-97A9-4AE9-B9D4-DD3D14167B7A}" dt="2024-02-21T09:50:32.310" v="260" actId="404"/>
          <ac:spMkLst>
            <pc:docMk/>
            <pc:sldMk cId="1390325106" sldId="2147472282"/>
            <ac:spMk id="9" creationId="{52C2428B-6F42-D58C-4904-1924C4E094B1}"/>
          </ac:spMkLst>
        </pc:spChg>
      </pc:sldChg>
      <pc:sldChg chg="modSp add del mod">
        <pc:chgData name="Kazymyrov, Oleksandr" userId="2f620865-d50f-4a43-9142-cf92e53d3346" providerId="ADAL" clId="{13E0FD4D-97A9-4AE9-B9D4-DD3D14167B7A}" dt="2024-02-21T09:50:59.572" v="271" actId="47"/>
        <pc:sldMkLst>
          <pc:docMk/>
          <pc:sldMk cId="998387310" sldId="2147472283"/>
        </pc:sldMkLst>
        <pc:spChg chg="mod">
          <ac:chgData name="Kazymyrov, Oleksandr" userId="2f620865-d50f-4a43-9142-cf92e53d3346" providerId="ADAL" clId="{13E0FD4D-97A9-4AE9-B9D4-DD3D14167B7A}" dt="2024-02-21T09:50:22.251" v="259" actId="404"/>
          <ac:spMkLst>
            <pc:docMk/>
            <pc:sldMk cId="998387310" sldId="2147472283"/>
            <ac:spMk id="9" creationId="{52C2428B-6F42-D58C-4904-1924C4E094B1}"/>
          </ac:spMkLst>
        </pc:spChg>
      </pc:sldChg>
      <pc:sldChg chg="addSp delSp modSp add mod modClrScheme chgLayout">
        <pc:chgData name="Kazymyrov, Oleksandr" userId="2f620865-d50f-4a43-9142-cf92e53d3346" providerId="ADAL" clId="{13E0FD4D-97A9-4AE9-B9D4-DD3D14167B7A}" dt="2024-02-21T10:17:51.787" v="318"/>
        <pc:sldMkLst>
          <pc:docMk/>
          <pc:sldMk cId="1255881865" sldId="2147472284"/>
        </pc:sldMkLst>
        <pc:spChg chg="add del mod ord">
          <ac:chgData name="Kazymyrov, Oleksandr" userId="2f620865-d50f-4a43-9142-cf92e53d3346" providerId="ADAL" clId="{13E0FD4D-97A9-4AE9-B9D4-DD3D14167B7A}" dt="2024-02-21T10:17:51.787" v="317"/>
          <ac:spMkLst>
            <pc:docMk/>
            <pc:sldMk cId="1255881865" sldId="2147472284"/>
            <ac:spMk id="2" creationId="{5C09DD4C-07E1-AE8F-435D-0A19F63F2B22}"/>
          </ac:spMkLst>
        </pc:spChg>
        <pc:spChg chg="mod ord">
          <ac:chgData name="Kazymyrov, Oleksandr" userId="2f620865-d50f-4a43-9142-cf92e53d3346" providerId="ADAL" clId="{13E0FD4D-97A9-4AE9-B9D4-DD3D14167B7A}" dt="2024-02-21T10:17:09.766" v="315" actId="700"/>
          <ac:spMkLst>
            <pc:docMk/>
            <pc:sldMk cId="1255881865" sldId="2147472284"/>
            <ac:spMk id="6" creationId="{67E2F760-D328-C03E-2868-608177E6B4A4}"/>
          </ac:spMkLst>
        </pc:spChg>
        <pc:spChg chg="del">
          <ac:chgData name="Kazymyrov, Oleksandr" userId="2f620865-d50f-4a43-9142-cf92e53d3346" providerId="ADAL" clId="{13E0FD4D-97A9-4AE9-B9D4-DD3D14167B7A}" dt="2024-02-21T10:17:09.766" v="315" actId="700"/>
          <ac:spMkLst>
            <pc:docMk/>
            <pc:sldMk cId="1255881865" sldId="2147472284"/>
            <ac:spMk id="8" creationId="{DD97D40A-2E08-8ABA-87DF-3B26D8F69673}"/>
          </ac:spMkLst>
        </pc:spChg>
        <pc:spChg chg="mod ord">
          <ac:chgData name="Kazymyrov, Oleksandr" userId="2f620865-d50f-4a43-9142-cf92e53d3346" providerId="ADAL" clId="{13E0FD4D-97A9-4AE9-B9D4-DD3D14167B7A}" dt="2024-02-21T10:17:18.391" v="316" actId="404"/>
          <ac:spMkLst>
            <pc:docMk/>
            <pc:sldMk cId="1255881865" sldId="2147472284"/>
            <ac:spMk id="9" creationId="{52C2428B-6F42-D58C-4904-1924C4E094B1}"/>
          </ac:spMkLst>
        </pc:spChg>
        <pc:picChg chg="add mod">
          <ac:chgData name="Kazymyrov, Oleksandr" userId="2f620865-d50f-4a43-9142-cf92e53d3346" providerId="ADAL" clId="{13E0FD4D-97A9-4AE9-B9D4-DD3D14167B7A}" dt="2024-02-21T10:17:51.787" v="318"/>
          <ac:picMkLst>
            <pc:docMk/>
            <pc:sldMk cId="1255881865" sldId="2147472284"/>
            <ac:picMk id="4" creationId="{F621516A-AE0D-ECC3-9AAA-45C68C2C9B57}"/>
          </ac:picMkLst>
        </pc:picChg>
      </pc:sldChg>
      <pc:sldChg chg="modSp new del mod">
        <pc:chgData name="Kazymyrov, Oleksandr" userId="2f620865-d50f-4a43-9142-cf92e53d3346" providerId="ADAL" clId="{13E0FD4D-97A9-4AE9-B9D4-DD3D14167B7A}" dt="2024-02-21T10:16:58.349" v="314" actId="47"/>
        <pc:sldMkLst>
          <pc:docMk/>
          <pc:sldMk cId="295649427" sldId="2147472285"/>
        </pc:sldMkLst>
        <pc:spChg chg="mod">
          <ac:chgData name="Kazymyrov, Oleksandr" userId="2f620865-d50f-4a43-9142-cf92e53d3346" providerId="ADAL" clId="{13E0FD4D-97A9-4AE9-B9D4-DD3D14167B7A}" dt="2024-02-21T09:52:28.081" v="276" actId="20577"/>
          <ac:spMkLst>
            <pc:docMk/>
            <pc:sldMk cId="295649427" sldId="2147472285"/>
            <ac:spMk id="4" creationId="{3885E602-9D51-B2F7-57D6-73C9D87AEDC5}"/>
          </ac:spMkLst>
        </pc:spChg>
      </pc:sldChg>
      <pc:sldChg chg="addSp delSp modSp add mod modClrScheme chgLayout">
        <pc:chgData name="Kazymyrov, Oleksandr" userId="2f620865-d50f-4a43-9142-cf92e53d3346" providerId="ADAL" clId="{13E0FD4D-97A9-4AE9-B9D4-DD3D14167B7A}" dt="2024-02-21T10:31:46.348" v="598" actId="1076"/>
        <pc:sldMkLst>
          <pc:docMk/>
          <pc:sldMk cId="1190050232" sldId="2147472285"/>
        </pc:sldMkLst>
        <pc:spChg chg="add del mod ord">
          <ac:chgData name="Kazymyrov, Oleksandr" userId="2f620865-d50f-4a43-9142-cf92e53d3346" providerId="ADAL" clId="{13E0FD4D-97A9-4AE9-B9D4-DD3D14167B7A}" dt="2024-02-21T10:20:33.789" v="321" actId="700"/>
          <ac:spMkLst>
            <pc:docMk/>
            <pc:sldMk cId="1190050232" sldId="2147472285"/>
            <ac:spMk id="2" creationId="{BB889806-45D6-7702-919E-3A844F2667F7}"/>
          </ac:spMkLst>
        </pc:spChg>
        <pc:spChg chg="add del mod ord">
          <ac:chgData name="Kazymyrov, Oleksandr" userId="2f620865-d50f-4a43-9142-cf92e53d3346" providerId="ADAL" clId="{13E0FD4D-97A9-4AE9-B9D4-DD3D14167B7A}" dt="2024-02-21T10:20:33.789" v="321" actId="700"/>
          <ac:spMkLst>
            <pc:docMk/>
            <pc:sldMk cId="1190050232" sldId="2147472285"/>
            <ac:spMk id="3" creationId="{1D3D3DEB-38DF-67FF-2FED-F8E2D66BC421}"/>
          </ac:spMkLst>
        </pc:spChg>
        <pc:spChg chg="add mod ord replST delST">
          <ac:chgData name="Kazymyrov, Oleksandr" userId="2f620865-d50f-4a43-9142-cf92e53d3346" providerId="ADAL" clId="{13E0FD4D-97A9-4AE9-B9D4-DD3D14167B7A}" dt="2024-02-21T10:31:34.796" v="542"/>
          <ac:spMkLst>
            <pc:docMk/>
            <pc:sldMk cId="1190050232" sldId="2147472285"/>
            <ac:spMk id="4" creationId="{8762D71C-A923-7150-BAE5-140F16F59052}"/>
          </ac:spMkLst>
        </pc:spChg>
        <pc:spChg chg="add del mod ord">
          <ac:chgData name="Kazymyrov, Oleksandr" userId="2f620865-d50f-4a43-9142-cf92e53d3346" providerId="ADAL" clId="{13E0FD4D-97A9-4AE9-B9D4-DD3D14167B7A}" dt="2024-02-21T10:22:58.474" v="414"/>
          <ac:spMkLst>
            <pc:docMk/>
            <pc:sldMk cId="1190050232" sldId="2147472285"/>
            <ac:spMk id="5" creationId="{52E25239-21CE-5BE8-B235-2DF27B8D8ADE}"/>
          </ac:spMkLst>
        </pc:spChg>
        <pc:spChg chg="mod ord replST delST">
          <ac:chgData name="Kazymyrov, Oleksandr" userId="2f620865-d50f-4a43-9142-cf92e53d3346" providerId="ADAL" clId="{13E0FD4D-97A9-4AE9-B9D4-DD3D14167B7A}" dt="2024-02-21T10:31:34.797" v="543"/>
          <ac:spMkLst>
            <pc:docMk/>
            <pc:sldMk cId="1190050232" sldId="2147472285"/>
            <ac:spMk id="6" creationId="{4BB2CA91-39CB-FEBF-93C3-B6B6C9E6D3BC}"/>
          </ac:spMkLst>
        </pc:spChg>
        <pc:spChg chg="add del mod ord replST delST">
          <ac:chgData name="Kazymyrov, Oleksandr" userId="2f620865-d50f-4a43-9142-cf92e53d3346" providerId="ADAL" clId="{13E0FD4D-97A9-4AE9-B9D4-DD3D14167B7A}" dt="2024-02-21T10:24:55.236" v="421"/>
          <ac:spMkLst>
            <pc:docMk/>
            <pc:sldMk cId="1190050232" sldId="2147472285"/>
            <ac:spMk id="7" creationId="{1BD3AD92-1AA2-D27E-700E-B2F1D55D73BE}"/>
          </ac:spMkLst>
        </pc:spChg>
        <pc:spChg chg="add del mod ord">
          <ac:chgData name="Kazymyrov, Oleksandr" userId="2f620865-d50f-4a43-9142-cf92e53d3346" providerId="ADAL" clId="{13E0FD4D-97A9-4AE9-B9D4-DD3D14167B7A}" dt="2024-02-21T10:21:00.171" v="337" actId="478"/>
          <ac:spMkLst>
            <pc:docMk/>
            <pc:sldMk cId="1190050232" sldId="2147472285"/>
            <ac:spMk id="8" creationId="{642AC68F-2228-F235-D213-1DEB2026C9F2}"/>
          </ac:spMkLst>
        </pc:spChg>
        <pc:spChg chg="add del mod ord">
          <ac:chgData name="Kazymyrov, Oleksandr" userId="2f620865-d50f-4a43-9142-cf92e53d3346" providerId="ADAL" clId="{13E0FD4D-97A9-4AE9-B9D4-DD3D14167B7A}" dt="2024-02-21T10:21:02.543" v="338" actId="478"/>
          <ac:spMkLst>
            <pc:docMk/>
            <pc:sldMk cId="1190050232" sldId="2147472285"/>
            <ac:spMk id="9" creationId="{653833E1-24FE-577D-15A0-1953CE1E02BC}"/>
          </ac:spMkLst>
        </pc:spChg>
        <pc:spChg chg="add del mod ord">
          <ac:chgData name="Kazymyrov, Oleksandr" userId="2f620865-d50f-4a43-9142-cf92e53d3346" providerId="ADAL" clId="{13E0FD4D-97A9-4AE9-B9D4-DD3D14167B7A}" dt="2024-02-21T10:21:02.543" v="338" actId="478"/>
          <ac:spMkLst>
            <pc:docMk/>
            <pc:sldMk cId="1190050232" sldId="2147472285"/>
            <ac:spMk id="10" creationId="{6EB7E851-0BDB-1D93-2D1C-B2AAB75915C5}"/>
          </ac:spMkLst>
        </pc:spChg>
        <pc:spChg chg="add del mod">
          <ac:chgData name="Kazymyrov, Oleksandr" userId="2f620865-d50f-4a43-9142-cf92e53d3346" providerId="ADAL" clId="{13E0FD4D-97A9-4AE9-B9D4-DD3D14167B7A}" dt="2024-02-21T10:20:58.232" v="336" actId="478"/>
          <ac:spMkLst>
            <pc:docMk/>
            <pc:sldMk cId="1190050232" sldId="2147472285"/>
            <ac:spMk id="12" creationId="{2BC3D277-C2A9-A29A-24D5-71EC488E2EBA}"/>
          </ac:spMkLst>
        </pc:spChg>
        <pc:spChg chg="add del mod">
          <ac:chgData name="Kazymyrov, Oleksandr" userId="2f620865-d50f-4a43-9142-cf92e53d3346" providerId="ADAL" clId="{13E0FD4D-97A9-4AE9-B9D4-DD3D14167B7A}" dt="2024-02-21T10:22:05.170" v="405"/>
          <ac:spMkLst>
            <pc:docMk/>
            <pc:sldMk cId="1190050232" sldId="2147472285"/>
            <ac:spMk id="16" creationId="{BFB0CAD0-828D-B158-74B6-EF6D7D805A82}"/>
          </ac:spMkLst>
        </pc:spChg>
        <pc:spChg chg="del mod ord">
          <ac:chgData name="Kazymyrov, Oleksandr" userId="2f620865-d50f-4a43-9142-cf92e53d3346" providerId="ADAL" clId="{13E0FD4D-97A9-4AE9-B9D4-DD3D14167B7A}" dt="2024-02-21T10:20:04.661" v="320" actId="700"/>
          <ac:spMkLst>
            <pc:docMk/>
            <pc:sldMk cId="1190050232" sldId="2147472285"/>
            <ac:spMk id="17" creationId="{A9F86919-C0A9-E7B5-A876-B59A140FE0D6}"/>
          </ac:spMkLst>
        </pc:spChg>
        <pc:spChg chg="mod ord replST delST">
          <ac:chgData name="Kazymyrov, Oleksandr" userId="2f620865-d50f-4a43-9142-cf92e53d3346" providerId="ADAL" clId="{13E0FD4D-97A9-4AE9-B9D4-DD3D14167B7A}" dt="2024-02-21T10:31:34.795" v="540"/>
          <ac:spMkLst>
            <pc:docMk/>
            <pc:sldMk cId="1190050232" sldId="2147472285"/>
            <ac:spMk id="18" creationId="{93CF5D70-9DF4-85BB-7C2A-42888BE3757E}"/>
          </ac:spMkLst>
        </pc:spChg>
        <pc:spChg chg="mod ord replST delST">
          <ac:chgData name="Kazymyrov, Oleksandr" userId="2f620865-d50f-4a43-9142-cf92e53d3346" providerId="ADAL" clId="{13E0FD4D-97A9-4AE9-B9D4-DD3D14167B7A}" dt="2024-02-21T10:31:34.793" v="538"/>
          <ac:spMkLst>
            <pc:docMk/>
            <pc:sldMk cId="1190050232" sldId="2147472285"/>
            <ac:spMk id="19" creationId="{60A13328-3DCB-819E-1B3F-1F9651E82FE0}"/>
          </ac:spMkLst>
        </pc:spChg>
        <pc:spChg chg="del mod ord">
          <ac:chgData name="Kazymyrov, Oleksandr" userId="2f620865-d50f-4a43-9142-cf92e53d3346" providerId="ADAL" clId="{13E0FD4D-97A9-4AE9-B9D4-DD3D14167B7A}" dt="2024-02-21T10:20:55.413" v="335" actId="478"/>
          <ac:spMkLst>
            <pc:docMk/>
            <pc:sldMk cId="1190050232" sldId="2147472285"/>
            <ac:spMk id="20" creationId="{40291E02-51CD-3B3B-4A1F-361944D19026}"/>
          </ac:spMkLst>
        </pc:spChg>
        <pc:spChg chg="add del mod">
          <ac:chgData name="Kazymyrov, Oleksandr" userId="2f620865-d50f-4a43-9142-cf92e53d3346" providerId="ADAL" clId="{13E0FD4D-97A9-4AE9-B9D4-DD3D14167B7A}" dt="2024-02-21T10:22:19.968" v="409" actId="478"/>
          <ac:spMkLst>
            <pc:docMk/>
            <pc:sldMk cId="1190050232" sldId="2147472285"/>
            <ac:spMk id="26" creationId="{960F16CA-1774-E673-7DED-D6A19FFCC409}"/>
          </ac:spMkLst>
        </pc:spChg>
        <pc:spChg chg="add del mod">
          <ac:chgData name="Kazymyrov, Oleksandr" userId="2f620865-d50f-4a43-9142-cf92e53d3346" providerId="ADAL" clId="{13E0FD4D-97A9-4AE9-B9D4-DD3D14167B7A}" dt="2024-02-21T10:31:34.936" v="546"/>
          <ac:spMkLst>
            <pc:docMk/>
            <pc:sldMk cId="1190050232" sldId="2147472285"/>
            <ac:spMk id="36" creationId="{3CBE48FC-F0DE-4843-E9EF-F0CF3EB077E8}"/>
          </ac:spMkLst>
        </pc:spChg>
        <pc:picChg chg="add del mod replST delST">
          <ac:chgData name="Kazymyrov, Oleksandr" userId="2f620865-d50f-4a43-9142-cf92e53d3346" providerId="ADAL" clId="{13E0FD4D-97A9-4AE9-B9D4-DD3D14167B7A}" dt="2024-02-21T10:22:05.170" v="405"/>
          <ac:picMkLst>
            <pc:docMk/>
            <pc:sldMk cId="1190050232" sldId="2147472285"/>
            <ac:picMk id="14" creationId="{1D38D367-245F-8137-378C-416B9A198D5C}"/>
          </ac:picMkLst>
        </pc:picChg>
        <pc:picChg chg="add del mod">
          <ac:chgData name="Kazymyrov, Oleksandr" userId="2f620865-d50f-4a43-9142-cf92e53d3346" providerId="ADAL" clId="{13E0FD4D-97A9-4AE9-B9D4-DD3D14167B7A}" dt="2024-02-21T10:22:05.170" v="405"/>
          <ac:picMkLst>
            <pc:docMk/>
            <pc:sldMk cId="1190050232" sldId="2147472285"/>
            <ac:picMk id="22" creationId="{4D15081B-3735-7A77-E9D2-E6F79DD2267D}"/>
          </ac:picMkLst>
        </pc:picChg>
        <pc:picChg chg="add del mod">
          <ac:chgData name="Kazymyrov, Oleksandr" userId="2f620865-d50f-4a43-9142-cf92e53d3346" providerId="ADAL" clId="{13E0FD4D-97A9-4AE9-B9D4-DD3D14167B7A}" dt="2024-02-21T10:22:20.588" v="410"/>
          <ac:picMkLst>
            <pc:docMk/>
            <pc:sldMk cId="1190050232" sldId="2147472285"/>
            <ac:picMk id="24" creationId="{69B1BCF2-6D5C-E143-0205-4A29EFF1EAF4}"/>
          </ac:picMkLst>
        </pc:picChg>
        <pc:picChg chg="add del mod">
          <ac:chgData name="Kazymyrov, Oleksandr" userId="2f620865-d50f-4a43-9142-cf92e53d3346" providerId="ADAL" clId="{13E0FD4D-97A9-4AE9-B9D4-DD3D14167B7A}" dt="2024-02-21T10:22:36.960" v="413"/>
          <ac:picMkLst>
            <pc:docMk/>
            <pc:sldMk cId="1190050232" sldId="2147472285"/>
            <ac:picMk id="28" creationId="{98EA277C-BEFE-FEBF-BEDE-D0335D3A8BD5}"/>
          </ac:picMkLst>
        </pc:picChg>
        <pc:picChg chg="add mod replST modCrop">
          <ac:chgData name="Kazymyrov, Oleksandr" userId="2f620865-d50f-4a43-9142-cf92e53d3346" providerId="ADAL" clId="{13E0FD4D-97A9-4AE9-B9D4-DD3D14167B7A}" dt="2024-02-21T10:31:34.795" v="541"/>
          <ac:picMkLst>
            <pc:docMk/>
            <pc:sldMk cId="1190050232" sldId="2147472285"/>
            <ac:picMk id="30" creationId="{6FFEFAFE-EC07-82DE-C078-038DA3F0409D}"/>
          </ac:picMkLst>
        </pc:picChg>
        <pc:picChg chg="add del mod">
          <ac:chgData name="Kazymyrov, Oleksandr" userId="2f620865-d50f-4a43-9142-cf92e53d3346" providerId="ADAL" clId="{13E0FD4D-97A9-4AE9-B9D4-DD3D14167B7A}" dt="2024-02-21T10:24:45.553" v="420"/>
          <ac:picMkLst>
            <pc:docMk/>
            <pc:sldMk cId="1190050232" sldId="2147472285"/>
            <ac:picMk id="32" creationId="{ECFA560B-20EC-3F29-1855-176BB636A161}"/>
          </ac:picMkLst>
        </pc:picChg>
        <pc:picChg chg="add del mod replST">
          <ac:chgData name="Kazymyrov, Oleksandr" userId="2f620865-d50f-4a43-9142-cf92e53d3346" providerId="ADAL" clId="{13E0FD4D-97A9-4AE9-B9D4-DD3D14167B7A}" dt="2024-02-21T10:31:34.800" v="545"/>
          <ac:picMkLst>
            <pc:docMk/>
            <pc:sldMk cId="1190050232" sldId="2147472285"/>
            <ac:picMk id="34" creationId="{996058E3-2A63-F399-DD1D-1E9DD74CA3D5}"/>
          </ac:picMkLst>
        </pc:picChg>
        <pc:picChg chg="add mod">
          <ac:chgData name="Kazymyrov, Oleksandr" userId="2f620865-d50f-4a43-9142-cf92e53d3346" providerId="ADAL" clId="{13E0FD4D-97A9-4AE9-B9D4-DD3D14167B7A}" dt="2024-02-21T10:31:46.348" v="598" actId="1076"/>
          <ac:picMkLst>
            <pc:docMk/>
            <pc:sldMk cId="1190050232" sldId="2147472285"/>
            <ac:picMk id="38" creationId="{5F0B776B-6907-0D0C-6861-90FE8FBD1C42}"/>
          </ac:picMkLst>
        </pc:picChg>
      </pc:sldChg>
      <pc:sldChg chg="addSp delSp modSp add mod">
        <pc:chgData name="Kazymyrov, Oleksandr" userId="2f620865-d50f-4a43-9142-cf92e53d3346" providerId="ADAL" clId="{13E0FD4D-97A9-4AE9-B9D4-DD3D14167B7A}" dt="2024-02-21T10:30:31.565" v="537" actId="1035"/>
        <pc:sldMkLst>
          <pc:docMk/>
          <pc:sldMk cId="4214248599" sldId="2147472286"/>
        </pc:sldMkLst>
        <pc:spChg chg="add del mod">
          <ac:chgData name="Kazymyrov, Oleksandr" userId="2f620865-d50f-4a43-9142-cf92e53d3346" providerId="ADAL" clId="{13E0FD4D-97A9-4AE9-B9D4-DD3D14167B7A}" dt="2024-02-21T10:29:50.274" v="471" actId="478"/>
          <ac:spMkLst>
            <pc:docMk/>
            <pc:sldMk cId="4214248599" sldId="2147472286"/>
            <ac:spMk id="3" creationId="{BB1E39AC-9D34-D02C-9F17-3C9A80006D43}"/>
          </ac:spMkLst>
        </pc:spChg>
        <pc:spChg chg="mod replST">
          <ac:chgData name="Kazymyrov, Oleksandr" userId="2f620865-d50f-4a43-9142-cf92e53d3346" providerId="ADAL" clId="{13E0FD4D-97A9-4AE9-B9D4-DD3D14167B7A}" dt="2024-02-21T10:30:19.899" v="482"/>
          <ac:spMkLst>
            <pc:docMk/>
            <pc:sldMk cId="4214248599" sldId="2147472286"/>
            <ac:spMk id="4" creationId="{8762D71C-A923-7150-BAE5-140F16F59052}"/>
          </ac:spMkLst>
        </pc:spChg>
        <pc:spChg chg="replST">
          <ac:chgData name="Kazymyrov, Oleksandr" userId="2f620865-d50f-4a43-9142-cf92e53d3346" providerId="ADAL" clId="{13E0FD4D-97A9-4AE9-B9D4-DD3D14167B7A}" dt="2024-02-21T10:30:19.899" v="483"/>
          <ac:spMkLst>
            <pc:docMk/>
            <pc:sldMk cId="4214248599" sldId="2147472286"/>
            <ac:spMk id="6" creationId="{4BB2CA91-39CB-FEBF-93C3-B6B6C9E6D3BC}"/>
          </ac:spMkLst>
        </pc:spChg>
        <pc:spChg chg="add del mod">
          <ac:chgData name="Kazymyrov, Oleksandr" userId="2f620865-d50f-4a43-9142-cf92e53d3346" providerId="ADAL" clId="{13E0FD4D-97A9-4AE9-B9D4-DD3D14167B7A}" dt="2024-02-21T10:30:00.254" v="475" actId="478"/>
          <ac:spMkLst>
            <pc:docMk/>
            <pc:sldMk cId="4214248599" sldId="2147472286"/>
            <ac:spMk id="7" creationId="{96636D9A-241A-9149-23AD-B4A743F4FFE8}"/>
          </ac:spMkLst>
        </pc:spChg>
        <pc:spChg chg="add del mod">
          <ac:chgData name="Kazymyrov, Oleksandr" userId="2f620865-d50f-4a43-9142-cf92e53d3346" providerId="ADAL" clId="{13E0FD4D-97A9-4AE9-B9D4-DD3D14167B7A}" dt="2024-02-21T10:29:59.720" v="474" actId="478"/>
          <ac:spMkLst>
            <pc:docMk/>
            <pc:sldMk cId="4214248599" sldId="2147472286"/>
            <ac:spMk id="9" creationId="{A4A9E790-F159-3785-A986-37A55444D942}"/>
          </ac:spMkLst>
        </pc:spChg>
        <pc:spChg chg="add del mod">
          <ac:chgData name="Kazymyrov, Oleksandr" userId="2f620865-d50f-4a43-9142-cf92e53d3346" providerId="ADAL" clId="{13E0FD4D-97A9-4AE9-B9D4-DD3D14167B7A}" dt="2024-02-21T10:30:04.009" v="477" actId="478"/>
          <ac:spMkLst>
            <pc:docMk/>
            <pc:sldMk cId="4214248599" sldId="2147472286"/>
            <ac:spMk id="11" creationId="{76EABE3D-454B-DBF2-8723-3265F7383B4B}"/>
          </ac:spMkLst>
        </pc:spChg>
        <pc:spChg chg="add del mod">
          <ac:chgData name="Kazymyrov, Oleksandr" userId="2f620865-d50f-4a43-9142-cf92e53d3346" providerId="ADAL" clId="{13E0FD4D-97A9-4AE9-B9D4-DD3D14167B7A}" dt="2024-02-21T10:30:19.908" v="486"/>
          <ac:spMkLst>
            <pc:docMk/>
            <pc:sldMk cId="4214248599" sldId="2147472286"/>
            <ac:spMk id="13" creationId="{AC3E789B-9FC1-3178-E0CC-3A2F527D25E9}"/>
          </ac:spMkLst>
        </pc:spChg>
        <pc:spChg chg="mod replST">
          <ac:chgData name="Kazymyrov, Oleksandr" userId="2f620865-d50f-4a43-9142-cf92e53d3346" providerId="ADAL" clId="{13E0FD4D-97A9-4AE9-B9D4-DD3D14167B7A}" dt="2024-02-21T10:30:19.898" v="480"/>
          <ac:spMkLst>
            <pc:docMk/>
            <pc:sldMk cId="4214248599" sldId="2147472286"/>
            <ac:spMk id="18" creationId="{93CF5D70-9DF4-85BB-7C2A-42888BE3757E}"/>
          </ac:spMkLst>
        </pc:spChg>
        <pc:spChg chg="mod replST">
          <ac:chgData name="Kazymyrov, Oleksandr" userId="2f620865-d50f-4a43-9142-cf92e53d3346" providerId="ADAL" clId="{13E0FD4D-97A9-4AE9-B9D4-DD3D14167B7A}" dt="2024-02-21T10:30:19.896" v="478"/>
          <ac:spMkLst>
            <pc:docMk/>
            <pc:sldMk cId="4214248599" sldId="2147472286"/>
            <ac:spMk id="19" creationId="{60A13328-3DCB-819E-1B3F-1F9651E82FE0}"/>
          </ac:spMkLst>
        </pc:spChg>
        <pc:picChg chg="add mod">
          <ac:chgData name="Kazymyrov, Oleksandr" userId="2f620865-d50f-4a43-9142-cf92e53d3346" providerId="ADAL" clId="{13E0FD4D-97A9-4AE9-B9D4-DD3D14167B7A}" dt="2024-02-21T10:30:31.565" v="537" actId="1035"/>
          <ac:picMkLst>
            <pc:docMk/>
            <pc:sldMk cId="4214248599" sldId="2147472286"/>
            <ac:picMk id="15" creationId="{6244EF36-4BF5-8586-24F3-9DFE811D7BF2}"/>
          </ac:picMkLst>
        </pc:picChg>
        <pc:picChg chg="add del replST">
          <ac:chgData name="Kazymyrov, Oleksandr" userId="2f620865-d50f-4a43-9142-cf92e53d3346" providerId="ADAL" clId="{13E0FD4D-97A9-4AE9-B9D4-DD3D14167B7A}" dt="2024-02-21T10:30:19.902" v="485"/>
          <ac:picMkLst>
            <pc:docMk/>
            <pc:sldMk cId="4214248599" sldId="2147472286"/>
            <ac:picMk id="30" creationId="{6FFEFAFE-EC07-82DE-C078-038DA3F0409D}"/>
          </ac:picMkLst>
        </pc:picChg>
        <pc:picChg chg="add del replST">
          <ac:chgData name="Kazymyrov, Oleksandr" userId="2f620865-d50f-4a43-9142-cf92e53d3346" providerId="ADAL" clId="{13E0FD4D-97A9-4AE9-B9D4-DD3D14167B7A}" dt="2024-02-21T10:30:19.896" v="479"/>
          <ac:picMkLst>
            <pc:docMk/>
            <pc:sldMk cId="4214248599" sldId="2147472286"/>
            <ac:picMk id="34" creationId="{996058E3-2A63-F399-DD1D-1E9DD74CA3D5}"/>
          </ac:picMkLst>
        </pc:picChg>
      </pc:sldChg>
      <pc:sldChg chg="addSp delSp modSp add mod modClrScheme chgLayout">
        <pc:chgData name="Kazymyrov, Oleksandr" userId="2f620865-d50f-4a43-9142-cf92e53d3346" providerId="ADAL" clId="{13E0FD4D-97A9-4AE9-B9D4-DD3D14167B7A}" dt="2024-02-21T14:29:25.970" v="1055" actId="166"/>
        <pc:sldMkLst>
          <pc:docMk/>
          <pc:sldMk cId="3883641562" sldId="2147472287"/>
        </pc:sldMkLst>
        <pc:spChg chg="add del mod">
          <ac:chgData name="Kazymyrov, Oleksandr" userId="2f620865-d50f-4a43-9142-cf92e53d3346" providerId="ADAL" clId="{13E0FD4D-97A9-4AE9-B9D4-DD3D14167B7A}" dt="2024-02-21T12:41:46.245" v="652"/>
          <ac:spMkLst>
            <pc:docMk/>
            <pc:sldMk cId="3883641562" sldId="2147472287"/>
            <ac:spMk id="3" creationId="{1FD2CC93-A09E-BD7B-D9C8-0375E7D658D0}"/>
          </ac:spMkLst>
        </pc:spChg>
        <pc:spChg chg="mod ord">
          <ac:chgData name="Kazymyrov, Oleksandr" userId="2f620865-d50f-4a43-9142-cf92e53d3346" providerId="ADAL" clId="{13E0FD4D-97A9-4AE9-B9D4-DD3D14167B7A}" dt="2024-02-21T13:37:54.811" v="723" actId="700"/>
          <ac:spMkLst>
            <pc:docMk/>
            <pc:sldMk cId="3883641562" sldId="2147472287"/>
            <ac:spMk id="4" creationId="{8762D71C-A923-7150-BAE5-140F16F59052}"/>
          </ac:spMkLst>
        </pc:spChg>
        <pc:spChg chg="mod ord">
          <ac:chgData name="Kazymyrov, Oleksandr" userId="2f620865-d50f-4a43-9142-cf92e53d3346" providerId="ADAL" clId="{13E0FD4D-97A9-4AE9-B9D4-DD3D14167B7A}" dt="2024-02-21T13:37:54.811" v="723" actId="700"/>
          <ac:spMkLst>
            <pc:docMk/>
            <pc:sldMk cId="3883641562" sldId="2147472287"/>
            <ac:spMk id="6" creationId="{4BB2CA91-39CB-FEBF-93C3-B6B6C9E6D3BC}"/>
          </ac:spMkLst>
        </pc:spChg>
        <pc:spChg chg="add del mod">
          <ac:chgData name="Kazymyrov, Oleksandr" userId="2f620865-d50f-4a43-9142-cf92e53d3346" providerId="ADAL" clId="{13E0FD4D-97A9-4AE9-B9D4-DD3D14167B7A}" dt="2024-02-21T12:43:35.931" v="658"/>
          <ac:spMkLst>
            <pc:docMk/>
            <pc:sldMk cId="3883641562" sldId="2147472287"/>
            <ac:spMk id="9" creationId="{0673C6EE-526D-C63C-A885-2889A02AC7FE}"/>
          </ac:spMkLst>
        </pc:spChg>
        <pc:spChg chg="mod ord">
          <ac:chgData name="Kazymyrov, Oleksandr" userId="2f620865-d50f-4a43-9142-cf92e53d3346" providerId="ADAL" clId="{13E0FD4D-97A9-4AE9-B9D4-DD3D14167B7A}" dt="2024-02-21T13:37:54.811" v="723" actId="700"/>
          <ac:spMkLst>
            <pc:docMk/>
            <pc:sldMk cId="3883641562" sldId="2147472287"/>
            <ac:spMk id="18" creationId="{93CF5D70-9DF4-85BB-7C2A-42888BE3757E}"/>
          </ac:spMkLst>
        </pc:spChg>
        <pc:spChg chg="mod ord modVis">
          <ac:chgData name="Kazymyrov, Oleksandr" userId="2f620865-d50f-4a43-9142-cf92e53d3346" providerId="ADAL" clId="{13E0FD4D-97A9-4AE9-B9D4-DD3D14167B7A}" dt="2024-02-21T14:29:21.478" v="1054" actId="14429"/>
          <ac:spMkLst>
            <pc:docMk/>
            <pc:sldMk cId="3883641562" sldId="2147472287"/>
            <ac:spMk id="19" creationId="{60A13328-3DCB-819E-1B3F-1F9651E82FE0}"/>
          </ac:spMkLst>
        </pc:spChg>
        <pc:picChg chg="add mod ord replST">
          <ac:chgData name="Kazymyrov, Oleksandr" userId="2f620865-d50f-4a43-9142-cf92e53d3346" providerId="ADAL" clId="{13E0FD4D-97A9-4AE9-B9D4-DD3D14167B7A}" dt="2024-02-21T13:37:54.811" v="723" actId="700"/>
          <ac:picMkLst>
            <pc:docMk/>
            <pc:sldMk cId="3883641562" sldId="2147472287"/>
            <ac:picMk id="7" creationId="{0EB8792A-9F2E-23E4-52E8-0662370FC892}"/>
          </ac:picMkLst>
        </pc:picChg>
        <pc:picChg chg="add mod ord modVis">
          <ac:chgData name="Kazymyrov, Oleksandr" userId="2f620865-d50f-4a43-9142-cf92e53d3346" providerId="ADAL" clId="{13E0FD4D-97A9-4AE9-B9D4-DD3D14167B7A}" dt="2024-02-21T14:29:25.970" v="1055" actId="166"/>
          <ac:picMkLst>
            <pc:docMk/>
            <pc:sldMk cId="3883641562" sldId="2147472287"/>
            <ac:picMk id="11" creationId="{75D54DE1-04F1-F3DD-CB76-1B2D007F2A22}"/>
          </ac:picMkLst>
        </pc:picChg>
        <pc:picChg chg="del">
          <ac:chgData name="Kazymyrov, Oleksandr" userId="2f620865-d50f-4a43-9142-cf92e53d3346" providerId="ADAL" clId="{13E0FD4D-97A9-4AE9-B9D4-DD3D14167B7A}" dt="2024-02-21T12:41:12.787" v="651" actId="478"/>
          <ac:picMkLst>
            <pc:docMk/>
            <pc:sldMk cId="3883641562" sldId="2147472287"/>
            <ac:picMk id="15" creationId="{6244EF36-4BF5-8586-24F3-9DFE811D7BF2}"/>
          </ac:picMkLst>
        </pc:picChg>
        <pc:picChg chg="del">
          <ac:chgData name="Kazymyrov, Oleksandr" userId="2f620865-d50f-4a43-9142-cf92e53d3346" providerId="ADAL" clId="{13E0FD4D-97A9-4AE9-B9D4-DD3D14167B7A}" dt="2024-02-21T12:43:35.924" v="657"/>
          <ac:picMkLst>
            <pc:docMk/>
            <pc:sldMk cId="3883641562" sldId="2147472287"/>
            <ac:picMk id="34" creationId="{996058E3-2A63-F399-DD1D-1E9DD74CA3D5}"/>
          </ac:picMkLst>
        </pc:picChg>
      </pc:sldChg>
      <pc:sldChg chg="modSp new mod">
        <pc:chgData name="Kazymyrov, Oleksandr" userId="2f620865-d50f-4a43-9142-cf92e53d3346" providerId="ADAL" clId="{13E0FD4D-97A9-4AE9-B9D4-DD3D14167B7A}" dt="2024-02-27T11:54:59.907" v="1610" actId="20577"/>
        <pc:sldMkLst>
          <pc:docMk/>
          <pc:sldMk cId="2217895668" sldId="2147472288"/>
        </pc:sldMkLst>
        <pc:spChg chg="mod">
          <ac:chgData name="Kazymyrov, Oleksandr" userId="2f620865-d50f-4a43-9142-cf92e53d3346" providerId="ADAL" clId="{13E0FD4D-97A9-4AE9-B9D4-DD3D14167B7A}" dt="2024-02-21T12:44:53.303" v="674" actId="20577"/>
          <ac:spMkLst>
            <pc:docMk/>
            <pc:sldMk cId="2217895668" sldId="2147472288"/>
            <ac:spMk id="2" creationId="{6B74D32E-6256-0D2E-FC35-511AA2B7E947}"/>
          </ac:spMkLst>
        </pc:spChg>
        <pc:spChg chg="mod">
          <ac:chgData name="Kazymyrov, Oleksandr" userId="2f620865-d50f-4a43-9142-cf92e53d3346" providerId="ADAL" clId="{13E0FD4D-97A9-4AE9-B9D4-DD3D14167B7A}" dt="2024-02-27T11:53:25.813" v="1609" actId="20577"/>
          <ac:spMkLst>
            <pc:docMk/>
            <pc:sldMk cId="2217895668" sldId="2147472288"/>
            <ac:spMk id="3" creationId="{EF7A4910-5BB8-4A8D-B4AB-4142249720F9}"/>
          </ac:spMkLst>
        </pc:spChg>
        <pc:spChg chg="mod">
          <ac:chgData name="Kazymyrov, Oleksandr" userId="2f620865-d50f-4a43-9142-cf92e53d3346" providerId="ADAL" clId="{13E0FD4D-97A9-4AE9-B9D4-DD3D14167B7A}" dt="2024-02-21T13:29:04.991" v="721" actId="255"/>
          <ac:spMkLst>
            <pc:docMk/>
            <pc:sldMk cId="2217895668" sldId="2147472288"/>
            <ac:spMk id="4" creationId="{15358903-7067-E427-0468-1201AA971552}"/>
          </ac:spMkLst>
        </pc:spChg>
        <pc:spChg chg="mod">
          <ac:chgData name="Kazymyrov, Oleksandr" userId="2f620865-d50f-4a43-9142-cf92e53d3346" providerId="ADAL" clId="{13E0FD4D-97A9-4AE9-B9D4-DD3D14167B7A}" dt="2024-02-21T13:29:04.991" v="721" actId="255"/>
          <ac:spMkLst>
            <pc:docMk/>
            <pc:sldMk cId="2217895668" sldId="2147472288"/>
            <ac:spMk id="5" creationId="{53BB89CB-AFFA-9A00-7375-5B84A010E13A}"/>
          </ac:spMkLst>
        </pc:spChg>
        <pc:spChg chg="mod">
          <ac:chgData name="Kazymyrov, Oleksandr" userId="2f620865-d50f-4a43-9142-cf92e53d3346" providerId="ADAL" clId="{13E0FD4D-97A9-4AE9-B9D4-DD3D14167B7A}" dt="2024-02-27T11:54:59.907" v="1610" actId="20577"/>
          <ac:spMkLst>
            <pc:docMk/>
            <pc:sldMk cId="2217895668" sldId="2147472288"/>
            <ac:spMk id="6" creationId="{B02A4409-08F1-3C81-33EF-27A324330646}"/>
          </ac:spMkLst>
        </pc:spChg>
      </pc:sldChg>
      <pc:sldChg chg="addSp delSp modSp new mod modClrScheme chgLayout">
        <pc:chgData name="Kazymyrov, Oleksandr" userId="2f620865-d50f-4a43-9142-cf92e53d3346" providerId="ADAL" clId="{13E0FD4D-97A9-4AE9-B9D4-DD3D14167B7A}" dt="2024-02-21T14:06:41.086" v="964" actId="403"/>
        <pc:sldMkLst>
          <pc:docMk/>
          <pc:sldMk cId="1181290058" sldId="2147472289"/>
        </pc:sldMkLst>
        <pc:spChg chg="del mod ord">
          <ac:chgData name="Kazymyrov, Oleksandr" userId="2f620865-d50f-4a43-9142-cf92e53d3346" providerId="ADAL" clId="{13E0FD4D-97A9-4AE9-B9D4-DD3D14167B7A}" dt="2024-02-21T13:38:07.063" v="725" actId="700"/>
          <ac:spMkLst>
            <pc:docMk/>
            <pc:sldMk cId="1181290058" sldId="2147472289"/>
            <ac:spMk id="2" creationId="{BE0489AD-9ECF-C2B5-5F18-B5B2F3C07559}"/>
          </ac:spMkLst>
        </pc:spChg>
        <pc:spChg chg="del mod ord">
          <ac:chgData name="Kazymyrov, Oleksandr" userId="2f620865-d50f-4a43-9142-cf92e53d3346" providerId="ADAL" clId="{13E0FD4D-97A9-4AE9-B9D4-DD3D14167B7A}" dt="2024-02-21T13:38:07.063" v="725" actId="700"/>
          <ac:spMkLst>
            <pc:docMk/>
            <pc:sldMk cId="1181290058" sldId="2147472289"/>
            <ac:spMk id="3" creationId="{7F36CED1-33DD-4354-E49A-9E7E98CF3DA5}"/>
          </ac:spMkLst>
        </pc:spChg>
        <pc:spChg chg="del mod ord">
          <ac:chgData name="Kazymyrov, Oleksandr" userId="2f620865-d50f-4a43-9142-cf92e53d3346" providerId="ADAL" clId="{13E0FD4D-97A9-4AE9-B9D4-DD3D14167B7A}" dt="2024-02-21T13:38:07.063" v="725" actId="700"/>
          <ac:spMkLst>
            <pc:docMk/>
            <pc:sldMk cId="1181290058" sldId="2147472289"/>
            <ac:spMk id="4" creationId="{FF5BDBA0-5525-5B7B-584F-EF205D44395C}"/>
          </ac:spMkLst>
        </pc:spChg>
        <pc:spChg chg="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5" creationId="{CD5E71F0-C3FB-5ABC-3EDE-E85F5A04F37E}"/>
          </ac:spMkLst>
        </pc:spChg>
        <pc:spChg chg="add del 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6" creationId="{900B3682-50FF-081A-18E7-FEA34400BBDF}"/>
          </ac:spMkLst>
        </pc:spChg>
        <pc:spChg chg="add del 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7" creationId="{16F2EDF8-E33E-7D05-D864-490B8ED6E6FE}"/>
          </ac:spMkLst>
        </pc:spChg>
        <pc:spChg chg="add del mod ord">
          <ac:chgData name="Kazymyrov, Oleksandr" userId="2f620865-d50f-4a43-9142-cf92e53d3346" providerId="ADAL" clId="{13E0FD4D-97A9-4AE9-B9D4-DD3D14167B7A}" dt="2024-02-21T13:38:10.176" v="726" actId="700"/>
          <ac:spMkLst>
            <pc:docMk/>
            <pc:sldMk cId="1181290058" sldId="2147472289"/>
            <ac:spMk id="8" creationId="{FA701775-69A0-9758-8434-F8CC3A5D137A}"/>
          </ac:spMkLst>
        </pc:spChg>
        <pc:spChg chg="add mod ord">
          <ac:chgData name="Kazymyrov, Oleksandr" userId="2f620865-d50f-4a43-9142-cf92e53d3346" providerId="ADAL" clId="{13E0FD4D-97A9-4AE9-B9D4-DD3D14167B7A}" dt="2024-02-21T13:43:41.357" v="736" actId="20577"/>
          <ac:spMkLst>
            <pc:docMk/>
            <pc:sldMk cId="1181290058" sldId="2147472289"/>
            <ac:spMk id="9" creationId="{BA51046F-CD75-8118-93AF-28017673729F}"/>
          </ac:spMkLst>
        </pc:spChg>
        <pc:spChg chg="add del mod ord">
          <ac:chgData name="Kazymyrov, Oleksandr" userId="2f620865-d50f-4a43-9142-cf92e53d3346" providerId="ADAL" clId="{13E0FD4D-97A9-4AE9-B9D4-DD3D14167B7A}" dt="2024-02-21T13:42:48.931" v="728"/>
          <ac:spMkLst>
            <pc:docMk/>
            <pc:sldMk cId="1181290058" sldId="2147472289"/>
            <ac:spMk id="10" creationId="{D796FFE3-12C5-34D1-8667-78F93F54B0DA}"/>
          </ac:spMkLst>
        </pc:spChg>
        <pc:spChg chg="add mod ord">
          <ac:chgData name="Kazymyrov, Oleksandr" userId="2f620865-d50f-4a43-9142-cf92e53d3346" providerId="ADAL" clId="{13E0FD4D-97A9-4AE9-B9D4-DD3D14167B7A}" dt="2024-02-21T14:06:41.086" v="964" actId="403"/>
          <ac:spMkLst>
            <pc:docMk/>
            <pc:sldMk cId="1181290058" sldId="2147472289"/>
            <ac:spMk id="11" creationId="{420EA575-BD21-27D0-5B11-162F0E5A7333}"/>
          </ac:spMkLst>
        </pc:spChg>
        <pc:picChg chg="add mod">
          <ac:chgData name="Kazymyrov, Oleksandr" userId="2f620865-d50f-4a43-9142-cf92e53d3346" providerId="ADAL" clId="{13E0FD4D-97A9-4AE9-B9D4-DD3D14167B7A}" dt="2024-02-21T13:42:48.931" v="728"/>
          <ac:picMkLst>
            <pc:docMk/>
            <pc:sldMk cId="1181290058" sldId="2147472289"/>
            <ac:picMk id="1026" creationId="{24CB65D1-BE16-A9F6-A247-A878139E07E1}"/>
          </ac:picMkLst>
        </pc:picChg>
      </pc:sldChg>
      <pc:sldChg chg="modSp add mod modClrScheme chgLayout">
        <pc:chgData name="Kazymyrov, Oleksandr" userId="2f620865-d50f-4a43-9142-cf92e53d3346" providerId="ADAL" clId="{13E0FD4D-97A9-4AE9-B9D4-DD3D14167B7A}" dt="2024-02-21T14:06:49.861" v="969" actId="20577"/>
        <pc:sldMkLst>
          <pc:docMk/>
          <pc:sldMk cId="3979550596" sldId="2147472290"/>
        </pc:sldMkLst>
        <pc:spChg chg="mod ord">
          <ac:chgData name="Kazymyrov, Oleksandr" userId="2f620865-d50f-4a43-9142-cf92e53d3346" providerId="ADAL" clId="{13E0FD4D-97A9-4AE9-B9D4-DD3D14167B7A}" dt="2024-02-21T13:46:41.149" v="832" actId="700"/>
          <ac:spMkLst>
            <pc:docMk/>
            <pc:sldMk cId="3979550596" sldId="2147472290"/>
            <ac:spMk id="5" creationId="{CD5E71F0-C3FB-5ABC-3EDE-E85F5A04F37E}"/>
          </ac:spMkLst>
        </pc:spChg>
        <pc:spChg chg="mod ord">
          <ac:chgData name="Kazymyrov, Oleksandr" userId="2f620865-d50f-4a43-9142-cf92e53d3346" providerId="ADAL" clId="{13E0FD4D-97A9-4AE9-B9D4-DD3D14167B7A}" dt="2024-02-21T13:46:47.253" v="839" actId="20577"/>
          <ac:spMkLst>
            <pc:docMk/>
            <pc:sldMk cId="3979550596" sldId="2147472290"/>
            <ac:spMk id="9" creationId="{BA51046F-CD75-8118-93AF-28017673729F}"/>
          </ac:spMkLst>
        </pc:spChg>
        <pc:spChg chg="mod ord">
          <ac:chgData name="Kazymyrov, Oleksandr" userId="2f620865-d50f-4a43-9142-cf92e53d3346" providerId="ADAL" clId="{13E0FD4D-97A9-4AE9-B9D4-DD3D14167B7A}" dt="2024-02-21T14:06:49.861" v="969" actId="20577"/>
          <ac:spMkLst>
            <pc:docMk/>
            <pc:sldMk cId="3979550596" sldId="2147472290"/>
            <ac:spMk id="11" creationId="{420EA575-BD21-27D0-5B11-162F0E5A7333}"/>
          </ac:spMkLst>
        </pc:spChg>
        <pc:picChg chg="mod ord">
          <ac:chgData name="Kazymyrov, Oleksandr" userId="2f620865-d50f-4a43-9142-cf92e53d3346" providerId="ADAL" clId="{13E0FD4D-97A9-4AE9-B9D4-DD3D14167B7A}" dt="2024-02-21T13:46:41.149" v="832" actId="700"/>
          <ac:picMkLst>
            <pc:docMk/>
            <pc:sldMk cId="3979550596" sldId="2147472290"/>
            <ac:picMk id="1026" creationId="{24CB65D1-BE16-A9F6-A247-A878139E07E1}"/>
          </ac:picMkLst>
        </pc:picChg>
      </pc:sldChg>
      <pc:sldChg chg="modSp add mod modClrScheme chgLayout">
        <pc:chgData name="Kazymyrov, Oleksandr" userId="2f620865-d50f-4a43-9142-cf92e53d3346" providerId="ADAL" clId="{13E0FD4D-97A9-4AE9-B9D4-DD3D14167B7A}" dt="2024-02-27T11:43:59.376" v="1486" actId="20577"/>
        <pc:sldMkLst>
          <pc:docMk/>
          <pc:sldMk cId="851724445" sldId="2147472291"/>
        </pc:sldMkLst>
        <pc:spChg chg="mod ord">
          <ac:chgData name="Kazymyrov, Oleksandr" userId="2f620865-d50f-4a43-9142-cf92e53d3346" providerId="ADAL" clId="{13E0FD4D-97A9-4AE9-B9D4-DD3D14167B7A}" dt="2024-02-21T14:03:38.340" v="919" actId="700"/>
          <ac:spMkLst>
            <pc:docMk/>
            <pc:sldMk cId="851724445" sldId="2147472291"/>
            <ac:spMk id="5" creationId="{CD5E71F0-C3FB-5ABC-3EDE-E85F5A04F37E}"/>
          </ac:spMkLst>
        </pc:spChg>
        <pc:spChg chg="mod ord">
          <ac:chgData name="Kazymyrov, Oleksandr" userId="2f620865-d50f-4a43-9142-cf92e53d3346" providerId="ADAL" clId="{13E0FD4D-97A9-4AE9-B9D4-DD3D14167B7A}" dt="2024-02-21T14:03:38.340" v="919" actId="700"/>
          <ac:spMkLst>
            <pc:docMk/>
            <pc:sldMk cId="851724445" sldId="2147472291"/>
            <ac:spMk id="9" creationId="{BA51046F-CD75-8118-93AF-28017673729F}"/>
          </ac:spMkLst>
        </pc:spChg>
        <pc:spChg chg="mod ord">
          <ac:chgData name="Kazymyrov, Oleksandr" userId="2f620865-d50f-4a43-9142-cf92e53d3346" providerId="ADAL" clId="{13E0FD4D-97A9-4AE9-B9D4-DD3D14167B7A}" dt="2024-02-27T11:43:59.376" v="1486" actId="20577"/>
          <ac:spMkLst>
            <pc:docMk/>
            <pc:sldMk cId="851724445" sldId="2147472291"/>
            <ac:spMk id="11" creationId="{420EA575-BD21-27D0-5B11-162F0E5A7333}"/>
          </ac:spMkLst>
        </pc:spChg>
        <pc:picChg chg="mod ord">
          <ac:chgData name="Kazymyrov, Oleksandr" userId="2f620865-d50f-4a43-9142-cf92e53d3346" providerId="ADAL" clId="{13E0FD4D-97A9-4AE9-B9D4-DD3D14167B7A}" dt="2024-02-21T14:03:38.340" v="919" actId="700"/>
          <ac:picMkLst>
            <pc:docMk/>
            <pc:sldMk cId="851724445" sldId="2147472291"/>
            <ac:picMk id="1026" creationId="{24CB65D1-BE16-A9F6-A247-A878139E07E1}"/>
          </ac:picMkLst>
        </pc:picChg>
      </pc:sldChg>
      <pc:sldChg chg="addSp delSp modSp add mod modClrScheme chgLayout">
        <pc:chgData name="Kazymyrov, Oleksandr" userId="2f620865-d50f-4a43-9142-cf92e53d3346" providerId="ADAL" clId="{13E0FD4D-97A9-4AE9-B9D4-DD3D14167B7A}" dt="2024-02-21T14:22:56.117" v="990" actId="1076"/>
        <pc:sldMkLst>
          <pc:docMk/>
          <pc:sldMk cId="4068537247" sldId="2147472292"/>
        </pc:sldMkLst>
        <pc:spChg chg="add del 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2" creationId="{A0D02BAD-C1A6-8C2D-C5BD-4050FCCDB7F5}"/>
          </ac:spMkLst>
        </pc:spChg>
        <pc:spChg chg="add del mod ord">
          <ac:chgData name="Kazymyrov, Oleksandr" userId="2f620865-d50f-4a43-9142-cf92e53d3346" providerId="ADAL" clId="{13E0FD4D-97A9-4AE9-B9D4-DD3D14167B7A}" dt="2024-02-21T14:17:24.272" v="985"/>
          <ac:spMkLst>
            <pc:docMk/>
            <pc:sldMk cId="4068537247" sldId="2147472292"/>
            <ac:spMk id="3" creationId="{676BECD7-8BCD-AACF-926D-45457097E768}"/>
          </ac:spMkLst>
        </pc:spChg>
        <pc:spChg chg="add del mod ord">
          <ac:chgData name="Kazymyrov, Oleksandr" userId="2f620865-d50f-4a43-9142-cf92e53d3346" providerId="ADAL" clId="{13E0FD4D-97A9-4AE9-B9D4-DD3D14167B7A}" dt="2024-02-21T14:17:13.123" v="982"/>
          <ac:spMkLst>
            <pc:docMk/>
            <pc:sldMk cId="4068537247" sldId="2147472292"/>
            <ac:spMk id="4" creationId="{24EF009B-9F44-4A2E-0930-6468AD66B0D8}"/>
          </ac:spMkLst>
        </pc:spChg>
        <pc:spChg chg="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5" creationId="{CD5E71F0-C3FB-5ABC-3EDE-E85F5A04F37E}"/>
          </ac:spMkLst>
        </pc:spChg>
        <pc:spChg chg="add del mod ord">
          <ac:chgData name="Kazymyrov, Oleksandr" userId="2f620865-d50f-4a43-9142-cf92e53d3346" providerId="ADAL" clId="{13E0FD4D-97A9-4AE9-B9D4-DD3D14167B7A}" dt="2024-02-21T14:17:17.525" v="983"/>
          <ac:spMkLst>
            <pc:docMk/>
            <pc:sldMk cId="4068537247" sldId="2147472292"/>
            <ac:spMk id="6" creationId="{288E8A1D-67E3-EF81-6ED1-BFE74368E7AD}"/>
          </ac:spMkLst>
        </pc:spChg>
        <pc:spChg chg="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9" creationId="{BA51046F-CD75-8118-93AF-28017673729F}"/>
          </ac:spMkLst>
        </pc:spChg>
        <pc:spChg chg="del mod ord">
          <ac:chgData name="Kazymyrov, Oleksandr" userId="2f620865-d50f-4a43-9142-cf92e53d3346" providerId="ADAL" clId="{13E0FD4D-97A9-4AE9-B9D4-DD3D14167B7A}" dt="2024-02-21T14:09:24.397" v="977" actId="700"/>
          <ac:spMkLst>
            <pc:docMk/>
            <pc:sldMk cId="4068537247" sldId="2147472292"/>
            <ac:spMk id="11" creationId="{420EA575-BD21-27D0-5B11-162F0E5A7333}"/>
          </ac:spMkLst>
        </pc:spChg>
        <pc:picChg chg="add del mod">
          <ac:chgData name="Kazymyrov, Oleksandr" userId="2f620865-d50f-4a43-9142-cf92e53d3346" providerId="ADAL" clId="{13E0FD4D-97A9-4AE9-B9D4-DD3D14167B7A}" dt="2024-02-21T14:17:11.836" v="980"/>
          <ac:picMkLst>
            <pc:docMk/>
            <pc:sldMk cId="4068537247" sldId="2147472292"/>
            <ac:picMk id="8" creationId="{24B4AE16-2D3C-0FDB-FC79-9673F6D7B7AF}"/>
          </ac:picMkLst>
        </pc:picChg>
        <pc:picChg chg="add mod">
          <ac:chgData name="Kazymyrov, Oleksandr" userId="2f620865-d50f-4a43-9142-cf92e53d3346" providerId="ADAL" clId="{13E0FD4D-97A9-4AE9-B9D4-DD3D14167B7A}" dt="2024-02-21T14:22:55.738" v="989" actId="1076"/>
          <ac:picMkLst>
            <pc:docMk/>
            <pc:sldMk cId="4068537247" sldId="2147472292"/>
            <ac:picMk id="12" creationId="{83DF86B0-5C14-B0C4-AA17-3A4BB7FCB86F}"/>
          </ac:picMkLst>
        </pc:picChg>
        <pc:picChg chg="add mod">
          <ac:chgData name="Kazymyrov, Oleksandr" userId="2f620865-d50f-4a43-9142-cf92e53d3346" providerId="ADAL" clId="{13E0FD4D-97A9-4AE9-B9D4-DD3D14167B7A}" dt="2024-02-21T14:22:56.117" v="990" actId="1076"/>
          <ac:picMkLst>
            <pc:docMk/>
            <pc:sldMk cId="4068537247" sldId="2147472292"/>
            <ac:picMk id="14" creationId="{BEE18FBF-6B6F-BE4D-45C4-4DD5EC8F7A80}"/>
          </ac:picMkLst>
        </pc:picChg>
        <pc:picChg chg="add mod">
          <ac:chgData name="Kazymyrov, Oleksandr" userId="2f620865-d50f-4a43-9142-cf92e53d3346" providerId="ADAL" clId="{13E0FD4D-97A9-4AE9-B9D4-DD3D14167B7A}" dt="2024-02-21T14:19:15.039" v="986" actId="1440"/>
          <ac:picMkLst>
            <pc:docMk/>
            <pc:sldMk cId="4068537247" sldId="2147472292"/>
            <ac:picMk id="16" creationId="{BA7F5858-E82F-50E7-7AFD-88D3246E1A0C}"/>
          </ac:picMkLst>
        </pc:picChg>
        <pc:picChg chg="del">
          <ac:chgData name="Kazymyrov, Oleksandr" userId="2f620865-d50f-4a43-9142-cf92e53d3346" providerId="ADAL" clId="{13E0FD4D-97A9-4AE9-B9D4-DD3D14167B7A}" dt="2024-02-21T14:07:22.421" v="975" actId="478"/>
          <ac:picMkLst>
            <pc:docMk/>
            <pc:sldMk cId="4068537247" sldId="2147472292"/>
            <ac:picMk id="1026" creationId="{24CB65D1-BE16-A9F6-A247-A878139E07E1}"/>
          </ac:picMkLst>
        </pc:picChg>
      </pc:sldChg>
      <pc:sldChg chg="add del">
        <pc:chgData name="Kazymyrov, Oleksandr" userId="2f620865-d50f-4a43-9142-cf92e53d3346" providerId="ADAL" clId="{13E0FD4D-97A9-4AE9-B9D4-DD3D14167B7A}" dt="2024-02-21T14:23:01.249" v="992" actId="2890"/>
        <pc:sldMkLst>
          <pc:docMk/>
          <pc:sldMk cId="1918598914" sldId="2147472293"/>
        </pc:sldMkLst>
      </pc:sldChg>
      <pc:sldChg chg="addSp delSp modSp add mod ord">
        <pc:chgData name="Kazymyrov, Oleksandr" userId="2f620865-d50f-4a43-9142-cf92e53d3346" providerId="ADAL" clId="{13E0FD4D-97A9-4AE9-B9D4-DD3D14167B7A}" dt="2024-02-27T11:26:25.832" v="1121" actId="1440"/>
        <pc:sldMkLst>
          <pc:docMk/>
          <pc:sldMk cId="2857817473" sldId="2147472293"/>
        </pc:sldMkLst>
        <pc:spChg chg="mod">
          <ac:chgData name="Kazymyrov, Oleksandr" userId="2f620865-d50f-4a43-9142-cf92e53d3346" providerId="ADAL" clId="{13E0FD4D-97A9-4AE9-B9D4-DD3D14167B7A}" dt="2024-02-21T14:23:24.399" v="1005" actId="20577"/>
          <ac:spMkLst>
            <pc:docMk/>
            <pc:sldMk cId="2857817473" sldId="2147472293"/>
            <ac:spMk id="9" creationId="{BA51046F-CD75-8118-93AF-28017673729F}"/>
          </ac:spMkLst>
        </pc:spChg>
        <pc:spChg chg="mod">
          <ac:chgData name="Kazymyrov, Oleksandr" userId="2f620865-d50f-4a43-9142-cf92e53d3346" providerId="ADAL" clId="{13E0FD4D-97A9-4AE9-B9D4-DD3D14167B7A}" dt="2024-02-27T11:22:48.171" v="1102" actId="20577"/>
          <ac:spMkLst>
            <pc:docMk/>
            <pc:sldMk cId="2857817473" sldId="2147472293"/>
            <ac:spMk id="11" creationId="{420EA575-BD21-27D0-5B11-162F0E5A7333}"/>
          </ac:spMkLst>
        </pc:spChg>
        <pc:picChg chg="add mod">
          <ac:chgData name="Kazymyrov, Oleksandr" userId="2f620865-d50f-4a43-9142-cf92e53d3346" providerId="ADAL" clId="{13E0FD4D-97A9-4AE9-B9D4-DD3D14167B7A}" dt="2024-02-21T14:26:09.484" v="1037"/>
          <ac:picMkLst>
            <pc:docMk/>
            <pc:sldMk cId="2857817473" sldId="2147472293"/>
            <ac:picMk id="2" creationId="{455CA212-08FB-FAB6-B9E2-DABF2203C79B}"/>
          </ac:picMkLst>
        </pc:picChg>
        <pc:picChg chg="add del mod modCrop">
          <ac:chgData name="Kazymyrov, Oleksandr" userId="2f620865-d50f-4a43-9142-cf92e53d3346" providerId="ADAL" clId="{13E0FD4D-97A9-4AE9-B9D4-DD3D14167B7A}" dt="2024-02-27T11:22:49.746" v="1103" actId="478"/>
          <ac:picMkLst>
            <pc:docMk/>
            <pc:sldMk cId="2857817473" sldId="2147472293"/>
            <ac:picMk id="3" creationId="{E88D4BA9-18FD-362D-B00A-D26EF329882E}"/>
          </ac:picMkLst>
        </pc:picChg>
        <pc:picChg chg="add mod modCrop">
          <ac:chgData name="Kazymyrov, Oleksandr" userId="2f620865-d50f-4a43-9142-cf92e53d3346" providerId="ADAL" clId="{13E0FD4D-97A9-4AE9-B9D4-DD3D14167B7A}" dt="2024-02-27T11:26:25.832" v="1121" actId="1440"/>
          <ac:picMkLst>
            <pc:docMk/>
            <pc:sldMk cId="2857817473" sldId="2147472293"/>
            <ac:picMk id="4" creationId="{48B2E842-11F4-CE33-D934-D24528DA5AA6}"/>
          </ac:picMkLst>
        </pc:picChg>
      </pc:sldChg>
      <pc:sldChg chg="modSp add del mod">
        <pc:chgData name="Kazymyrov, Oleksandr" userId="2f620865-d50f-4a43-9142-cf92e53d3346" providerId="ADAL" clId="{13E0FD4D-97A9-4AE9-B9D4-DD3D14167B7A}" dt="2024-02-21T14:58:08.824" v="1075" actId="47"/>
        <pc:sldMkLst>
          <pc:docMk/>
          <pc:sldMk cId="1922629879" sldId="2147472294"/>
        </pc:sldMkLst>
        <pc:spChg chg="mod">
          <ac:chgData name="Kazymyrov, Oleksandr" userId="2f620865-d50f-4a43-9142-cf92e53d3346" providerId="ADAL" clId="{13E0FD4D-97A9-4AE9-B9D4-DD3D14167B7A}" dt="2024-02-21T14:57:36.992" v="1068" actId="20577"/>
          <ac:spMkLst>
            <pc:docMk/>
            <pc:sldMk cId="1922629879" sldId="2147472294"/>
            <ac:spMk id="9" creationId="{BA51046F-CD75-8118-93AF-28017673729F}"/>
          </ac:spMkLst>
        </pc:spChg>
        <pc:spChg chg="mod">
          <ac:chgData name="Kazymyrov, Oleksandr" userId="2f620865-d50f-4a43-9142-cf92e53d3346" providerId="ADAL" clId="{13E0FD4D-97A9-4AE9-B9D4-DD3D14167B7A}" dt="2024-02-21T14:31:41.925" v="1066" actId="6549"/>
          <ac:spMkLst>
            <pc:docMk/>
            <pc:sldMk cId="1922629879" sldId="2147472294"/>
            <ac:spMk id="11" creationId="{420EA575-BD21-27D0-5B11-162F0E5A7333}"/>
          </ac:spMkLst>
        </pc:spChg>
      </pc:sldChg>
      <pc:sldChg chg="addSp delSp modSp add mod">
        <pc:chgData name="Kazymyrov, Oleksandr" userId="2f620865-d50f-4a43-9142-cf92e53d3346" providerId="ADAL" clId="{13E0FD4D-97A9-4AE9-B9D4-DD3D14167B7A}" dt="2024-02-27T11:52:14.317" v="1608" actId="20577"/>
        <pc:sldMkLst>
          <pc:docMk/>
          <pc:sldMk cId="3122399937" sldId="2147472295"/>
        </pc:sldMkLst>
        <pc:spChg chg="add del mod">
          <ac:chgData name="Kazymyrov, Oleksandr" userId="2f620865-d50f-4a43-9142-cf92e53d3346" providerId="ADAL" clId="{13E0FD4D-97A9-4AE9-B9D4-DD3D14167B7A}" dt="2024-02-27T11:47:41.644" v="1505" actId="478"/>
          <ac:spMkLst>
            <pc:docMk/>
            <pc:sldMk cId="3122399937" sldId="2147472295"/>
            <ac:spMk id="2" creationId="{7949F07C-F83C-3EBE-F5E9-5DE7D0D32F52}"/>
          </ac:spMkLst>
        </pc:spChg>
        <pc:spChg chg="add del mod">
          <ac:chgData name="Kazymyrov, Oleksandr" userId="2f620865-d50f-4a43-9142-cf92e53d3346" providerId="ADAL" clId="{13E0FD4D-97A9-4AE9-B9D4-DD3D14167B7A}" dt="2024-02-27T11:47:43.188" v="1506" actId="478"/>
          <ac:spMkLst>
            <pc:docMk/>
            <pc:sldMk cId="3122399937" sldId="2147472295"/>
            <ac:spMk id="3" creationId="{5C438BF7-782A-1FA9-CBF7-9BACD4765AD0}"/>
          </ac:spMkLst>
        </pc:spChg>
        <pc:spChg chg="mod">
          <ac:chgData name="Kazymyrov, Oleksandr" userId="2f620865-d50f-4a43-9142-cf92e53d3346" providerId="ADAL" clId="{13E0FD4D-97A9-4AE9-B9D4-DD3D14167B7A}" dt="2024-02-21T14:58:07.288" v="1074"/>
          <ac:spMkLst>
            <pc:docMk/>
            <pc:sldMk cId="3122399937" sldId="2147472295"/>
            <ac:spMk id="9" creationId="{BA51046F-CD75-8118-93AF-28017673729F}"/>
          </ac:spMkLst>
        </pc:spChg>
        <pc:spChg chg="mod">
          <ac:chgData name="Kazymyrov, Oleksandr" userId="2f620865-d50f-4a43-9142-cf92e53d3346" providerId="ADAL" clId="{13E0FD4D-97A9-4AE9-B9D4-DD3D14167B7A}" dt="2024-02-27T11:52:14.317" v="1608" actId="20577"/>
          <ac:spMkLst>
            <pc:docMk/>
            <pc:sldMk cId="3122399937" sldId="2147472295"/>
            <ac:spMk id="11" creationId="{420EA575-BD21-27D0-5B11-162F0E5A7333}"/>
          </ac:spMkLst>
        </pc:spChg>
      </pc:sldChg>
      <pc:sldChg chg="add del ord">
        <pc:chgData name="Kazymyrov, Oleksandr" userId="2f620865-d50f-4a43-9142-cf92e53d3346" providerId="ADAL" clId="{13E0FD4D-97A9-4AE9-B9D4-DD3D14167B7A}" dt="2024-02-21T14:57:58.324" v="1072" actId="47"/>
        <pc:sldMkLst>
          <pc:docMk/>
          <pc:sldMk cId="3790008977" sldId="2147472295"/>
        </pc:sldMkLst>
      </pc:sldChg>
      <pc:sldChg chg="addSp delSp modSp add mod modClrScheme modAnim chgLayout">
        <pc:chgData name="Kazymyrov, Oleksandr" userId="2f620865-d50f-4a43-9142-cf92e53d3346" providerId="ADAL" clId="{13E0FD4D-97A9-4AE9-B9D4-DD3D14167B7A}" dt="2024-02-27T11:32:13.814" v="1174" actId="20577"/>
        <pc:sldMkLst>
          <pc:docMk/>
          <pc:sldMk cId="3812890501" sldId="2147472296"/>
        </pc:sldMkLst>
        <pc:spChg chg="add del mod">
          <ac:chgData name="Kazymyrov, Oleksandr" userId="2f620865-d50f-4a43-9142-cf92e53d3346" providerId="ADAL" clId="{13E0FD4D-97A9-4AE9-B9D4-DD3D14167B7A}" dt="2024-02-27T11:03:50.233" v="1097" actId="700"/>
          <ac:spMkLst>
            <pc:docMk/>
            <pc:sldMk cId="3812890501" sldId="2147472296"/>
            <ac:spMk id="2" creationId="{42DE2389-FF56-5D90-D039-6E0CD01B8820}"/>
          </ac:spMkLst>
        </pc:spChg>
        <pc:spChg chg="add del mod ord">
          <ac:chgData name="Kazymyrov, Oleksandr" userId="2f620865-d50f-4a43-9142-cf92e53d3346" providerId="ADAL" clId="{13E0FD4D-97A9-4AE9-B9D4-DD3D14167B7A}" dt="2024-02-27T11:03:51.476" v="1099" actId="22"/>
          <ac:spMkLst>
            <pc:docMk/>
            <pc:sldMk cId="3812890501" sldId="2147472296"/>
            <ac:spMk id="3" creationId="{3FBD8CE5-F387-1579-6300-B46F53F4583D}"/>
          </ac:spMkLst>
        </pc:spChg>
        <pc:spChg chg="mod ord">
          <ac:chgData name="Kazymyrov, Oleksandr" userId="2f620865-d50f-4a43-9142-cf92e53d3346" providerId="ADAL" clId="{13E0FD4D-97A9-4AE9-B9D4-DD3D14167B7A}" dt="2024-02-27T11:03:50.233" v="1097" actId="700"/>
          <ac:spMkLst>
            <pc:docMk/>
            <pc:sldMk cId="3812890501" sldId="2147472296"/>
            <ac:spMk id="5" creationId="{CD5E71F0-C3FB-5ABC-3EDE-E85F5A04F37E}"/>
          </ac:spMkLst>
        </pc:spChg>
        <pc:spChg chg="add del mod">
          <ac:chgData name="Kazymyrov, Oleksandr" userId="2f620865-d50f-4a43-9142-cf92e53d3346" providerId="ADAL" clId="{13E0FD4D-97A9-4AE9-B9D4-DD3D14167B7A}" dt="2024-02-27T11:29:11.763" v="1161"/>
          <ac:spMkLst>
            <pc:docMk/>
            <pc:sldMk cId="3812890501" sldId="2147472296"/>
            <ac:spMk id="8" creationId="{DB64996A-E35F-08F5-E4BC-EAB6E5150F4B}"/>
          </ac:spMkLst>
        </pc:spChg>
        <pc:spChg chg="mod ord">
          <ac:chgData name="Kazymyrov, Oleksandr" userId="2f620865-d50f-4a43-9142-cf92e53d3346" providerId="ADAL" clId="{13E0FD4D-97A9-4AE9-B9D4-DD3D14167B7A}" dt="2024-02-27T11:32:13.814" v="1174" actId="20577"/>
          <ac:spMkLst>
            <pc:docMk/>
            <pc:sldMk cId="3812890501" sldId="2147472296"/>
            <ac:spMk id="9" creationId="{BA51046F-CD75-8118-93AF-28017673729F}"/>
          </ac:spMkLst>
        </pc:spChg>
        <pc:spChg chg="del mod ord">
          <ac:chgData name="Kazymyrov, Oleksandr" userId="2f620865-d50f-4a43-9142-cf92e53d3346" providerId="ADAL" clId="{13E0FD4D-97A9-4AE9-B9D4-DD3D14167B7A}" dt="2024-02-27T11:03:50.233" v="1097" actId="700"/>
          <ac:spMkLst>
            <pc:docMk/>
            <pc:sldMk cId="3812890501" sldId="2147472296"/>
            <ac:spMk id="11" creationId="{420EA575-BD21-27D0-5B11-162F0E5A7333}"/>
          </ac:spMkLst>
        </pc:spChg>
        <pc:picChg chg="add del mod ord">
          <ac:chgData name="Kazymyrov, Oleksandr" userId="2f620865-d50f-4a43-9142-cf92e53d3346" providerId="ADAL" clId="{13E0FD4D-97A9-4AE9-B9D4-DD3D14167B7A}" dt="2024-02-27T11:28:26.651" v="1123" actId="478"/>
          <ac:picMkLst>
            <pc:docMk/>
            <pc:sldMk cId="3812890501" sldId="2147472296"/>
            <ac:picMk id="6" creationId="{144199C8-3901-6A42-74A9-B594C986DBEA}"/>
          </ac:picMkLst>
        </pc:picChg>
        <pc:picChg chg="add mod">
          <ac:chgData name="Kazymyrov, Oleksandr" userId="2f620865-d50f-4a43-9142-cf92e53d3346" providerId="ADAL" clId="{13E0FD4D-97A9-4AE9-B9D4-DD3D14167B7A}" dt="2024-02-27T11:29:11.763" v="1161"/>
          <ac:picMkLst>
            <pc:docMk/>
            <pc:sldMk cId="3812890501" sldId="2147472296"/>
            <ac:picMk id="10" creationId="{1A61CA62-4DF3-82F2-CBDF-A4DF93B7AD01}"/>
          </ac:picMkLst>
        </pc:picChg>
        <pc:picChg chg="del">
          <ac:chgData name="Kazymyrov, Oleksandr" userId="2f620865-d50f-4a43-9142-cf92e53d3346" providerId="ADAL" clId="{13E0FD4D-97A9-4AE9-B9D4-DD3D14167B7A}" dt="2024-02-27T11:03:47.308" v="1096" actId="478"/>
          <ac:picMkLst>
            <pc:docMk/>
            <pc:sldMk cId="3812890501" sldId="2147472296"/>
            <ac:picMk id="1026" creationId="{24CB65D1-BE16-A9F6-A247-A878139E07E1}"/>
          </ac:picMkLst>
        </pc:picChg>
      </pc:sldChg>
      <pc:sldChg chg="addSp delSp modSp add mod">
        <pc:chgData name="Kazymyrov, Oleksandr" userId="2f620865-d50f-4a43-9142-cf92e53d3346" providerId="ADAL" clId="{13E0FD4D-97A9-4AE9-B9D4-DD3D14167B7A}" dt="2024-02-27T11:39:31.537" v="1200" actId="9405"/>
        <pc:sldMkLst>
          <pc:docMk/>
          <pc:sldMk cId="1888481361" sldId="2147472297"/>
        </pc:sldMkLst>
        <pc:spChg chg="mod">
          <ac:chgData name="Kazymyrov, Oleksandr" userId="2f620865-d50f-4a43-9142-cf92e53d3346" providerId="ADAL" clId="{13E0FD4D-97A9-4AE9-B9D4-DD3D14167B7A}" dt="2024-02-27T11:22:53.687" v="1104" actId="20577"/>
          <ac:spMkLst>
            <pc:docMk/>
            <pc:sldMk cId="1888481361" sldId="2147472297"/>
            <ac:spMk id="11" creationId="{420EA575-BD21-27D0-5B11-162F0E5A7333}"/>
          </ac:spMkLst>
        </pc:spChg>
        <pc:picChg chg="mod">
          <ac:chgData name="Kazymyrov, Oleksandr" userId="2f620865-d50f-4a43-9142-cf92e53d3346" providerId="ADAL" clId="{13E0FD4D-97A9-4AE9-B9D4-DD3D14167B7A}" dt="2024-02-27T11:23:01.424" v="1105" actId="1076"/>
          <ac:picMkLst>
            <pc:docMk/>
            <pc:sldMk cId="1888481361" sldId="2147472297"/>
            <ac:picMk id="3" creationId="{E88D4BA9-18FD-362D-B00A-D26EF329882E}"/>
          </ac:picMkLst>
        </pc:picChg>
        <pc:inkChg chg="add del">
          <ac:chgData name="Kazymyrov, Oleksandr" userId="2f620865-d50f-4a43-9142-cf92e53d3346" providerId="ADAL" clId="{13E0FD4D-97A9-4AE9-B9D4-DD3D14167B7A}" dt="2024-02-27T11:39:19.456" v="1193" actId="9405"/>
          <ac:inkMkLst>
            <pc:docMk/>
            <pc:sldMk cId="1888481361" sldId="2147472297"/>
            <ac:inkMk id="2" creationId="{A482CD68-256F-7E64-0006-EC5AE77DF079}"/>
          </ac:inkMkLst>
        </pc:inkChg>
        <pc:inkChg chg="add del">
          <ac:chgData name="Kazymyrov, Oleksandr" userId="2f620865-d50f-4a43-9142-cf92e53d3346" providerId="ADAL" clId="{13E0FD4D-97A9-4AE9-B9D4-DD3D14167B7A}" dt="2024-02-27T11:39:23.315" v="1195" actId="9405"/>
          <ac:inkMkLst>
            <pc:docMk/>
            <pc:sldMk cId="1888481361" sldId="2147472297"/>
            <ac:inkMk id="4" creationId="{C9E0DA67-5850-8013-6776-270795C2157D}"/>
          </ac:inkMkLst>
        </pc:inkChg>
        <pc:inkChg chg="add del">
          <ac:chgData name="Kazymyrov, Oleksandr" userId="2f620865-d50f-4a43-9142-cf92e53d3346" providerId="ADAL" clId="{13E0FD4D-97A9-4AE9-B9D4-DD3D14167B7A}" dt="2024-02-27T11:39:26.460" v="1197" actId="9405"/>
          <ac:inkMkLst>
            <pc:docMk/>
            <pc:sldMk cId="1888481361" sldId="2147472297"/>
            <ac:inkMk id="6" creationId="{480CE401-FFFF-60FD-2DB4-88D306A337FF}"/>
          </ac:inkMkLst>
        </pc:inkChg>
        <pc:inkChg chg="add del">
          <ac:chgData name="Kazymyrov, Oleksandr" userId="2f620865-d50f-4a43-9142-cf92e53d3346" providerId="ADAL" clId="{13E0FD4D-97A9-4AE9-B9D4-DD3D14167B7A}" dt="2024-02-27T11:39:29.012" v="1199" actId="9405"/>
          <ac:inkMkLst>
            <pc:docMk/>
            <pc:sldMk cId="1888481361" sldId="2147472297"/>
            <ac:inkMk id="7" creationId="{0908BE76-FC07-B52B-6E4B-ED22BE61A5AB}"/>
          </ac:inkMkLst>
        </pc:inkChg>
        <pc:inkChg chg="add">
          <ac:chgData name="Kazymyrov, Oleksandr" userId="2f620865-d50f-4a43-9142-cf92e53d3346" providerId="ADAL" clId="{13E0FD4D-97A9-4AE9-B9D4-DD3D14167B7A}" dt="2024-02-27T11:39:31.537" v="1200" actId="9405"/>
          <ac:inkMkLst>
            <pc:docMk/>
            <pc:sldMk cId="1888481361" sldId="2147472297"/>
            <ac:inkMk id="8" creationId="{CEC34F60-4700-ACFD-61A4-89425628AF7F}"/>
          </ac:inkMkLst>
        </pc:inkChg>
      </pc:sldChg>
      <pc:sldChg chg="add">
        <pc:chgData name="Kazymyrov, Oleksandr" userId="2f620865-d50f-4a43-9142-cf92e53d3346" providerId="ADAL" clId="{13E0FD4D-97A9-4AE9-B9D4-DD3D14167B7A}" dt="2024-02-27T11:28:24.876" v="1122" actId="2890"/>
        <pc:sldMkLst>
          <pc:docMk/>
          <pc:sldMk cId="3463281713" sldId="2147472298"/>
        </pc:sldMkLst>
      </pc:sldChg>
      <pc:sldChg chg="addSp delSp modSp new mod modClrScheme chgLayout">
        <pc:chgData name="Kazymyrov, Oleksandr" userId="2f620865-d50f-4a43-9142-cf92e53d3346" providerId="ADAL" clId="{13E0FD4D-97A9-4AE9-B9D4-DD3D14167B7A}" dt="2024-02-27T12:08:56.910" v="1829" actId="1076"/>
        <pc:sldMkLst>
          <pc:docMk/>
          <pc:sldMk cId="3011657541" sldId="2147472299"/>
        </pc:sldMkLst>
        <pc:spChg chg="del">
          <ac:chgData name="Kazymyrov, Oleksandr" userId="2f620865-d50f-4a43-9142-cf92e53d3346" providerId="ADAL" clId="{13E0FD4D-97A9-4AE9-B9D4-DD3D14167B7A}" dt="2024-02-27T12:01:52.409" v="1779"/>
          <ac:spMkLst>
            <pc:docMk/>
            <pc:sldMk cId="3011657541" sldId="2147472299"/>
            <ac:spMk id="2" creationId="{FD8EC223-749E-8A32-56F9-22432DA49CA5}"/>
          </ac:spMkLst>
        </pc:spChg>
        <pc:spChg chg="del mod ord">
          <ac:chgData name="Kazymyrov, Oleksandr" userId="2f620865-d50f-4a43-9142-cf92e53d3346" providerId="ADAL" clId="{13E0FD4D-97A9-4AE9-B9D4-DD3D14167B7A}" dt="2024-02-27T12:02:07.330" v="1781" actId="700"/>
          <ac:spMkLst>
            <pc:docMk/>
            <pc:sldMk cId="3011657541" sldId="2147472299"/>
            <ac:spMk id="3" creationId="{A0EEC059-3DCC-449E-1EEE-286A40E8DEC1}"/>
          </ac:spMkLst>
        </pc:spChg>
        <pc:spChg chg="mod ord">
          <ac:chgData name="Kazymyrov, Oleksandr" userId="2f620865-d50f-4a43-9142-cf92e53d3346" providerId="ADAL" clId="{13E0FD4D-97A9-4AE9-B9D4-DD3D14167B7A}" dt="2024-02-27T12:08:25.890" v="1814" actId="700"/>
          <ac:spMkLst>
            <pc:docMk/>
            <pc:sldMk cId="3011657541" sldId="2147472299"/>
            <ac:spMk id="4" creationId="{5F6BC8C5-7917-9BDE-2CA9-E0F5750A5051}"/>
          </ac:spMkLst>
        </pc:spChg>
        <pc:spChg chg="add del mod ord">
          <ac:chgData name="Kazymyrov, Oleksandr" userId="2f620865-d50f-4a43-9142-cf92e53d3346" providerId="ADAL" clId="{13E0FD4D-97A9-4AE9-B9D4-DD3D14167B7A}" dt="2024-02-27T12:07:47.606" v="1795" actId="26606"/>
          <ac:spMkLst>
            <pc:docMk/>
            <pc:sldMk cId="3011657541" sldId="2147472299"/>
            <ac:spMk id="7" creationId="{58292059-1A5D-4FF2-34A8-00B1A06FE613}"/>
          </ac:spMkLst>
        </pc:spChg>
        <pc:spChg chg="add mod ord">
          <ac:chgData name="Kazymyrov, Oleksandr" userId="2f620865-d50f-4a43-9142-cf92e53d3346" providerId="ADAL" clId="{13E0FD4D-97A9-4AE9-B9D4-DD3D14167B7A}" dt="2024-02-27T12:08:56.910" v="1829" actId="1076"/>
          <ac:spMkLst>
            <pc:docMk/>
            <pc:sldMk cId="3011657541" sldId="2147472299"/>
            <ac:spMk id="8" creationId="{0B8CA8E3-77A6-B694-1A2F-97B574EE6E43}"/>
          </ac:spMkLst>
        </pc:spChg>
        <pc:spChg chg="add del mod">
          <ac:chgData name="Kazymyrov, Oleksandr" userId="2f620865-d50f-4a43-9142-cf92e53d3346" providerId="ADAL" clId="{13E0FD4D-97A9-4AE9-B9D4-DD3D14167B7A}" dt="2024-02-27T12:07:42.882" v="1793" actId="931"/>
          <ac:spMkLst>
            <pc:docMk/>
            <pc:sldMk cId="3011657541" sldId="2147472299"/>
            <ac:spMk id="10" creationId="{C3722E7E-8706-6DBF-6983-10272212F0AA}"/>
          </ac:spMkLst>
        </pc:spChg>
        <pc:spChg chg="add mod">
          <ac:chgData name="Kazymyrov, Oleksandr" userId="2f620865-d50f-4a43-9142-cf92e53d3346" providerId="ADAL" clId="{13E0FD4D-97A9-4AE9-B9D4-DD3D14167B7A}" dt="2024-02-27T12:07:20.391" v="1792"/>
          <ac:spMkLst>
            <pc:docMk/>
            <pc:sldMk cId="3011657541" sldId="2147472299"/>
            <ac:spMk id="11" creationId="{87664A2B-A227-8B90-9A5A-72905789804D}"/>
          </ac:spMkLst>
        </pc:spChg>
        <pc:spChg chg="add mod ord">
          <ac:chgData name="Kazymyrov, Oleksandr" userId="2f620865-d50f-4a43-9142-cf92e53d3346" providerId="ADAL" clId="{13E0FD4D-97A9-4AE9-B9D4-DD3D14167B7A}" dt="2024-02-27T12:08:25.890" v="1814" actId="700"/>
          <ac:spMkLst>
            <pc:docMk/>
            <pc:sldMk cId="3011657541" sldId="2147472299"/>
            <ac:spMk id="18" creationId="{8489F1E5-4C33-E975-AF38-2BD2DDF836E8}"/>
          </ac:spMkLst>
        </pc:spChg>
        <pc:picChg chg="add del mod ord">
          <ac:chgData name="Kazymyrov, Oleksandr" userId="2f620865-d50f-4a43-9142-cf92e53d3346" providerId="ADAL" clId="{13E0FD4D-97A9-4AE9-B9D4-DD3D14167B7A}" dt="2024-02-27T12:07:16.580" v="1790" actId="478"/>
          <ac:picMkLst>
            <pc:docMk/>
            <pc:sldMk cId="3011657541" sldId="2147472299"/>
            <ac:picMk id="6" creationId="{2144690D-D4C6-14D8-0754-2A6E37318941}"/>
          </ac:picMkLst>
        </pc:picChg>
        <pc:picChg chg="add mod ord">
          <ac:chgData name="Kazymyrov, Oleksandr" userId="2f620865-d50f-4a43-9142-cf92e53d3346" providerId="ADAL" clId="{13E0FD4D-97A9-4AE9-B9D4-DD3D14167B7A}" dt="2024-02-27T12:08:25.890" v="1814" actId="700"/>
          <ac:picMkLst>
            <pc:docMk/>
            <pc:sldMk cId="3011657541" sldId="2147472299"/>
            <ac:picMk id="13" creationId="{435ADE6D-22B1-9E01-5A9B-ECCC6607C442}"/>
          </ac:picMkLst>
        </pc:picChg>
      </pc:sldChg>
      <pc:sldChg chg="modSp new mod">
        <pc:chgData name="Kazymyrov, Oleksandr" userId="2f620865-d50f-4a43-9142-cf92e53d3346" providerId="ADAL" clId="{13E0FD4D-97A9-4AE9-B9D4-DD3D14167B7A}" dt="2024-02-27T13:56:23.053" v="1920" actId="403"/>
        <pc:sldMkLst>
          <pc:docMk/>
          <pc:sldMk cId="1447220466" sldId="2147472300"/>
        </pc:sldMkLst>
        <pc:spChg chg="mod">
          <ac:chgData name="Kazymyrov, Oleksandr" userId="2f620865-d50f-4a43-9142-cf92e53d3346" providerId="ADAL" clId="{13E0FD4D-97A9-4AE9-B9D4-DD3D14167B7A}" dt="2024-02-27T13:56:23.053" v="1920" actId="403"/>
          <ac:spMkLst>
            <pc:docMk/>
            <pc:sldMk cId="1447220466" sldId="2147472300"/>
            <ac:spMk id="3" creationId="{76F6C2FF-6FA5-FD41-7DCB-A60BE2334E1B}"/>
          </ac:spMkLst>
        </pc:spChg>
      </pc:sldChg>
      <pc:sldChg chg="addSp delSp modSp add mod">
        <pc:chgData name="Kazymyrov, Oleksandr" userId="2f620865-d50f-4a43-9142-cf92e53d3346" providerId="ADAL" clId="{13E0FD4D-97A9-4AE9-B9D4-DD3D14167B7A}" dt="2024-02-27T15:04:23.140" v="2035" actId="20577"/>
        <pc:sldMkLst>
          <pc:docMk/>
          <pc:sldMk cId="957561834" sldId="2147472301"/>
        </pc:sldMkLst>
        <pc:spChg chg="add del mod">
          <ac:chgData name="Kazymyrov, Oleksandr" userId="2f620865-d50f-4a43-9142-cf92e53d3346" providerId="ADAL" clId="{13E0FD4D-97A9-4AE9-B9D4-DD3D14167B7A}" dt="2024-02-27T13:58:55.361" v="1924"/>
          <ac:spMkLst>
            <pc:docMk/>
            <pc:sldMk cId="957561834" sldId="2147472301"/>
            <ac:spMk id="3" creationId="{2D5F5965-84D9-CBDE-EE6E-107F1ED306F5}"/>
          </ac:spMkLst>
        </pc:spChg>
        <pc:spChg chg="mod">
          <ac:chgData name="Kazymyrov, Oleksandr" userId="2f620865-d50f-4a43-9142-cf92e53d3346" providerId="ADAL" clId="{13E0FD4D-97A9-4AE9-B9D4-DD3D14167B7A}" dt="2024-02-27T15:04:23.140" v="2035" actId="20577"/>
          <ac:spMkLst>
            <pc:docMk/>
            <pc:sldMk cId="957561834" sldId="2147472301"/>
            <ac:spMk id="9" creationId="{BA51046F-CD75-8118-93AF-28017673729F}"/>
          </ac:spMkLst>
        </pc:spChg>
        <pc:picChg chg="del">
          <ac:chgData name="Kazymyrov, Oleksandr" userId="2f620865-d50f-4a43-9142-cf92e53d3346" providerId="ADAL" clId="{13E0FD4D-97A9-4AE9-B9D4-DD3D14167B7A}" dt="2024-02-27T13:58:34.083" v="1922" actId="478"/>
          <ac:picMkLst>
            <pc:docMk/>
            <pc:sldMk cId="957561834" sldId="2147472301"/>
            <ac:picMk id="6" creationId="{144199C8-3901-6A42-74A9-B594C986DBEA}"/>
          </ac:picMkLst>
        </pc:picChg>
        <pc:picChg chg="add mod">
          <ac:chgData name="Kazymyrov, Oleksandr" userId="2f620865-d50f-4a43-9142-cf92e53d3346" providerId="ADAL" clId="{13E0FD4D-97A9-4AE9-B9D4-DD3D14167B7A}" dt="2024-02-27T14:01:48.685" v="1965" actId="1076"/>
          <ac:picMkLst>
            <pc:docMk/>
            <pc:sldMk cId="957561834" sldId="2147472301"/>
            <ac:picMk id="7" creationId="{B91401E4-2184-A4CB-7A30-D5AB67FB4333}"/>
          </ac:picMkLst>
        </pc:picChg>
        <pc:picChg chg="add mod">
          <ac:chgData name="Kazymyrov, Oleksandr" userId="2f620865-d50f-4a43-9142-cf92e53d3346" providerId="ADAL" clId="{13E0FD4D-97A9-4AE9-B9D4-DD3D14167B7A}" dt="2024-02-27T14:01:47.161" v="1964" actId="1076"/>
          <ac:picMkLst>
            <pc:docMk/>
            <pc:sldMk cId="957561834" sldId="2147472301"/>
            <ac:picMk id="10" creationId="{522CB4A4-B932-C8F6-F534-A3593D13710A}"/>
          </ac:picMkLst>
        </pc:picChg>
        <pc:picChg chg="add mod">
          <ac:chgData name="Kazymyrov, Oleksandr" userId="2f620865-d50f-4a43-9142-cf92e53d3346" providerId="ADAL" clId="{13E0FD4D-97A9-4AE9-B9D4-DD3D14167B7A}" dt="2024-02-27T14:01:30.112" v="1960" actId="1076"/>
          <ac:picMkLst>
            <pc:docMk/>
            <pc:sldMk cId="957561834" sldId="2147472301"/>
            <ac:picMk id="12" creationId="{0F5EE087-810D-31DB-FD69-5662F643F030}"/>
          </ac:picMkLst>
        </pc:picChg>
        <pc:picChg chg="add mod">
          <ac:chgData name="Kazymyrov, Oleksandr" userId="2f620865-d50f-4a43-9142-cf92e53d3346" providerId="ADAL" clId="{13E0FD4D-97A9-4AE9-B9D4-DD3D14167B7A}" dt="2024-02-27T14:01:51.301" v="1966" actId="1076"/>
          <ac:picMkLst>
            <pc:docMk/>
            <pc:sldMk cId="957561834" sldId="2147472301"/>
            <ac:picMk id="14" creationId="{7D5ABD54-6686-134E-2ABA-BE99F8DE2BE7}"/>
          </ac:picMkLst>
        </pc:picChg>
        <pc:inkChg chg="add">
          <ac:chgData name="Kazymyrov, Oleksandr" userId="2f620865-d50f-4a43-9142-cf92e53d3346" providerId="ADAL" clId="{13E0FD4D-97A9-4AE9-B9D4-DD3D14167B7A}" dt="2024-02-27T14:01:37.948" v="1961" actId="9405"/>
          <ac:inkMkLst>
            <pc:docMk/>
            <pc:sldMk cId="957561834" sldId="2147472301"/>
            <ac:inkMk id="15" creationId="{FEDA856C-7327-0B9A-BDB9-A2FA57EE4430}"/>
          </ac:inkMkLst>
        </pc:inkChg>
        <pc:cxnChg chg="add">
          <ac:chgData name="Kazymyrov, Oleksandr" userId="2f620865-d50f-4a43-9142-cf92e53d3346" providerId="ADAL" clId="{13E0FD4D-97A9-4AE9-B9D4-DD3D14167B7A}" dt="2024-02-27T14:02:01.131" v="1967" actId="11529"/>
          <ac:cxnSpMkLst>
            <pc:docMk/>
            <pc:sldMk cId="957561834" sldId="2147472301"/>
            <ac:cxnSpMk id="17" creationId="{67312F16-8796-B33B-FF71-B5F9206EAC88}"/>
          </ac:cxnSpMkLst>
        </pc:cxnChg>
        <pc:cxnChg chg="add mod">
          <ac:chgData name="Kazymyrov, Oleksandr" userId="2f620865-d50f-4a43-9142-cf92e53d3346" providerId="ADAL" clId="{13E0FD4D-97A9-4AE9-B9D4-DD3D14167B7A}" dt="2024-02-27T14:02:10.191" v="1970" actId="14100"/>
          <ac:cxnSpMkLst>
            <pc:docMk/>
            <pc:sldMk cId="957561834" sldId="2147472301"/>
            <ac:cxnSpMk id="18" creationId="{B210FE1E-159D-F6A7-F9B7-D35A40719E17}"/>
          </ac:cxnSpMkLst>
        </pc:cxnChg>
      </pc:sldChg>
    </pc:docChg>
  </pc:docChgLst>
  <pc:docChgLst>
    <pc:chgData name="Kazymyrov, Oleksandr" userId="2f620865-d50f-4a43-9142-cf92e53d3346" providerId="ADAL" clId="{BED7EC96-8C33-4995-A675-862CF5952F76}"/>
    <pc:docChg chg="undo redo custSel addSld delSld modSld sldOrd addSection delSection modSection">
      <pc:chgData name="Kazymyrov, Oleksandr" userId="2f620865-d50f-4a43-9142-cf92e53d3346" providerId="ADAL" clId="{BED7EC96-8C33-4995-A675-862CF5952F76}" dt="2024-06-06T23:46:54.041" v="4268" actId="1076"/>
      <pc:docMkLst>
        <pc:docMk/>
      </pc:docMkLst>
      <pc:sldChg chg="addSp delSp modSp add del mod modClrScheme chgLayout">
        <pc:chgData name="Kazymyrov, Oleksandr" userId="2f620865-d50f-4a43-9142-cf92e53d3346" providerId="ADAL" clId="{BED7EC96-8C33-4995-A675-862CF5952F76}" dt="2024-06-06T22:45:18.087" v="4081" actId="9405"/>
        <pc:sldMkLst>
          <pc:docMk/>
          <pc:sldMk cId="2675879213" sldId="2134805530"/>
        </pc:sldMkLst>
        <pc:spChg chg="mod ord">
          <ac:chgData name="Kazymyrov, Oleksandr" userId="2f620865-d50f-4a43-9142-cf92e53d3346" providerId="ADAL" clId="{BED7EC96-8C33-4995-A675-862CF5952F76}" dt="2024-06-06T22:43:39.701" v="4074" actId="20577"/>
          <ac:spMkLst>
            <pc:docMk/>
            <pc:sldMk cId="2675879213" sldId="2134805530"/>
            <ac:spMk id="2" creationId="{2D4BB909-69A7-235F-8E3F-042A6C02312E}"/>
          </ac:spMkLst>
        </pc:spChg>
        <pc:spChg chg="add del mod">
          <ac:chgData name="Kazymyrov, Oleksandr" userId="2f620865-d50f-4a43-9142-cf92e53d3346" providerId="ADAL" clId="{BED7EC96-8C33-4995-A675-862CF5952F76}" dt="2024-06-06T22:29:33.974" v="3996" actId="22"/>
          <ac:spMkLst>
            <pc:docMk/>
            <pc:sldMk cId="2675879213" sldId="2134805530"/>
            <ac:spMk id="4" creationId="{15E71504-1030-A78B-5EEE-A78F695BD2BA}"/>
          </ac:spMkLst>
        </pc:spChg>
        <pc:spChg chg="add mod">
          <ac:chgData name="Kazymyrov, Oleksandr" userId="2f620865-d50f-4a43-9142-cf92e53d3346" providerId="ADAL" clId="{BED7EC96-8C33-4995-A675-862CF5952F76}" dt="2024-06-06T22:42:37.138" v="4047" actId="20577"/>
          <ac:spMkLst>
            <pc:docMk/>
            <pc:sldMk cId="2675879213" sldId="2134805530"/>
            <ac:spMk id="24" creationId="{824E6969-F422-6B95-E78B-229231FC6FE5}"/>
          </ac:spMkLst>
        </pc:spChg>
        <pc:picChg chg="del mod ord">
          <ac:chgData name="Kazymyrov, Oleksandr" userId="2f620865-d50f-4a43-9142-cf92e53d3346" providerId="ADAL" clId="{BED7EC96-8C33-4995-A675-862CF5952F76}" dt="2024-06-06T22:29:32.031" v="3994" actId="478"/>
          <ac:picMkLst>
            <pc:docMk/>
            <pc:sldMk cId="2675879213" sldId="2134805530"/>
            <ac:picMk id="5" creationId="{93481ED2-CA3E-72ED-0D51-1924468FFFC9}"/>
          </ac:picMkLst>
        </pc:picChg>
        <pc:picChg chg="add mod ord">
          <ac:chgData name="Kazymyrov, Oleksandr" userId="2f620865-d50f-4a43-9142-cf92e53d3346" providerId="ADAL" clId="{BED7EC96-8C33-4995-A675-862CF5952F76}" dt="2024-06-06T22:30:00.647" v="3997" actId="1440"/>
          <ac:picMkLst>
            <pc:docMk/>
            <pc:sldMk cId="2675879213" sldId="2134805530"/>
            <ac:picMk id="7" creationId="{277EAC9A-75C4-1D33-C90F-2A33750A612F}"/>
          </ac:picMkLst>
        </pc:picChg>
        <pc:inkChg chg="add">
          <ac:chgData name="Kazymyrov, Oleksandr" userId="2f620865-d50f-4a43-9142-cf92e53d3346" providerId="ADAL" clId="{BED7EC96-8C33-4995-A675-862CF5952F76}" dt="2024-06-06T22:36:04.706" v="4008" actId="9405"/>
          <ac:inkMkLst>
            <pc:docMk/>
            <pc:sldMk cId="2675879213" sldId="2134805530"/>
            <ac:inkMk id="8" creationId="{B65C6AC9-DE59-EB8D-6A68-D9EFEEF87F63}"/>
          </ac:inkMkLst>
        </pc:inkChg>
        <pc:inkChg chg="add">
          <ac:chgData name="Kazymyrov, Oleksandr" userId="2f620865-d50f-4a43-9142-cf92e53d3346" providerId="ADAL" clId="{BED7EC96-8C33-4995-A675-862CF5952F76}" dt="2024-06-06T22:36:09.488" v="4009" actId="9405"/>
          <ac:inkMkLst>
            <pc:docMk/>
            <pc:sldMk cId="2675879213" sldId="2134805530"/>
            <ac:inkMk id="9" creationId="{A625C1BA-F1F0-593C-EDEE-DB7889AB7EF0}"/>
          </ac:inkMkLst>
        </pc:inkChg>
        <pc:inkChg chg="add del">
          <ac:chgData name="Kazymyrov, Oleksandr" userId="2f620865-d50f-4a43-9142-cf92e53d3346" providerId="ADAL" clId="{BED7EC96-8C33-4995-A675-862CF5952F76}" dt="2024-06-06T22:36:36.513" v="4011" actId="9405"/>
          <ac:inkMkLst>
            <pc:docMk/>
            <pc:sldMk cId="2675879213" sldId="2134805530"/>
            <ac:inkMk id="10" creationId="{05ADBB87-AE95-1057-E54B-0F3D1DBACDF6}"/>
          </ac:inkMkLst>
        </pc:inkChg>
        <pc:inkChg chg="add del">
          <ac:chgData name="Kazymyrov, Oleksandr" userId="2f620865-d50f-4a43-9142-cf92e53d3346" providerId="ADAL" clId="{BED7EC96-8C33-4995-A675-862CF5952F76}" dt="2024-06-06T22:36:39.462" v="4013" actId="9405"/>
          <ac:inkMkLst>
            <pc:docMk/>
            <pc:sldMk cId="2675879213" sldId="2134805530"/>
            <ac:inkMk id="11" creationId="{AC89A3B5-405D-8A9B-DE13-DEAD2B569CAD}"/>
          </ac:inkMkLst>
        </pc:inkChg>
        <pc:inkChg chg="add">
          <ac:chgData name="Kazymyrov, Oleksandr" userId="2f620865-d50f-4a43-9142-cf92e53d3346" providerId="ADAL" clId="{BED7EC96-8C33-4995-A675-862CF5952F76}" dt="2024-06-06T22:36:42.922" v="4014" actId="9405"/>
          <ac:inkMkLst>
            <pc:docMk/>
            <pc:sldMk cId="2675879213" sldId="2134805530"/>
            <ac:inkMk id="12" creationId="{32F7FC08-5A68-E3D6-28D1-CDB87FE1F8D5}"/>
          </ac:inkMkLst>
        </pc:inkChg>
        <pc:inkChg chg="add">
          <ac:chgData name="Kazymyrov, Oleksandr" userId="2f620865-d50f-4a43-9142-cf92e53d3346" providerId="ADAL" clId="{BED7EC96-8C33-4995-A675-862CF5952F76}" dt="2024-06-06T22:36:45.030" v="4015" actId="9405"/>
          <ac:inkMkLst>
            <pc:docMk/>
            <pc:sldMk cId="2675879213" sldId="2134805530"/>
            <ac:inkMk id="13" creationId="{A4EF726B-3953-22D3-5397-7B802892426F}"/>
          </ac:inkMkLst>
        </pc:inkChg>
        <pc:inkChg chg="add del">
          <ac:chgData name="Kazymyrov, Oleksandr" userId="2f620865-d50f-4a43-9142-cf92e53d3346" providerId="ADAL" clId="{BED7EC96-8C33-4995-A675-862CF5952F76}" dt="2024-06-06T22:36:47.562" v="4017" actId="9405"/>
          <ac:inkMkLst>
            <pc:docMk/>
            <pc:sldMk cId="2675879213" sldId="2134805530"/>
            <ac:inkMk id="14" creationId="{9A4D81BD-EF8F-4ED1-D693-E321C947A1D0}"/>
          </ac:inkMkLst>
        </pc:inkChg>
        <pc:inkChg chg="add">
          <ac:chgData name="Kazymyrov, Oleksandr" userId="2f620865-d50f-4a43-9142-cf92e53d3346" providerId="ADAL" clId="{BED7EC96-8C33-4995-A675-862CF5952F76}" dt="2024-06-06T22:36:49.307" v="4018" actId="9405"/>
          <ac:inkMkLst>
            <pc:docMk/>
            <pc:sldMk cId="2675879213" sldId="2134805530"/>
            <ac:inkMk id="15" creationId="{6A081B03-FFB9-80F7-5682-7D06AD60C67B}"/>
          </ac:inkMkLst>
        </pc:inkChg>
        <pc:inkChg chg="add del">
          <ac:chgData name="Kazymyrov, Oleksandr" userId="2f620865-d50f-4a43-9142-cf92e53d3346" providerId="ADAL" clId="{BED7EC96-8C33-4995-A675-862CF5952F76}" dt="2024-06-06T22:37:03.199" v="4020" actId="9405"/>
          <ac:inkMkLst>
            <pc:docMk/>
            <pc:sldMk cId="2675879213" sldId="2134805530"/>
            <ac:inkMk id="16" creationId="{1C250FD5-0BCD-D442-57C1-9FE80CD6D81E}"/>
          </ac:inkMkLst>
        </pc:inkChg>
        <pc:inkChg chg="add del">
          <ac:chgData name="Kazymyrov, Oleksandr" userId="2f620865-d50f-4a43-9142-cf92e53d3346" providerId="ADAL" clId="{BED7EC96-8C33-4995-A675-862CF5952F76}" dt="2024-06-06T22:37:08.871" v="4022" actId="9405"/>
          <ac:inkMkLst>
            <pc:docMk/>
            <pc:sldMk cId="2675879213" sldId="2134805530"/>
            <ac:inkMk id="17" creationId="{8F6410D2-46D6-B1F9-D9BA-A71CD569BA7E}"/>
          </ac:inkMkLst>
        </pc:inkChg>
        <pc:inkChg chg="add del">
          <ac:chgData name="Kazymyrov, Oleksandr" userId="2f620865-d50f-4a43-9142-cf92e53d3346" providerId="ADAL" clId="{BED7EC96-8C33-4995-A675-862CF5952F76}" dt="2024-06-06T22:37:17.566" v="4026" actId="9405"/>
          <ac:inkMkLst>
            <pc:docMk/>
            <pc:sldMk cId="2675879213" sldId="2134805530"/>
            <ac:inkMk id="18" creationId="{1C37B10C-53B9-D34E-10F9-57D326C69F57}"/>
          </ac:inkMkLst>
        </pc:inkChg>
        <pc:inkChg chg="add del">
          <ac:chgData name="Kazymyrov, Oleksandr" userId="2f620865-d50f-4a43-9142-cf92e53d3346" providerId="ADAL" clId="{BED7EC96-8C33-4995-A675-862CF5952F76}" dt="2024-06-06T22:37:17.173" v="4025" actId="9405"/>
          <ac:inkMkLst>
            <pc:docMk/>
            <pc:sldMk cId="2675879213" sldId="2134805530"/>
            <ac:inkMk id="19" creationId="{F5851598-4999-2E7C-B9E2-3366821651A6}"/>
          </ac:inkMkLst>
        </pc:inkChg>
        <pc:inkChg chg="add">
          <ac:chgData name="Kazymyrov, Oleksandr" userId="2f620865-d50f-4a43-9142-cf92e53d3346" providerId="ADAL" clId="{BED7EC96-8C33-4995-A675-862CF5952F76}" dt="2024-06-06T22:37:21.295" v="4027" actId="9405"/>
          <ac:inkMkLst>
            <pc:docMk/>
            <pc:sldMk cId="2675879213" sldId="2134805530"/>
            <ac:inkMk id="20" creationId="{2D35474A-E865-4E5C-C64C-AC6E1D8390FA}"/>
          </ac:inkMkLst>
        </pc:inkChg>
        <pc:inkChg chg="add">
          <ac:chgData name="Kazymyrov, Oleksandr" userId="2f620865-d50f-4a43-9142-cf92e53d3346" providerId="ADAL" clId="{BED7EC96-8C33-4995-A675-862CF5952F76}" dt="2024-06-06T22:37:23.071" v="4028" actId="9405"/>
          <ac:inkMkLst>
            <pc:docMk/>
            <pc:sldMk cId="2675879213" sldId="2134805530"/>
            <ac:inkMk id="21" creationId="{5D1DA184-BAC0-ABEE-4AA9-B9754CF99E22}"/>
          </ac:inkMkLst>
        </pc:inkChg>
        <pc:inkChg chg="add">
          <ac:chgData name="Kazymyrov, Oleksandr" userId="2f620865-d50f-4a43-9142-cf92e53d3346" providerId="ADAL" clId="{BED7EC96-8C33-4995-A675-862CF5952F76}" dt="2024-06-06T22:37:38.071" v="4029" actId="9405"/>
          <ac:inkMkLst>
            <pc:docMk/>
            <pc:sldMk cId="2675879213" sldId="2134805530"/>
            <ac:inkMk id="22" creationId="{8EDEE4D3-2AF9-7BBF-234D-9E3C6B278BEF}"/>
          </ac:inkMkLst>
        </pc:inkChg>
        <pc:inkChg chg="add">
          <ac:chgData name="Kazymyrov, Oleksandr" userId="2f620865-d50f-4a43-9142-cf92e53d3346" providerId="ADAL" clId="{BED7EC96-8C33-4995-A675-862CF5952F76}" dt="2024-06-06T22:37:43.491" v="4030" actId="9405"/>
          <ac:inkMkLst>
            <pc:docMk/>
            <pc:sldMk cId="2675879213" sldId="2134805530"/>
            <ac:inkMk id="23" creationId="{124AB9AD-617C-0AC9-F88D-0C8E5E171DB5}"/>
          </ac:inkMkLst>
        </pc:inkChg>
        <pc:inkChg chg="add del">
          <ac:chgData name="Kazymyrov, Oleksandr" userId="2f620865-d50f-4a43-9142-cf92e53d3346" providerId="ADAL" clId="{BED7EC96-8C33-4995-A675-862CF5952F76}" dt="2024-06-06T22:45:11.196" v="4076" actId="9405"/>
          <ac:inkMkLst>
            <pc:docMk/>
            <pc:sldMk cId="2675879213" sldId="2134805530"/>
            <ac:inkMk id="25" creationId="{568C4881-0DD6-B2F8-EE20-2D3CE25CCDBC}"/>
          </ac:inkMkLst>
        </pc:inkChg>
        <pc:inkChg chg="add del">
          <ac:chgData name="Kazymyrov, Oleksandr" userId="2f620865-d50f-4a43-9142-cf92e53d3346" providerId="ADAL" clId="{BED7EC96-8C33-4995-A675-862CF5952F76}" dt="2024-06-06T22:45:13.265" v="4078" actId="9405"/>
          <ac:inkMkLst>
            <pc:docMk/>
            <pc:sldMk cId="2675879213" sldId="2134805530"/>
            <ac:inkMk id="26" creationId="{AA29C4D6-678B-87B1-9781-424E13D35255}"/>
          </ac:inkMkLst>
        </pc:inkChg>
        <pc:inkChg chg="add del">
          <ac:chgData name="Kazymyrov, Oleksandr" userId="2f620865-d50f-4a43-9142-cf92e53d3346" providerId="ADAL" clId="{BED7EC96-8C33-4995-A675-862CF5952F76}" dt="2024-06-06T22:45:15.380" v="4080" actId="9405"/>
          <ac:inkMkLst>
            <pc:docMk/>
            <pc:sldMk cId="2675879213" sldId="2134805530"/>
            <ac:inkMk id="27" creationId="{731E26E4-B7C7-F636-9BA1-B3766B8F6546}"/>
          </ac:inkMkLst>
        </pc:inkChg>
        <pc:inkChg chg="add">
          <ac:chgData name="Kazymyrov, Oleksandr" userId="2f620865-d50f-4a43-9142-cf92e53d3346" providerId="ADAL" clId="{BED7EC96-8C33-4995-A675-862CF5952F76}" dt="2024-06-06T22:45:18.087" v="4081" actId="9405"/>
          <ac:inkMkLst>
            <pc:docMk/>
            <pc:sldMk cId="2675879213" sldId="2134805530"/>
            <ac:inkMk id="28" creationId="{91B99626-34E2-F2F1-1623-7AAB905F054F}"/>
          </ac:inkMkLst>
        </pc:inkChg>
      </pc:sldChg>
      <pc:sldChg chg="addSp delSp modSp add del mod modClrScheme chgLayout">
        <pc:chgData name="Kazymyrov, Oleksandr" userId="2f620865-d50f-4a43-9142-cf92e53d3346" providerId="ADAL" clId="{BED7EC96-8C33-4995-A675-862CF5952F76}" dt="2024-06-06T22:42:44.082" v="4048"/>
        <pc:sldMkLst>
          <pc:docMk/>
          <pc:sldMk cId="2249389962" sldId="2134805531"/>
        </pc:sldMkLst>
        <pc:spChg chg="mod ord">
          <ac:chgData name="Kazymyrov, Oleksandr" userId="2f620865-d50f-4a43-9142-cf92e53d3346" providerId="ADAL" clId="{BED7EC96-8C33-4995-A675-862CF5952F76}" dt="2024-06-06T22:22:42.888" v="3986" actId="700"/>
          <ac:spMkLst>
            <pc:docMk/>
            <pc:sldMk cId="2249389962" sldId="2134805531"/>
            <ac:spMk id="2" creationId="{2D4BB909-69A7-235F-8E3F-042A6C02312E}"/>
          </ac:spMkLst>
        </pc:spChg>
        <pc:spChg chg="add del mod">
          <ac:chgData name="Kazymyrov, Oleksandr" userId="2f620865-d50f-4a43-9142-cf92e53d3346" providerId="ADAL" clId="{BED7EC96-8C33-4995-A675-862CF5952F76}" dt="2024-06-06T22:34:16.147" v="4000" actId="22"/>
          <ac:spMkLst>
            <pc:docMk/>
            <pc:sldMk cId="2249389962" sldId="2134805531"/>
            <ac:spMk id="4" creationId="{D14DF096-0D6C-B774-B20B-D47AA6DE0662}"/>
          </ac:spMkLst>
        </pc:spChg>
        <pc:spChg chg="add mod">
          <ac:chgData name="Kazymyrov, Oleksandr" userId="2f620865-d50f-4a43-9142-cf92e53d3346" providerId="ADAL" clId="{BED7EC96-8C33-4995-A675-862CF5952F76}" dt="2024-06-06T22:42:44.082" v="4048"/>
          <ac:spMkLst>
            <pc:docMk/>
            <pc:sldMk cId="2249389962" sldId="2134805531"/>
            <ac:spMk id="8" creationId="{6CDD630D-DFB8-7520-9872-A2596AB58B99}"/>
          </ac:spMkLst>
        </pc:spChg>
        <pc:picChg chg="add mod ord">
          <ac:chgData name="Kazymyrov, Oleksandr" userId="2f620865-d50f-4a43-9142-cf92e53d3346" providerId="ADAL" clId="{BED7EC96-8C33-4995-A675-862CF5952F76}" dt="2024-06-06T22:34:22.169" v="4001" actId="1440"/>
          <ac:picMkLst>
            <pc:docMk/>
            <pc:sldMk cId="2249389962" sldId="2134805531"/>
            <ac:picMk id="6" creationId="{83665ADE-F979-FD5A-C115-1D9A24B20480}"/>
          </ac:picMkLst>
        </pc:picChg>
        <pc:picChg chg="del mod ord">
          <ac:chgData name="Kazymyrov, Oleksandr" userId="2f620865-d50f-4a43-9142-cf92e53d3346" providerId="ADAL" clId="{BED7EC96-8C33-4995-A675-862CF5952F76}" dt="2024-06-06T22:34:13.856" v="3998" actId="478"/>
          <ac:picMkLst>
            <pc:docMk/>
            <pc:sldMk cId="2249389962" sldId="2134805531"/>
            <ac:picMk id="7" creationId="{9A3CDDE2-B888-5E42-1961-B043FFF36F71}"/>
          </ac:picMkLst>
        </pc:picChg>
      </pc:sldChg>
      <pc:sldChg chg="addSp delSp modSp add mod ord modClrScheme chgLayout">
        <pc:chgData name="Kazymyrov, Oleksandr" userId="2f620865-d50f-4a43-9142-cf92e53d3346" providerId="ADAL" clId="{BED7EC96-8C33-4995-A675-862CF5952F76}" dt="2024-05-24T10:26:08.096" v="2537" actId="700"/>
        <pc:sldMkLst>
          <pc:docMk/>
          <pc:sldMk cId="2840033105" sldId="2134805538"/>
        </pc:sldMkLst>
        <pc:spChg chg="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2" creationId="{569EADF5-32EC-86AF-B05F-D253DB0959D1}"/>
          </ac:spMkLst>
        </pc:spChg>
        <pc:spChg chg="add del 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3" creationId="{1C54564A-7730-B73A-72C4-EA8C20C13AA4}"/>
          </ac:spMkLst>
        </pc:spChg>
        <pc:spChg chg="add del mod ord">
          <ac:chgData name="Kazymyrov, Oleksandr" userId="2f620865-d50f-4a43-9142-cf92e53d3346" providerId="ADAL" clId="{BED7EC96-8C33-4995-A675-862CF5952F76}" dt="2024-05-07T14:41:26.067" v="753" actId="700"/>
          <ac:spMkLst>
            <pc:docMk/>
            <pc:sldMk cId="2840033105" sldId="2134805538"/>
            <ac:spMk id="3" creationId="{CCA09BA4-AF9B-E6F7-B0D7-9C3B7A241D44}"/>
          </ac:spMkLst>
        </pc:spChg>
        <pc:spChg chg="add del 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5" creationId="{1A1211B4-5CAD-B8D6-E039-C95162F19177}"/>
          </ac:spMkLst>
        </pc:spChg>
        <pc:spChg chg="add del mod ord">
          <ac:chgData name="Kazymyrov, Oleksandr" userId="2f620865-d50f-4a43-9142-cf92e53d3346" providerId="ADAL" clId="{BED7EC96-8C33-4995-A675-862CF5952F76}" dt="2024-05-07T14:41:26.067" v="753" actId="700"/>
          <ac:spMkLst>
            <pc:docMk/>
            <pc:sldMk cId="2840033105" sldId="2134805538"/>
            <ac:spMk id="5" creationId="{288136CD-FEE3-FC61-9275-501EC5F86540}"/>
          </ac:spMkLst>
        </pc:spChg>
        <pc:spChg chg="add del mod ord">
          <ac:chgData name="Kazymyrov, Oleksandr" userId="2f620865-d50f-4a43-9142-cf92e53d3346" providerId="ADAL" clId="{BED7EC96-8C33-4995-A675-862CF5952F76}" dt="2024-05-07T14:41:26.067" v="753" actId="700"/>
          <ac:spMkLst>
            <pc:docMk/>
            <pc:sldMk cId="2840033105" sldId="2134805538"/>
            <ac:spMk id="7" creationId="{5AB41FBD-8D77-9C49-02DD-EEADAA254361}"/>
          </ac:spMkLst>
        </pc:spChg>
        <pc:spChg chg="add del mod ord">
          <ac:chgData name="Kazymyrov, Oleksandr" userId="2f620865-d50f-4a43-9142-cf92e53d3346" providerId="ADAL" clId="{BED7EC96-8C33-4995-A675-862CF5952F76}" dt="2024-05-24T10:26:08.096" v="2537" actId="700"/>
          <ac:spMkLst>
            <pc:docMk/>
            <pc:sldMk cId="2840033105" sldId="2134805538"/>
            <ac:spMk id="7" creationId="{CDC59C03-E01F-E26E-30AE-0A5078F3362C}"/>
          </ac:spMkLst>
        </pc:spChg>
        <pc:spChg chg="add del mod ord">
          <ac:chgData name="Kazymyrov, Oleksandr" userId="2f620865-d50f-4a43-9142-cf92e53d3346" providerId="ADAL" clId="{BED7EC96-8C33-4995-A675-862CF5952F76}" dt="2024-05-07T14:41:34.614" v="754" actId="700"/>
          <ac:spMkLst>
            <pc:docMk/>
            <pc:sldMk cId="2840033105" sldId="2134805538"/>
            <ac:spMk id="8" creationId="{3C6E32A5-2E4B-2FB6-3712-E1D3B5A52468}"/>
          </ac:spMkLst>
        </pc:spChg>
        <pc:spChg chg="add del mod ord">
          <ac:chgData name="Kazymyrov, Oleksandr" userId="2f620865-d50f-4a43-9142-cf92e53d3346" providerId="ADAL" clId="{BED7EC96-8C33-4995-A675-862CF5952F76}" dt="2024-05-07T14:41:34.614" v="754" actId="700"/>
          <ac:spMkLst>
            <pc:docMk/>
            <pc:sldMk cId="2840033105" sldId="2134805538"/>
            <ac:spMk id="10" creationId="{480D0EC9-8D4C-29C6-E4C5-688BCD3ABADF}"/>
          </ac:spMkLst>
        </pc:spChg>
        <pc:spChg chg="add del mod ord">
          <ac:chgData name="Kazymyrov, Oleksandr" userId="2f620865-d50f-4a43-9142-cf92e53d3346" providerId="ADAL" clId="{BED7EC96-8C33-4995-A675-862CF5952F76}" dt="2024-05-07T14:41:34.614" v="754" actId="700"/>
          <ac:spMkLst>
            <pc:docMk/>
            <pc:sldMk cId="2840033105" sldId="2134805538"/>
            <ac:spMk id="12" creationId="{D56B26D7-3DAC-7139-CE71-879F44BD5321}"/>
          </ac:spMkLst>
        </pc:spChg>
        <pc:spChg chg="add del mod ord">
          <ac:chgData name="Kazymyrov, Oleksandr" userId="2f620865-d50f-4a43-9142-cf92e53d3346" providerId="ADAL" clId="{BED7EC96-8C33-4995-A675-862CF5952F76}" dt="2024-05-07T14:42:56.635" v="773" actId="478"/>
          <ac:spMkLst>
            <pc:docMk/>
            <pc:sldMk cId="2840033105" sldId="2134805538"/>
            <ac:spMk id="14" creationId="{212B5044-9D70-D5C8-9416-79B53B40B2AB}"/>
          </ac:spMkLst>
        </pc:spChg>
        <pc:spChg chg="add del mod ord">
          <ac:chgData name="Kazymyrov, Oleksandr" userId="2f620865-d50f-4a43-9142-cf92e53d3346" providerId="ADAL" clId="{BED7EC96-8C33-4995-A675-862CF5952F76}" dt="2024-05-07T14:42:59.147" v="774" actId="478"/>
          <ac:spMkLst>
            <pc:docMk/>
            <pc:sldMk cId="2840033105" sldId="2134805538"/>
            <ac:spMk id="15" creationId="{4AC641D7-F930-A39B-F648-C987C239F66D}"/>
          </ac:spMkLst>
        </pc:spChg>
        <pc:spChg chg="add del mod ord">
          <ac:chgData name="Kazymyrov, Oleksandr" userId="2f620865-d50f-4a43-9142-cf92e53d3346" providerId="ADAL" clId="{BED7EC96-8C33-4995-A675-862CF5952F76}" dt="2024-05-07T14:43:00.890" v="775" actId="478"/>
          <ac:spMkLst>
            <pc:docMk/>
            <pc:sldMk cId="2840033105" sldId="2134805538"/>
            <ac:spMk id="16" creationId="{195FA3D2-DB1C-BD23-DE32-1852100B423D}"/>
          </ac:spMkLst>
        </pc:spChg>
        <pc:spChg chg="add del mod">
          <ac:chgData name="Kazymyrov, Oleksandr" userId="2f620865-d50f-4a43-9142-cf92e53d3346" providerId="ADAL" clId="{BED7EC96-8C33-4995-A675-862CF5952F76}" dt="2024-05-07T14:41:06.656" v="752" actId="26606"/>
          <ac:spMkLst>
            <pc:docMk/>
            <pc:sldMk cId="2840033105" sldId="2134805538"/>
            <ac:spMk id="18" creationId="{4A3A0B0A-A861-E183-F182-97EE63C74B04}"/>
          </ac:spMkLst>
        </pc:spChg>
        <pc:grpChg chg="add mod">
          <ac:chgData name="Kazymyrov, Oleksandr" userId="2f620865-d50f-4a43-9142-cf92e53d3346" providerId="ADAL" clId="{BED7EC96-8C33-4995-A675-862CF5952F76}" dt="2024-05-07T14:43:50.555" v="783" actId="164"/>
          <ac:grpSpMkLst>
            <pc:docMk/>
            <pc:sldMk cId="2840033105" sldId="2134805538"/>
            <ac:grpSpMk id="17" creationId="{5979A8BE-CED9-24A7-422B-60290B58AA04}"/>
          </ac:grpSpMkLst>
        </pc:grpChg>
        <pc:picChg chg="mod">
          <ac:chgData name="Kazymyrov, Oleksandr" userId="2f620865-d50f-4a43-9142-cf92e53d3346" providerId="ADAL" clId="{BED7EC96-8C33-4995-A675-862CF5952F76}" dt="2024-05-24T10:25:20.238" v="2535" actId="1076"/>
          <ac:picMkLst>
            <pc:docMk/>
            <pc:sldMk cId="2840033105" sldId="2134805538"/>
            <ac:picMk id="4" creationId="{C56E9543-B79B-F70E-ED93-100362655641}"/>
          </ac:picMkLst>
        </pc:picChg>
        <pc:picChg chg="mod">
          <ac:chgData name="Kazymyrov, Oleksandr" userId="2f620865-d50f-4a43-9142-cf92e53d3346" providerId="ADAL" clId="{BED7EC96-8C33-4995-A675-862CF5952F76}" dt="2024-05-07T14:43:26.234" v="779" actId="408"/>
          <ac:picMkLst>
            <pc:docMk/>
            <pc:sldMk cId="2840033105" sldId="2134805538"/>
            <ac:picMk id="6" creationId="{C3760259-B69A-D099-0CA7-8C22DB6CE418}"/>
          </ac:picMkLst>
        </pc:picChg>
        <pc:picChg chg="mod">
          <ac:chgData name="Kazymyrov, Oleksandr" userId="2f620865-d50f-4a43-9142-cf92e53d3346" providerId="ADAL" clId="{BED7EC96-8C33-4995-A675-862CF5952F76}" dt="2024-05-07T14:43:18.258" v="778" actId="1076"/>
          <ac:picMkLst>
            <pc:docMk/>
            <pc:sldMk cId="2840033105" sldId="2134805538"/>
            <ac:picMk id="9" creationId="{29A50836-0051-E55B-DE41-42D6CC473813}"/>
          </ac:picMkLst>
        </pc:picChg>
        <pc:picChg chg="mod">
          <ac:chgData name="Kazymyrov, Oleksandr" userId="2f620865-d50f-4a43-9142-cf92e53d3346" providerId="ADAL" clId="{BED7EC96-8C33-4995-A675-862CF5952F76}" dt="2024-05-07T14:43:50.555" v="783" actId="164"/>
          <ac:picMkLst>
            <pc:docMk/>
            <pc:sldMk cId="2840033105" sldId="2134805538"/>
            <ac:picMk id="11" creationId="{25480A74-C71F-AD8D-4343-807BAEB97E54}"/>
          </ac:picMkLst>
        </pc:picChg>
        <pc:picChg chg="mod">
          <ac:chgData name="Kazymyrov, Oleksandr" userId="2f620865-d50f-4a43-9142-cf92e53d3346" providerId="ADAL" clId="{BED7EC96-8C33-4995-A675-862CF5952F76}" dt="2024-05-07T14:43:50.555" v="783" actId="164"/>
          <ac:picMkLst>
            <pc:docMk/>
            <pc:sldMk cId="2840033105" sldId="2134805538"/>
            <ac:picMk id="13" creationId="{7D20D187-8392-790A-4F03-AB53D8434FC5}"/>
          </ac:picMkLst>
        </pc:picChg>
      </pc:sldChg>
      <pc:sldChg chg="modSp mod ord modShow">
        <pc:chgData name="Kazymyrov, Oleksandr" userId="2f620865-d50f-4a43-9142-cf92e53d3346" providerId="ADAL" clId="{BED7EC96-8C33-4995-A675-862CF5952F76}" dt="2024-05-23T07:55:07.818" v="1451" actId="729"/>
        <pc:sldMkLst>
          <pc:docMk/>
          <pc:sldMk cId="3001542108" sldId="2147472275"/>
        </pc:sldMkLst>
        <pc:spChg chg="mod">
          <ac:chgData name="Kazymyrov, Oleksandr" userId="2f620865-d50f-4a43-9142-cf92e53d3346" providerId="ADAL" clId="{BED7EC96-8C33-4995-A675-862CF5952F76}" dt="2024-05-07T09:36:06.958" v="19"/>
          <ac:spMkLst>
            <pc:docMk/>
            <pc:sldMk cId="3001542108" sldId="2147472275"/>
            <ac:spMk id="5" creationId="{F0C68A67-C59B-A8C2-4B74-FD02933EBDD1}"/>
          </ac:spMkLst>
        </pc:spChg>
        <pc:spChg chg="mod">
          <ac:chgData name="Kazymyrov, Oleksandr" userId="2f620865-d50f-4a43-9142-cf92e53d3346" providerId="ADAL" clId="{BED7EC96-8C33-4995-A675-862CF5952F76}" dt="2024-05-07T09:36:33.321" v="53"/>
          <ac:spMkLst>
            <pc:docMk/>
            <pc:sldMk cId="3001542108" sldId="2147472275"/>
            <ac:spMk id="6" creationId="{F0AD040B-9276-F58A-CABB-F548C71FA583}"/>
          </ac:spMkLst>
        </pc:spChg>
      </pc:sldChg>
      <pc:sldChg chg="modSp del mod ord">
        <pc:chgData name="Kazymyrov, Oleksandr" userId="2f620865-d50f-4a43-9142-cf92e53d3346" providerId="ADAL" clId="{BED7EC96-8C33-4995-A675-862CF5952F76}" dt="2024-05-27T13:32:55.308" v="3549" actId="47"/>
        <pc:sldMkLst>
          <pc:docMk/>
          <pc:sldMk cId="1717686667" sldId="2147472276"/>
        </pc:sldMkLst>
        <pc:spChg chg="mod">
          <ac:chgData name="Kazymyrov, Oleksandr" userId="2f620865-d50f-4a43-9142-cf92e53d3346" providerId="ADAL" clId="{BED7EC96-8C33-4995-A675-862CF5952F76}" dt="2024-05-23T08:48:40.861" v="1820" actId="20577"/>
          <ac:spMkLst>
            <pc:docMk/>
            <pc:sldMk cId="1717686667" sldId="2147472276"/>
            <ac:spMk id="9" creationId="{4EF8E84F-01C1-BC92-1AF4-7608D94C260A}"/>
          </ac:spMkLst>
        </pc:spChg>
        <pc:spChg chg="mod">
          <ac:chgData name="Kazymyrov, Oleksandr" userId="2f620865-d50f-4a43-9142-cf92e53d3346" providerId="ADAL" clId="{BED7EC96-8C33-4995-A675-862CF5952F76}" dt="2024-05-23T08:48:09.150" v="1792" actId="20577"/>
          <ac:spMkLst>
            <pc:docMk/>
            <pc:sldMk cId="1717686667" sldId="2147472276"/>
            <ac:spMk id="11" creationId="{CF29B69E-FE15-C30A-BB64-7AC0BDDA6C1E}"/>
          </ac:spMkLst>
        </pc:spChg>
        <pc:spChg chg="mod">
          <ac:chgData name="Kazymyrov, Oleksandr" userId="2f620865-d50f-4a43-9142-cf92e53d3346" providerId="ADAL" clId="{BED7EC96-8C33-4995-A675-862CF5952F76}" dt="2024-05-23T08:44:54.464" v="1709" actId="13926"/>
          <ac:spMkLst>
            <pc:docMk/>
            <pc:sldMk cId="1717686667" sldId="2147472276"/>
            <ac:spMk id="13" creationId="{ED037B2E-1FD7-98F1-76DA-C307E4250AE8}"/>
          </ac:spMkLst>
        </pc:spChg>
      </pc:sldChg>
      <pc:sldChg chg="del">
        <pc:chgData name="Kazymyrov, Oleksandr" userId="2f620865-d50f-4a43-9142-cf92e53d3346" providerId="ADAL" clId="{BED7EC96-8C33-4995-A675-862CF5952F76}" dt="2024-05-07T09:35:08.308" v="14" actId="47"/>
        <pc:sldMkLst>
          <pc:docMk/>
          <pc:sldMk cId="535382568" sldId="2147472280"/>
        </pc:sldMkLst>
      </pc:sldChg>
      <pc:sldChg chg="modSp add mod ord">
        <pc:chgData name="Kazymyrov, Oleksandr" userId="2f620865-d50f-4a43-9142-cf92e53d3346" providerId="ADAL" clId="{BED7EC96-8C33-4995-A675-862CF5952F76}" dt="2024-05-23T08:48:01.164" v="1771" actId="20578"/>
        <pc:sldMkLst>
          <pc:docMk/>
          <pc:sldMk cId="1959650507" sldId="2147472281"/>
        </pc:sldMkLst>
        <pc:spChg chg="mod">
          <ac:chgData name="Kazymyrov, Oleksandr" userId="2f620865-d50f-4a43-9142-cf92e53d3346" providerId="ADAL" clId="{BED7EC96-8C33-4995-A675-862CF5952F76}" dt="2024-05-23T08:47:01.198" v="1766" actId="20577"/>
          <ac:spMkLst>
            <pc:docMk/>
            <pc:sldMk cId="1959650507" sldId="2147472281"/>
            <ac:spMk id="4" creationId="{C11E2F45-59F3-4EA5-19CD-EBC1186BCD3F}"/>
          </ac:spMkLst>
        </pc:spChg>
      </pc:sldChg>
      <pc:sldChg chg="del">
        <pc:chgData name="Kazymyrov, Oleksandr" userId="2f620865-d50f-4a43-9142-cf92e53d3346" providerId="ADAL" clId="{BED7EC96-8C33-4995-A675-862CF5952F76}" dt="2024-05-07T09:27:53.988" v="1" actId="47"/>
        <pc:sldMkLst>
          <pc:docMk/>
          <pc:sldMk cId="1977375578" sldId="2147472281"/>
        </pc:sldMkLst>
      </pc:sldChg>
      <pc:sldChg chg="addSp add ord">
        <pc:chgData name="Kazymyrov, Oleksandr" userId="2f620865-d50f-4a43-9142-cf92e53d3346" providerId="ADAL" clId="{BED7EC96-8C33-4995-A675-862CF5952F76}" dt="2024-06-06T22:21:37.685" v="3968"/>
        <pc:sldMkLst>
          <pc:docMk/>
          <pc:sldMk cId="1693751118" sldId="2147472283"/>
        </pc:sldMkLst>
        <pc:picChg chg="add">
          <ac:chgData name="Kazymyrov, Oleksandr" userId="2f620865-d50f-4a43-9142-cf92e53d3346" providerId="ADAL" clId="{BED7EC96-8C33-4995-A675-862CF5952F76}" dt="2024-06-06T22:21:37.685" v="3968"/>
          <ac:picMkLst>
            <pc:docMk/>
            <pc:sldMk cId="1693751118" sldId="2147472283"/>
            <ac:picMk id="3" creationId="{01DE211C-B496-8318-2C9F-E4BCFD1E2DDF}"/>
          </ac:picMkLst>
        </pc:picChg>
      </pc:sldChg>
      <pc:sldChg chg="del">
        <pc:chgData name="Kazymyrov, Oleksandr" userId="2f620865-d50f-4a43-9142-cf92e53d3346" providerId="ADAL" clId="{BED7EC96-8C33-4995-A675-862CF5952F76}" dt="2024-05-07T09:27:53.988" v="1" actId="47"/>
        <pc:sldMkLst>
          <pc:docMk/>
          <pc:sldMk cId="1255881865" sldId="2147472284"/>
        </pc:sldMkLst>
      </pc:sldChg>
      <pc:sldChg chg="addSp delSp modSp del mod ord">
        <pc:chgData name="Kazymyrov, Oleksandr" userId="2f620865-d50f-4a43-9142-cf92e53d3346" providerId="ADAL" clId="{BED7EC96-8C33-4995-A675-862CF5952F76}" dt="2024-05-23T08:31:50.176" v="1697" actId="47"/>
        <pc:sldMkLst>
          <pc:docMk/>
          <pc:sldMk cId="1190050232" sldId="2147472285"/>
        </pc:sldMkLst>
        <pc:spChg chg="add mod">
          <ac:chgData name="Kazymyrov, Oleksandr" userId="2f620865-d50f-4a43-9142-cf92e53d3346" providerId="ADAL" clId="{BED7EC96-8C33-4995-A675-862CF5952F76}" dt="2024-05-22T07:44:11.162" v="1187" actId="20577"/>
          <ac:spMkLst>
            <pc:docMk/>
            <pc:sldMk cId="1190050232" sldId="2147472285"/>
            <ac:spMk id="2" creationId="{B39E4444-F0FD-4951-3CAE-BB409C7F6D82}"/>
          </ac:spMkLst>
        </pc:spChg>
        <pc:spChg chg="add del mod">
          <ac:chgData name="Kazymyrov, Oleksandr" userId="2f620865-d50f-4a43-9142-cf92e53d3346" providerId="ADAL" clId="{BED7EC96-8C33-4995-A675-862CF5952F76}" dt="2024-05-07T14:18:45.428" v="711" actId="478"/>
          <ac:spMkLst>
            <pc:docMk/>
            <pc:sldMk cId="1190050232" sldId="2147472285"/>
            <ac:spMk id="3" creationId="{0F288C50-5E41-83E1-65DA-01021BCA6384}"/>
          </ac:spMkLst>
        </pc:spChg>
        <pc:spChg chg="add mod">
          <ac:chgData name="Kazymyrov, Oleksandr" userId="2f620865-d50f-4a43-9142-cf92e53d3346" providerId="ADAL" clId="{BED7EC96-8C33-4995-A675-862CF5952F76}" dt="2024-05-22T07:45:49.831" v="1278" actId="20577"/>
          <ac:spMkLst>
            <pc:docMk/>
            <pc:sldMk cId="1190050232" sldId="2147472285"/>
            <ac:spMk id="3" creationId="{6D594200-B039-F206-22EE-D040F45E067C}"/>
          </ac:spMkLst>
        </pc:spChg>
        <pc:spChg chg="mod">
          <ac:chgData name="Kazymyrov, Oleksandr" userId="2f620865-d50f-4a43-9142-cf92e53d3346" providerId="ADAL" clId="{BED7EC96-8C33-4995-A675-862CF5952F76}" dt="2024-05-22T07:44:26.784" v="1191" actId="20577"/>
          <ac:spMkLst>
            <pc:docMk/>
            <pc:sldMk cId="1190050232" sldId="2147472285"/>
            <ac:spMk id="4" creationId="{8762D71C-A923-7150-BAE5-140F16F59052}"/>
          </ac:spMkLst>
        </pc:spChg>
        <pc:spChg chg="add del mod">
          <ac:chgData name="Kazymyrov, Oleksandr" userId="2f620865-d50f-4a43-9142-cf92e53d3346" providerId="ADAL" clId="{BED7EC96-8C33-4995-A675-862CF5952F76}" dt="2024-05-07T14:18:48.057" v="713" actId="478"/>
          <ac:spMkLst>
            <pc:docMk/>
            <pc:sldMk cId="1190050232" sldId="2147472285"/>
            <ac:spMk id="7" creationId="{3C3F712A-0B86-08C1-D0FE-4526D86703A6}"/>
          </ac:spMkLst>
        </pc:spChg>
        <pc:spChg chg="del">
          <ac:chgData name="Kazymyrov, Oleksandr" userId="2f620865-d50f-4a43-9142-cf92e53d3346" providerId="ADAL" clId="{BED7EC96-8C33-4995-A675-862CF5952F76}" dt="2024-05-07T14:18:40.144" v="710" actId="478"/>
          <ac:spMkLst>
            <pc:docMk/>
            <pc:sldMk cId="1190050232" sldId="2147472285"/>
            <ac:spMk id="18" creationId="{93CF5D70-9DF4-85BB-7C2A-42888BE3757E}"/>
          </ac:spMkLst>
        </pc:spChg>
        <pc:spChg chg="mod">
          <ac:chgData name="Kazymyrov, Oleksandr" userId="2f620865-d50f-4a43-9142-cf92e53d3346" providerId="ADAL" clId="{BED7EC96-8C33-4995-A675-862CF5952F76}" dt="2024-05-23T08:30:33" v="1692" actId="6549"/>
          <ac:spMkLst>
            <pc:docMk/>
            <pc:sldMk cId="1190050232" sldId="2147472285"/>
            <ac:spMk id="19" creationId="{60A13328-3DCB-819E-1B3F-1F9651E82FE0}"/>
          </ac:spMkLst>
        </pc:spChg>
        <pc:picChg chg="del">
          <ac:chgData name="Kazymyrov, Oleksandr" userId="2f620865-d50f-4a43-9142-cf92e53d3346" providerId="ADAL" clId="{BED7EC96-8C33-4995-A675-862CF5952F76}" dt="2024-05-07T14:18:46.438" v="712" actId="478"/>
          <ac:picMkLst>
            <pc:docMk/>
            <pc:sldMk cId="1190050232" sldId="2147472285"/>
            <ac:picMk id="30" creationId="{6FFEFAFE-EC07-82DE-C078-038DA3F0409D}"/>
          </ac:picMkLst>
        </pc:picChg>
        <pc:picChg chg="mod">
          <ac:chgData name="Kazymyrov, Oleksandr" userId="2f620865-d50f-4a43-9142-cf92e53d3346" providerId="ADAL" clId="{BED7EC96-8C33-4995-A675-862CF5952F76}" dt="2024-05-22T07:44:18.968" v="1190" actId="1076"/>
          <ac:picMkLst>
            <pc:docMk/>
            <pc:sldMk cId="1190050232" sldId="2147472285"/>
            <ac:picMk id="38" creationId="{5F0B776B-6907-0D0C-6861-90FE8FBD1C42}"/>
          </ac:picMkLst>
        </pc:picChg>
      </pc:sldChg>
      <pc:sldChg chg="del">
        <pc:chgData name="Kazymyrov, Oleksandr" userId="2f620865-d50f-4a43-9142-cf92e53d3346" providerId="ADAL" clId="{BED7EC96-8C33-4995-A675-862CF5952F76}" dt="2024-05-23T08:02:22.017" v="1498" actId="47"/>
        <pc:sldMkLst>
          <pc:docMk/>
          <pc:sldMk cId="4214248599" sldId="2147472286"/>
        </pc:sldMkLst>
      </pc:sldChg>
      <pc:sldChg chg="addSp delSp modSp del mod ord modClrScheme chgLayout">
        <pc:chgData name="Kazymyrov, Oleksandr" userId="2f620865-d50f-4a43-9142-cf92e53d3346" providerId="ADAL" clId="{BED7EC96-8C33-4995-A675-862CF5952F76}" dt="2024-05-29T08:40:02.916" v="3965" actId="47"/>
        <pc:sldMkLst>
          <pc:docMk/>
          <pc:sldMk cId="3883641562" sldId="2147472287"/>
        </pc:sldMkLst>
        <pc:spChg chg="add del mod ord">
          <ac:chgData name="Kazymyrov, Oleksandr" userId="2f620865-d50f-4a43-9142-cf92e53d3346" providerId="ADAL" clId="{BED7EC96-8C33-4995-A675-862CF5952F76}" dt="2024-05-07T09:45:35.004" v="129" actId="700"/>
          <ac:spMkLst>
            <pc:docMk/>
            <pc:sldMk cId="3883641562" sldId="2147472287"/>
            <ac:spMk id="2" creationId="{4A0E7A2F-C501-0E43-E016-E94E86ACB02A}"/>
          </ac:spMkLst>
        </pc:spChg>
        <pc:spChg chg="add mod">
          <ac:chgData name="Kazymyrov, Oleksandr" userId="2f620865-d50f-4a43-9142-cf92e53d3346" providerId="ADAL" clId="{BED7EC96-8C33-4995-A675-862CF5952F76}" dt="2024-05-29T08:27:10.558" v="3924"/>
          <ac:spMkLst>
            <pc:docMk/>
            <pc:sldMk cId="3883641562" sldId="2147472287"/>
            <ac:spMk id="2" creationId="{FDE3F6BF-48AF-B1A9-800F-2B65F60FD7FD}"/>
          </ac:spMkLst>
        </pc:spChg>
        <pc:spChg chg="add del 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3" creationId="{122BE995-03F2-01C6-314B-0ED408FF8F92}"/>
          </ac:spMkLst>
        </pc:spChg>
        <pc:spChg chg="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4" creationId="{8762D71C-A923-7150-BAE5-140F16F59052}"/>
          </ac:spMkLst>
        </pc:spChg>
        <pc:spChg chg="add del mod">
          <ac:chgData name="Kazymyrov, Oleksandr" userId="2f620865-d50f-4a43-9142-cf92e53d3346" providerId="ADAL" clId="{BED7EC96-8C33-4995-A675-862CF5952F76}" dt="2024-05-23T08:13:01.668" v="1505" actId="478"/>
          <ac:spMkLst>
            <pc:docMk/>
            <pc:sldMk cId="3883641562" sldId="2147472287"/>
            <ac:spMk id="5" creationId="{D3DF10AE-07B2-3C15-FE5B-B56661FB0289}"/>
          </ac:spMkLst>
        </pc:spChg>
        <pc:spChg chg="add mod">
          <ac:chgData name="Kazymyrov, Oleksandr" userId="2f620865-d50f-4a43-9142-cf92e53d3346" providerId="ADAL" clId="{BED7EC96-8C33-4995-A675-862CF5952F76}" dt="2024-05-29T08:27:20.347" v="3927"/>
          <ac:spMkLst>
            <pc:docMk/>
            <pc:sldMk cId="3883641562" sldId="2147472287"/>
            <ac:spMk id="5" creationId="{D6B1C0AE-0963-81F8-1025-AD68DE675CC0}"/>
          </ac:spMkLst>
        </pc:spChg>
        <pc:spChg chg="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6" creationId="{4BB2CA91-39CB-FEBF-93C3-B6B6C9E6D3BC}"/>
          </ac:spMkLst>
        </pc:spChg>
        <pc:spChg chg="add del 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8" creationId="{B45A5BDF-4959-6978-29A2-B0F27F61D448}"/>
          </ac:spMkLst>
        </pc:spChg>
        <pc:spChg chg="add del mod">
          <ac:chgData name="Kazymyrov, Oleksandr" userId="2f620865-d50f-4a43-9142-cf92e53d3346" providerId="ADAL" clId="{BED7EC96-8C33-4995-A675-862CF5952F76}" dt="2024-05-23T08:13:03.579" v="1506" actId="478"/>
          <ac:spMkLst>
            <pc:docMk/>
            <pc:sldMk cId="3883641562" sldId="2147472287"/>
            <ac:spMk id="9" creationId="{48388415-8F3B-0973-9D44-984ADCF05DA3}"/>
          </ac:spMkLst>
        </pc:spChg>
        <pc:spChg chg="add mod">
          <ac:chgData name="Kazymyrov, Oleksandr" userId="2f620865-d50f-4a43-9142-cf92e53d3346" providerId="ADAL" clId="{BED7EC96-8C33-4995-A675-862CF5952F76}" dt="2024-05-23T08:31:33.375" v="1694"/>
          <ac:spMkLst>
            <pc:docMk/>
            <pc:sldMk cId="3883641562" sldId="2147472287"/>
            <ac:spMk id="10" creationId="{CAB8F85C-D92B-826F-77F5-20AB58EAFE83}"/>
          </ac:spMkLst>
        </pc:spChg>
        <pc:spChg chg="add mod">
          <ac:chgData name="Kazymyrov, Oleksandr" userId="2f620865-d50f-4a43-9142-cf92e53d3346" providerId="ADAL" clId="{BED7EC96-8C33-4995-A675-862CF5952F76}" dt="2024-05-23T08:35:50.608" v="1706" actId="20577"/>
          <ac:spMkLst>
            <pc:docMk/>
            <pc:sldMk cId="3883641562" sldId="2147472287"/>
            <ac:spMk id="11" creationId="{89633A38-9D25-11EA-0598-E3DB9A3B53B5}"/>
          </ac:spMkLst>
        </pc:spChg>
        <pc:spChg chg="mod ord">
          <ac:chgData name="Kazymyrov, Oleksandr" userId="2f620865-d50f-4a43-9142-cf92e53d3346" providerId="ADAL" clId="{BED7EC96-8C33-4995-A675-862CF5952F76}" dt="2024-05-23T08:22:48.371" v="1565" actId="700"/>
          <ac:spMkLst>
            <pc:docMk/>
            <pc:sldMk cId="3883641562" sldId="2147472287"/>
            <ac:spMk id="18" creationId="{93CF5D70-9DF4-85BB-7C2A-42888BE3757E}"/>
          </ac:spMkLst>
        </pc:spChg>
        <pc:spChg chg="del mod ord">
          <ac:chgData name="Kazymyrov, Oleksandr" userId="2f620865-d50f-4a43-9142-cf92e53d3346" providerId="ADAL" clId="{BED7EC96-8C33-4995-A675-862CF5952F76}" dt="2024-05-07T13:36:57.321" v="618" actId="478"/>
          <ac:spMkLst>
            <pc:docMk/>
            <pc:sldMk cId="3883641562" sldId="2147472287"/>
            <ac:spMk id="19" creationId="{60A13328-3DCB-819E-1B3F-1F9651E82FE0}"/>
          </ac:spMkLst>
        </pc:spChg>
        <pc:picChg chg="add mod">
          <ac:chgData name="Kazymyrov, Oleksandr" userId="2f620865-d50f-4a43-9142-cf92e53d3346" providerId="ADAL" clId="{BED7EC96-8C33-4995-A675-862CF5952F76}" dt="2024-05-23T08:22:33.993" v="1563"/>
          <ac:picMkLst>
            <pc:docMk/>
            <pc:sldMk cId="3883641562" sldId="2147472287"/>
            <ac:picMk id="2" creationId="{22A7B16F-884D-C8D3-B54F-1683A5058209}"/>
          </ac:picMkLst>
        </pc:picChg>
        <pc:picChg chg="add mod">
          <ac:chgData name="Kazymyrov, Oleksandr" userId="2f620865-d50f-4a43-9142-cf92e53d3346" providerId="ADAL" clId="{BED7EC96-8C33-4995-A675-862CF5952F76}" dt="2024-05-29T08:27:10.558" v="3924"/>
          <ac:picMkLst>
            <pc:docMk/>
            <pc:sldMk cId="3883641562" sldId="2147472287"/>
            <ac:picMk id="3" creationId="{E4613C67-5DD5-3126-6ECB-E1BCFD3C4C09}"/>
          </ac:picMkLst>
        </pc:picChg>
        <pc:picChg chg="mod ord">
          <ac:chgData name="Kazymyrov, Oleksandr" userId="2f620865-d50f-4a43-9142-cf92e53d3346" providerId="ADAL" clId="{BED7EC96-8C33-4995-A675-862CF5952F76}" dt="2024-05-23T08:22:48.371" v="1565" actId="700"/>
          <ac:picMkLst>
            <pc:docMk/>
            <pc:sldMk cId="3883641562" sldId="2147472287"/>
            <ac:picMk id="7" creationId="{0EB8792A-9F2E-23E4-52E8-0662370FC892}"/>
          </ac:picMkLst>
        </pc:picChg>
        <pc:picChg chg="add mod">
          <ac:chgData name="Kazymyrov, Oleksandr" userId="2f620865-d50f-4a43-9142-cf92e53d3346" providerId="ADAL" clId="{BED7EC96-8C33-4995-A675-862CF5952F76}" dt="2024-05-29T08:27:20.347" v="3927"/>
          <ac:picMkLst>
            <pc:docMk/>
            <pc:sldMk cId="3883641562" sldId="2147472287"/>
            <ac:picMk id="8" creationId="{B108A58F-3713-E26C-5C56-EE70546268C8}"/>
          </ac:picMkLst>
        </pc:picChg>
        <pc:picChg chg="del mod ord">
          <ac:chgData name="Kazymyrov, Oleksandr" userId="2f620865-d50f-4a43-9142-cf92e53d3346" providerId="ADAL" clId="{BED7EC96-8C33-4995-A675-862CF5952F76}" dt="2024-05-07T13:36:59.688" v="619" actId="478"/>
          <ac:picMkLst>
            <pc:docMk/>
            <pc:sldMk cId="3883641562" sldId="2147472287"/>
            <ac:picMk id="11" creationId="{75D54DE1-04F1-F3DD-CB76-1B2D007F2A22}"/>
          </ac:picMkLst>
        </pc:picChg>
        <pc:picChg chg="add mod">
          <ac:chgData name="Kazymyrov, Oleksandr" userId="2f620865-d50f-4a43-9142-cf92e53d3346" providerId="ADAL" clId="{BED7EC96-8C33-4995-A675-862CF5952F76}" dt="2024-05-23T08:31:46.887" v="1696" actId="1076"/>
          <ac:picMkLst>
            <pc:docMk/>
            <pc:sldMk cId="3883641562" sldId="2147472287"/>
            <ac:picMk id="12" creationId="{81C23508-4727-4309-A29F-D1DFD86D7DDB}"/>
          </ac:picMkLst>
        </pc:picChg>
      </pc:sldChg>
      <pc:sldChg chg="del">
        <pc:chgData name="Kazymyrov, Oleksandr" userId="2f620865-d50f-4a43-9142-cf92e53d3346" providerId="ADAL" clId="{BED7EC96-8C33-4995-A675-862CF5952F76}" dt="2024-05-07T09:35:05.866" v="13" actId="47"/>
        <pc:sldMkLst>
          <pc:docMk/>
          <pc:sldMk cId="2217895668" sldId="2147472288"/>
        </pc:sldMkLst>
      </pc:sldChg>
      <pc:sldChg chg="del">
        <pc:chgData name="Kazymyrov, Oleksandr" userId="2f620865-d50f-4a43-9142-cf92e53d3346" providerId="ADAL" clId="{BED7EC96-8C33-4995-A675-862CF5952F76}" dt="2024-05-07T09:28:07.963" v="2" actId="47"/>
        <pc:sldMkLst>
          <pc:docMk/>
          <pc:sldMk cId="1181290058" sldId="2147472289"/>
        </pc:sldMkLst>
      </pc:sldChg>
      <pc:sldChg chg="del">
        <pc:chgData name="Kazymyrov, Oleksandr" userId="2f620865-d50f-4a43-9142-cf92e53d3346" providerId="ADAL" clId="{BED7EC96-8C33-4995-A675-862CF5952F76}" dt="2024-05-07T09:28:07.963" v="2" actId="47"/>
        <pc:sldMkLst>
          <pc:docMk/>
          <pc:sldMk cId="3979550596" sldId="2147472290"/>
        </pc:sldMkLst>
      </pc:sldChg>
      <pc:sldChg chg="add del">
        <pc:chgData name="Kazymyrov, Oleksandr" userId="2f620865-d50f-4a43-9142-cf92e53d3346" providerId="ADAL" clId="{BED7EC96-8C33-4995-A675-862CF5952F76}" dt="2024-05-07T09:34:19.030" v="9" actId="47"/>
        <pc:sldMkLst>
          <pc:docMk/>
          <pc:sldMk cId="851724445" sldId="2147472291"/>
        </pc:sldMkLst>
      </pc:sldChg>
      <pc:sldChg chg="addSp delSp modSp mod ord modClrScheme chgLayout">
        <pc:chgData name="Kazymyrov, Oleksandr" userId="2f620865-d50f-4a43-9142-cf92e53d3346" providerId="ADAL" clId="{BED7EC96-8C33-4995-A675-862CF5952F76}" dt="2024-05-25T06:51:17.995" v="2593" actId="20577"/>
        <pc:sldMkLst>
          <pc:docMk/>
          <pc:sldMk cId="4068537247" sldId="2147472292"/>
        </pc:sldMkLst>
        <pc:spChg chg="add del mod ord">
          <ac:chgData name="Kazymyrov, Oleksandr" userId="2f620865-d50f-4a43-9142-cf92e53d3346" providerId="ADAL" clId="{BED7EC96-8C33-4995-A675-862CF5952F76}" dt="2024-05-23T11:16:38.525" v="2132" actId="700"/>
          <ac:spMkLst>
            <pc:docMk/>
            <pc:sldMk cId="4068537247" sldId="2147472292"/>
            <ac:spMk id="3" creationId="{95CFC972-DA79-1702-4BF9-EAF588D1843F}"/>
          </ac:spMkLst>
        </pc:spChg>
        <pc:spChg chg="mod ord">
          <ac:chgData name="Kazymyrov, Oleksandr" userId="2f620865-d50f-4a43-9142-cf92e53d3346" providerId="ADAL" clId="{BED7EC96-8C33-4995-A675-862CF5952F76}" dt="2024-05-23T11:16:38.525" v="2132" actId="700"/>
          <ac:spMkLst>
            <pc:docMk/>
            <pc:sldMk cId="4068537247" sldId="2147472292"/>
            <ac:spMk id="5" creationId="{CD5E71F0-C3FB-5ABC-3EDE-E85F5A04F37E}"/>
          </ac:spMkLst>
        </pc:spChg>
        <pc:spChg chg="mod ord">
          <ac:chgData name="Kazymyrov, Oleksandr" userId="2f620865-d50f-4a43-9142-cf92e53d3346" providerId="ADAL" clId="{BED7EC96-8C33-4995-A675-862CF5952F76}" dt="2024-05-25T06:51:17.995" v="2593" actId="20577"/>
          <ac:spMkLst>
            <pc:docMk/>
            <pc:sldMk cId="4068537247" sldId="2147472292"/>
            <ac:spMk id="9" creationId="{BA51046F-CD75-8118-93AF-28017673729F}"/>
          </ac:spMkLst>
        </pc:spChg>
        <pc:picChg chg="add mod">
          <ac:chgData name="Kazymyrov, Oleksandr" userId="2f620865-d50f-4a43-9142-cf92e53d3346" providerId="ADAL" clId="{BED7EC96-8C33-4995-A675-862CF5952F76}" dt="2024-05-07T11:45:55.523" v="330"/>
          <ac:picMkLst>
            <pc:docMk/>
            <pc:sldMk cId="4068537247" sldId="2147472292"/>
            <ac:picMk id="3" creationId="{C43D7952-4317-5953-79D2-8EA76AD5DA26}"/>
          </ac:picMkLst>
        </pc:picChg>
        <pc:picChg chg="mod ord">
          <ac:chgData name="Kazymyrov, Oleksandr" userId="2f620865-d50f-4a43-9142-cf92e53d3346" providerId="ADAL" clId="{BED7EC96-8C33-4995-A675-862CF5952F76}" dt="2024-05-23T11:16:38.525" v="2132" actId="700"/>
          <ac:picMkLst>
            <pc:docMk/>
            <pc:sldMk cId="4068537247" sldId="2147472292"/>
            <ac:picMk id="12" creationId="{83DF86B0-5C14-B0C4-AA17-3A4BB7FCB86F}"/>
          </ac:picMkLst>
        </pc:picChg>
        <pc:picChg chg="mod ord">
          <ac:chgData name="Kazymyrov, Oleksandr" userId="2f620865-d50f-4a43-9142-cf92e53d3346" providerId="ADAL" clId="{BED7EC96-8C33-4995-A675-862CF5952F76}" dt="2024-05-23T11:16:38.525" v="2132" actId="700"/>
          <ac:picMkLst>
            <pc:docMk/>
            <pc:sldMk cId="4068537247" sldId="2147472292"/>
            <ac:picMk id="14" creationId="{BEE18FBF-6B6F-BE4D-45C4-4DD5EC8F7A80}"/>
          </ac:picMkLst>
        </pc:picChg>
        <pc:picChg chg="del">
          <ac:chgData name="Kazymyrov, Oleksandr" userId="2f620865-d50f-4a43-9142-cf92e53d3346" providerId="ADAL" clId="{BED7EC96-8C33-4995-A675-862CF5952F76}" dt="2024-05-23T11:16:34.166" v="2131" actId="478"/>
          <ac:picMkLst>
            <pc:docMk/>
            <pc:sldMk cId="4068537247" sldId="2147472292"/>
            <ac:picMk id="16" creationId="{BA7F5858-E82F-50E7-7AFD-88D3246E1A0C}"/>
          </ac:picMkLst>
        </pc:picChg>
      </pc:sldChg>
      <pc:sldChg chg="del">
        <pc:chgData name="Kazymyrov, Oleksandr" userId="2f620865-d50f-4a43-9142-cf92e53d3346" providerId="ADAL" clId="{BED7EC96-8C33-4995-A675-862CF5952F76}" dt="2024-05-07T09:35:01.838" v="10" actId="47"/>
        <pc:sldMkLst>
          <pc:docMk/>
          <pc:sldMk cId="2857817473" sldId="2147472293"/>
        </pc:sldMkLst>
      </pc:sldChg>
      <pc:sldChg chg="del">
        <pc:chgData name="Kazymyrov, Oleksandr" userId="2f620865-d50f-4a43-9142-cf92e53d3346" providerId="ADAL" clId="{BED7EC96-8C33-4995-A675-862CF5952F76}" dt="2024-05-07T09:35:03.613" v="12" actId="47"/>
        <pc:sldMkLst>
          <pc:docMk/>
          <pc:sldMk cId="3122399937" sldId="2147472295"/>
        </pc:sldMkLst>
      </pc:sldChg>
      <pc:sldChg chg="del">
        <pc:chgData name="Kazymyrov, Oleksandr" userId="2f620865-d50f-4a43-9142-cf92e53d3346" providerId="ADAL" clId="{BED7EC96-8C33-4995-A675-862CF5952F76}" dt="2024-05-07T09:28:19.305" v="3" actId="47"/>
        <pc:sldMkLst>
          <pc:docMk/>
          <pc:sldMk cId="3812890501" sldId="2147472296"/>
        </pc:sldMkLst>
      </pc:sldChg>
      <pc:sldChg chg="del">
        <pc:chgData name="Kazymyrov, Oleksandr" userId="2f620865-d50f-4a43-9142-cf92e53d3346" providerId="ADAL" clId="{BED7EC96-8C33-4995-A675-862CF5952F76}" dt="2024-05-07T09:35:02.420" v="11" actId="47"/>
        <pc:sldMkLst>
          <pc:docMk/>
          <pc:sldMk cId="1888481361" sldId="2147472297"/>
        </pc:sldMkLst>
      </pc:sldChg>
      <pc:sldChg chg="del ord">
        <pc:chgData name="Kazymyrov, Oleksandr" userId="2f620865-d50f-4a43-9142-cf92e53d3346" providerId="ADAL" clId="{BED7EC96-8C33-4995-A675-862CF5952F76}" dt="2024-05-07T15:49:24.679" v="853" actId="47"/>
        <pc:sldMkLst>
          <pc:docMk/>
          <pc:sldMk cId="3463281713" sldId="2147472298"/>
        </pc:sldMkLst>
      </pc:sldChg>
      <pc:sldChg chg="del">
        <pc:chgData name="Kazymyrov, Oleksandr" userId="2f620865-d50f-4a43-9142-cf92e53d3346" providerId="ADAL" clId="{BED7EC96-8C33-4995-A675-862CF5952F76}" dt="2024-05-07T09:35:11.239" v="15" actId="47"/>
        <pc:sldMkLst>
          <pc:docMk/>
          <pc:sldMk cId="3011657541" sldId="2147472299"/>
        </pc:sldMkLst>
      </pc:sldChg>
      <pc:sldChg chg="new del">
        <pc:chgData name="Kazymyrov, Oleksandr" userId="2f620865-d50f-4a43-9142-cf92e53d3346" providerId="ADAL" clId="{BED7EC96-8C33-4995-A675-862CF5952F76}" dt="2024-05-07T09:42:44.523" v="123" actId="2696"/>
        <pc:sldMkLst>
          <pc:docMk/>
          <pc:sldMk cId="4267659245" sldId="2147472299"/>
        </pc:sldMkLst>
      </pc:sldChg>
      <pc:sldChg chg="del">
        <pc:chgData name="Kazymyrov, Oleksandr" userId="2f620865-d50f-4a43-9142-cf92e53d3346" providerId="ADAL" clId="{BED7EC96-8C33-4995-A675-862CF5952F76}" dt="2024-05-07T09:06:04.417" v="0" actId="47"/>
        <pc:sldMkLst>
          <pc:docMk/>
          <pc:sldMk cId="1447220466" sldId="2147472300"/>
        </pc:sldMkLst>
      </pc:sldChg>
      <pc:sldChg chg="addSp delSp modSp new mod modClrScheme chgLayout">
        <pc:chgData name="Kazymyrov, Oleksandr" userId="2f620865-d50f-4a43-9142-cf92e53d3346" providerId="ADAL" clId="{BED7EC96-8C33-4995-A675-862CF5952F76}" dt="2024-05-29T08:05:35.163" v="3738" actId="20577"/>
        <pc:sldMkLst>
          <pc:docMk/>
          <pc:sldMk cId="3941516058" sldId="2147472300"/>
        </pc:sldMkLst>
        <pc:spChg chg="mod ord">
          <ac:chgData name="Kazymyrov, Oleksandr" userId="2f620865-d50f-4a43-9142-cf92e53d3346" providerId="ADAL" clId="{BED7EC96-8C33-4995-A675-862CF5952F76}" dt="2024-05-29T08:05:35.163" v="3738" actId="20577"/>
          <ac:spMkLst>
            <pc:docMk/>
            <pc:sldMk cId="3941516058" sldId="2147472300"/>
            <ac:spMk id="2" creationId="{C9B4DC6F-9445-A423-13C8-E8F015A97031}"/>
          </ac:spMkLst>
        </pc:spChg>
        <pc:spChg chg="del">
          <ac:chgData name="Kazymyrov, Oleksandr" userId="2f620865-d50f-4a43-9142-cf92e53d3346" providerId="ADAL" clId="{BED7EC96-8C33-4995-A675-862CF5952F76}" dt="2024-05-23T07:17:35.846" v="1317" actId="700"/>
          <ac:spMkLst>
            <pc:docMk/>
            <pc:sldMk cId="3941516058" sldId="2147472300"/>
            <ac:spMk id="3" creationId="{723DADA9-2B96-9B04-CB2D-BBFF750C63D1}"/>
          </ac:spMkLst>
        </pc:spChg>
        <pc:spChg chg="mod ord">
          <ac:chgData name="Kazymyrov, Oleksandr" userId="2f620865-d50f-4a43-9142-cf92e53d3346" providerId="ADAL" clId="{BED7EC96-8C33-4995-A675-862CF5952F76}" dt="2024-05-23T07:17:35.846" v="1317" actId="700"/>
          <ac:spMkLst>
            <pc:docMk/>
            <pc:sldMk cId="3941516058" sldId="2147472300"/>
            <ac:spMk id="4" creationId="{3172855A-64DE-7F1F-4272-128987A569AE}"/>
          </ac:spMkLst>
        </pc:spChg>
        <pc:spChg chg="mod ord">
          <ac:chgData name="Kazymyrov, Oleksandr" userId="2f620865-d50f-4a43-9142-cf92e53d3346" providerId="ADAL" clId="{BED7EC96-8C33-4995-A675-862CF5952F76}" dt="2024-05-23T07:17:35.846" v="1317" actId="700"/>
          <ac:spMkLst>
            <pc:docMk/>
            <pc:sldMk cId="3941516058" sldId="2147472300"/>
            <ac:spMk id="5" creationId="{1AC7BE44-0EB8-44DC-B451-0F317E57A351}"/>
          </ac:spMkLst>
        </pc:spChg>
        <pc:spChg chg="add">
          <ac:chgData name="Kazymyrov, Oleksandr" userId="2f620865-d50f-4a43-9142-cf92e53d3346" providerId="ADAL" clId="{BED7EC96-8C33-4995-A675-862CF5952F76}" dt="2024-05-07T09:42:03.003" v="100"/>
          <ac:spMkLst>
            <pc:docMk/>
            <pc:sldMk cId="3941516058" sldId="2147472300"/>
            <ac:spMk id="6" creationId="{606F8ACC-B938-288A-2B72-9C656E46C6A7}"/>
          </ac:spMkLst>
        </pc:spChg>
        <pc:spChg chg="add">
          <ac:chgData name="Kazymyrov, Oleksandr" userId="2f620865-d50f-4a43-9142-cf92e53d3346" providerId="ADAL" clId="{BED7EC96-8C33-4995-A675-862CF5952F76}" dt="2024-05-07T09:42:03.003" v="100"/>
          <ac:spMkLst>
            <pc:docMk/>
            <pc:sldMk cId="3941516058" sldId="2147472300"/>
            <ac:spMk id="7" creationId="{31B5DA73-C726-C65E-67D5-4F69FA1219EC}"/>
          </ac:spMkLst>
        </pc:spChg>
        <pc:spChg chg="add">
          <ac:chgData name="Kazymyrov, Oleksandr" userId="2f620865-d50f-4a43-9142-cf92e53d3346" providerId="ADAL" clId="{BED7EC96-8C33-4995-A675-862CF5952F76}" dt="2024-05-07T09:42:06.804" v="101"/>
          <ac:spMkLst>
            <pc:docMk/>
            <pc:sldMk cId="3941516058" sldId="2147472300"/>
            <ac:spMk id="8" creationId="{2EAEE33E-104F-FEB0-FE71-2C252B5C76D2}"/>
          </ac:spMkLst>
        </pc:spChg>
        <pc:spChg chg="add">
          <ac:chgData name="Kazymyrov, Oleksandr" userId="2f620865-d50f-4a43-9142-cf92e53d3346" providerId="ADAL" clId="{BED7EC96-8C33-4995-A675-862CF5952F76}" dt="2024-05-07T09:42:06.804" v="101"/>
          <ac:spMkLst>
            <pc:docMk/>
            <pc:sldMk cId="3941516058" sldId="2147472300"/>
            <ac:spMk id="9" creationId="{D306FB36-160A-CF11-6C7C-733A734391CA}"/>
          </ac:spMkLst>
        </pc:spChg>
      </pc:sldChg>
      <pc:sldChg chg="addSp delSp modSp new mod modClrScheme chgLayout">
        <pc:chgData name="Kazymyrov, Oleksandr" userId="2f620865-d50f-4a43-9142-cf92e53d3346" providerId="ADAL" clId="{BED7EC96-8C33-4995-A675-862CF5952F76}" dt="2024-05-23T09:39:34.591" v="1900"/>
        <pc:sldMkLst>
          <pc:docMk/>
          <pc:sldMk cId="930136206" sldId="2147472301"/>
        </pc:sldMkLst>
        <pc:spChg chg="del mod ord">
          <ac:chgData name="Kazymyrov, Oleksandr" userId="2f620865-d50f-4a43-9142-cf92e53d3346" providerId="ADAL" clId="{BED7EC96-8C33-4995-A675-862CF5952F76}" dt="2024-05-07T09:45:54.339" v="144" actId="700"/>
          <ac:spMkLst>
            <pc:docMk/>
            <pc:sldMk cId="930136206" sldId="2147472301"/>
            <ac:spMk id="2" creationId="{E40CE21B-26AD-C86E-3D9A-ECC22A1F5260}"/>
          </ac:spMkLst>
        </pc:spChg>
        <pc:spChg chg="del mod ord">
          <ac:chgData name="Kazymyrov, Oleksandr" userId="2f620865-d50f-4a43-9142-cf92e53d3346" providerId="ADAL" clId="{BED7EC96-8C33-4995-A675-862CF5952F76}" dt="2024-05-07T09:45:54.339" v="144" actId="700"/>
          <ac:spMkLst>
            <pc:docMk/>
            <pc:sldMk cId="930136206" sldId="2147472301"/>
            <ac:spMk id="3" creationId="{84542984-894A-6F55-E250-374C2F75DFCA}"/>
          </ac:spMkLst>
        </pc:spChg>
        <pc:spChg chg="del mod ord">
          <ac:chgData name="Kazymyrov, Oleksandr" userId="2f620865-d50f-4a43-9142-cf92e53d3346" providerId="ADAL" clId="{BED7EC96-8C33-4995-A675-862CF5952F76}" dt="2024-05-07T09:45:54.339" v="144" actId="700"/>
          <ac:spMkLst>
            <pc:docMk/>
            <pc:sldMk cId="930136206" sldId="2147472301"/>
            <ac:spMk id="4" creationId="{9EEE83CB-F880-FBBA-1F64-1C8D60925E5D}"/>
          </ac:spMkLst>
        </pc:spChg>
        <pc:spChg chg="mod ord replST">
          <ac:chgData name="Kazymyrov, Oleksandr" userId="2f620865-d50f-4a43-9142-cf92e53d3346" providerId="ADAL" clId="{BED7EC96-8C33-4995-A675-862CF5952F76}" dt="2024-05-23T09:33:58.137" v="1893"/>
          <ac:spMkLst>
            <pc:docMk/>
            <pc:sldMk cId="930136206" sldId="2147472301"/>
            <ac:spMk id="5" creationId="{8BF408B7-0AF4-C259-E189-BDCE2D937C48}"/>
          </ac:spMkLst>
        </pc:spChg>
        <pc:spChg chg="mod ord replST">
          <ac:chgData name="Kazymyrov, Oleksandr" userId="2f620865-d50f-4a43-9142-cf92e53d3346" providerId="ADAL" clId="{BED7EC96-8C33-4995-A675-862CF5952F76}" dt="2024-05-23T09:33:58.137" v="1894"/>
          <ac:spMkLst>
            <pc:docMk/>
            <pc:sldMk cId="930136206" sldId="2147472301"/>
            <ac:spMk id="6" creationId="{F99BF184-EC1F-8F67-0319-2F980CE110DD}"/>
          </ac:spMkLst>
        </pc:spChg>
        <pc:spChg chg="add del mod ord replST">
          <ac:chgData name="Kazymyrov, Oleksandr" userId="2f620865-d50f-4a43-9142-cf92e53d3346" providerId="ADAL" clId="{BED7EC96-8C33-4995-A675-862CF5952F76}" dt="2024-05-23T09:33:58.137" v="1891"/>
          <ac:spMkLst>
            <pc:docMk/>
            <pc:sldMk cId="930136206" sldId="2147472301"/>
            <ac:spMk id="7" creationId="{A74E558A-B8F8-B3BA-A264-D611AA32787A}"/>
          </ac:spMkLst>
        </pc:spChg>
        <pc:spChg chg="add mod ord replST">
          <ac:chgData name="Kazymyrov, Oleksandr" userId="2f620865-d50f-4a43-9142-cf92e53d3346" providerId="ADAL" clId="{BED7EC96-8C33-4995-A675-862CF5952F76}" dt="2024-05-23T09:33:58.136" v="1887"/>
          <ac:spMkLst>
            <pc:docMk/>
            <pc:sldMk cId="930136206" sldId="2147472301"/>
            <ac:spMk id="8" creationId="{FF6B8688-7934-FDFC-2428-39A04F592D81}"/>
          </ac:spMkLst>
        </pc:spChg>
        <pc:spChg chg="add mod ord replST">
          <ac:chgData name="Kazymyrov, Oleksandr" userId="2f620865-d50f-4a43-9142-cf92e53d3346" providerId="ADAL" clId="{BED7EC96-8C33-4995-A675-862CF5952F76}" dt="2024-05-23T09:33:58.136" v="1889"/>
          <ac:spMkLst>
            <pc:docMk/>
            <pc:sldMk cId="930136206" sldId="2147472301"/>
            <ac:spMk id="9" creationId="{ADA9F716-C82A-383B-FDB8-79AADCD4C9B4}"/>
          </ac:spMkLst>
        </pc:spChg>
        <pc:spChg chg="add del mod ord">
          <ac:chgData name="Kazymyrov, Oleksandr" userId="2f620865-d50f-4a43-9142-cf92e53d3346" providerId="ADAL" clId="{BED7EC96-8C33-4995-A675-862CF5952F76}" dt="2024-05-23T09:33:40.675" v="1884"/>
          <ac:spMkLst>
            <pc:docMk/>
            <pc:sldMk cId="930136206" sldId="2147472301"/>
            <ac:spMk id="10" creationId="{708489AD-2329-1077-13F7-EF78B5BC33C0}"/>
          </ac:spMkLst>
        </pc:spChg>
        <pc:spChg chg="add del mod ord">
          <ac:chgData name="Kazymyrov, Oleksandr" userId="2f620865-d50f-4a43-9142-cf92e53d3346" providerId="ADAL" clId="{BED7EC96-8C33-4995-A675-862CF5952F76}" dt="2024-05-23T09:33:40.675" v="1884"/>
          <ac:spMkLst>
            <pc:docMk/>
            <pc:sldMk cId="930136206" sldId="2147472301"/>
            <ac:spMk id="11" creationId="{4CD0A3F7-B4F9-4380-EB08-2F4E19AB14D8}"/>
          </ac:spMkLst>
        </pc:spChg>
        <pc:spChg chg="add del mod ord">
          <ac:chgData name="Kazymyrov, Oleksandr" userId="2f620865-d50f-4a43-9142-cf92e53d3346" providerId="ADAL" clId="{BED7EC96-8C33-4995-A675-862CF5952F76}" dt="2024-05-23T09:33:40.675" v="1884"/>
          <ac:spMkLst>
            <pc:docMk/>
            <pc:sldMk cId="930136206" sldId="2147472301"/>
            <ac:spMk id="12" creationId="{BE007E8F-D329-4A4D-613D-C2DF63C11264}"/>
          </ac:spMkLst>
        </pc:spChg>
        <pc:spChg chg="add mod ord replST">
          <ac:chgData name="Kazymyrov, Oleksandr" userId="2f620865-d50f-4a43-9142-cf92e53d3346" providerId="ADAL" clId="{BED7EC96-8C33-4995-A675-862CF5952F76}" dt="2024-05-23T09:33:58.135" v="1885"/>
          <ac:spMkLst>
            <pc:docMk/>
            <pc:sldMk cId="930136206" sldId="2147472301"/>
            <ac:spMk id="13" creationId="{D2C2B473-603B-88C8-DA3E-03B2F1E6D020}"/>
          </ac:spMkLst>
        </pc:spChg>
        <pc:spChg chg="add del mod ord replST">
          <ac:chgData name="Kazymyrov, Oleksandr" userId="2f620865-d50f-4a43-9142-cf92e53d3346" providerId="ADAL" clId="{BED7EC96-8C33-4995-A675-862CF5952F76}" dt="2024-05-23T09:39:34.591" v="1899"/>
          <ac:spMkLst>
            <pc:docMk/>
            <pc:sldMk cId="930136206" sldId="2147472301"/>
            <ac:spMk id="14" creationId="{23F80745-E87F-3CDA-F4A1-B10442197CED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3" creationId="{45405B85-D4D3-FFD0-A109-EBAEBE379E66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5" creationId="{4B922AF7-A197-ED99-5DC0-C6FC19A3C49E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7" creationId="{D52393A8-4A39-3CA0-651B-C57DC70C8A6A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29" creationId="{C2676894-150A-BCCE-AC55-A88626673879}"/>
          </ac:spMkLst>
        </pc:spChg>
        <pc:spChg chg="add del mod">
          <ac:chgData name="Kazymyrov, Oleksandr" userId="2f620865-d50f-4a43-9142-cf92e53d3346" providerId="ADAL" clId="{BED7EC96-8C33-4995-A675-862CF5952F76}" dt="2024-05-23T09:32:10.270" v="1876"/>
          <ac:spMkLst>
            <pc:docMk/>
            <pc:sldMk cId="930136206" sldId="2147472301"/>
            <ac:spMk id="31" creationId="{5A9CE45A-D8FF-2F63-858B-46FBF6D6CC9B}"/>
          </ac:spMkLst>
        </pc:spChg>
        <pc:spChg chg="add del mod">
          <ac:chgData name="Kazymyrov, Oleksandr" userId="2f620865-d50f-4a43-9142-cf92e53d3346" providerId="ADAL" clId="{BED7EC96-8C33-4995-A675-862CF5952F76}" dt="2024-05-23T09:33:58.147" v="1897"/>
          <ac:spMkLst>
            <pc:docMk/>
            <pc:sldMk cId="930136206" sldId="2147472301"/>
            <ac:spMk id="39" creationId="{F324435D-B969-89FA-276D-DC6C41065304}"/>
          </ac:spMkLst>
        </pc:sp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3" creationId="{38B9D5BF-44F8-9DB3-9F76-EB1F718420D4}"/>
          </ac:picMkLst>
        </pc:pic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15" creationId="{59E21233-66EC-F28D-6354-DBD3A4D66BA2}"/>
          </ac:picMkLst>
        </pc:pic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17" creationId="{B40903F2-DB85-E267-5838-6F953BC5A92D}"/>
          </ac:picMkLst>
        </pc:picChg>
        <pc:picChg chg="add del mo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19" creationId="{3E59B52F-E156-A824-6E85-5E6307398B71}"/>
          </ac:picMkLst>
        </pc:picChg>
        <pc:picChg chg="add mod ord replST delST">
          <ac:chgData name="Kazymyrov, Oleksandr" userId="2f620865-d50f-4a43-9142-cf92e53d3346" providerId="ADAL" clId="{BED7EC96-8C33-4995-A675-862CF5952F76}" dt="2024-05-23T09:32:10.270" v="1876"/>
          <ac:picMkLst>
            <pc:docMk/>
            <pc:sldMk cId="930136206" sldId="2147472301"/>
            <ac:picMk id="21" creationId="{787F4749-F10F-5667-B49E-459D78583BAB}"/>
          </ac:picMkLst>
        </pc:picChg>
        <pc:picChg chg="add mod replST">
          <ac:chgData name="Kazymyrov, Oleksandr" userId="2f620865-d50f-4a43-9142-cf92e53d3346" providerId="ADAL" clId="{BED7EC96-8C33-4995-A675-862CF5952F76}" dt="2024-05-23T09:33:58.137" v="1892"/>
          <ac:picMkLst>
            <pc:docMk/>
            <pc:sldMk cId="930136206" sldId="2147472301"/>
            <ac:picMk id="33" creationId="{1B87E9A2-DCD6-5D13-5E27-91C1AA897641}"/>
          </ac:picMkLst>
        </pc:picChg>
        <pc:picChg chg="add mod replST">
          <ac:chgData name="Kazymyrov, Oleksandr" userId="2f620865-d50f-4a43-9142-cf92e53d3346" providerId="ADAL" clId="{BED7EC96-8C33-4995-A675-862CF5952F76}" dt="2024-05-23T09:33:58.136" v="1888"/>
          <ac:picMkLst>
            <pc:docMk/>
            <pc:sldMk cId="930136206" sldId="2147472301"/>
            <ac:picMk id="35" creationId="{C76EC91E-C0DF-FF3E-23D4-9EEEC13293C7}"/>
          </ac:picMkLst>
        </pc:picChg>
        <pc:picChg chg="add del mod replST">
          <ac:chgData name="Kazymyrov, Oleksandr" userId="2f620865-d50f-4a43-9142-cf92e53d3346" providerId="ADAL" clId="{BED7EC96-8C33-4995-A675-862CF5952F76}" dt="2024-05-23T09:33:58.139" v="1896"/>
          <ac:picMkLst>
            <pc:docMk/>
            <pc:sldMk cId="930136206" sldId="2147472301"/>
            <ac:picMk id="37" creationId="{F977E10A-946B-A822-8CF7-B74B1FE8B6BD}"/>
          </ac:picMkLst>
        </pc:picChg>
        <pc:picChg chg="add mod">
          <ac:chgData name="Kazymyrov, Oleksandr" userId="2f620865-d50f-4a43-9142-cf92e53d3346" providerId="ADAL" clId="{BED7EC96-8C33-4995-A675-862CF5952F76}" dt="2024-05-23T09:33:58.147" v="1898"/>
          <ac:picMkLst>
            <pc:docMk/>
            <pc:sldMk cId="930136206" sldId="2147472301"/>
            <ac:picMk id="41" creationId="{722CB5D1-2E93-A6AC-74FE-7CE724708522}"/>
          </ac:picMkLst>
        </pc:picChg>
        <pc:picChg chg="add mod">
          <ac:chgData name="Kazymyrov, Oleksandr" userId="2f620865-d50f-4a43-9142-cf92e53d3346" providerId="ADAL" clId="{BED7EC96-8C33-4995-A675-862CF5952F76}" dt="2024-05-23T09:39:34.591" v="1900"/>
          <ac:picMkLst>
            <pc:docMk/>
            <pc:sldMk cId="930136206" sldId="2147472301"/>
            <ac:picMk id="43" creationId="{C8BCB410-345A-63A6-C9A7-7AC575FCEA1E}"/>
          </ac:picMkLst>
        </pc:picChg>
      </pc:sldChg>
      <pc:sldChg chg="add del">
        <pc:chgData name="Kazymyrov, Oleksandr" userId="2f620865-d50f-4a43-9142-cf92e53d3346" providerId="ADAL" clId="{BED7EC96-8C33-4995-A675-862CF5952F76}" dt="2024-05-07T09:34:17.566" v="8" actId="47"/>
        <pc:sldMkLst>
          <pc:docMk/>
          <pc:sldMk cId="957561834" sldId="2147472301"/>
        </pc:sldMkLst>
      </pc:sldChg>
      <pc:sldChg chg="addSp delSp modSp new mod ord modClrScheme chgLayout">
        <pc:chgData name="Kazymyrov, Oleksandr" userId="2f620865-d50f-4a43-9142-cf92e53d3346" providerId="ADAL" clId="{BED7EC96-8C33-4995-A675-862CF5952F76}" dt="2024-05-23T07:27:05.836" v="1436" actId="1076"/>
        <pc:sldMkLst>
          <pc:docMk/>
          <pc:sldMk cId="1998183848" sldId="2147472302"/>
        </pc:sldMkLst>
        <pc:spChg chg="add mod">
          <ac:chgData name="Kazymyrov, Oleksandr" userId="2f620865-d50f-4a43-9142-cf92e53d3346" providerId="ADAL" clId="{BED7EC96-8C33-4995-A675-862CF5952F76}" dt="2024-05-23T07:27:05.836" v="1436" actId="1076"/>
          <ac:spMkLst>
            <pc:docMk/>
            <pc:sldMk cId="1998183848" sldId="2147472302"/>
            <ac:spMk id="2" creationId="{728E0613-70ED-7FD2-1AB7-8C9D386FBB14}"/>
          </ac:spMkLst>
        </pc:spChg>
        <pc:spChg chg="del">
          <ac:chgData name="Kazymyrov, Oleksandr" userId="2f620865-d50f-4a43-9142-cf92e53d3346" providerId="ADAL" clId="{BED7EC96-8C33-4995-A675-862CF5952F76}" dt="2024-05-07T11:46:09.036" v="332"/>
          <ac:spMkLst>
            <pc:docMk/>
            <pc:sldMk cId="1998183848" sldId="2147472302"/>
            <ac:spMk id="2" creationId="{BA5F98A8-84DB-08AB-E89D-421954EC6097}"/>
          </ac:spMkLst>
        </pc:spChg>
        <pc:spChg chg="mod ord">
          <ac:chgData name="Kazymyrov, Oleksandr" userId="2f620865-d50f-4a43-9142-cf92e53d3346" providerId="ADAL" clId="{BED7EC96-8C33-4995-A675-862CF5952F76}" dt="2024-05-23T07:22:40.600" v="1355" actId="700"/>
          <ac:spMkLst>
            <pc:docMk/>
            <pc:sldMk cId="1998183848" sldId="2147472302"/>
            <ac:spMk id="3" creationId="{2E009B5A-16A4-CC4B-25D4-BAB558084F38}"/>
          </ac:spMkLst>
        </pc:spChg>
        <pc:spChg chg="add del mod">
          <ac:chgData name="Kazymyrov, Oleksandr" userId="2f620865-d50f-4a43-9142-cf92e53d3346" providerId="ADAL" clId="{BED7EC96-8C33-4995-A675-862CF5952F76}" dt="2024-05-23T07:26:45.315" v="1432" actId="478"/>
          <ac:spMkLst>
            <pc:docMk/>
            <pc:sldMk cId="1998183848" sldId="2147472302"/>
            <ac:spMk id="4" creationId="{187511B0-BEB4-EF82-5CAA-744442EA517B}"/>
          </ac:spMkLst>
        </pc:spChg>
        <pc:spChg chg="add del mod">
          <ac:chgData name="Kazymyrov, Oleksandr" userId="2f620865-d50f-4a43-9142-cf92e53d3346" providerId="ADAL" clId="{BED7EC96-8C33-4995-A675-862CF5952F76}" dt="2024-05-07T11:47:54.021" v="351"/>
          <ac:spMkLst>
            <pc:docMk/>
            <pc:sldMk cId="1998183848" sldId="2147472302"/>
            <ac:spMk id="4" creationId="{F66E648D-2C7C-036D-A25B-183295FFE35D}"/>
          </ac:spMkLst>
        </pc:spChg>
        <pc:spChg chg="add del mod">
          <ac:chgData name="Kazymyrov, Oleksandr" userId="2f620865-d50f-4a43-9142-cf92e53d3346" providerId="ADAL" clId="{BED7EC96-8C33-4995-A675-862CF5952F76}" dt="2024-05-23T07:22:31.633" v="1352" actId="478"/>
          <ac:spMkLst>
            <pc:docMk/>
            <pc:sldMk cId="1998183848" sldId="2147472302"/>
            <ac:spMk id="5" creationId="{4A3DA989-690A-08F2-F715-77A98745E669}"/>
          </ac:spMkLst>
        </pc:spChg>
        <pc:spChg chg="del mod">
          <ac:chgData name="Kazymyrov, Oleksandr" userId="2f620865-d50f-4a43-9142-cf92e53d3346" providerId="ADAL" clId="{BED7EC96-8C33-4995-A675-862CF5952F76}" dt="2024-05-07T11:47:28.177" v="342"/>
          <ac:spMkLst>
            <pc:docMk/>
            <pc:sldMk cId="1998183848" sldId="2147472302"/>
            <ac:spMk id="5" creationId="{DEBB200B-8920-89BB-DBFF-4CB542B977E2}"/>
          </ac:spMkLst>
        </pc:spChg>
        <pc:spChg chg="mod ord">
          <ac:chgData name="Kazymyrov, Oleksandr" userId="2f620865-d50f-4a43-9142-cf92e53d3346" providerId="ADAL" clId="{BED7EC96-8C33-4995-A675-862CF5952F76}" dt="2024-05-23T07:22:40.600" v="1355" actId="700"/>
          <ac:spMkLst>
            <pc:docMk/>
            <pc:sldMk cId="1998183848" sldId="2147472302"/>
            <ac:spMk id="6" creationId="{5A1E537A-89BC-3DA0-985C-59F5807EC2ED}"/>
          </ac:spMkLst>
        </pc:spChg>
        <pc:spChg chg="add del mod">
          <ac:chgData name="Kazymyrov, Oleksandr" userId="2f620865-d50f-4a43-9142-cf92e53d3346" providerId="ADAL" clId="{BED7EC96-8C33-4995-A675-862CF5952F76}" dt="2024-05-23T07:22:26.575" v="1350" actId="478"/>
          <ac:spMkLst>
            <pc:docMk/>
            <pc:sldMk cId="1998183848" sldId="2147472302"/>
            <ac:spMk id="8" creationId="{011143D3-FDD0-FBFB-E5DA-F9B55B00A521}"/>
          </ac:spMkLst>
        </pc:spChg>
        <pc:spChg chg="add del mod">
          <ac:chgData name="Kazymyrov, Oleksandr" userId="2f620865-d50f-4a43-9142-cf92e53d3346" providerId="ADAL" clId="{BED7EC96-8C33-4995-A675-862CF5952F76}" dt="2024-05-23T07:22:40.600" v="1355" actId="700"/>
          <ac:spMkLst>
            <pc:docMk/>
            <pc:sldMk cId="1998183848" sldId="2147472302"/>
            <ac:spMk id="10" creationId="{8C8621CC-6738-8935-30B6-4B3A0C2740BD}"/>
          </ac:spMkLst>
        </pc:spChg>
        <pc:spChg chg="add mod">
          <ac:chgData name="Kazymyrov, Oleksandr" userId="2f620865-d50f-4a43-9142-cf92e53d3346" providerId="ADAL" clId="{BED7EC96-8C33-4995-A675-862CF5952F76}" dt="2024-05-23T07:23:27.037" v="1380"/>
          <ac:spMkLst>
            <pc:docMk/>
            <pc:sldMk cId="1998183848" sldId="2147472302"/>
            <ac:spMk id="12" creationId="{3BA12FC3-D4A3-E46F-2B8E-071139D0A758}"/>
          </ac:spMkLst>
        </pc:spChg>
        <pc:spChg chg="add del mod">
          <ac:chgData name="Kazymyrov, Oleksandr" userId="2f620865-d50f-4a43-9142-cf92e53d3346" providerId="ADAL" clId="{BED7EC96-8C33-4995-A675-862CF5952F76}" dt="2024-05-07T11:47:24.154" v="340" actId="478"/>
          <ac:spMkLst>
            <pc:docMk/>
            <pc:sldMk cId="1998183848" sldId="2147472302"/>
            <ac:spMk id="12" creationId="{50A278DA-5548-4AD6-2A9F-A34363A55C72}"/>
          </ac:spMkLst>
        </pc:spChg>
        <pc:spChg chg="add mod">
          <ac:chgData name="Kazymyrov, Oleksandr" userId="2f620865-d50f-4a43-9142-cf92e53d3346" providerId="ADAL" clId="{BED7EC96-8C33-4995-A675-862CF5952F76}" dt="2024-05-23T07:23:29.348" v="1382"/>
          <ac:spMkLst>
            <pc:docMk/>
            <pc:sldMk cId="1998183848" sldId="2147472302"/>
            <ac:spMk id="15" creationId="{49911DD1-06C5-EDE3-0E71-E9D48C450EA1}"/>
          </ac:spMkLst>
        </pc:spChg>
        <pc:spChg chg="add del mod">
          <ac:chgData name="Kazymyrov, Oleksandr" userId="2f620865-d50f-4a43-9142-cf92e53d3346" providerId="ADAL" clId="{BED7EC96-8C33-4995-A675-862CF5952F76}" dt="2024-05-07T11:47:49.310" v="347"/>
          <ac:spMkLst>
            <pc:docMk/>
            <pc:sldMk cId="1998183848" sldId="2147472302"/>
            <ac:spMk id="16" creationId="{17E63188-18E2-EB41-9AD4-65537743B3E0}"/>
          </ac:spMkLst>
        </pc:spChg>
        <pc:graphicFrameChg chg="add mod">
          <ac:chgData name="Kazymyrov, Oleksandr" userId="2f620865-d50f-4a43-9142-cf92e53d3346" providerId="ADAL" clId="{BED7EC96-8C33-4995-A675-862CF5952F76}" dt="2024-05-23T07:23:25.868" v="1379"/>
          <ac:graphicFrameMkLst>
            <pc:docMk/>
            <pc:sldMk cId="1998183848" sldId="2147472302"/>
            <ac:graphicFrameMk id="11" creationId="{B1687BD7-D3AC-A062-DBA9-8C37DC7A40B6}"/>
          </ac:graphicFrameMkLst>
        </pc:graphicFrameChg>
        <pc:graphicFrameChg chg="add mod">
          <ac:chgData name="Kazymyrov, Oleksandr" userId="2f620865-d50f-4a43-9142-cf92e53d3346" providerId="ADAL" clId="{BED7EC96-8C33-4995-A675-862CF5952F76}" dt="2024-05-23T07:23:28.368" v="1381"/>
          <ac:graphicFrameMkLst>
            <pc:docMk/>
            <pc:sldMk cId="1998183848" sldId="2147472302"/>
            <ac:graphicFrameMk id="13" creationId="{1915440A-8E0C-BC01-DF47-363E25FDB8AA}"/>
          </ac:graphicFrameMkLst>
        </pc:graphicFrameChg>
        <pc:picChg chg="add del mod">
          <ac:chgData name="Kazymyrov, Oleksandr" userId="2f620865-d50f-4a43-9142-cf92e53d3346" providerId="ADAL" clId="{BED7EC96-8C33-4995-A675-862CF5952F76}" dt="2024-05-07T11:47:45.621" v="345" actId="478"/>
          <ac:picMkLst>
            <pc:docMk/>
            <pc:sldMk cId="1998183848" sldId="2147472302"/>
            <ac:picMk id="8" creationId="{089189FF-48AD-DF7B-B8CF-7DB90258D24A}"/>
          </ac:picMkLst>
        </pc:picChg>
        <pc:picChg chg="add mod">
          <ac:chgData name="Kazymyrov, Oleksandr" userId="2f620865-d50f-4a43-9142-cf92e53d3346" providerId="ADAL" clId="{BED7EC96-8C33-4995-A675-862CF5952F76}" dt="2024-05-07T11:46:53.431" v="336"/>
          <ac:picMkLst>
            <pc:docMk/>
            <pc:sldMk cId="1998183848" sldId="2147472302"/>
            <ac:picMk id="10" creationId="{25C272E8-2D05-1084-01E5-5D46963E9D69}"/>
          </ac:picMkLst>
        </pc:picChg>
        <pc:picChg chg="add del mod">
          <ac:chgData name="Kazymyrov, Oleksandr" userId="2f620865-d50f-4a43-9142-cf92e53d3346" providerId="ADAL" clId="{BED7EC96-8C33-4995-A675-862CF5952F76}" dt="2024-05-23T07:22:37.317" v="1354" actId="478"/>
          <ac:picMkLst>
            <pc:docMk/>
            <pc:sldMk cId="1998183848" sldId="2147472302"/>
            <ac:picMk id="14" creationId="{52AA1407-36A1-7B40-98BB-A1BFB20F6DA9}"/>
          </ac:picMkLst>
        </pc:picChg>
        <pc:picChg chg="add mod ord">
          <ac:chgData name="Kazymyrov, Oleksandr" userId="2f620865-d50f-4a43-9142-cf92e53d3346" providerId="ADAL" clId="{BED7EC96-8C33-4995-A675-862CF5952F76}" dt="2024-05-23T07:22:48.447" v="1356" actId="1440"/>
          <ac:picMkLst>
            <pc:docMk/>
            <pc:sldMk cId="1998183848" sldId="2147472302"/>
            <ac:picMk id="18" creationId="{0D55EA0B-9673-A329-CC3C-3FFA93E3D7F7}"/>
          </ac:picMkLst>
        </pc:picChg>
        <pc:picChg chg="add mod ord">
          <ac:chgData name="Kazymyrov, Oleksandr" userId="2f620865-d50f-4a43-9142-cf92e53d3346" providerId="ADAL" clId="{BED7EC96-8C33-4995-A675-862CF5952F76}" dt="2024-05-23T07:22:48.447" v="1356" actId="1440"/>
          <ac:picMkLst>
            <pc:docMk/>
            <pc:sldMk cId="1998183848" sldId="2147472302"/>
            <ac:picMk id="20" creationId="{2BA6F7DD-9F50-5836-DAAA-153676D2EE82}"/>
          </ac:picMkLst>
        </pc:picChg>
      </pc:sldChg>
      <pc:sldChg chg="addSp delSp modSp new mod ord modAnim">
        <pc:chgData name="Kazymyrov, Oleksandr" userId="2f620865-d50f-4a43-9142-cf92e53d3346" providerId="ADAL" clId="{BED7EC96-8C33-4995-A675-862CF5952F76}" dt="2024-05-23T08:15:58.795" v="1514" actId="1440"/>
        <pc:sldMkLst>
          <pc:docMk/>
          <pc:sldMk cId="3886090266" sldId="2147472303"/>
        </pc:sldMkLst>
        <pc:spChg chg="del mod">
          <ac:chgData name="Kazymyrov, Oleksandr" userId="2f620865-d50f-4a43-9142-cf92e53d3346" providerId="ADAL" clId="{BED7EC96-8C33-4995-A675-862CF5952F76}" dt="2024-05-07T12:02:37.409" v="406"/>
          <ac:spMkLst>
            <pc:docMk/>
            <pc:sldMk cId="3886090266" sldId="2147472303"/>
            <ac:spMk id="2" creationId="{A3F0A7FD-E046-0442-B284-ACD67B938A1C}"/>
          </ac:spMkLst>
        </pc:spChg>
        <pc:spChg chg="mod">
          <ac:chgData name="Kazymyrov, Oleksandr" userId="2f620865-d50f-4a43-9142-cf92e53d3346" providerId="ADAL" clId="{BED7EC96-8C33-4995-A675-862CF5952F76}" dt="2024-05-07T12:03:29.081" v="493" actId="20577"/>
          <ac:spMkLst>
            <pc:docMk/>
            <pc:sldMk cId="3886090266" sldId="2147472303"/>
            <ac:spMk id="3" creationId="{B755E9BE-3160-F917-8BBD-AE8FCC0D7D15}"/>
          </ac:spMkLst>
        </pc:spChg>
        <pc:picChg chg="add mod">
          <ac:chgData name="Kazymyrov, Oleksandr" userId="2f620865-d50f-4a43-9142-cf92e53d3346" providerId="ADAL" clId="{BED7EC96-8C33-4995-A675-862CF5952F76}" dt="2024-05-23T08:15:58.795" v="1514" actId="1440"/>
          <ac:picMkLst>
            <pc:docMk/>
            <pc:sldMk cId="3886090266" sldId="2147472303"/>
            <ac:picMk id="5" creationId="{75D9D0A2-AD4D-E54A-F397-E97FC2AD296D}"/>
          </ac:picMkLst>
        </pc:picChg>
      </pc:sldChg>
      <pc:sldChg chg="modSp new del mod ord">
        <pc:chgData name="Kazymyrov, Oleksandr" userId="2f620865-d50f-4a43-9142-cf92e53d3346" providerId="ADAL" clId="{BED7EC96-8C33-4995-A675-862CF5952F76}" dt="2024-05-07T13:36:04.479" v="612" actId="47"/>
        <pc:sldMkLst>
          <pc:docMk/>
          <pc:sldMk cId="4135936327" sldId="2147472304"/>
        </pc:sldMkLst>
        <pc:spChg chg="mod">
          <ac:chgData name="Kazymyrov, Oleksandr" userId="2f620865-d50f-4a43-9142-cf92e53d3346" providerId="ADAL" clId="{BED7EC96-8C33-4995-A675-862CF5952F76}" dt="2024-05-07T12:30:04.143" v="550" actId="5793"/>
          <ac:spMkLst>
            <pc:docMk/>
            <pc:sldMk cId="4135936327" sldId="2147472304"/>
            <ac:spMk id="2" creationId="{F6F531AA-7158-E63C-697D-7F7798E82269}"/>
          </ac:spMkLst>
        </pc:spChg>
        <pc:spChg chg="mod">
          <ac:chgData name="Kazymyrov, Oleksandr" userId="2f620865-d50f-4a43-9142-cf92e53d3346" providerId="ADAL" clId="{BED7EC96-8C33-4995-A675-862CF5952F76}" dt="2024-05-07T12:22:12.937" v="509" actId="20577"/>
          <ac:spMkLst>
            <pc:docMk/>
            <pc:sldMk cId="4135936327" sldId="2147472304"/>
            <ac:spMk id="3" creationId="{B1C9C0AB-9B9A-0375-9D8C-803DC3E81258}"/>
          </ac:spMkLst>
        </pc:spChg>
      </pc:sldChg>
      <pc:sldChg chg="addSp delSp modSp add del mod modClrScheme chgLayout">
        <pc:chgData name="Kazymyrov, Oleksandr" userId="2f620865-d50f-4a43-9142-cf92e53d3346" providerId="ADAL" clId="{BED7EC96-8C33-4995-A675-862CF5952F76}" dt="2024-05-07T15:43:28.597" v="838" actId="47"/>
        <pc:sldMkLst>
          <pc:docMk/>
          <pc:sldMk cId="1824208085" sldId="2147472305"/>
        </pc:sldMkLst>
        <pc:spChg chg="del mod">
          <ac:chgData name="Kazymyrov, Oleksandr" userId="2f620865-d50f-4a43-9142-cf92e53d3346" providerId="ADAL" clId="{BED7EC96-8C33-4995-A675-862CF5952F76}" dt="2024-05-07T12:24:30.121" v="538" actId="22"/>
          <ac:spMkLst>
            <pc:docMk/>
            <pc:sldMk cId="1824208085" sldId="2147472305"/>
            <ac:spMk id="2" creationId="{F6F531AA-7158-E63C-697D-7F7798E82269}"/>
          </ac:spMkLst>
        </pc:spChg>
        <pc:spChg chg="mod ord">
          <ac:chgData name="Kazymyrov, Oleksandr" userId="2f620865-d50f-4a43-9142-cf92e53d3346" providerId="ADAL" clId="{BED7EC96-8C33-4995-A675-862CF5952F76}" dt="2024-05-07T15:41:38.636" v="810" actId="700"/>
          <ac:spMkLst>
            <pc:docMk/>
            <pc:sldMk cId="1824208085" sldId="2147472305"/>
            <ac:spMk id="3" creationId="{B1C9C0AB-9B9A-0375-9D8C-803DC3E81258}"/>
          </ac:spMkLst>
        </pc:spChg>
        <pc:spChg chg="mod ord">
          <ac:chgData name="Kazymyrov, Oleksandr" userId="2f620865-d50f-4a43-9142-cf92e53d3346" providerId="ADAL" clId="{BED7EC96-8C33-4995-A675-862CF5952F76}" dt="2024-05-07T15:41:38.636" v="810" actId="700"/>
          <ac:spMkLst>
            <pc:docMk/>
            <pc:sldMk cId="1824208085" sldId="2147472305"/>
            <ac:spMk id="4" creationId="{38E070DA-B855-06AD-FB08-DAAAE5C3D1ED}"/>
          </ac:spMkLst>
        </pc:spChg>
        <pc:spChg chg="add del mod ord">
          <ac:chgData name="Kazymyrov, Oleksandr" userId="2f620865-d50f-4a43-9142-cf92e53d3346" providerId="ADAL" clId="{BED7EC96-8C33-4995-A675-862CF5952F76}" dt="2024-05-07T15:41:26.434" v="809" actId="700"/>
          <ac:spMkLst>
            <pc:docMk/>
            <pc:sldMk cId="1824208085" sldId="2147472305"/>
            <ac:spMk id="10" creationId="{94737754-9F6F-8BD3-02D7-6CA639DC19B8}"/>
          </ac:spMkLst>
        </pc:spChg>
        <pc:spChg chg="add del mod ord">
          <ac:chgData name="Kazymyrov, Oleksandr" userId="2f620865-d50f-4a43-9142-cf92e53d3346" providerId="ADAL" clId="{BED7EC96-8C33-4995-A675-862CF5952F76}" dt="2024-05-07T15:41:49.576" v="814"/>
          <ac:spMkLst>
            <pc:docMk/>
            <pc:sldMk cId="1824208085" sldId="2147472305"/>
            <ac:spMk id="11" creationId="{E40506E6-D8BF-9228-A01B-711F3493A9BF}"/>
          </ac:spMkLst>
        </pc:spChg>
        <pc:spChg chg="add mod">
          <ac:chgData name="Kazymyrov, Oleksandr" userId="2f620865-d50f-4a43-9142-cf92e53d3346" providerId="ADAL" clId="{BED7EC96-8C33-4995-A675-862CF5952F76}" dt="2024-05-07T15:43:02.817" v="833"/>
          <ac:spMkLst>
            <pc:docMk/>
            <pc:sldMk cId="1824208085" sldId="2147472305"/>
            <ac:spMk id="14" creationId="{814826AF-12EA-1843-13B7-73211C964B58}"/>
          </ac:spMkLst>
        </pc:spChg>
        <pc:picChg chg="add mod ord">
          <ac:chgData name="Kazymyrov, Oleksandr" userId="2f620865-d50f-4a43-9142-cf92e53d3346" providerId="ADAL" clId="{BED7EC96-8C33-4995-A675-862CF5952F76}" dt="2024-05-07T15:41:38.636" v="810" actId="700"/>
          <ac:picMkLst>
            <pc:docMk/>
            <pc:sldMk cId="1824208085" sldId="2147472305"/>
            <ac:picMk id="6" creationId="{490572C3-B1D0-FB76-F023-BB5DDCC7D0DC}"/>
          </ac:picMkLst>
        </pc:picChg>
        <pc:picChg chg="add mod">
          <ac:chgData name="Kazymyrov, Oleksandr" userId="2f620865-d50f-4a43-9142-cf92e53d3346" providerId="ADAL" clId="{BED7EC96-8C33-4995-A675-862CF5952F76}" dt="2024-05-07T15:41:49.576" v="814"/>
          <ac:picMkLst>
            <pc:docMk/>
            <pc:sldMk cId="1824208085" sldId="2147472305"/>
            <ac:picMk id="13" creationId="{138AB38C-2BEF-86AC-3872-BEDBBDA22BF5}"/>
          </ac:picMkLst>
        </pc:picChg>
        <pc:inkChg chg="add">
          <ac:chgData name="Kazymyrov, Oleksandr" userId="2f620865-d50f-4a43-9142-cf92e53d3346" providerId="ADAL" clId="{BED7EC96-8C33-4995-A675-862CF5952F76}" dt="2024-05-07T12:26:27.776" v="546" actId="9405"/>
          <ac:inkMkLst>
            <pc:docMk/>
            <pc:sldMk cId="1824208085" sldId="2147472305"/>
            <ac:inkMk id="7" creationId="{5D57F0FE-AFC1-9503-DFC6-2AFFDA162F55}"/>
          </ac:inkMkLst>
        </pc:inkChg>
        <pc:inkChg chg="add">
          <ac:chgData name="Kazymyrov, Oleksandr" userId="2f620865-d50f-4a43-9142-cf92e53d3346" providerId="ADAL" clId="{BED7EC96-8C33-4995-A675-862CF5952F76}" dt="2024-05-07T12:26:35.811" v="547" actId="9405"/>
          <ac:inkMkLst>
            <pc:docMk/>
            <pc:sldMk cId="1824208085" sldId="2147472305"/>
            <ac:inkMk id="8" creationId="{C89B5A55-7FD6-68A1-C88E-A471C3CE8A90}"/>
          </ac:inkMkLst>
        </pc:inkChg>
        <pc:inkChg chg="add del">
          <ac:chgData name="Kazymyrov, Oleksandr" userId="2f620865-d50f-4a43-9142-cf92e53d3346" providerId="ADAL" clId="{BED7EC96-8C33-4995-A675-862CF5952F76}" dt="2024-05-07T12:26:44.610" v="549" actId="478"/>
          <ac:inkMkLst>
            <pc:docMk/>
            <pc:sldMk cId="1824208085" sldId="2147472305"/>
            <ac:inkMk id="9" creationId="{1FCCE15F-2693-F94D-5737-D35B686B6310}"/>
          </ac:inkMkLst>
        </pc:inkChg>
      </pc:sldChg>
      <pc:sldChg chg="addSp delSp modSp new mod modClrScheme chgLayout">
        <pc:chgData name="Kazymyrov, Oleksandr" userId="2f620865-d50f-4a43-9142-cf92e53d3346" providerId="ADAL" clId="{BED7EC96-8C33-4995-A675-862CF5952F76}" dt="2024-05-07T13:36:18.541" v="617" actId="20577"/>
        <pc:sldMkLst>
          <pc:docMk/>
          <pc:sldMk cId="877480074" sldId="2147472306"/>
        </pc:sldMkLst>
        <pc:spChg chg="del">
          <ac:chgData name="Kazymyrov, Oleksandr" userId="2f620865-d50f-4a43-9142-cf92e53d3346" providerId="ADAL" clId="{BED7EC96-8C33-4995-A675-862CF5952F76}" dt="2024-05-07T12:30:41.167" v="552" actId="700"/>
          <ac:spMkLst>
            <pc:docMk/>
            <pc:sldMk cId="877480074" sldId="2147472306"/>
            <ac:spMk id="2" creationId="{3CA879EB-FCF9-D745-3CAE-53FF3C011933}"/>
          </ac:spMkLst>
        </pc:spChg>
        <pc:spChg chg="del mod ord">
          <ac:chgData name="Kazymyrov, Oleksandr" userId="2f620865-d50f-4a43-9142-cf92e53d3346" providerId="ADAL" clId="{BED7EC96-8C33-4995-A675-862CF5952F76}" dt="2024-05-07T12:30:41.167" v="552" actId="700"/>
          <ac:spMkLst>
            <pc:docMk/>
            <pc:sldMk cId="877480074" sldId="2147472306"/>
            <ac:spMk id="3" creationId="{13A87845-E357-8135-C414-F2EA197F0E61}"/>
          </ac:spMkLst>
        </pc:spChg>
        <pc:spChg chg="del mod ord">
          <ac:chgData name="Kazymyrov, Oleksandr" userId="2f620865-d50f-4a43-9142-cf92e53d3346" providerId="ADAL" clId="{BED7EC96-8C33-4995-A675-862CF5952F76}" dt="2024-05-07T12:30:41.167" v="552" actId="700"/>
          <ac:spMkLst>
            <pc:docMk/>
            <pc:sldMk cId="877480074" sldId="2147472306"/>
            <ac:spMk id="4" creationId="{9F70395F-D975-35BC-7A4A-A5A6B6D6709D}"/>
          </ac:spMkLst>
        </pc:spChg>
        <pc:spChg chg="mod ord">
          <ac:chgData name="Kazymyrov, Oleksandr" userId="2f620865-d50f-4a43-9142-cf92e53d3346" providerId="ADAL" clId="{BED7EC96-8C33-4995-A675-862CF5952F76}" dt="2024-05-07T12:33:53.623" v="563" actId="700"/>
          <ac:spMkLst>
            <pc:docMk/>
            <pc:sldMk cId="877480074" sldId="2147472306"/>
            <ac:spMk id="5" creationId="{B352BC42-EE80-4EEB-AFCB-DA5208538577}"/>
          </ac:spMkLst>
        </pc:spChg>
        <pc:spChg chg="add del mod ord">
          <ac:chgData name="Kazymyrov, Oleksandr" userId="2f620865-d50f-4a43-9142-cf92e53d3346" providerId="ADAL" clId="{BED7EC96-8C33-4995-A675-862CF5952F76}" dt="2024-05-07T12:30:49.419" v="553" actId="700"/>
          <ac:spMkLst>
            <pc:docMk/>
            <pc:sldMk cId="877480074" sldId="2147472306"/>
            <ac:spMk id="6" creationId="{300E6787-BF04-D680-009B-C2DD94AE8974}"/>
          </ac:spMkLst>
        </pc:spChg>
        <pc:spChg chg="add del mod ord">
          <ac:chgData name="Kazymyrov, Oleksandr" userId="2f620865-d50f-4a43-9142-cf92e53d3346" providerId="ADAL" clId="{BED7EC96-8C33-4995-A675-862CF5952F76}" dt="2024-05-07T12:30:49.419" v="553" actId="700"/>
          <ac:spMkLst>
            <pc:docMk/>
            <pc:sldMk cId="877480074" sldId="2147472306"/>
            <ac:spMk id="7" creationId="{396187B1-C1AD-F3E4-86AF-2453B40790B9}"/>
          </ac:spMkLst>
        </pc:spChg>
        <pc:spChg chg="add mod ord">
          <ac:chgData name="Kazymyrov, Oleksandr" userId="2f620865-d50f-4a43-9142-cf92e53d3346" providerId="ADAL" clId="{BED7EC96-8C33-4995-A675-862CF5952F76}" dt="2024-05-07T13:36:18.541" v="617" actId="20577"/>
          <ac:spMkLst>
            <pc:docMk/>
            <pc:sldMk cId="877480074" sldId="2147472306"/>
            <ac:spMk id="8" creationId="{09656F42-527C-412D-C20C-9B523AF8E76A}"/>
          </ac:spMkLst>
        </pc:spChg>
        <pc:spChg chg="add del mod ord">
          <ac:chgData name="Kazymyrov, Oleksandr" userId="2f620865-d50f-4a43-9142-cf92e53d3346" providerId="ADAL" clId="{BED7EC96-8C33-4995-A675-862CF5952F76}" dt="2024-05-07T12:33:53.623" v="563" actId="700"/>
          <ac:spMkLst>
            <pc:docMk/>
            <pc:sldMk cId="877480074" sldId="2147472306"/>
            <ac:spMk id="9" creationId="{C5DDC15A-FAAD-BF7F-0459-AC6938BC0A9C}"/>
          </ac:spMkLst>
        </pc:spChg>
        <pc:spChg chg="add del mod ord">
          <ac:chgData name="Kazymyrov, Oleksandr" userId="2f620865-d50f-4a43-9142-cf92e53d3346" providerId="ADAL" clId="{BED7EC96-8C33-4995-A675-862CF5952F76}" dt="2024-05-07T12:31:56.470" v="554"/>
          <ac:spMkLst>
            <pc:docMk/>
            <pc:sldMk cId="877480074" sldId="2147472306"/>
            <ac:spMk id="10" creationId="{946DB324-F044-968A-FEC1-0C4505995C50}"/>
          </ac:spMkLst>
        </pc:spChg>
        <pc:spChg chg="add mod ord">
          <ac:chgData name="Kazymyrov, Oleksandr" userId="2f620865-d50f-4a43-9142-cf92e53d3346" providerId="ADAL" clId="{BED7EC96-8C33-4995-A675-862CF5952F76}" dt="2024-05-07T12:35:22.184" v="611" actId="6549"/>
          <ac:spMkLst>
            <pc:docMk/>
            <pc:sldMk cId="877480074" sldId="2147472306"/>
            <ac:spMk id="13" creationId="{CFC5A428-76DA-0DCE-D0BE-B9443033F0AF}"/>
          </ac:spMkLst>
        </pc:spChg>
        <pc:picChg chg="add mod ord">
          <ac:chgData name="Kazymyrov, Oleksandr" userId="2f620865-d50f-4a43-9142-cf92e53d3346" providerId="ADAL" clId="{BED7EC96-8C33-4995-A675-862CF5952F76}" dt="2024-05-07T12:33:53.623" v="563" actId="700"/>
          <ac:picMkLst>
            <pc:docMk/>
            <pc:sldMk cId="877480074" sldId="2147472306"/>
            <ac:picMk id="12" creationId="{B3DFEF38-B7C4-746A-68CC-5B90A6BF50EB}"/>
          </ac:picMkLst>
        </pc:picChg>
      </pc:sldChg>
      <pc:sldChg chg="addSp delSp modSp new mod ord">
        <pc:chgData name="Kazymyrov, Oleksandr" userId="2f620865-d50f-4a43-9142-cf92e53d3346" providerId="ADAL" clId="{BED7EC96-8C33-4995-A675-862CF5952F76}" dt="2024-06-06T22:48:18.235" v="4082"/>
        <pc:sldMkLst>
          <pc:docMk/>
          <pc:sldMk cId="1135518528" sldId="2147472307"/>
        </pc:sldMkLst>
        <pc:spChg chg="add mod">
          <ac:chgData name="Kazymyrov, Oleksandr" userId="2f620865-d50f-4a43-9142-cf92e53d3346" providerId="ADAL" clId="{BED7EC96-8C33-4995-A675-862CF5952F76}" dt="2024-06-06T22:48:18.235" v="4082"/>
          <ac:spMkLst>
            <pc:docMk/>
            <pc:sldMk cId="1135518528" sldId="2147472307"/>
            <ac:spMk id="2" creationId="{BDBE01A7-ACE4-2AAA-5315-7958EB61AD7E}"/>
          </ac:spMkLst>
        </pc:spChg>
        <pc:spChg chg="del mod">
          <ac:chgData name="Kazymyrov, Oleksandr" userId="2f620865-d50f-4a43-9142-cf92e53d3346" providerId="ADAL" clId="{BED7EC96-8C33-4995-A675-862CF5952F76}" dt="2024-05-07T15:25:44.474" v="792"/>
          <ac:spMkLst>
            <pc:docMk/>
            <pc:sldMk cId="1135518528" sldId="2147472307"/>
            <ac:spMk id="2" creationId="{D2BB7330-1D7E-9D9A-17EF-62D9AB5DF4B3}"/>
          </ac:spMkLst>
        </pc:spChg>
        <pc:spChg chg="mod">
          <ac:chgData name="Kazymyrov, Oleksandr" userId="2f620865-d50f-4a43-9142-cf92e53d3346" providerId="ADAL" clId="{BED7EC96-8C33-4995-A675-862CF5952F76}" dt="2024-05-23T08:45:56.894" v="1710" actId="6549"/>
          <ac:spMkLst>
            <pc:docMk/>
            <pc:sldMk cId="1135518528" sldId="2147472307"/>
            <ac:spMk id="3" creationId="{52EA5F2D-AF08-2F9B-1472-DDC62404AE07}"/>
          </ac:spMkLst>
        </pc:spChg>
        <pc:spChg chg="add mod">
          <ac:chgData name="Kazymyrov, Oleksandr" userId="2f620865-d50f-4a43-9142-cf92e53d3346" providerId="ADAL" clId="{BED7EC96-8C33-4995-A675-862CF5952F76}" dt="2024-05-07T15:25:33.196" v="790" actId="207"/>
          <ac:spMkLst>
            <pc:docMk/>
            <pc:sldMk cId="1135518528" sldId="2147472307"/>
            <ac:spMk id="5" creationId="{92DCDCBF-CD8E-FF1A-0A6D-6C102D9275E1}"/>
          </ac:spMkLst>
        </pc:spChg>
        <pc:spChg chg="add del mod">
          <ac:chgData name="Kazymyrov, Oleksandr" userId="2f620865-d50f-4a43-9142-cf92e53d3346" providerId="ADAL" clId="{BED7EC96-8C33-4995-A675-862CF5952F76}" dt="2024-05-07T15:25:47.251" v="794"/>
          <ac:spMkLst>
            <pc:docMk/>
            <pc:sldMk cId="1135518528" sldId="2147472307"/>
            <ac:spMk id="6" creationId="{22F156EC-C6B3-08D1-E3A7-62740FB83FFB}"/>
          </ac:spMkLst>
        </pc:spChg>
        <pc:spChg chg="add del mod">
          <ac:chgData name="Kazymyrov, Oleksandr" userId="2f620865-d50f-4a43-9142-cf92e53d3346" providerId="ADAL" clId="{BED7EC96-8C33-4995-A675-862CF5952F76}" dt="2024-05-07T15:25:58.013" v="796"/>
          <ac:spMkLst>
            <pc:docMk/>
            <pc:sldMk cId="1135518528" sldId="2147472307"/>
            <ac:spMk id="7" creationId="{C6ABC586-9A16-6FA5-1769-66FC319B832D}"/>
          </ac:spMkLst>
        </pc:spChg>
        <pc:picChg chg="add mod">
          <ac:chgData name="Kazymyrov, Oleksandr" userId="2f620865-d50f-4a43-9142-cf92e53d3346" providerId="ADAL" clId="{BED7EC96-8C33-4995-A675-862CF5952F76}" dt="2024-05-07T15:26:20.178" v="799" actId="1440"/>
          <ac:picMkLst>
            <pc:docMk/>
            <pc:sldMk cId="1135518528" sldId="2147472307"/>
            <ac:picMk id="2054" creationId="{477020EA-6D7E-8780-2BFF-71AB8F12CBD0}"/>
          </ac:picMkLst>
        </pc:picChg>
      </pc:sldChg>
      <pc:sldChg chg="addSp delSp modSp add mod modClrScheme chgLayout">
        <pc:chgData name="Kazymyrov, Oleksandr" userId="2f620865-d50f-4a43-9142-cf92e53d3346" providerId="ADAL" clId="{BED7EC96-8C33-4995-A675-862CF5952F76}" dt="2024-05-23T07:29:27.831" v="1443" actId="9405"/>
        <pc:sldMkLst>
          <pc:docMk/>
          <pc:sldMk cId="2074159471" sldId="2147472308"/>
        </pc:sldMkLst>
        <pc:spChg chg="mod ord">
          <ac:chgData name="Kazymyrov, Oleksandr" userId="2f620865-d50f-4a43-9142-cf92e53d3346" providerId="ADAL" clId="{BED7EC96-8C33-4995-A675-862CF5952F76}" dt="2024-05-23T07:28:54.063" v="1438" actId="700"/>
          <ac:spMkLst>
            <pc:docMk/>
            <pc:sldMk cId="2074159471" sldId="2147472308"/>
            <ac:spMk id="3" creationId="{B1C9C0AB-9B9A-0375-9D8C-803DC3E81258}"/>
          </ac:spMkLst>
        </pc:spChg>
        <pc:spChg chg="mod ord">
          <ac:chgData name="Kazymyrov, Oleksandr" userId="2f620865-d50f-4a43-9142-cf92e53d3346" providerId="ADAL" clId="{BED7EC96-8C33-4995-A675-862CF5952F76}" dt="2024-05-23T07:28:54.063" v="1438" actId="700"/>
          <ac:spMkLst>
            <pc:docMk/>
            <pc:sldMk cId="2074159471" sldId="2147472308"/>
            <ac:spMk id="4" creationId="{38E070DA-B855-06AD-FB08-DAAAE5C3D1ED}"/>
          </ac:spMkLst>
        </pc:spChg>
        <pc:spChg chg="add del mod">
          <ac:chgData name="Kazymyrov, Oleksandr" userId="2f620865-d50f-4a43-9142-cf92e53d3346" providerId="ADAL" clId="{BED7EC96-8C33-4995-A675-862CF5952F76}" dt="2024-05-07T15:42:02.514" v="824"/>
          <ac:spMkLst>
            <pc:docMk/>
            <pc:sldMk cId="2074159471" sldId="2147472308"/>
            <ac:spMk id="5" creationId="{EB34323D-9A0A-1B5E-AF52-02B3F4B88E90}"/>
          </ac:spMkLst>
        </pc:spChg>
        <pc:spChg chg="add del">
          <ac:chgData name="Kazymyrov, Oleksandr" userId="2f620865-d50f-4a43-9142-cf92e53d3346" providerId="ADAL" clId="{BED7EC96-8C33-4995-A675-862CF5952F76}" dt="2024-05-07T15:43:44.905" v="839" actId="22"/>
          <ac:spMkLst>
            <pc:docMk/>
            <pc:sldMk cId="2074159471" sldId="2147472308"/>
            <ac:spMk id="11" creationId="{E40506E6-D8BF-9228-A01B-711F3493A9BF}"/>
          </ac:spMkLst>
        </pc:spChg>
        <pc:spChg chg="add mod">
          <ac:chgData name="Kazymyrov, Oleksandr" userId="2f620865-d50f-4a43-9142-cf92e53d3346" providerId="ADAL" clId="{BED7EC96-8C33-4995-A675-862CF5952F76}" dt="2024-05-07T15:43:11.359" v="834"/>
          <ac:spMkLst>
            <pc:docMk/>
            <pc:sldMk cId="2074159471" sldId="2147472308"/>
            <ac:spMk id="16" creationId="{9D501146-5420-0D35-F649-FA979321363C}"/>
          </ac:spMkLst>
        </pc:spChg>
        <pc:picChg chg="del">
          <ac:chgData name="Kazymyrov, Oleksandr" userId="2f620865-d50f-4a43-9142-cf92e53d3346" providerId="ADAL" clId="{BED7EC96-8C33-4995-A675-862CF5952F76}" dt="2024-05-07T15:41:54.983" v="816" actId="478"/>
          <ac:picMkLst>
            <pc:docMk/>
            <pc:sldMk cId="2074159471" sldId="2147472308"/>
            <ac:picMk id="6" creationId="{490572C3-B1D0-FB76-F023-BB5DDCC7D0DC}"/>
          </ac:picMkLst>
        </pc:picChg>
        <pc:picChg chg="add mod">
          <ac:chgData name="Kazymyrov, Oleksandr" userId="2f620865-d50f-4a43-9142-cf92e53d3346" providerId="ADAL" clId="{BED7EC96-8C33-4995-A675-862CF5952F76}" dt="2024-05-07T15:41:59.233" v="821"/>
          <ac:picMkLst>
            <pc:docMk/>
            <pc:sldMk cId="2074159471" sldId="2147472308"/>
            <ac:picMk id="10" creationId="{251B2E5C-A115-2A78-A39F-9147FC5C4610}"/>
          </ac:picMkLst>
        </pc:picChg>
        <pc:picChg chg="add mod">
          <ac:chgData name="Kazymyrov, Oleksandr" userId="2f620865-d50f-4a43-9142-cf92e53d3346" providerId="ADAL" clId="{BED7EC96-8C33-4995-A675-862CF5952F76}" dt="2024-05-07T15:42:01.632" v="823"/>
          <ac:picMkLst>
            <pc:docMk/>
            <pc:sldMk cId="2074159471" sldId="2147472308"/>
            <ac:picMk id="13" creationId="{3DBCAE96-20F2-2CC0-410F-958C1D4A5700}"/>
          </ac:picMkLst>
        </pc:picChg>
        <pc:picChg chg="add mod ord modCrop">
          <ac:chgData name="Kazymyrov, Oleksandr" userId="2f620865-d50f-4a43-9142-cf92e53d3346" providerId="ADAL" clId="{BED7EC96-8C33-4995-A675-862CF5952F76}" dt="2024-05-23T07:28:54.063" v="1438" actId="700"/>
          <ac:picMkLst>
            <pc:docMk/>
            <pc:sldMk cId="2074159471" sldId="2147472308"/>
            <ac:picMk id="15" creationId="{2DB886B5-876F-579E-4F54-97FDA66DF71F}"/>
          </ac:picMkLst>
        </pc:picChg>
        <pc:picChg chg="add mod">
          <ac:chgData name="Kazymyrov, Oleksandr" userId="2f620865-d50f-4a43-9142-cf92e53d3346" providerId="ADAL" clId="{BED7EC96-8C33-4995-A675-862CF5952F76}" dt="2024-05-07T15:43:26.484" v="837"/>
          <ac:picMkLst>
            <pc:docMk/>
            <pc:sldMk cId="2074159471" sldId="2147472308"/>
            <ac:picMk id="17" creationId="{7B828F1A-51B9-2127-B5D8-90403A23FF35}"/>
          </ac:picMkLst>
        </pc:picChg>
        <pc:picChg chg="add mod ord modCrop">
          <ac:chgData name="Kazymyrov, Oleksandr" userId="2f620865-d50f-4a43-9142-cf92e53d3346" providerId="ADAL" clId="{BED7EC96-8C33-4995-A675-862CF5952F76}" dt="2024-05-23T07:29:10.898" v="1439" actId="18131"/>
          <ac:picMkLst>
            <pc:docMk/>
            <pc:sldMk cId="2074159471" sldId="2147472308"/>
            <ac:picMk id="19" creationId="{4658252E-91BC-8E4B-F597-C380262E4D70}"/>
          </ac:picMkLst>
        </pc:picChg>
        <pc:inkChg chg="add">
          <ac:chgData name="Kazymyrov, Oleksandr" userId="2f620865-d50f-4a43-9142-cf92e53d3346" providerId="ADAL" clId="{BED7EC96-8C33-4995-A675-862CF5952F76}" dt="2024-05-23T07:29:27.831" v="1443" actId="9405"/>
          <ac:inkMkLst>
            <pc:docMk/>
            <pc:sldMk cId="2074159471" sldId="2147472308"/>
            <ac:inkMk id="2" creationId="{8DE55A5E-CD2D-ACBC-3E82-D92186D2B569}"/>
          </ac:inkMkLst>
        </pc:inkChg>
        <pc:inkChg chg="del">
          <ac:chgData name="Kazymyrov, Oleksandr" userId="2f620865-d50f-4a43-9142-cf92e53d3346" providerId="ADAL" clId="{BED7EC96-8C33-4995-A675-862CF5952F76}" dt="2024-05-07T15:43:19.560" v="835" actId="478"/>
          <ac:inkMkLst>
            <pc:docMk/>
            <pc:sldMk cId="2074159471" sldId="2147472308"/>
            <ac:inkMk id="7" creationId="{5D57F0FE-AFC1-9503-DFC6-2AFFDA162F55}"/>
          </ac:inkMkLst>
        </pc:inkChg>
        <pc:inkChg chg="del">
          <ac:chgData name="Kazymyrov, Oleksandr" userId="2f620865-d50f-4a43-9142-cf92e53d3346" providerId="ADAL" clId="{BED7EC96-8C33-4995-A675-862CF5952F76}" dt="2024-05-07T15:43:19.560" v="835" actId="478"/>
          <ac:inkMkLst>
            <pc:docMk/>
            <pc:sldMk cId="2074159471" sldId="2147472308"/>
            <ac:inkMk id="8" creationId="{C89B5A55-7FD6-68A1-C88E-A471C3CE8A90}"/>
          </ac:inkMkLst>
        </pc:inkChg>
        <pc:inkChg chg="add del">
          <ac:chgData name="Kazymyrov, Oleksandr" userId="2f620865-d50f-4a43-9142-cf92e53d3346" providerId="ADAL" clId="{BED7EC96-8C33-4995-A675-862CF5952F76}" dt="2024-05-07T15:44:05.131" v="842" actId="9405"/>
          <ac:inkMkLst>
            <pc:docMk/>
            <pc:sldMk cId="2074159471" sldId="2147472308"/>
            <ac:inkMk id="20" creationId="{C9402A06-3BA4-45C2-C54E-67A65C3D8084}"/>
          </ac:inkMkLst>
        </pc:inkChg>
        <pc:inkChg chg="add del">
          <ac:chgData name="Kazymyrov, Oleksandr" userId="2f620865-d50f-4a43-9142-cf92e53d3346" providerId="ADAL" clId="{BED7EC96-8C33-4995-A675-862CF5952F76}" dt="2024-05-07T15:44:08.449" v="844" actId="9405"/>
          <ac:inkMkLst>
            <pc:docMk/>
            <pc:sldMk cId="2074159471" sldId="2147472308"/>
            <ac:inkMk id="21" creationId="{2CE9E223-0875-536C-7CA6-14B0ACB1A070}"/>
          </ac:inkMkLst>
        </pc:inkChg>
        <pc:inkChg chg="add del">
          <ac:chgData name="Kazymyrov, Oleksandr" userId="2f620865-d50f-4a43-9142-cf92e53d3346" providerId="ADAL" clId="{BED7EC96-8C33-4995-A675-862CF5952F76}" dt="2024-05-07T15:44:22.551" v="846" actId="9405"/>
          <ac:inkMkLst>
            <pc:docMk/>
            <pc:sldMk cId="2074159471" sldId="2147472308"/>
            <ac:inkMk id="22" creationId="{6E1B1EB2-A81B-3692-BAA9-7F3768E97792}"/>
          </ac:inkMkLst>
        </pc:inkChg>
        <pc:inkChg chg="add del">
          <ac:chgData name="Kazymyrov, Oleksandr" userId="2f620865-d50f-4a43-9142-cf92e53d3346" providerId="ADAL" clId="{BED7EC96-8C33-4995-A675-862CF5952F76}" dt="2024-05-23T07:29:19.956" v="1442" actId="478"/>
          <ac:inkMkLst>
            <pc:docMk/>
            <pc:sldMk cId="2074159471" sldId="2147472308"/>
            <ac:inkMk id="23" creationId="{299C0119-37C7-8BB5-39D7-319AA9F048AF}"/>
          </ac:inkMkLst>
        </pc:inkChg>
      </pc:sldChg>
      <pc:sldChg chg="addSp delSp modSp add mod">
        <pc:chgData name="Kazymyrov, Oleksandr" userId="2f620865-d50f-4a43-9142-cf92e53d3346" providerId="ADAL" clId="{BED7EC96-8C33-4995-A675-862CF5952F76}" dt="2024-05-27T12:42:52.719" v="3527" actId="1440"/>
        <pc:sldMkLst>
          <pc:docMk/>
          <pc:sldMk cId="1923543044" sldId="2147472309"/>
        </pc:sldMkLst>
        <pc:spChg chg="add del mod">
          <ac:chgData name="Kazymyrov, Oleksandr" userId="2f620865-d50f-4a43-9142-cf92e53d3346" providerId="ADAL" clId="{BED7EC96-8C33-4995-A675-862CF5952F76}" dt="2024-05-24T10:22:01.538" v="2525" actId="22"/>
          <ac:spMkLst>
            <pc:docMk/>
            <pc:sldMk cId="1923543044" sldId="2147472309"/>
            <ac:spMk id="3" creationId="{28E6D3C0-C131-BEEF-A2EE-72F8C982CCC9}"/>
          </ac:spMkLst>
        </pc:spChg>
        <pc:spChg chg="add del mod">
          <ac:chgData name="Kazymyrov, Oleksandr" userId="2f620865-d50f-4a43-9142-cf92e53d3346" providerId="ADAL" clId="{BED7EC96-8C33-4995-A675-862CF5952F76}" dt="2024-05-27T12:42:50.867" v="3526" actId="22"/>
          <ac:spMkLst>
            <pc:docMk/>
            <pc:sldMk cId="1923543044" sldId="2147472309"/>
            <ac:spMk id="3" creationId="{A96F2A91-E46C-90FD-5C84-255B3D00892E}"/>
          </ac:spMkLst>
        </pc:spChg>
        <pc:spChg chg="mod">
          <ac:chgData name="Kazymyrov, Oleksandr" userId="2f620865-d50f-4a43-9142-cf92e53d3346" providerId="ADAL" clId="{BED7EC96-8C33-4995-A675-862CF5952F76}" dt="2024-05-27T05:14:28.483" v="2660" actId="20577"/>
          <ac:spMkLst>
            <pc:docMk/>
            <pc:sldMk cId="1923543044" sldId="2147472309"/>
            <ac:spMk id="9" creationId="{BA51046F-CD75-8118-93AF-28017673729F}"/>
          </ac:spMkLst>
        </pc:spChg>
        <pc:spChg chg="add del mod">
          <ac:chgData name="Kazymyrov, Oleksandr" userId="2f620865-d50f-4a43-9142-cf92e53d3346" providerId="ADAL" clId="{BED7EC96-8C33-4995-A675-862CF5952F76}" dt="2024-05-24T11:25:53.963" v="2540" actId="22"/>
          <ac:spMkLst>
            <pc:docMk/>
            <pc:sldMk cId="1923543044" sldId="2147472309"/>
            <ac:spMk id="10" creationId="{383574C3-F5E0-F1CA-3A18-D8E589C3C0D9}"/>
          </ac:spMkLst>
        </pc:spChg>
        <pc:spChg chg="add del mod">
          <ac:chgData name="Kazymyrov, Oleksandr" userId="2f620865-d50f-4a43-9142-cf92e53d3346" providerId="ADAL" clId="{BED7EC96-8C33-4995-A675-862CF5952F76}" dt="2024-05-27T05:15:25.508" v="2666" actId="22"/>
          <ac:spMkLst>
            <pc:docMk/>
            <pc:sldMk cId="1923543044" sldId="2147472309"/>
            <ac:spMk id="14" creationId="{72A7764F-C2DB-E0C8-8E73-51ED5B195EF8}"/>
          </ac:spMkLst>
        </pc:spChg>
        <pc:picChg chg="del">
          <ac:chgData name="Kazymyrov, Oleksandr" userId="2f620865-d50f-4a43-9142-cf92e53d3346" providerId="ADAL" clId="{BED7EC96-8C33-4995-A675-862CF5952F76}" dt="2024-05-24T10:22:00.468" v="2523" actId="478"/>
          <ac:picMkLst>
            <pc:docMk/>
            <pc:sldMk cId="1923543044" sldId="2147472309"/>
            <ac:picMk id="6" creationId="{144199C8-3901-6A42-74A9-B594C986DBEA}"/>
          </ac:picMkLst>
        </pc:picChg>
        <pc:picChg chg="add mod ord">
          <ac:chgData name="Kazymyrov, Oleksandr" userId="2f620865-d50f-4a43-9142-cf92e53d3346" providerId="ADAL" clId="{BED7EC96-8C33-4995-A675-862CF5952F76}" dt="2024-05-27T12:42:52.719" v="3527" actId="1440"/>
          <ac:picMkLst>
            <pc:docMk/>
            <pc:sldMk cId="1923543044" sldId="2147472309"/>
            <ac:picMk id="6" creationId="{93B7B65B-D3BF-EAB9-9CCA-EF299F4D8580}"/>
          </ac:picMkLst>
        </pc:picChg>
        <pc:picChg chg="add del mod ord">
          <ac:chgData name="Kazymyrov, Oleksandr" userId="2f620865-d50f-4a43-9142-cf92e53d3346" providerId="ADAL" clId="{BED7EC96-8C33-4995-A675-862CF5952F76}" dt="2024-05-24T11:25:52.836" v="2538" actId="478"/>
          <ac:picMkLst>
            <pc:docMk/>
            <pc:sldMk cId="1923543044" sldId="2147472309"/>
            <ac:picMk id="7" creationId="{497EB4CF-0BEF-0BAD-C585-FBC7BE9A40B7}"/>
          </ac:picMkLst>
        </pc:picChg>
        <pc:picChg chg="add del mod ord">
          <ac:chgData name="Kazymyrov, Oleksandr" userId="2f620865-d50f-4a43-9142-cf92e53d3346" providerId="ADAL" clId="{BED7EC96-8C33-4995-A675-862CF5952F76}" dt="2024-05-27T05:15:24.263" v="2664" actId="478"/>
          <ac:picMkLst>
            <pc:docMk/>
            <pc:sldMk cId="1923543044" sldId="2147472309"/>
            <ac:picMk id="12" creationId="{79AAE51C-6F86-31A0-219E-656FBBFF4AF1}"/>
          </ac:picMkLst>
        </pc:picChg>
        <pc:picChg chg="add del mod ord">
          <ac:chgData name="Kazymyrov, Oleksandr" userId="2f620865-d50f-4a43-9142-cf92e53d3346" providerId="ADAL" clId="{BED7EC96-8C33-4995-A675-862CF5952F76}" dt="2024-05-27T12:42:49.813" v="3524" actId="478"/>
          <ac:picMkLst>
            <pc:docMk/>
            <pc:sldMk cId="1923543044" sldId="2147472309"/>
            <ac:picMk id="16" creationId="{F24F4A6F-BA09-95B6-8D29-51E78311A697}"/>
          </ac:picMkLst>
        </pc:picChg>
      </pc:sldChg>
      <pc:sldChg chg="modSp new del mod">
        <pc:chgData name="Kazymyrov, Oleksandr" userId="2f620865-d50f-4a43-9142-cf92e53d3346" providerId="ADAL" clId="{BED7EC96-8C33-4995-A675-862CF5952F76}" dt="2024-05-24T13:30:18.872" v="2557" actId="47"/>
        <pc:sldMkLst>
          <pc:docMk/>
          <pc:sldMk cId="1608705313" sldId="2147472310"/>
        </pc:sldMkLst>
        <pc:spChg chg="mod">
          <ac:chgData name="Kazymyrov, Oleksandr" userId="2f620865-d50f-4a43-9142-cf92e53d3346" providerId="ADAL" clId="{BED7EC96-8C33-4995-A675-862CF5952F76}" dt="2024-05-07T15:56:41.212" v="875" actId="20577"/>
          <ac:spMkLst>
            <pc:docMk/>
            <pc:sldMk cId="1608705313" sldId="2147472310"/>
            <ac:spMk id="3" creationId="{FD730F37-5F57-04FE-F982-F6456F401635}"/>
          </ac:spMkLst>
        </pc:spChg>
      </pc:sldChg>
      <pc:sldChg chg="addSp delSp modSp new mod">
        <pc:chgData name="Kazymyrov, Oleksandr" userId="2f620865-d50f-4a43-9142-cf92e53d3346" providerId="ADAL" clId="{BED7EC96-8C33-4995-A675-862CF5952F76}" dt="2024-05-23T07:09:17.568" v="1304" actId="20577"/>
        <pc:sldMkLst>
          <pc:docMk/>
          <pc:sldMk cId="1012882850" sldId="2147472311"/>
        </pc:sldMkLst>
        <pc:spChg chg="del mod">
          <ac:chgData name="Kazymyrov, Oleksandr" userId="2f620865-d50f-4a43-9142-cf92e53d3346" providerId="ADAL" clId="{BED7EC96-8C33-4995-A675-862CF5952F76}" dt="2024-05-23T07:00:23.780" v="1281" actId="22"/>
          <ac:spMkLst>
            <pc:docMk/>
            <pc:sldMk cId="1012882850" sldId="2147472311"/>
            <ac:spMk id="2" creationId="{A507585E-DC05-6F45-AE0B-B7C70D041EE1}"/>
          </ac:spMkLst>
        </pc:spChg>
        <pc:spChg chg="mod">
          <ac:chgData name="Kazymyrov, Oleksandr" userId="2f620865-d50f-4a43-9142-cf92e53d3346" providerId="ADAL" clId="{BED7EC96-8C33-4995-A675-862CF5952F76}" dt="2024-05-23T07:09:17.568" v="1304" actId="20577"/>
          <ac:spMkLst>
            <pc:docMk/>
            <pc:sldMk cId="1012882850" sldId="2147472311"/>
            <ac:spMk id="3" creationId="{108B2C74-4F2F-A31E-B269-D98AD8133A34}"/>
          </ac:spMkLst>
        </pc:spChg>
        <pc:spChg chg="del">
          <ac:chgData name="Kazymyrov, Oleksandr" userId="2f620865-d50f-4a43-9142-cf92e53d3346" providerId="ADAL" clId="{BED7EC96-8C33-4995-A675-862CF5952F76}" dt="2024-05-23T07:00:54.838" v="1282" actId="22"/>
          <ac:spMkLst>
            <pc:docMk/>
            <pc:sldMk cId="1012882850" sldId="2147472311"/>
            <ac:spMk id="5" creationId="{00D603E0-7741-4613-87D9-6E472B73BBE0}"/>
          </ac:spMkLst>
        </pc:spChg>
        <pc:spChg chg="add del">
          <ac:chgData name="Kazymyrov, Oleksandr" userId="2f620865-d50f-4a43-9142-cf92e53d3346" providerId="ADAL" clId="{BED7EC96-8C33-4995-A675-862CF5952F76}" dt="2024-05-23T07:06:25.957" v="1285" actId="22"/>
          <ac:spMkLst>
            <pc:docMk/>
            <pc:sldMk cId="1012882850" sldId="2147472311"/>
            <ac:spMk id="11" creationId="{27A0B541-7CF5-E9DE-4405-D2BBF1E5B6ED}"/>
          </ac:spMkLst>
        </pc:spChg>
        <pc:spChg chg="add mod">
          <ac:chgData name="Kazymyrov, Oleksandr" userId="2f620865-d50f-4a43-9142-cf92e53d3346" providerId="ADAL" clId="{BED7EC96-8C33-4995-A675-862CF5952F76}" dt="2024-05-23T07:07:02.432" v="1296" actId="1076"/>
          <ac:spMkLst>
            <pc:docMk/>
            <pc:sldMk cId="1012882850" sldId="2147472311"/>
            <ac:spMk id="12" creationId="{D9930392-DCD1-4DFA-4B3C-F75C265CDD1C}"/>
          </ac:spMkLst>
        </pc:spChg>
        <pc:spChg chg="add mod">
          <ac:chgData name="Kazymyrov, Oleksandr" userId="2f620865-d50f-4a43-9142-cf92e53d3346" providerId="ADAL" clId="{BED7EC96-8C33-4995-A675-862CF5952F76}" dt="2024-05-23T07:09:08.978" v="1300" actId="1076"/>
          <ac:spMkLst>
            <pc:docMk/>
            <pc:sldMk cId="1012882850" sldId="2147472311"/>
            <ac:spMk id="13" creationId="{FA0B5E2D-A44C-BFE2-E8AB-754253E5477C}"/>
          </ac:spMkLst>
        </pc:spChg>
        <pc:picChg chg="add mod ord">
          <ac:chgData name="Kazymyrov, Oleksandr" userId="2f620865-d50f-4a43-9142-cf92e53d3346" providerId="ADAL" clId="{BED7EC96-8C33-4995-A675-862CF5952F76}" dt="2024-05-23T07:01:01.565" v="1283" actId="1440"/>
          <ac:picMkLst>
            <pc:docMk/>
            <pc:sldMk cId="1012882850" sldId="2147472311"/>
            <ac:picMk id="7" creationId="{D4551C8E-D443-72BC-375D-31992AAC7F95}"/>
          </ac:picMkLst>
        </pc:picChg>
        <pc:picChg chg="add mod ord">
          <ac:chgData name="Kazymyrov, Oleksandr" userId="2f620865-d50f-4a43-9142-cf92e53d3346" providerId="ADAL" clId="{BED7EC96-8C33-4995-A675-862CF5952F76}" dt="2024-05-23T07:01:01.565" v="1283" actId="1440"/>
          <ac:picMkLst>
            <pc:docMk/>
            <pc:sldMk cId="1012882850" sldId="2147472311"/>
            <ac:picMk id="9" creationId="{928173E8-D972-262E-2579-58C330A5F949}"/>
          </ac:picMkLst>
        </pc:picChg>
      </pc:sldChg>
      <pc:sldChg chg="new del">
        <pc:chgData name="Kazymyrov, Oleksandr" userId="2f620865-d50f-4a43-9142-cf92e53d3346" providerId="ADAL" clId="{BED7EC96-8C33-4995-A675-862CF5952F76}" dt="2024-05-23T07:15:04.992" v="1307" actId="47"/>
        <pc:sldMkLst>
          <pc:docMk/>
          <pc:sldMk cId="4200725834" sldId="2147472312"/>
        </pc:sldMkLst>
      </pc:sldChg>
      <pc:sldChg chg="addSp delSp modSp new del mod modAnim modShow">
        <pc:chgData name="Kazymyrov, Oleksandr" userId="2f620865-d50f-4a43-9142-cf92e53d3346" providerId="ADAL" clId="{BED7EC96-8C33-4995-A675-862CF5952F76}" dt="2024-05-25T06:52:10.224" v="2609" actId="47"/>
        <pc:sldMkLst>
          <pc:docMk/>
          <pc:sldMk cId="1082588346" sldId="2147472313"/>
        </pc:sldMkLst>
        <pc:spChg chg="add del">
          <ac:chgData name="Kazymyrov, Oleksandr" userId="2f620865-d50f-4a43-9142-cf92e53d3346" providerId="ADAL" clId="{BED7EC96-8C33-4995-A675-862CF5952F76}" dt="2024-05-23T07:15:13.661" v="1310"/>
          <ac:spMkLst>
            <pc:docMk/>
            <pc:sldMk cId="1082588346" sldId="2147472313"/>
            <ac:spMk id="2" creationId="{6EB3F53F-CD8B-1F99-9ADC-74362897EB1B}"/>
          </ac:spMkLst>
        </pc:spChg>
        <pc:spChg chg="mod">
          <ac:chgData name="Kazymyrov, Oleksandr" userId="2f620865-d50f-4a43-9142-cf92e53d3346" providerId="ADAL" clId="{BED7EC96-8C33-4995-A675-862CF5952F76}" dt="2024-05-23T07:17:24.494" v="1316"/>
          <ac:spMkLst>
            <pc:docMk/>
            <pc:sldMk cId="1082588346" sldId="2147472313"/>
            <ac:spMk id="3" creationId="{45FF65B2-CFAD-BDEA-9241-A286F6EE49A2}"/>
          </ac:spMkLst>
        </pc:spChg>
        <pc:spChg chg="add mod">
          <ac:chgData name="Kazymyrov, Oleksandr" userId="2f620865-d50f-4a43-9142-cf92e53d3346" providerId="ADAL" clId="{BED7EC96-8C33-4995-A675-862CF5952F76}" dt="2024-05-23T07:17:12.959" v="1315"/>
          <ac:spMkLst>
            <pc:docMk/>
            <pc:sldMk cId="1082588346" sldId="2147472313"/>
            <ac:spMk id="7" creationId="{64A42805-1F99-50BF-B168-9B4010CEF549}"/>
          </ac:spMkLst>
        </pc:spChg>
        <pc:picChg chg="add del mod ord">
          <ac:chgData name="Kazymyrov, Oleksandr" userId="2f620865-d50f-4a43-9142-cf92e53d3346" providerId="ADAL" clId="{BED7EC96-8C33-4995-A675-862CF5952F76}" dt="2024-05-23T07:15:12.398" v="1309" actId="34307"/>
          <ac:picMkLst>
            <pc:docMk/>
            <pc:sldMk cId="1082588346" sldId="2147472313"/>
            <ac:picMk id="5" creationId="{D8345DDE-43BF-61D4-4540-01D077251BDB}"/>
          </ac:picMkLst>
        </pc:picChg>
        <pc:picChg chg="add mod">
          <ac:chgData name="Kazymyrov, Oleksandr" userId="2f620865-d50f-4a43-9142-cf92e53d3346" providerId="ADAL" clId="{BED7EC96-8C33-4995-A675-862CF5952F76}" dt="2024-05-23T07:15:42.168" v="1312" actId="11530"/>
          <ac:picMkLst>
            <pc:docMk/>
            <pc:sldMk cId="1082588346" sldId="2147472313"/>
            <ac:picMk id="6" creationId="{E78C5CF9-7316-8878-C98F-D9FFEBC35389}"/>
          </ac:picMkLst>
        </pc:picChg>
      </pc:sldChg>
      <pc:sldChg chg="addSp delSp modSp add mod modClrScheme chgLayout">
        <pc:chgData name="Kazymyrov, Oleksandr" userId="2f620865-d50f-4a43-9142-cf92e53d3346" providerId="ADAL" clId="{BED7EC96-8C33-4995-A675-862CF5952F76}" dt="2024-05-23T07:22:16.182" v="1348" actId="20577"/>
        <pc:sldMkLst>
          <pc:docMk/>
          <pc:sldMk cId="1573978885" sldId="2147472314"/>
        </pc:sldMkLst>
        <pc:spChg chg="del">
          <ac:chgData name="Kazymyrov, Oleksandr" userId="2f620865-d50f-4a43-9142-cf92e53d3346" providerId="ADAL" clId="{BED7EC96-8C33-4995-A675-862CF5952F76}" dt="2024-05-23T07:21:57.515" v="1337" actId="478"/>
          <ac:spMkLst>
            <pc:docMk/>
            <pc:sldMk cId="1573978885" sldId="2147472314"/>
            <ac:spMk id="2" creationId="{728E0613-70ED-7FD2-1AB7-8C9D386FBB14}"/>
          </ac:spMkLst>
        </pc:spChg>
        <pc:spChg chg="mod ord">
          <ac:chgData name="Kazymyrov, Oleksandr" userId="2f620865-d50f-4a43-9142-cf92e53d3346" providerId="ADAL" clId="{BED7EC96-8C33-4995-A675-862CF5952F76}" dt="2024-05-23T07:22:16.182" v="1348" actId="20577"/>
          <ac:spMkLst>
            <pc:docMk/>
            <pc:sldMk cId="1573978885" sldId="2147472314"/>
            <ac:spMk id="3" creationId="{2E009B5A-16A4-CC4B-25D4-BAB558084F38}"/>
          </ac:spMkLst>
        </pc:spChg>
        <pc:spChg chg="del">
          <ac:chgData name="Kazymyrov, Oleksandr" userId="2f620865-d50f-4a43-9142-cf92e53d3346" providerId="ADAL" clId="{BED7EC96-8C33-4995-A675-862CF5952F76}" dt="2024-05-23T07:21:59.510" v="1338" actId="478"/>
          <ac:spMkLst>
            <pc:docMk/>
            <pc:sldMk cId="1573978885" sldId="2147472314"/>
            <ac:spMk id="4" creationId="{187511B0-BEB4-EF82-5CAA-744442EA517B}"/>
          </ac:spMkLst>
        </pc:spChg>
        <pc:spChg chg="del">
          <ac:chgData name="Kazymyrov, Oleksandr" userId="2f620865-d50f-4a43-9142-cf92e53d3346" providerId="ADAL" clId="{BED7EC96-8C33-4995-A675-862CF5952F76}" dt="2024-05-23T07:21:59.510" v="1338" actId="478"/>
          <ac:spMkLst>
            <pc:docMk/>
            <pc:sldMk cId="1573978885" sldId="2147472314"/>
            <ac:spMk id="5" creationId="{4A3DA989-690A-08F2-F715-77A98745E669}"/>
          </ac:spMkLst>
        </pc:spChg>
        <pc:spChg chg="mod ord">
          <ac:chgData name="Kazymyrov, Oleksandr" userId="2f620865-d50f-4a43-9142-cf92e53d3346" providerId="ADAL" clId="{BED7EC96-8C33-4995-A675-862CF5952F76}" dt="2024-05-23T07:22:06.346" v="1341" actId="700"/>
          <ac:spMkLst>
            <pc:docMk/>
            <pc:sldMk cId="1573978885" sldId="2147472314"/>
            <ac:spMk id="6" creationId="{5A1E537A-89BC-3DA0-985C-59F5807EC2ED}"/>
          </ac:spMkLst>
        </pc:spChg>
        <pc:spChg chg="add del mod">
          <ac:chgData name="Kazymyrov, Oleksandr" userId="2f620865-d50f-4a43-9142-cf92e53d3346" providerId="ADAL" clId="{BED7EC96-8C33-4995-A675-862CF5952F76}" dt="2024-05-23T07:21:56.087" v="1336" actId="478"/>
          <ac:spMkLst>
            <pc:docMk/>
            <pc:sldMk cId="1573978885" sldId="2147472314"/>
            <ac:spMk id="8" creationId="{DE558BC3-1590-AC8C-F29B-677A3C1D3678}"/>
          </ac:spMkLst>
        </pc:spChg>
        <pc:spChg chg="add del mod">
          <ac:chgData name="Kazymyrov, Oleksandr" userId="2f620865-d50f-4a43-9142-cf92e53d3346" providerId="ADAL" clId="{BED7EC96-8C33-4995-A675-862CF5952F76}" dt="2024-05-23T07:21:55.819" v="1335" actId="478"/>
          <ac:spMkLst>
            <pc:docMk/>
            <pc:sldMk cId="1573978885" sldId="2147472314"/>
            <ac:spMk id="10" creationId="{1F7226F4-92D9-D527-6C3D-7590811AEA9D}"/>
          </ac:spMkLst>
        </pc:spChg>
        <pc:spChg chg="add del mod ord">
          <ac:chgData name="Kazymyrov, Oleksandr" userId="2f620865-d50f-4a43-9142-cf92e53d3346" providerId="ADAL" clId="{BED7EC96-8C33-4995-A675-862CF5952F76}" dt="2024-05-23T07:22:06.346" v="1341" actId="700"/>
          <ac:spMkLst>
            <pc:docMk/>
            <pc:sldMk cId="1573978885" sldId="2147472314"/>
            <ac:spMk id="12" creationId="{C495EA64-47B9-6F7D-855B-ECA20F14E8ED}"/>
          </ac:spMkLst>
        </pc:spChg>
        <pc:spChg chg="add del mod">
          <ac:chgData name="Kazymyrov, Oleksandr" userId="2f620865-d50f-4a43-9142-cf92e53d3346" providerId="ADAL" clId="{BED7EC96-8C33-4995-A675-862CF5952F76}" dt="2024-05-23T07:22:06.346" v="1341" actId="700"/>
          <ac:spMkLst>
            <pc:docMk/>
            <pc:sldMk cId="1573978885" sldId="2147472314"/>
            <ac:spMk id="15" creationId="{BBFE5E77-6411-EB38-B402-7A94B04D5E1C}"/>
          </ac:spMkLst>
        </pc:spChg>
        <pc:picChg chg="mod ord">
          <ac:chgData name="Kazymyrov, Oleksandr" userId="2f620865-d50f-4a43-9142-cf92e53d3346" providerId="ADAL" clId="{BED7EC96-8C33-4995-A675-862CF5952F76}" dt="2024-05-23T07:22:10.039" v="1342" actId="1440"/>
          <ac:picMkLst>
            <pc:docMk/>
            <pc:sldMk cId="1573978885" sldId="2147472314"/>
            <ac:picMk id="14" creationId="{52AA1407-36A1-7B40-98BB-A1BFB20F6DA9}"/>
          </ac:picMkLst>
        </pc:picChg>
        <pc:picChg chg="add del">
          <ac:chgData name="Kazymyrov, Oleksandr" userId="2f620865-d50f-4a43-9142-cf92e53d3346" providerId="ADAL" clId="{BED7EC96-8C33-4995-A675-862CF5952F76}" dt="2024-05-23T07:22:01.645" v="1339" actId="478"/>
          <ac:picMkLst>
            <pc:docMk/>
            <pc:sldMk cId="1573978885" sldId="2147472314"/>
            <ac:picMk id="18" creationId="{0D55EA0B-9673-A329-CC3C-3FFA93E3D7F7}"/>
          </ac:picMkLst>
        </pc:picChg>
        <pc:picChg chg="add del">
          <ac:chgData name="Kazymyrov, Oleksandr" userId="2f620865-d50f-4a43-9142-cf92e53d3346" providerId="ADAL" clId="{BED7EC96-8C33-4995-A675-862CF5952F76}" dt="2024-05-23T07:22:02.571" v="1340" actId="478"/>
          <ac:picMkLst>
            <pc:docMk/>
            <pc:sldMk cId="1573978885" sldId="2147472314"/>
            <ac:picMk id="20" creationId="{2BA6F7DD-9F50-5836-DAAA-153676D2EE82}"/>
          </ac:picMkLst>
        </pc:picChg>
      </pc:sldChg>
      <pc:sldChg chg="addSp delSp modSp new mod ord modClrScheme chgLayout">
        <pc:chgData name="Kazymyrov, Oleksandr" userId="2f620865-d50f-4a43-9142-cf92e53d3346" providerId="ADAL" clId="{BED7EC96-8C33-4995-A675-862CF5952F76}" dt="2024-05-23T11:18:39.497" v="2221" actId="20578"/>
        <pc:sldMkLst>
          <pc:docMk/>
          <pc:sldMk cId="1630664932" sldId="2147472315"/>
        </pc:sldMkLst>
        <pc:spChg chg="del mod ord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2" creationId="{0798188F-F70E-8979-2A2D-1D3401B157F4}"/>
          </ac:spMkLst>
        </pc:spChg>
        <pc:spChg chg="del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3" creationId="{1723DA7C-293A-9F76-2FB0-475B4195EEE3}"/>
          </ac:spMkLst>
        </pc:spChg>
        <pc:spChg chg="del mod ord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4" creationId="{8EB33B7E-C39B-50C8-8168-394FC7D4D305}"/>
          </ac:spMkLst>
        </pc:spChg>
        <pc:spChg chg="mod ord">
          <ac:chgData name="Kazymyrov, Oleksandr" userId="2f620865-d50f-4a43-9142-cf92e53d3346" providerId="ADAL" clId="{BED7EC96-8C33-4995-A675-862CF5952F76}" dt="2024-05-23T07:35:51.868" v="1445" actId="700"/>
          <ac:spMkLst>
            <pc:docMk/>
            <pc:sldMk cId="1630664932" sldId="2147472315"/>
            <ac:spMk id="5" creationId="{14A6F475-FF58-511D-29B0-E7F9E71628D4}"/>
          </ac:spMkLst>
        </pc:spChg>
        <pc:spChg chg="add mod ord">
          <ac:chgData name="Kazymyrov, Oleksandr" userId="2f620865-d50f-4a43-9142-cf92e53d3346" providerId="ADAL" clId="{BED7EC96-8C33-4995-A675-862CF5952F76}" dt="2024-05-23T07:40:30.697" v="1450"/>
          <ac:spMkLst>
            <pc:docMk/>
            <pc:sldMk cId="1630664932" sldId="2147472315"/>
            <ac:spMk id="6" creationId="{C81F3A24-4DC1-637F-D5B7-5C9DCB2436BA}"/>
          </ac:spMkLst>
        </pc:spChg>
        <pc:spChg chg="add del mod ord">
          <ac:chgData name="Kazymyrov, Oleksandr" userId="2f620865-d50f-4a43-9142-cf92e53d3346" providerId="ADAL" clId="{BED7EC96-8C33-4995-A675-862CF5952F76}" dt="2024-05-23T07:35:53.159" v="1446" actId="22"/>
          <ac:spMkLst>
            <pc:docMk/>
            <pc:sldMk cId="1630664932" sldId="2147472315"/>
            <ac:spMk id="7" creationId="{8E10CC3F-F8A2-A19B-BB83-7FED06FA52E8}"/>
          </ac:spMkLst>
        </pc:spChg>
        <pc:picChg chg="add mod ord">
          <ac:chgData name="Kazymyrov, Oleksandr" userId="2f620865-d50f-4a43-9142-cf92e53d3346" providerId="ADAL" clId="{BED7EC96-8C33-4995-A675-862CF5952F76}" dt="2024-05-23T07:36:00.895" v="1447" actId="1440"/>
          <ac:picMkLst>
            <pc:docMk/>
            <pc:sldMk cId="1630664932" sldId="2147472315"/>
            <ac:picMk id="9" creationId="{6CD83592-20CE-85A5-F496-4D0B2D02C3A2}"/>
          </ac:picMkLst>
        </pc:picChg>
      </pc:sldChg>
      <pc:sldChg chg="modSp add mod modShow">
        <pc:chgData name="Kazymyrov, Oleksandr" userId="2f620865-d50f-4a43-9142-cf92e53d3346" providerId="ADAL" clId="{BED7EC96-8C33-4995-A675-862CF5952F76}" dt="2024-05-29T08:06:26.304" v="3751" actId="20577"/>
        <pc:sldMkLst>
          <pc:docMk/>
          <pc:sldMk cId="2908633673" sldId="2147472316"/>
        </pc:sldMkLst>
        <pc:spChg chg="mod">
          <ac:chgData name="Kazymyrov, Oleksandr" userId="2f620865-d50f-4a43-9142-cf92e53d3346" providerId="ADAL" clId="{BED7EC96-8C33-4995-A675-862CF5952F76}" dt="2024-05-29T08:06:26.304" v="3751" actId="20577"/>
          <ac:spMkLst>
            <pc:docMk/>
            <pc:sldMk cId="2908633673" sldId="2147472316"/>
            <ac:spMk id="5" creationId="{F0C68A67-C59B-A8C2-4B74-FD02933EBDD1}"/>
          </ac:spMkLst>
        </pc:spChg>
        <pc:spChg chg="mod">
          <ac:chgData name="Kazymyrov, Oleksandr" userId="2f620865-d50f-4a43-9142-cf92e53d3346" providerId="ADAL" clId="{BED7EC96-8C33-4995-A675-862CF5952F76}" dt="2024-05-23T07:56:07.463" v="1462"/>
          <ac:spMkLst>
            <pc:docMk/>
            <pc:sldMk cId="2908633673" sldId="2147472316"/>
            <ac:spMk id="6" creationId="{F0AD040B-9276-F58A-CABB-F548C71FA583}"/>
          </ac:spMkLst>
        </pc:spChg>
      </pc:sldChg>
      <pc:sldChg chg="addSp delSp modSp new add del mod">
        <pc:chgData name="Kazymyrov, Oleksandr" userId="2f620865-d50f-4a43-9142-cf92e53d3346" providerId="ADAL" clId="{BED7EC96-8C33-4995-A675-862CF5952F76}" dt="2024-05-23T08:11:51.112" v="1500" actId="47"/>
        <pc:sldMkLst>
          <pc:docMk/>
          <pc:sldMk cId="2229531509" sldId="2147472317"/>
        </pc:sldMkLst>
        <pc:spChg chg="del">
          <ac:chgData name="Kazymyrov, Oleksandr" userId="2f620865-d50f-4a43-9142-cf92e53d3346" providerId="ADAL" clId="{BED7EC96-8C33-4995-A675-862CF5952F76}" dt="2024-05-23T08:01:33.697" v="1488"/>
          <ac:spMkLst>
            <pc:docMk/>
            <pc:sldMk cId="2229531509" sldId="2147472317"/>
            <ac:spMk id="2" creationId="{768D21ED-DE31-3A82-E7AE-14BBB046D8D8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3" creationId="{1CB031AD-30D7-6DE1-ECDD-54A2F45CD469}"/>
          </ac:spMkLst>
        </pc:spChg>
        <pc:spChg chg="add del mod">
          <ac:chgData name="Kazymyrov, Oleksandr" userId="2f620865-d50f-4a43-9142-cf92e53d3346" providerId="ADAL" clId="{BED7EC96-8C33-4995-A675-862CF5952F76}" dt="2024-05-23T08:01:25.445" v="1485"/>
          <ac:spMkLst>
            <pc:docMk/>
            <pc:sldMk cId="2229531509" sldId="2147472317"/>
            <ac:spMk id="4" creationId="{75A49457-576B-8230-461E-20A6BBC6CD1D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5" creationId="{1D2C6FA5-A7E3-2E23-ED36-450B21AC1299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6" creationId="{FBAA9DC7-628D-18C8-4D0F-524CF315F40D}"/>
          </ac:spMkLst>
        </pc:spChg>
        <pc:spChg chg="mod">
          <ac:chgData name="Kazymyrov, Oleksandr" userId="2f620865-d50f-4a43-9142-cf92e53d3346" providerId="ADAL" clId="{BED7EC96-8C33-4995-A675-862CF5952F76}" dt="2024-05-23T08:01:43.343" v="1489" actId="26606"/>
          <ac:spMkLst>
            <pc:docMk/>
            <pc:sldMk cId="2229531509" sldId="2147472317"/>
            <ac:spMk id="7" creationId="{E1679B4F-3A5A-6013-354A-A8036FBC3407}"/>
          </ac:spMkLst>
        </pc:spChg>
        <pc:picChg chg="add mod">
          <ac:chgData name="Kazymyrov, Oleksandr" userId="2f620865-d50f-4a43-9142-cf92e53d3346" providerId="ADAL" clId="{BED7EC96-8C33-4995-A675-862CF5952F76}" dt="2024-05-23T08:01:11.897" v="1484"/>
          <ac:picMkLst>
            <pc:docMk/>
            <pc:sldMk cId="2229531509" sldId="2147472317"/>
            <ac:picMk id="8" creationId="{FF422477-51CF-C0C3-AE81-FC1E6DC8594C}"/>
          </ac:picMkLst>
        </pc:picChg>
        <pc:picChg chg="add mod ord">
          <ac:chgData name="Kazymyrov, Oleksandr" userId="2f620865-d50f-4a43-9142-cf92e53d3346" providerId="ADAL" clId="{BED7EC96-8C33-4995-A675-862CF5952F76}" dt="2024-05-23T08:01:55.675" v="1495" actId="18653"/>
          <ac:picMkLst>
            <pc:docMk/>
            <pc:sldMk cId="2229531509" sldId="2147472317"/>
            <ac:picMk id="9" creationId="{7B9DAC2E-D99B-A4B2-81F6-11004EE0BC13}"/>
          </ac:picMkLst>
        </pc:picChg>
        <pc:picChg chg="add mod ord modCrop">
          <ac:chgData name="Kazymyrov, Oleksandr" userId="2f620865-d50f-4a43-9142-cf92e53d3346" providerId="ADAL" clId="{BED7EC96-8C33-4995-A675-862CF5952F76}" dt="2024-05-23T08:02:16.248" v="1497" actId="18131"/>
          <ac:picMkLst>
            <pc:docMk/>
            <pc:sldMk cId="2229531509" sldId="2147472317"/>
            <ac:picMk id="10" creationId="{83E0478C-B42E-C738-E9DF-AC017979779A}"/>
          </ac:picMkLst>
        </pc:picChg>
      </pc:sldChg>
      <pc:sldChg chg="addSp delSp modSp new mod">
        <pc:chgData name="Kazymyrov, Oleksandr" userId="2f620865-d50f-4a43-9142-cf92e53d3346" providerId="ADAL" clId="{BED7EC96-8C33-4995-A675-862CF5952F76}" dt="2024-05-27T11:54:42.885" v="3444" actId="20577"/>
        <pc:sldMkLst>
          <pc:docMk/>
          <pc:sldMk cId="139633667" sldId="2147472318"/>
        </pc:sldMkLst>
        <pc:spChg chg="del mod">
          <ac:chgData name="Kazymyrov, Oleksandr" userId="2f620865-d50f-4a43-9142-cf92e53d3346" providerId="ADAL" clId="{BED7EC96-8C33-4995-A675-862CF5952F76}" dt="2024-05-23T08:24:39.449" v="1568"/>
          <ac:spMkLst>
            <pc:docMk/>
            <pc:sldMk cId="139633667" sldId="2147472318"/>
            <ac:spMk id="2" creationId="{C2063C79-0785-7050-408F-B144265124B0}"/>
          </ac:spMkLst>
        </pc:spChg>
        <pc:spChg chg="mod">
          <ac:chgData name="Kazymyrov, Oleksandr" userId="2f620865-d50f-4a43-9142-cf92e53d3346" providerId="ADAL" clId="{BED7EC96-8C33-4995-A675-862CF5952F76}" dt="2024-05-27T11:54:42.885" v="3444" actId="20577"/>
          <ac:spMkLst>
            <pc:docMk/>
            <pc:sldMk cId="139633667" sldId="2147472318"/>
            <ac:spMk id="3" creationId="{CFA08AE8-E905-F0FD-7EE6-5E8CEDCC5137}"/>
          </ac:spMkLst>
        </pc:spChg>
        <pc:spChg chg="add mod">
          <ac:chgData name="Kazymyrov, Oleksandr" userId="2f620865-d50f-4a43-9142-cf92e53d3346" providerId="ADAL" clId="{BED7EC96-8C33-4995-A675-862CF5952F76}" dt="2024-05-23T08:27:21.481" v="1594" actId="1076"/>
          <ac:spMkLst>
            <pc:docMk/>
            <pc:sldMk cId="139633667" sldId="2147472318"/>
            <ac:spMk id="6" creationId="{2C66D3BB-B751-4DA8-6250-84BA5523120C}"/>
          </ac:spMkLst>
        </pc:spChg>
        <pc:spChg chg="add del">
          <ac:chgData name="Kazymyrov, Oleksandr" userId="2f620865-d50f-4a43-9142-cf92e53d3346" providerId="ADAL" clId="{BED7EC96-8C33-4995-A675-862CF5952F76}" dt="2024-05-23T08:25:49.639" v="1579" actId="11529"/>
          <ac:spMkLst>
            <pc:docMk/>
            <pc:sldMk cId="139633667" sldId="2147472318"/>
            <ac:spMk id="7" creationId="{951F04A4-2DF0-3024-C932-8E4F07A76065}"/>
          </ac:spMkLst>
        </pc:spChg>
        <pc:picChg chg="add mod">
          <ac:chgData name="Kazymyrov, Oleksandr" userId="2f620865-d50f-4a43-9142-cf92e53d3346" providerId="ADAL" clId="{BED7EC96-8C33-4995-A675-862CF5952F76}" dt="2024-05-23T08:27:15.668" v="1593" actId="1076"/>
          <ac:picMkLst>
            <pc:docMk/>
            <pc:sldMk cId="139633667" sldId="2147472318"/>
            <ac:picMk id="5" creationId="{83E4F03E-4D1F-75A9-1C1A-DF6EC7DB525F}"/>
          </ac:picMkLst>
        </pc:picChg>
      </pc:sldChg>
      <pc:sldChg chg="addSp delSp modSp new mod ord modClrScheme chgLayout">
        <pc:chgData name="Kazymyrov, Oleksandr" userId="2f620865-d50f-4a43-9142-cf92e53d3346" providerId="ADAL" clId="{BED7EC96-8C33-4995-A675-862CF5952F76}" dt="2024-05-24T08:52:10.906" v="2446" actId="20577"/>
        <pc:sldMkLst>
          <pc:docMk/>
          <pc:sldMk cId="3139048137" sldId="2147472319"/>
        </pc:sldMkLst>
        <pc:spChg chg="del mod ord">
          <ac:chgData name="Kazymyrov, Oleksandr" userId="2f620865-d50f-4a43-9142-cf92e53d3346" providerId="ADAL" clId="{BED7EC96-8C33-4995-A675-862CF5952F76}" dt="2024-05-23T10:01:05.902" v="1904" actId="700"/>
          <ac:spMkLst>
            <pc:docMk/>
            <pc:sldMk cId="3139048137" sldId="2147472319"/>
            <ac:spMk id="2" creationId="{44BFBB5F-14E4-CFE6-7721-113539480C54}"/>
          </ac:spMkLst>
        </pc:spChg>
        <pc:spChg chg="del mod ord">
          <ac:chgData name="Kazymyrov, Oleksandr" userId="2f620865-d50f-4a43-9142-cf92e53d3346" providerId="ADAL" clId="{BED7EC96-8C33-4995-A675-862CF5952F76}" dt="2024-05-23T10:01:05.902" v="1904" actId="700"/>
          <ac:spMkLst>
            <pc:docMk/>
            <pc:sldMk cId="3139048137" sldId="2147472319"/>
            <ac:spMk id="3" creationId="{FC39A7EA-1BF2-DE53-7E9A-45C43244C99F}"/>
          </ac:spMkLst>
        </pc:spChg>
        <pc:spChg chg="mod ord">
          <ac:chgData name="Kazymyrov, Oleksandr" userId="2f620865-d50f-4a43-9142-cf92e53d3346" providerId="ADAL" clId="{BED7EC96-8C33-4995-A675-862CF5952F76}" dt="2024-05-23T10:01:05.902" v="1904" actId="700"/>
          <ac:spMkLst>
            <pc:docMk/>
            <pc:sldMk cId="3139048137" sldId="2147472319"/>
            <ac:spMk id="4" creationId="{D8985BB7-90E4-3DC3-DF38-B091E0E1E73D}"/>
          </ac:spMkLst>
        </pc:spChg>
        <pc:spChg chg="add mod ord">
          <ac:chgData name="Kazymyrov, Oleksandr" userId="2f620865-d50f-4a43-9142-cf92e53d3346" providerId="ADAL" clId="{BED7EC96-8C33-4995-A675-862CF5952F76}" dt="2024-05-24T08:52:10.906" v="2446" actId="20577"/>
          <ac:spMkLst>
            <pc:docMk/>
            <pc:sldMk cId="3139048137" sldId="2147472319"/>
            <ac:spMk id="5" creationId="{239A02F5-1B30-0876-6598-50A2E83638AD}"/>
          </ac:spMkLst>
        </pc:spChg>
        <pc:spChg chg="add del mod ord">
          <ac:chgData name="Kazymyrov, Oleksandr" userId="2f620865-d50f-4a43-9142-cf92e53d3346" providerId="ADAL" clId="{BED7EC96-8C33-4995-A675-862CF5952F76}" dt="2024-05-23T10:01:07.324" v="1906"/>
          <ac:spMkLst>
            <pc:docMk/>
            <pc:sldMk cId="3139048137" sldId="2147472319"/>
            <ac:spMk id="6" creationId="{2A62C059-B69E-EC38-CA0F-2A1B14E0A0BA}"/>
          </ac:spMkLst>
        </pc:spChg>
        <pc:spChg chg="add del mod ord">
          <ac:chgData name="Kazymyrov, Oleksandr" userId="2f620865-d50f-4a43-9142-cf92e53d3346" providerId="ADAL" clId="{BED7EC96-8C33-4995-A675-862CF5952F76}" dt="2024-05-23T10:02:14.613" v="1917"/>
          <ac:spMkLst>
            <pc:docMk/>
            <pc:sldMk cId="3139048137" sldId="2147472319"/>
            <ac:spMk id="7" creationId="{DC9DD058-D8B0-CD04-1ECE-E6360DF8498D}"/>
          </ac:spMkLst>
        </pc:spChg>
        <pc:spChg chg="add mod">
          <ac:chgData name="Kazymyrov, Oleksandr" userId="2f620865-d50f-4a43-9142-cf92e53d3346" providerId="ADAL" clId="{BED7EC96-8C33-4995-A675-862CF5952F76}" dt="2024-05-23T10:04:26.101" v="1985" actId="1076"/>
          <ac:spMkLst>
            <pc:docMk/>
            <pc:sldMk cId="3139048137" sldId="2147472319"/>
            <ac:spMk id="14" creationId="{1F1B7470-6A18-9716-E5D0-CB58E9508A5F}"/>
          </ac:spMkLst>
        </pc:spChg>
        <pc:spChg chg="add del mod">
          <ac:chgData name="Kazymyrov, Oleksandr" userId="2f620865-d50f-4a43-9142-cf92e53d3346" providerId="ADAL" clId="{BED7EC96-8C33-4995-A675-862CF5952F76}" dt="2024-05-24T07:40:43.664" v="2384" actId="478"/>
          <ac:spMkLst>
            <pc:docMk/>
            <pc:sldMk cId="3139048137" sldId="2147472319"/>
            <ac:spMk id="15" creationId="{ADFCA3BA-8CFC-5B2F-2B07-172980E622C6}"/>
          </ac:spMkLst>
        </pc:spChg>
        <pc:spChg chg="add del mod">
          <ac:chgData name="Kazymyrov, Oleksandr" userId="2f620865-d50f-4a43-9142-cf92e53d3346" providerId="ADAL" clId="{BED7EC96-8C33-4995-A675-862CF5952F76}" dt="2024-05-23T11:03:36.408" v="2126"/>
          <ac:spMkLst>
            <pc:docMk/>
            <pc:sldMk cId="3139048137" sldId="2147472319"/>
            <ac:spMk id="17" creationId="{FA797870-A11F-4308-68DD-34759C1B045B}"/>
          </ac:spMkLst>
        </pc:spChg>
        <pc:spChg chg="add del mod">
          <ac:chgData name="Kazymyrov, Oleksandr" userId="2f620865-d50f-4a43-9142-cf92e53d3346" providerId="ADAL" clId="{BED7EC96-8C33-4995-A675-862CF5952F76}" dt="2024-05-24T07:50:35.575" v="2388"/>
          <ac:spMkLst>
            <pc:docMk/>
            <pc:sldMk cId="3139048137" sldId="2147472319"/>
            <ac:spMk id="21" creationId="{96A8F7D8-C693-DE67-8CFD-5763E8A60D27}"/>
          </ac:spMkLst>
        </pc:spChg>
        <pc:spChg chg="add del mod">
          <ac:chgData name="Kazymyrov, Oleksandr" userId="2f620865-d50f-4a43-9142-cf92e53d3346" providerId="ADAL" clId="{BED7EC96-8C33-4995-A675-862CF5952F76}" dt="2024-05-24T07:52:38.194" v="2399" actId="478"/>
          <ac:spMkLst>
            <pc:docMk/>
            <pc:sldMk cId="3139048137" sldId="2147472319"/>
            <ac:spMk id="26" creationId="{0D2B1932-9E84-7CE8-9DB0-36033314CDBD}"/>
          </ac:spMkLst>
        </pc:spChg>
        <pc:spChg chg="add del mod">
          <ac:chgData name="Kazymyrov, Oleksandr" userId="2f620865-d50f-4a43-9142-cf92e53d3346" providerId="ADAL" clId="{BED7EC96-8C33-4995-A675-862CF5952F76}" dt="2024-05-24T08:41:34.243" v="2402"/>
          <ac:spMkLst>
            <pc:docMk/>
            <pc:sldMk cId="3139048137" sldId="2147472319"/>
            <ac:spMk id="28" creationId="{5009144F-3860-CC6E-0182-A575E628AAA1}"/>
          </ac:spMkLst>
        </pc:spChg>
        <pc:spChg chg="add del mod">
          <ac:chgData name="Kazymyrov, Oleksandr" userId="2f620865-d50f-4a43-9142-cf92e53d3346" providerId="ADAL" clId="{BED7EC96-8C33-4995-A675-862CF5952F76}" dt="2024-05-24T08:42:25.227" v="2404"/>
          <ac:spMkLst>
            <pc:docMk/>
            <pc:sldMk cId="3139048137" sldId="2147472319"/>
            <ac:spMk id="29" creationId="{CBA4D87D-587C-61F0-45A4-45CF895A724F}"/>
          </ac:spMkLst>
        </pc:spChg>
        <pc:picChg chg="add mod">
          <ac:chgData name="Kazymyrov, Oleksandr" userId="2f620865-d50f-4a43-9142-cf92e53d3346" providerId="ADAL" clId="{BED7EC96-8C33-4995-A675-862CF5952F76}" dt="2024-05-24T07:52:27.126" v="2397" actId="1076"/>
          <ac:picMkLst>
            <pc:docMk/>
            <pc:sldMk cId="3139048137" sldId="2147472319"/>
            <ac:picMk id="9" creationId="{B9E324F2-482D-241E-31C1-B3E12ECEA473}"/>
          </ac:picMkLst>
        </pc:picChg>
        <pc:picChg chg="add mod">
          <ac:chgData name="Kazymyrov, Oleksandr" userId="2f620865-d50f-4a43-9142-cf92e53d3346" providerId="ADAL" clId="{BED7EC96-8C33-4995-A675-862CF5952F76}" dt="2024-05-23T10:02:12.902" v="1916"/>
          <ac:picMkLst>
            <pc:docMk/>
            <pc:sldMk cId="3139048137" sldId="2147472319"/>
            <ac:picMk id="11" creationId="{705F8839-95B3-5EFC-DDD2-F3E4B6C2FF89}"/>
          </ac:picMkLst>
        </pc:picChg>
        <pc:picChg chg="add del mod modCrop">
          <ac:chgData name="Kazymyrov, Oleksandr" userId="2f620865-d50f-4a43-9142-cf92e53d3346" providerId="ADAL" clId="{BED7EC96-8C33-4995-A675-862CF5952F76}" dt="2024-05-23T11:03:34.624" v="2124" actId="478"/>
          <ac:picMkLst>
            <pc:docMk/>
            <pc:sldMk cId="3139048137" sldId="2147472319"/>
            <ac:picMk id="13" creationId="{28C412B8-151F-4152-84AB-6A7EF9F15076}"/>
          </ac:picMkLst>
        </pc:picChg>
        <pc:picChg chg="add del mod modCrop">
          <ac:chgData name="Kazymyrov, Oleksandr" userId="2f620865-d50f-4a43-9142-cf92e53d3346" providerId="ADAL" clId="{BED7EC96-8C33-4995-A675-862CF5952F76}" dt="2024-05-24T07:40:38.298" v="2383" actId="478"/>
          <ac:picMkLst>
            <pc:docMk/>
            <pc:sldMk cId="3139048137" sldId="2147472319"/>
            <ac:picMk id="19" creationId="{B3C12CCB-5205-3488-9FD7-D31128222DCD}"/>
          </ac:picMkLst>
        </pc:picChg>
        <pc:picChg chg="add mod">
          <ac:chgData name="Kazymyrov, Oleksandr" userId="2f620865-d50f-4a43-9142-cf92e53d3346" providerId="ADAL" clId="{BED7EC96-8C33-4995-A675-862CF5952F76}" dt="2024-05-24T07:50:32.877" v="2387"/>
          <ac:picMkLst>
            <pc:docMk/>
            <pc:sldMk cId="3139048137" sldId="2147472319"/>
            <ac:picMk id="23" creationId="{5DDCF3E8-B4AC-8625-5AE3-A6C086C8E521}"/>
          </ac:picMkLst>
        </pc:picChg>
        <pc:picChg chg="add del mod">
          <ac:chgData name="Kazymyrov, Oleksandr" userId="2f620865-d50f-4a43-9142-cf92e53d3346" providerId="ADAL" clId="{BED7EC96-8C33-4995-A675-862CF5952F76}" dt="2024-05-24T08:41:32.133" v="2400" actId="478"/>
          <ac:picMkLst>
            <pc:docMk/>
            <pc:sldMk cId="3139048137" sldId="2147472319"/>
            <ac:picMk id="25" creationId="{D0890D42-2382-0554-79C4-4EB98EA3ECDD}"/>
          </ac:picMkLst>
        </pc:picChg>
        <pc:picChg chg="add mod">
          <ac:chgData name="Kazymyrov, Oleksandr" userId="2f620865-d50f-4a43-9142-cf92e53d3346" providerId="ADAL" clId="{BED7EC96-8C33-4995-A675-862CF5952F76}" dt="2024-05-24T08:42:31.634" v="2406" actId="27614"/>
          <ac:picMkLst>
            <pc:docMk/>
            <pc:sldMk cId="3139048137" sldId="2147472319"/>
            <ac:picMk id="31" creationId="{9BAD5255-A5E0-33EC-FBBD-154A29969861}"/>
          </ac:picMkLst>
        </pc:picChg>
      </pc:sldChg>
      <pc:sldChg chg="addSp delSp modSp new mod modClrScheme chgLayout">
        <pc:chgData name="Kazymyrov, Oleksandr" userId="2f620865-d50f-4a43-9142-cf92e53d3346" providerId="ADAL" clId="{BED7EC96-8C33-4995-A675-862CF5952F76}" dt="2024-05-24T07:38:34.642" v="2376"/>
        <pc:sldMkLst>
          <pc:docMk/>
          <pc:sldMk cId="1988818406" sldId="2147472320"/>
        </pc:sldMkLst>
        <pc:spChg chg="del mod ord">
          <ac:chgData name="Kazymyrov, Oleksandr" userId="2f620865-d50f-4a43-9142-cf92e53d3346" providerId="ADAL" clId="{BED7EC96-8C33-4995-A675-862CF5952F76}" dt="2024-05-23T11:17:22.089" v="2138" actId="700"/>
          <ac:spMkLst>
            <pc:docMk/>
            <pc:sldMk cId="1988818406" sldId="2147472320"/>
            <ac:spMk id="2" creationId="{986327B4-8236-BD38-1814-3A5DB90461BA}"/>
          </ac:spMkLst>
        </pc:spChg>
        <pc:spChg chg="mod ord">
          <ac:chgData name="Kazymyrov, Oleksandr" userId="2f620865-d50f-4a43-9142-cf92e53d3346" providerId="ADAL" clId="{BED7EC96-8C33-4995-A675-862CF5952F76}" dt="2024-05-24T07:38:34.642" v="2376"/>
          <ac:spMkLst>
            <pc:docMk/>
            <pc:sldMk cId="1988818406" sldId="2147472320"/>
            <ac:spMk id="3" creationId="{CEB07D8C-2EE7-48D0-90DD-17581F306972}"/>
          </ac:spMkLst>
        </pc:spChg>
        <pc:spChg chg="mod ord">
          <ac:chgData name="Kazymyrov, Oleksandr" userId="2f620865-d50f-4a43-9142-cf92e53d3346" providerId="ADAL" clId="{BED7EC96-8C33-4995-A675-862CF5952F76}" dt="2024-05-23T11:17:27.628" v="2139" actId="700"/>
          <ac:spMkLst>
            <pc:docMk/>
            <pc:sldMk cId="1988818406" sldId="2147472320"/>
            <ac:spMk id="4" creationId="{E67B91F1-F972-EE15-621B-CAE845543506}"/>
          </ac:spMkLst>
        </pc:spChg>
        <pc:spChg chg="add del mod ord">
          <ac:chgData name="Kazymyrov, Oleksandr" userId="2f620865-d50f-4a43-9142-cf92e53d3346" providerId="ADAL" clId="{BED7EC96-8C33-4995-A675-862CF5952F76}" dt="2024-05-23T11:17:27.628" v="2139" actId="700"/>
          <ac:spMkLst>
            <pc:docMk/>
            <pc:sldMk cId="1988818406" sldId="2147472320"/>
            <ac:spMk id="5" creationId="{9F005F21-8110-FEDF-BE31-C64E9371991A}"/>
          </ac:spMkLst>
        </pc:spChg>
        <pc:spChg chg="add del mod ord">
          <ac:chgData name="Kazymyrov, Oleksandr" userId="2f620865-d50f-4a43-9142-cf92e53d3346" providerId="ADAL" clId="{BED7EC96-8C33-4995-A675-862CF5952F76}" dt="2024-05-23T11:17:27.628" v="2139" actId="700"/>
          <ac:spMkLst>
            <pc:docMk/>
            <pc:sldMk cId="1988818406" sldId="2147472320"/>
            <ac:spMk id="6" creationId="{F8D45052-D8E9-A467-6359-6FCC4813DCF0}"/>
          </ac:spMkLst>
        </pc:spChg>
        <pc:spChg chg="add mod ord">
          <ac:chgData name="Kazymyrov, Oleksandr" userId="2f620865-d50f-4a43-9142-cf92e53d3346" providerId="ADAL" clId="{BED7EC96-8C33-4995-A675-862CF5952F76}" dt="2024-05-23T11:17:50.432" v="2196" actId="122"/>
          <ac:spMkLst>
            <pc:docMk/>
            <pc:sldMk cId="1988818406" sldId="2147472320"/>
            <ac:spMk id="7" creationId="{9803D8F8-1FF8-5490-296D-F2C3AB761AE5}"/>
          </ac:spMkLst>
        </pc:spChg>
        <pc:spChg chg="add mod ord">
          <ac:chgData name="Kazymyrov, Oleksandr" userId="2f620865-d50f-4a43-9142-cf92e53d3346" providerId="ADAL" clId="{BED7EC96-8C33-4995-A675-862CF5952F76}" dt="2024-05-24T07:31:53.074" v="2348" actId="20577"/>
          <ac:spMkLst>
            <pc:docMk/>
            <pc:sldMk cId="1988818406" sldId="2147472320"/>
            <ac:spMk id="8" creationId="{BC804191-4A5B-CD96-0D56-1AF9B86EF042}"/>
          </ac:spMkLst>
        </pc:spChg>
        <pc:spChg chg="add del mod ord">
          <ac:chgData name="Kazymyrov, Oleksandr" userId="2f620865-d50f-4a43-9142-cf92e53d3346" providerId="ADAL" clId="{BED7EC96-8C33-4995-A675-862CF5952F76}" dt="2024-05-24T07:37:24.365" v="2351"/>
          <ac:spMkLst>
            <pc:docMk/>
            <pc:sldMk cId="1988818406" sldId="2147472320"/>
            <ac:spMk id="9" creationId="{7AB9641D-D8F8-DAED-BEBC-7F7B93AFADB3}"/>
          </ac:spMkLst>
        </pc:spChg>
        <pc:spChg chg="add mod ord">
          <ac:chgData name="Kazymyrov, Oleksandr" userId="2f620865-d50f-4a43-9142-cf92e53d3346" providerId="ADAL" clId="{BED7EC96-8C33-4995-A675-862CF5952F76}" dt="2024-05-24T07:37:34.052" v="2367" actId="20577"/>
          <ac:spMkLst>
            <pc:docMk/>
            <pc:sldMk cId="1988818406" sldId="2147472320"/>
            <ac:spMk id="10" creationId="{7A94535A-2C63-85A3-231A-E1F76696FD84}"/>
          </ac:spMkLst>
        </pc:spChg>
        <pc:spChg chg="add mod">
          <ac:chgData name="Kazymyrov, Oleksandr" userId="2f620865-d50f-4a43-9142-cf92e53d3346" providerId="ADAL" clId="{BED7EC96-8C33-4995-A675-862CF5952F76}" dt="2024-05-24T07:31:48.818" v="2340" actId="1076"/>
          <ac:spMkLst>
            <pc:docMk/>
            <pc:sldMk cId="1988818406" sldId="2147472320"/>
            <ac:spMk id="11" creationId="{48FA226C-0E9E-4830-60A0-62526D61B005}"/>
          </ac:spMkLst>
        </pc:spChg>
        <pc:picChg chg="add mod">
          <ac:chgData name="Kazymyrov, Oleksandr" userId="2f620865-d50f-4a43-9142-cf92e53d3346" providerId="ADAL" clId="{BED7EC96-8C33-4995-A675-862CF5952F76}" dt="2024-05-24T07:37:24.365" v="2351"/>
          <ac:picMkLst>
            <pc:docMk/>
            <pc:sldMk cId="1988818406" sldId="2147472320"/>
            <ac:picMk id="1026" creationId="{E914FE0B-F67C-C226-9009-54D71260148F}"/>
          </ac:picMkLst>
        </pc:picChg>
      </pc:sldChg>
      <pc:sldChg chg="modSp add del mod ord modTransition">
        <pc:chgData name="Kazymyrov, Oleksandr" userId="2f620865-d50f-4a43-9142-cf92e53d3346" providerId="ADAL" clId="{BED7EC96-8C33-4995-A675-862CF5952F76}" dt="2024-05-23T11:24:50.685" v="2307" actId="47"/>
        <pc:sldMkLst>
          <pc:docMk/>
          <pc:sldMk cId="346242156" sldId="2147472321"/>
        </pc:sldMkLst>
        <pc:spChg chg="mod">
          <ac:chgData name="Kazymyrov, Oleksandr" userId="2f620865-d50f-4a43-9142-cf92e53d3346" providerId="ADAL" clId="{BED7EC96-8C33-4995-A675-862CF5952F76}" dt="2024-05-23T11:21:12.303" v="2257" actId="20577"/>
          <ac:spMkLst>
            <pc:docMk/>
            <pc:sldMk cId="346242156" sldId="2147472321"/>
            <ac:spMk id="9" creationId="{BA51046F-CD75-8118-93AF-28017673729F}"/>
          </ac:spMkLst>
        </pc:spChg>
      </pc:sldChg>
      <pc:sldChg chg="add del">
        <pc:chgData name="Kazymyrov, Oleksandr" userId="2f620865-d50f-4a43-9142-cf92e53d3346" providerId="ADAL" clId="{BED7EC96-8C33-4995-A675-862CF5952F76}" dt="2024-05-23T11:18:43.078" v="2222" actId="2696"/>
        <pc:sldMkLst>
          <pc:docMk/>
          <pc:sldMk cId="1408694842" sldId="2147472321"/>
        </pc:sldMkLst>
      </pc:sldChg>
      <pc:sldChg chg="addSp delSp modSp add del mod modTransition">
        <pc:chgData name="Kazymyrov, Oleksandr" userId="2f620865-d50f-4a43-9142-cf92e53d3346" providerId="ADAL" clId="{BED7EC96-8C33-4995-A675-862CF5952F76}" dt="2024-05-25T06:52:19.776" v="2610" actId="2696"/>
        <pc:sldMkLst>
          <pc:docMk/>
          <pc:sldMk cId="2891919627" sldId="2147472322"/>
        </pc:sldMkLst>
        <pc:spChg chg="add del mod">
          <ac:chgData name="Kazymyrov, Oleksandr" userId="2f620865-d50f-4a43-9142-cf92e53d3346" providerId="ADAL" clId="{BED7EC96-8C33-4995-A675-862CF5952F76}" dt="2024-05-23T11:23:25.995" v="2297" actId="22"/>
          <ac:spMkLst>
            <pc:docMk/>
            <pc:sldMk cId="2891919627" sldId="2147472322"/>
            <ac:spMk id="3" creationId="{A6464A04-4ECD-2C2E-D640-9BEFF5D8D672}"/>
          </ac:spMkLst>
        </pc:spChg>
        <pc:spChg chg="mod">
          <ac:chgData name="Kazymyrov, Oleksandr" userId="2f620865-d50f-4a43-9142-cf92e53d3346" providerId="ADAL" clId="{BED7EC96-8C33-4995-A675-862CF5952F76}" dt="2024-05-23T11:25:03.402" v="2311"/>
          <ac:spMkLst>
            <pc:docMk/>
            <pc:sldMk cId="2891919627" sldId="2147472322"/>
            <ac:spMk id="9" creationId="{BA51046F-CD75-8118-93AF-28017673729F}"/>
          </ac:spMkLst>
        </pc:spChg>
        <pc:picChg chg="del">
          <ac:chgData name="Kazymyrov, Oleksandr" userId="2f620865-d50f-4a43-9142-cf92e53d3346" providerId="ADAL" clId="{BED7EC96-8C33-4995-A675-862CF5952F76}" dt="2024-05-23T11:22:54.345" v="2293" actId="478"/>
          <ac:picMkLst>
            <pc:docMk/>
            <pc:sldMk cId="2891919627" sldId="2147472322"/>
            <ac:picMk id="6" creationId="{144199C8-3901-6A42-74A9-B594C986DBEA}"/>
          </ac:picMkLst>
        </pc:picChg>
        <pc:picChg chg="add mod ord">
          <ac:chgData name="Kazymyrov, Oleksandr" userId="2f620865-d50f-4a43-9142-cf92e53d3346" providerId="ADAL" clId="{BED7EC96-8C33-4995-A675-862CF5952F76}" dt="2024-05-23T11:23:25.995" v="2297" actId="22"/>
          <ac:picMkLst>
            <pc:docMk/>
            <pc:sldMk cId="2891919627" sldId="2147472322"/>
            <ac:picMk id="7" creationId="{A45C13F6-96B3-A44D-CBF4-790943CB55C1}"/>
          </ac:picMkLst>
        </pc:picChg>
      </pc:sldChg>
      <pc:sldChg chg="addSp delSp modSp add mod ord modTransition modAnim">
        <pc:chgData name="Kazymyrov, Oleksandr" userId="2f620865-d50f-4a43-9142-cf92e53d3346" providerId="ADAL" clId="{BED7EC96-8C33-4995-A675-862CF5952F76}" dt="2024-06-06T23:46:54.041" v="4268" actId="1076"/>
        <pc:sldMkLst>
          <pc:docMk/>
          <pc:sldMk cId="4081586038" sldId="2147472322"/>
        </pc:sldMkLst>
        <pc:spChg chg="add mod">
          <ac:chgData name="Kazymyrov, Oleksandr" userId="2f620865-d50f-4a43-9142-cf92e53d3346" providerId="ADAL" clId="{BED7EC96-8C33-4995-A675-862CF5952F76}" dt="2024-06-06T23:43:56.411" v="4258" actId="1076"/>
          <ac:spMkLst>
            <pc:docMk/>
            <pc:sldMk cId="4081586038" sldId="2147472322"/>
            <ac:spMk id="2" creationId="{7DA251A3-7690-84DA-1350-D926B9B9B8D4}"/>
          </ac:spMkLst>
        </pc:spChg>
        <pc:spChg chg="add del mod">
          <ac:chgData name="Kazymyrov, Oleksandr" userId="2f620865-d50f-4a43-9142-cf92e53d3346" providerId="ADAL" clId="{BED7EC96-8C33-4995-A675-862CF5952F76}" dt="2024-05-27T12:36:29.086" v="3451" actId="22"/>
          <ac:spMkLst>
            <pc:docMk/>
            <pc:sldMk cId="4081586038" sldId="2147472322"/>
            <ac:spMk id="3" creationId="{426E8735-6546-B869-D60D-8A302855A88A}"/>
          </ac:spMkLst>
        </pc:spChg>
        <pc:spChg chg="add del">
          <ac:chgData name="Kazymyrov, Oleksandr" userId="2f620865-d50f-4a43-9142-cf92e53d3346" providerId="ADAL" clId="{BED7EC96-8C33-4995-A675-862CF5952F76}" dt="2024-06-06T23:38:57.313" v="4211" actId="478"/>
          <ac:spMkLst>
            <pc:docMk/>
            <pc:sldMk cId="4081586038" sldId="2147472322"/>
            <ac:spMk id="3" creationId="{B4DF30F4-1E22-9FBC-9E9E-1FB1531192E0}"/>
          </ac:spMkLst>
        </pc:spChg>
        <pc:spChg chg="add del mod">
          <ac:chgData name="Kazymyrov, Oleksandr" userId="2f620865-d50f-4a43-9142-cf92e53d3346" providerId="ADAL" clId="{BED7EC96-8C33-4995-A675-862CF5952F76}" dt="2024-06-06T23:38:54.102" v="4210" actId="478"/>
          <ac:spMkLst>
            <pc:docMk/>
            <pc:sldMk cId="4081586038" sldId="2147472322"/>
            <ac:spMk id="4" creationId="{4ED40510-662F-73F4-0753-C44E4FA3E330}"/>
          </ac:spMkLst>
        </pc:spChg>
        <pc:spChg chg="add">
          <ac:chgData name="Kazymyrov, Oleksandr" userId="2f620865-d50f-4a43-9142-cf92e53d3346" providerId="ADAL" clId="{BED7EC96-8C33-4995-A675-862CF5952F76}" dt="2024-06-06T23:38:59.038" v="4212"/>
          <ac:spMkLst>
            <pc:docMk/>
            <pc:sldMk cId="4081586038" sldId="2147472322"/>
            <ac:spMk id="6" creationId="{8A5A2140-A30C-5875-44B3-AFCA541F9A81}"/>
          </ac:spMkLst>
        </pc:spChg>
        <pc:spChg chg="mod">
          <ac:chgData name="Kazymyrov, Oleksandr" userId="2f620865-d50f-4a43-9142-cf92e53d3346" providerId="ADAL" clId="{BED7EC96-8C33-4995-A675-862CF5952F76}" dt="2024-05-27T12:37:17.109" v="3457" actId="20577"/>
          <ac:spMkLst>
            <pc:docMk/>
            <pc:sldMk cId="4081586038" sldId="2147472322"/>
            <ac:spMk id="9" creationId="{BA51046F-CD75-8118-93AF-28017673729F}"/>
          </ac:spMkLst>
        </pc:spChg>
        <pc:spChg chg="add del mod">
          <ac:chgData name="Kazymyrov, Oleksandr" userId="2f620865-d50f-4a43-9142-cf92e53d3346" providerId="ADAL" clId="{BED7EC96-8C33-4995-A675-862CF5952F76}" dt="2024-05-27T12:57:04.151" v="3536" actId="22"/>
          <ac:spMkLst>
            <pc:docMk/>
            <pc:sldMk cId="4081586038" sldId="2147472322"/>
            <ac:spMk id="10" creationId="{40CD2AEB-DAC7-FEE8-7595-947AB9B0E289}"/>
          </ac:spMkLst>
        </pc:spChg>
        <pc:spChg chg="add">
          <ac:chgData name="Kazymyrov, Oleksandr" userId="2f620865-d50f-4a43-9142-cf92e53d3346" providerId="ADAL" clId="{BED7EC96-8C33-4995-A675-862CF5952F76}" dt="2024-06-06T23:42:02.326" v="4241"/>
          <ac:spMkLst>
            <pc:docMk/>
            <pc:sldMk cId="4081586038" sldId="2147472322"/>
            <ac:spMk id="10" creationId="{C8DD4DE1-6606-4D4E-74A1-BBC067FE05DB}"/>
          </ac:spMkLst>
        </pc:spChg>
        <pc:spChg chg="add mod">
          <ac:chgData name="Kazymyrov, Oleksandr" userId="2f620865-d50f-4a43-9142-cf92e53d3346" providerId="ADAL" clId="{BED7EC96-8C33-4995-A675-862CF5952F76}" dt="2024-06-06T23:46:54.041" v="4268" actId="1076"/>
          <ac:spMkLst>
            <pc:docMk/>
            <pc:sldMk cId="4081586038" sldId="2147472322"/>
            <ac:spMk id="14" creationId="{EC918311-0E1C-88C5-686E-EBE4661D0F52}"/>
          </ac:spMkLst>
        </pc:spChg>
        <pc:picChg chg="add del mod ord">
          <ac:chgData name="Kazymyrov, Oleksandr" userId="2f620865-d50f-4a43-9142-cf92e53d3346" providerId="ADAL" clId="{BED7EC96-8C33-4995-A675-862CF5952F76}" dt="2024-05-27T12:57:03.140" v="3534" actId="478"/>
          <ac:picMkLst>
            <pc:docMk/>
            <pc:sldMk cId="4081586038" sldId="2147472322"/>
            <ac:picMk id="6" creationId="{277EF205-748A-CD5B-1E1E-3DC0D25E9EAD}"/>
          </ac:picMkLst>
        </pc:picChg>
        <pc:picChg chg="del">
          <ac:chgData name="Kazymyrov, Oleksandr" userId="2f620865-d50f-4a43-9142-cf92e53d3346" providerId="ADAL" clId="{BED7EC96-8C33-4995-A675-862CF5952F76}" dt="2024-05-27T12:35:38.020" v="3449" actId="478"/>
          <ac:picMkLst>
            <pc:docMk/>
            <pc:sldMk cId="4081586038" sldId="2147472322"/>
            <ac:picMk id="7" creationId="{A45C13F6-96B3-A44D-CBF4-790943CB55C1}"/>
          </ac:picMkLst>
        </pc:picChg>
        <pc:picChg chg="add del mod">
          <ac:chgData name="Kazymyrov, Oleksandr" userId="2f620865-d50f-4a43-9142-cf92e53d3346" providerId="ADAL" clId="{BED7EC96-8C33-4995-A675-862CF5952F76}" dt="2024-06-06T23:42:26.115" v="4246" actId="478"/>
          <ac:picMkLst>
            <pc:docMk/>
            <pc:sldMk cId="4081586038" sldId="2147472322"/>
            <ac:picMk id="8" creationId="{6BEEA68C-32BB-A50B-4A86-15407B9D8CA5}"/>
          </ac:picMkLst>
        </pc:picChg>
        <pc:picChg chg="add mod ord">
          <ac:chgData name="Kazymyrov, Oleksandr" userId="2f620865-d50f-4a43-9142-cf92e53d3346" providerId="ADAL" clId="{BED7EC96-8C33-4995-A675-862CF5952F76}" dt="2024-05-27T12:57:06.872" v="3537" actId="1440"/>
          <ac:picMkLst>
            <pc:docMk/>
            <pc:sldMk cId="4081586038" sldId="2147472322"/>
            <ac:picMk id="12" creationId="{32E708C7-8F4A-54D8-2CF1-3B6B0809B3B3}"/>
          </ac:picMkLst>
        </pc:picChg>
        <pc:picChg chg="add mod">
          <ac:chgData name="Kazymyrov, Oleksandr" userId="2f620865-d50f-4a43-9142-cf92e53d3346" providerId="ADAL" clId="{BED7EC96-8C33-4995-A675-862CF5952F76}" dt="2024-06-06T23:43:47.268" v="4255" actId="1076"/>
          <ac:picMkLst>
            <pc:docMk/>
            <pc:sldMk cId="4081586038" sldId="2147472322"/>
            <ac:picMk id="13" creationId="{AF50BF54-BD90-A071-1A4E-A05BD83F4F53}"/>
          </ac:picMkLst>
        </pc:picChg>
      </pc:sldChg>
      <pc:sldChg chg="addSp delSp modSp add mod ord">
        <pc:chgData name="Kazymyrov, Oleksandr" userId="2f620865-d50f-4a43-9142-cf92e53d3346" providerId="ADAL" clId="{BED7EC96-8C33-4995-A675-862CF5952F76}" dt="2024-05-24T10:18:01.895" v="2522" actId="20577"/>
        <pc:sldMkLst>
          <pc:docMk/>
          <pc:sldMk cId="542528924" sldId="2147472323"/>
        </pc:sldMkLst>
        <pc:spChg chg="add del mod">
          <ac:chgData name="Kazymyrov, Oleksandr" userId="2f620865-d50f-4a43-9142-cf92e53d3346" providerId="ADAL" clId="{BED7EC96-8C33-4995-A675-862CF5952F76}" dt="2024-05-24T10:13:11.698" v="2456"/>
          <ac:spMkLst>
            <pc:docMk/>
            <pc:sldMk cId="542528924" sldId="2147472323"/>
            <ac:spMk id="2" creationId="{AFFEE44C-032E-8A31-07B9-D6C3C7289F2C}"/>
          </ac:spMkLst>
        </pc:spChg>
        <pc:spChg chg="mod">
          <ac:chgData name="Kazymyrov, Oleksandr" userId="2f620865-d50f-4a43-9142-cf92e53d3346" providerId="ADAL" clId="{BED7EC96-8C33-4995-A675-862CF5952F76}" dt="2024-05-24T09:11:55.153" v="2447"/>
          <ac:spMkLst>
            <pc:docMk/>
            <pc:sldMk cId="542528924" sldId="2147472323"/>
            <ac:spMk id="3" creationId="{CEB07D8C-2EE7-48D0-90DD-17581F306972}"/>
          </ac:spMkLst>
        </pc:spChg>
        <pc:spChg chg="add del mod">
          <ac:chgData name="Kazymyrov, Oleksandr" userId="2f620865-d50f-4a43-9142-cf92e53d3346" providerId="ADAL" clId="{BED7EC96-8C33-4995-A675-862CF5952F76}" dt="2024-05-24T10:13:15.250" v="2458"/>
          <ac:spMkLst>
            <pc:docMk/>
            <pc:sldMk cId="542528924" sldId="2147472323"/>
            <ac:spMk id="5" creationId="{9DAEA9FC-F5F3-8FAC-2F7D-00DE142DDD8F}"/>
          </ac:spMkLst>
        </pc:spChg>
        <pc:spChg chg="add del mod">
          <ac:chgData name="Kazymyrov, Oleksandr" userId="2f620865-d50f-4a43-9142-cf92e53d3346" providerId="ADAL" clId="{BED7EC96-8C33-4995-A675-862CF5952F76}" dt="2024-05-24T10:14:00.623" v="2460" actId="931"/>
          <ac:spMkLst>
            <pc:docMk/>
            <pc:sldMk cId="542528924" sldId="2147472323"/>
            <ac:spMk id="6" creationId="{8168F151-2694-A374-1FFA-17B0F433121D}"/>
          </ac:spMkLst>
        </pc:spChg>
        <pc:spChg chg="mod">
          <ac:chgData name="Kazymyrov, Oleksandr" userId="2f620865-d50f-4a43-9142-cf92e53d3346" providerId="ADAL" clId="{BED7EC96-8C33-4995-A675-862CF5952F76}" dt="2024-05-24T10:12:14.276" v="2449"/>
          <ac:spMkLst>
            <pc:docMk/>
            <pc:sldMk cId="542528924" sldId="2147472323"/>
            <ac:spMk id="7" creationId="{9803D8F8-1FF8-5490-296D-F2C3AB761AE5}"/>
          </ac:spMkLst>
        </pc:spChg>
        <pc:spChg chg="mod">
          <ac:chgData name="Kazymyrov, Oleksandr" userId="2f620865-d50f-4a43-9142-cf92e53d3346" providerId="ADAL" clId="{BED7EC96-8C33-4995-A675-862CF5952F76}" dt="2024-05-24T10:18:01.895" v="2522" actId="20577"/>
          <ac:spMkLst>
            <pc:docMk/>
            <pc:sldMk cId="542528924" sldId="2147472323"/>
            <ac:spMk id="8" creationId="{BC804191-4A5B-CD96-0D56-1AF9B86EF042}"/>
          </ac:spMkLst>
        </pc:spChg>
        <pc:spChg chg="del mod">
          <ac:chgData name="Kazymyrov, Oleksandr" userId="2f620865-d50f-4a43-9142-cf92e53d3346" providerId="ADAL" clId="{BED7EC96-8C33-4995-A675-862CF5952F76}" dt="2024-05-24T10:13:03.643" v="2454"/>
          <ac:spMkLst>
            <pc:docMk/>
            <pc:sldMk cId="542528924" sldId="2147472323"/>
            <ac:spMk id="9" creationId="{7AB9641D-D8F8-DAED-BEBC-7F7B93AFADB3}"/>
          </ac:spMkLst>
        </pc:spChg>
        <pc:spChg chg="mod">
          <ac:chgData name="Kazymyrov, Oleksandr" userId="2f620865-d50f-4a43-9142-cf92e53d3346" providerId="ADAL" clId="{BED7EC96-8C33-4995-A675-862CF5952F76}" dt="2024-05-24T10:12:44.577" v="2452"/>
          <ac:spMkLst>
            <pc:docMk/>
            <pc:sldMk cId="542528924" sldId="2147472323"/>
            <ac:spMk id="10" creationId="{7A94535A-2C63-85A3-231A-E1F76696FD84}"/>
          </ac:spMkLst>
        </pc:spChg>
        <pc:spChg chg="add">
          <ac:chgData name="Kazymyrov, Oleksandr" userId="2f620865-d50f-4a43-9142-cf92e53d3346" providerId="ADAL" clId="{BED7EC96-8C33-4995-A675-862CF5952F76}" dt="2024-05-24T10:17:44.697" v="2516"/>
          <ac:spMkLst>
            <pc:docMk/>
            <pc:sldMk cId="542528924" sldId="2147472323"/>
            <ac:spMk id="13" creationId="{55986D59-FD2F-438A-CCA0-9EC17F1F546D}"/>
          </ac:spMkLst>
        </pc:spChg>
        <pc:spChg chg="add">
          <ac:chgData name="Kazymyrov, Oleksandr" userId="2f620865-d50f-4a43-9142-cf92e53d3346" providerId="ADAL" clId="{BED7EC96-8C33-4995-A675-862CF5952F76}" dt="2024-05-24T10:17:53.681" v="2519"/>
          <ac:spMkLst>
            <pc:docMk/>
            <pc:sldMk cId="542528924" sldId="2147472323"/>
            <ac:spMk id="14" creationId="{B45767C9-DDDF-1137-1DB5-8F235CEDD41A}"/>
          </ac:spMkLst>
        </pc:spChg>
        <pc:picChg chg="add mod">
          <ac:chgData name="Kazymyrov, Oleksandr" userId="2f620865-d50f-4a43-9142-cf92e53d3346" providerId="ADAL" clId="{BED7EC96-8C33-4995-A675-862CF5952F76}" dt="2024-05-24T10:14:00.623" v="2460" actId="931"/>
          <ac:picMkLst>
            <pc:docMk/>
            <pc:sldMk cId="542528924" sldId="2147472323"/>
            <ac:picMk id="12" creationId="{BD067EB3-5D20-C886-5CEE-53E9286BC810}"/>
          </ac:picMkLst>
        </pc:picChg>
      </pc:sldChg>
      <pc:sldChg chg="add del ord">
        <pc:chgData name="Kazymyrov, Oleksandr" userId="2f620865-d50f-4a43-9142-cf92e53d3346" providerId="ADAL" clId="{BED7EC96-8C33-4995-A675-862CF5952F76}" dt="2024-05-25T06:50:59.784" v="2561" actId="47"/>
        <pc:sldMkLst>
          <pc:docMk/>
          <pc:sldMk cId="1294185320" sldId="2147472324"/>
        </pc:sldMkLst>
      </pc:sldChg>
      <pc:sldChg chg="new del">
        <pc:chgData name="Kazymyrov, Oleksandr" userId="2f620865-d50f-4a43-9142-cf92e53d3346" providerId="ADAL" clId="{BED7EC96-8C33-4995-A675-862CF5952F76}" dt="2024-05-24T10:24:18.577" v="2531" actId="680"/>
        <pc:sldMkLst>
          <pc:docMk/>
          <pc:sldMk cId="385547447" sldId="2147472325"/>
        </pc:sldMkLst>
      </pc:sldChg>
      <pc:sldChg chg="addSp delSp modSp add mod ord modClrScheme chgLayout">
        <pc:chgData name="Kazymyrov, Oleksandr" userId="2f620865-d50f-4a43-9142-cf92e53d3346" providerId="ADAL" clId="{BED7EC96-8C33-4995-A675-862CF5952F76}" dt="2024-05-27T07:23:41.827" v="3372" actId="1036"/>
        <pc:sldMkLst>
          <pc:docMk/>
          <pc:sldMk cId="3172250439" sldId="2147472325"/>
        </pc:sldMkLst>
        <pc:spChg chg="del mod ord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2" creationId="{2ABAE86A-4791-D481-2376-7D2295EB17A8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2" creationId="{B430913C-386E-1770-C879-394D5542EE71}"/>
          </ac:spMkLst>
        </pc:spChg>
        <pc:spChg chg="mod ord">
          <ac:chgData name="Kazymyrov, Oleksandr" userId="2f620865-d50f-4a43-9142-cf92e53d3346" providerId="ADAL" clId="{BED7EC96-8C33-4995-A675-862CF5952F76}" dt="2024-05-27T07:07:01.563" v="3144" actId="20577"/>
          <ac:spMkLst>
            <pc:docMk/>
            <pc:sldMk cId="3172250439" sldId="2147472325"/>
            <ac:spMk id="3" creationId="{FD730F37-5F57-04FE-F982-F6456F401635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4" creationId="{8689C5E1-12D1-2114-2D96-CB22F8F11C84}"/>
          </ac:spMkLst>
        </pc:spChg>
        <pc:spChg chg="del mod ord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4" creationId="{EAFE3F31-62BA-5C2F-6F6E-6DD838146236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5" creationId="{421DD583-5A69-890C-151A-7901993743BD}"/>
          </ac:spMkLst>
        </pc:spChg>
        <pc:spChg chg="del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5" creationId="{572B248D-A13E-C108-9322-3EB77538DBA2}"/>
          </ac:spMkLst>
        </pc:spChg>
        <pc:spChg chg="mod ord">
          <ac:chgData name="Kazymyrov, Oleksandr" userId="2f620865-d50f-4a43-9142-cf92e53d3346" providerId="ADAL" clId="{BED7EC96-8C33-4995-A675-862CF5952F76}" dt="2024-05-24T13:30:15.614" v="2556" actId="700"/>
          <ac:spMkLst>
            <pc:docMk/>
            <pc:sldMk cId="3172250439" sldId="2147472325"/>
            <ac:spMk id="6" creationId="{B04F3CD0-9A9D-965E-39B7-8E2077DDB1A9}"/>
          </ac:spMkLst>
        </pc:spChg>
        <pc:spChg chg="add mod ord">
          <ac:chgData name="Kazymyrov, Oleksandr" userId="2f620865-d50f-4a43-9142-cf92e53d3346" providerId="ADAL" clId="{BED7EC96-8C33-4995-A675-862CF5952F76}" dt="2024-05-27T07:23:39.054" v="3366" actId="1076"/>
          <ac:spMkLst>
            <pc:docMk/>
            <pc:sldMk cId="3172250439" sldId="2147472325"/>
            <ac:spMk id="7" creationId="{82AE7E90-EA91-004B-1C0E-D86C01613C20}"/>
          </ac:spMkLst>
        </pc:spChg>
        <pc:spChg chg="add del mod ord">
          <ac:chgData name="Kazymyrov, Oleksandr" userId="2f620865-d50f-4a43-9142-cf92e53d3346" providerId="ADAL" clId="{BED7EC96-8C33-4995-A675-862CF5952F76}" dt="2024-05-27T07:08:54.952" v="3146"/>
          <ac:spMkLst>
            <pc:docMk/>
            <pc:sldMk cId="3172250439" sldId="2147472325"/>
            <ac:spMk id="8" creationId="{6122472D-275B-3319-1875-B68197425E29}"/>
          </ac:spMkLst>
        </pc:spChg>
        <pc:spChg chg="add mod">
          <ac:chgData name="Kazymyrov, Oleksandr" userId="2f620865-d50f-4a43-9142-cf92e53d3346" providerId="ADAL" clId="{BED7EC96-8C33-4995-A675-862CF5952F76}" dt="2024-05-27T07:23:41.827" v="3372" actId="1036"/>
          <ac:spMkLst>
            <pc:docMk/>
            <pc:sldMk cId="3172250439" sldId="2147472325"/>
            <ac:spMk id="8" creationId="{DC3DCB7C-AEB2-3767-23D9-9F513FE690F0}"/>
          </ac:spMkLst>
        </pc:spChg>
        <pc:picChg chg="add mod">
          <ac:chgData name="Kazymyrov, Oleksandr" userId="2f620865-d50f-4a43-9142-cf92e53d3346" providerId="ADAL" clId="{BED7EC96-8C33-4995-A675-862CF5952F76}" dt="2024-05-27T07:20:58.419" v="3319" actId="1076"/>
          <ac:picMkLst>
            <pc:docMk/>
            <pc:sldMk cId="3172250439" sldId="2147472325"/>
            <ac:picMk id="10" creationId="{DEAF1BD3-69BB-0C87-3913-2D4D2B28B3EA}"/>
          </ac:picMkLst>
        </pc:picChg>
      </pc:sldChg>
      <pc:sldChg chg="new del">
        <pc:chgData name="Kazymyrov, Oleksandr" userId="2f620865-d50f-4a43-9142-cf92e53d3346" providerId="ADAL" clId="{BED7EC96-8C33-4995-A675-862CF5952F76}" dt="2024-05-24T10:24:17.894" v="2530" actId="680"/>
        <pc:sldMkLst>
          <pc:docMk/>
          <pc:sldMk cId="1278089385" sldId="2147472326"/>
        </pc:sldMkLst>
      </pc:sldChg>
      <pc:sldChg chg="addSp delSp modSp add mod modTransition">
        <pc:chgData name="Kazymyrov, Oleksandr" userId="2f620865-d50f-4a43-9142-cf92e53d3346" providerId="ADAL" clId="{BED7EC96-8C33-4995-A675-862CF5952F76}" dt="2024-05-27T12:41:15.370" v="3509" actId="1440"/>
        <pc:sldMkLst>
          <pc:docMk/>
          <pc:sldMk cId="2003393584" sldId="2147472326"/>
        </pc:sldMkLst>
        <pc:spChg chg="add del mod">
          <ac:chgData name="Kazymyrov, Oleksandr" userId="2f620865-d50f-4a43-9142-cf92e53d3346" providerId="ADAL" clId="{BED7EC96-8C33-4995-A675-862CF5952F76}" dt="2024-05-27T12:41:12.539" v="3508" actId="22"/>
          <ac:spMkLst>
            <pc:docMk/>
            <pc:sldMk cId="2003393584" sldId="2147472326"/>
            <ac:spMk id="3" creationId="{52EE4EAD-0421-90BE-64AC-5B2306F748C2}"/>
          </ac:spMkLst>
        </pc:spChg>
        <pc:spChg chg="mod">
          <ac:chgData name="Kazymyrov, Oleksandr" userId="2f620865-d50f-4a43-9142-cf92e53d3346" providerId="ADAL" clId="{BED7EC96-8C33-4995-A675-862CF5952F76}" dt="2024-05-27T12:37:11.888" v="3456" actId="20577"/>
          <ac:spMkLst>
            <pc:docMk/>
            <pc:sldMk cId="2003393584" sldId="2147472326"/>
            <ac:spMk id="9" creationId="{BA51046F-CD75-8118-93AF-28017673729F}"/>
          </ac:spMkLst>
        </pc:spChg>
        <pc:picChg chg="add mod ord">
          <ac:chgData name="Kazymyrov, Oleksandr" userId="2f620865-d50f-4a43-9142-cf92e53d3346" providerId="ADAL" clId="{BED7EC96-8C33-4995-A675-862CF5952F76}" dt="2024-05-27T12:41:15.370" v="3509" actId="1440"/>
          <ac:picMkLst>
            <pc:docMk/>
            <pc:sldMk cId="2003393584" sldId="2147472326"/>
            <ac:picMk id="6" creationId="{2D0DD473-1C40-E2C5-2F74-FA0D91C4DB31}"/>
          </ac:picMkLst>
        </pc:picChg>
        <pc:picChg chg="del">
          <ac:chgData name="Kazymyrov, Oleksandr" userId="2f620865-d50f-4a43-9142-cf92e53d3346" providerId="ADAL" clId="{BED7EC96-8C33-4995-A675-862CF5952F76}" dt="2024-05-27T12:41:11.502" v="3506" actId="478"/>
          <ac:picMkLst>
            <pc:docMk/>
            <pc:sldMk cId="2003393584" sldId="2147472326"/>
            <ac:picMk id="12" creationId="{79AAE51C-6F86-31A0-219E-656FBBFF4AF1}"/>
          </ac:picMkLst>
        </pc:picChg>
      </pc:sldChg>
      <pc:sldChg chg="addSp delSp modSp new mod ord modClrScheme chgLayout">
        <pc:chgData name="Kazymyrov, Oleksandr" userId="2f620865-d50f-4a43-9142-cf92e53d3346" providerId="ADAL" clId="{BED7EC96-8C33-4995-A675-862CF5952F76}" dt="2024-05-29T08:10:22.401" v="3864" actId="20577"/>
        <pc:sldMkLst>
          <pc:docMk/>
          <pc:sldMk cId="65487612" sldId="2147472327"/>
        </pc:sldMkLst>
        <pc:spChg chg="del mod ord">
          <ac:chgData name="Kazymyrov, Oleksandr" userId="2f620865-d50f-4a43-9142-cf92e53d3346" providerId="ADAL" clId="{BED7EC96-8C33-4995-A675-862CF5952F76}" dt="2024-05-25T06:55:53.250" v="2613" actId="700"/>
          <ac:spMkLst>
            <pc:docMk/>
            <pc:sldMk cId="65487612" sldId="2147472327"/>
            <ac:spMk id="2" creationId="{A8D89F7A-74CC-6DA2-DC29-93B09B5B71BB}"/>
          </ac:spMkLst>
        </pc:spChg>
        <pc:spChg chg="add">
          <ac:chgData name="Kazymyrov, Oleksandr" userId="2f620865-d50f-4a43-9142-cf92e53d3346" providerId="ADAL" clId="{BED7EC96-8C33-4995-A675-862CF5952F76}" dt="2024-05-29T08:09:07.668" v="3838"/>
          <ac:spMkLst>
            <pc:docMk/>
            <pc:sldMk cId="65487612" sldId="2147472327"/>
            <ac:spMk id="2" creationId="{B88F04F2-36C6-8CFC-AEF1-716834472A55}"/>
          </ac:spMkLst>
        </pc:spChg>
        <pc:spChg chg="del">
          <ac:chgData name="Kazymyrov, Oleksandr" userId="2f620865-d50f-4a43-9142-cf92e53d3346" providerId="ADAL" clId="{BED7EC96-8C33-4995-A675-862CF5952F76}" dt="2024-05-25T06:55:53.250" v="2613" actId="700"/>
          <ac:spMkLst>
            <pc:docMk/>
            <pc:sldMk cId="65487612" sldId="2147472327"/>
            <ac:spMk id="3" creationId="{2C785A68-6C54-CE40-31B2-D50A1F17D272}"/>
          </ac:spMkLst>
        </pc:spChg>
        <pc:spChg chg="del mod ord">
          <ac:chgData name="Kazymyrov, Oleksandr" userId="2f620865-d50f-4a43-9142-cf92e53d3346" providerId="ADAL" clId="{BED7EC96-8C33-4995-A675-862CF5952F76}" dt="2024-05-25T06:55:53.250" v="2613" actId="700"/>
          <ac:spMkLst>
            <pc:docMk/>
            <pc:sldMk cId="65487612" sldId="2147472327"/>
            <ac:spMk id="4" creationId="{729CBBA7-DFB8-6B0F-046E-5589566B2538}"/>
          </ac:spMkLst>
        </pc:spChg>
        <pc:spChg chg="mod ord">
          <ac:chgData name="Kazymyrov, Oleksandr" userId="2f620865-d50f-4a43-9142-cf92e53d3346" providerId="ADAL" clId="{BED7EC96-8C33-4995-A675-862CF5952F76}" dt="2024-05-27T05:46:35.044" v="2669" actId="700"/>
          <ac:spMkLst>
            <pc:docMk/>
            <pc:sldMk cId="65487612" sldId="2147472327"/>
            <ac:spMk id="5" creationId="{4943669C-405B-82D4-3464-6BCB56C0631F}"/>
          </ac:spMkLst>
        </pc:spChg>
        <pc:spChg chg="add mod ord">
          <ac:chgData name="Kazymyrov, Oleksandr" userId="2f620865-d50f-4a43-9142-cf92e53d3346" providerId="ADAL" clId="{BED7EC96-8C33-4995-A675-862CF5952F76}" dt="2024-05-27T05:46:48.460" v="2678" actId="20577"/>
          <ac:spMkLst>
            <pc:docMk/>
            <pc:sldMk cId="65487612" sldId="2147472327"/>
            <ac:spMk id="6" creationId="{5086A690-8BCA-F200-78A3-B948BA8BF1EB}"/>
          </ac:spMkLst>
        </pc:spChg>
        <pc:spChg chg="add mod ord">
          <ac:chgData name="Kazymyrov, Oleksandr" userId="2f620865-d50f-4a43-9142-cf92e53d3346" providerId="ADAL" clId="{BED7EC96-8C33-4995-A675-862CF5952F76}" dt="2024-05-29T08:10:22.401" v="3864" actId="20577"/>
          <ac:spMkLst>
            <pc:docMk/>
            <pc:sldMk cId="65487612" sldId="2147472327"/>
            <ac:spMk id="7" creationId="{2A025973-0BFD-238E-09FC-63CB6F3467D1}"/>
          </ac:spMkLst>
        </pc:spChg>
        <pc:spChg chg="add del mod ord">
          <ac:chgData name="Kazymyrov, Oleksandr" userId="2f620865-d50f-4a43-9142-cf92e53d3346" providerId="ADAL" clId="{BED7EC96-8C33-4995-A675-862CF5952F76}" dt="2024-05-27T05:46:36.543" v="2670"/>
          <ac:spMkLst>
            <pc:docMk/>
            <pc:sldMk cId="65487612" sldId="2147472327"/>
            <ac:spMk id="8" creationId="{D0DF0B1A-731D-A4EB-E00A-5C2CABAFD4CF}"/>
          </ac:spMkLst>
        </pc:spChg>
        <pc:picChg chg="add mod">
          <ac:chgData name="Kazymyrov, Oleksandr" userId="2f620865-d50f-4a43-9142-cf92e53d3346" providerId="ADAL" clId="{BED7EC96-8C33-4995-A675-862CF5952F76}" dt="2024-05-27T05:58:01.274" v="3061" actId="18131"/>
          <ac:picMkLst>
            <pc:docMk/>
            <pc:sldMk cId="65487612" sldId="2147472327"/>
            <ac:picMk id="9" creationId="{5C2F0B58-4C4D-21E2-E283-8878D4E5B080}"/>
          </ac:picMkLst>
        </pc:picChg>
      </pc:sldChg>
      <pc:sldChg chg="addSp delSp modSp add del mod">
        <pc:chgData name="Kazymyrov, Oleksandr" userId="2f620865-d50f-4a43-9142-cf92e53d3346" providerId="ADAL" clId="{BED7EC96-8C33-4995-A675-862CF5952F76}" dt="2024-05-27T12:42:01.864" v="3518" actId="47"/>
        <pc:sldMkLst>
          <pc:docMk/>
          <pc:sldMk cId="3930106019" sldId="2147472328"/>
        </pc:sldMkLst>
        <pc:spChg chg="add del mod">
          <ac:chgData name="Kazymyrov, Oleksandr" userId="2f620865-d50f-4a43-9142-cf92e53d3346" providerId="ADAL" clId="{BED7EC96-8C33-4995-A675-862CF5952F76}" dt="2024-05-27T12:41:50.204" v="3512" actId="22"/>
          <ac:spMkLst>
            <pc:docMk/>
            <pc:sldMk cId="3930106019" sldId="2147472328"/>
            <ac:spMk id="3" creationId="{514AB56D-08D1-5C12-5B4B-30838716EE41}"/>
          </ac:spMkLst>
        </pc:spChg>
        <pc:spChg chg="mod">
          <ac:chgData name="Kazymyrov, Oleksandr" userId="2f620865-d50f-4a43-9142-cf92e53d3346" providerId="ADAL" clId="{BED7EC96-8C33-4995-A675-862CF5952F76}" dt="2024-05-27T05:14:34.098" v="2663" actId="20577"/>
          <ac:spMkLst>
            <pc:docMk/>
            <pc:sldMk cId="3930106019" sldId="2147472328"/>
            <ac:spMk id="9" creationId="{BA51046F-CD75-8118-93AF-28017673729F}"/>
          </ac:spMkLst>
        </pc:spChg>
        <pc:picChg chg="add mod ord">
          <ac:chgData name="Kazymyrov, Oleksandr" userId="2f620865-d50f-4a43-9142-cf92e53d3346" providerId="ADAL" clId="{BED7EC96-8C33-4995-A675-862CF5952F76}" dt="2024-05-27T12:41:52.233" v="3513" actId="1440"/>
          <ac:picMkLst>
            <pc:docMk/>
            <pc:sldMk cId="3930106019" sldId="2147472328"/>
            <ac:picMk id="6" creationId="{7E55A185-1675-672F-B6D4-967CB373C859}"/>
          </ac:picMkLst>
        </pc:picChg>
        <pc:picChg chg="del">
          <ac:chgData name="Kazymyrov, Oleksandr" userId="2f620865-d50f-4a43-9142-cf92e53d3346" providerId="ADAL" clId="{BED7EC96-8C33-4995-A675-862CF5952F76}" dt="2024-05-27T12:41:48.804" v="3510" actId="478"/>
          <ac:picMkLst>
            <pc:docMk/>
            <pc:sldMk cId="3930106019" sldId="2147472328"/>
            <ac:picMk id="12" creationId="{79AAE51C-6F86-31A0-219E-656FBBFF4AF1}"/>
          </ac:picMkLst>
        </pc:picChg>
      </pc:sldChg>
      <pc:sldChg chg="add del">
        <pc:chgData name="Kazymyrov, Oleksandr" userId="2f620865-d50f-4a43-9142-cf92e53d3346" providerId="ADAL" clId="{BED7EC96-8C33-4995-A675-862CF5952F76}" dt="2024-05-27T05:14:19.860" v="2655"/>
        <pc:sldMkLst>
          <pc:docMk/>
          <pc:sldMk cId="1703444433" sldId="2147472329"/>
        </pc:sldMkLst>
      </pc:sldChg>
      <pc:sldChg chg="addSp delSp modSp add mod">
        <pc:chgData name="Kazymyrov, Oleksandr" userId="2f620865-d50f-4a43-9142-cf92e53d3346" providerId="ADAL" clId="{BED7EC96-8C33-4995-A675-862CF5952F76}" dt="2024-05-27T07:24:41.288" v="3373" actId="20577"/>
        <pc:sldMkLst>
          <pc:docMk/>
          <pc:sldMk cId="2238523424" sldId="2147472329"/>
        </pc:sldMkLst>
        <pc:spChg chg="add del mod">
          <ac:chgData name="Kazymyrov, Oleksandr" userId="2f620865-d50f-4a43-9142-cf92e53d3346" providerId="ADAL" clId="{BED7EC96-8C33-4995-A675-862CF5952F76}" dt="2024-05-27T07:17:12.050" v="3291"/>
          <ac:spMkLst>
            <pc:docMk/>
            <pc:sldMk cId="2238523424" sldId="2147472329"/>
            <ac:spMk id="4" creationId="{8188119F-CCDB-009C-7E96-76F5614CC1A1}"/>
          </ac:spMkLst>
        </pc:spChg>
        <pc:spChg chg="mod">
          <ac:chgData name="Kazymyrov, Oleksandr" userId="2f620865-d50f-4a43-9142-cf92e53d3346" providerId="ADAL" clId="{BED7EC96-8C33-4995-A675-862CF5952F76}" dt="2024-05-27T07:24:41.288" v="3373" actId="20577"/>
          <ac:spMkLst>
            <pc:docMk/>
            <pc:sldMk cId="2238523424" sldId="2147472329"/>
            <ac:spMk id="7" creationId="{82AE7E90-EA91-004B-1C0E-D86C01613C20}"/>
          </ac:spMkLst>
        </pc:spChg>
        <pc:spChg chg="add del mod">
          <ac:chgData name="Kazymyrov, Oleksandr" userId="2f620865-d50f-4a43-9142-cf92e53d3346" providerId="ADAL" clId="{BED7EC96-8C33-4995-A675-862CF5952F76}" dt="2024-05-27T07:17:39.282" v="3300"/>
          <ac:spMkLst>
            <pc:docMk/>
            <pc:sldMk cId="2238523424" sldId="2147472329"/>
            <ac:spMk id="11" creationId="{83E3937A-3927-4BBE-7E2B-8031A3C30E13}"/>
          </ac:spMkLst>
        </pc:spChg>
        <pc:picChg chg="add del mod">
          <ac:chgData name="Kazymyrov, Oleksandr" userId="2f620865-d50f-4a43-9142-cf92e53d3346" providerId="ADAL" clId="{BED7EC96-8C33-4995-A675-862CF5952F76}" dt="2024-05-27T07:17:38.239" v="3298" actId="478"/>
          <ac:picMkLst>
            <pc:docMk/>
            <pc:sldMk cId="2238523424" sldId="2147472329"/>
            <ac:picMk id="8" creationId="{92DE1597-8425-1423-0B0E-0D1629877834}"/>
          </ac:picMkLst>
        </pc:picChg>
        <pc:picChg chg="del">
          <ac:chgData name="Kazymyrov, Oleksandr" userId="2f620865-d50f-4a43-9142-cf92e53d3346" providerId="ADAL" clId="{BED7EC96-8C33-4995-A675-862CF5952F76}" dt="2024-05-27T07:17:10.846" v="3289" actId="478"/>
          <ac:picMkLst>
            <pc:docMk/>
            <pc:sldMk cId="2238523424" sldId="2147472329"/>
            <ac:picMk id="10" creationId="{DEAF1BD3-69BB-0C87-3913-2D4D2B28B3EA}"/>
          </ac:picMkLst>
        </pc:picChg>
        <pc:picChg chg="add mod modCrop">
          <ac:chgData name="Kazymyrov, Oleksandr" userId="2f620865-d50f-4a43-9142-cf92e53d3346" providerId="ADAL" clId="{BED7EC96-8C33-4995-A675-862CF5952F76}" dt="2024-05-27T07:17:55.320" v="3305" actId="1440"/>
          <ac:picMkLst>
            <pc:docMk/>
            <pc:sldMk cId="2238523424" sldId="2147472329"/>
            <ac:picMk id="13" creationId="{1F6AB81D-55AE-C850-4D4B-DDA7DC7E3EE3}"/>
          </ac:picMkLst>
        </pc:picChg>
      </pc:sldChg>
      <pc:sldChg chg="add del">
        <pc:chgData name="Kazymyrov, Oleksandr" userId="2f620865-d50f-4a43-9142-cf92e53d3346" providerId="ADAL" clId="{BED7EC96-8C33-4995-A675-862CF5952F76}" dt="2024-05-27T05:14:14.654" v="2653" actId="47"/>
        <pc:sldMkLst>
          <pc:docMk/>
          <pc:sldMk cId="3397848410" sldId="2147472329"/>
        </pc:sldMkLst>
      </pc:sldChg>
      <pc:sldChg chg="addSp delSp modSp add mod">
        <pc:chgData name="Kazymyrov, Oleksandr" userId="2f620865-d50f-4a43-9142-cf92e53d3346" providerId="ADAL" clId="{BED7EC96-8C33-4995-A675-862CF5952F76}" dt="2024-05-27T07:30:05.339" v="3383" actId="1440"/>
        <pc:sldMkLst>
          <pc:docMk/>
          <pc:sldMk cId="3695051314" sldId="2147472330"/>
        </pc:sldMkLst>
        <pc:spChg chg="add del mod">
          <ac:chgData name="Kazymyrov, Oleksandr" userId="2f620865-d50f-4a43-9142-cf92e53d3346" providerId="ADAL" clId="{BED7EC96-8C33-4995-A675-862CF5952F76}" dt="2024-05-27T07:30:03.077" v="3380"/>
          <ac:spMkLst>
            <pc:docMk/>
            <pc:sldMk cId="3695051314" sldId="2147472330"/>
            <ac:spMk id="4" creationId="{08C1B36E-8F15-A50A-C2CA-87CF776EE381}"/>
          </ac:spMkLst>
        </pc:spChg>
        <pc:spChg chg="mod">
          <ac:chgData name="Kazymyrov, Oleksandr" userId="2f620865-d50f-4a43-9142-cf92e53d3346" providerId="ADAL" clId="{BED7EC96-8C33-4995-A675-862CF5952F76}" dt="2024-05-27T07:28:06.451" v="3377" actId="20577"/>
          <ac:spMkLst>
            <pc:docMk/>
            <pc:sldMk cId="3695051314" sldId="2147472330"/>
            <ac:spMk id="7" creationId="{82AE7E90-EA91-004B-1C0E-D86C01613C20}"/>
          </ac:spMkLst>
        </pc:spChg>
        <pc:picChg chg="del">
          <ac:chgData name="Kazymyrov, Oleksandr" userId="2f620865-d50f-4a43-9142-cf92e53d3346" providerId="ADAL" clId="{BED7EC96-8C33-4995-A675-862CF5952F76}" dt="2024-05-27T07:28:12.508" v="3378" actId="478"/>
          <ac:picMkLst>
            <pc:docMk/>
            <pc:sldMk cId="3695051314" sldId="2147472330"/>
            <ac:picMk id="8" creationId="{92DE1597-8425-1423-0B0E-0D1629877834}"/>
          </ac:picMkLst>
        </pc:picChg>
        <pc:picChg chg="add mod">
          <ac:chgData name="Kazymyrov, Oleksandr" userId="2f620865-d50f-4a43-9142-cf92e53d3346" providerId="ADAL" clId="{BED7EC96-8C33-4995-A675-862CF5952F76}" dt="2024-05-27T07:30:05.339" v="3383" actId="1440"/>
          <ac:picMkLst>
            <pc:docMk/>
            <pc:sldMk cId="3695051314" sldId="2147472330"/>
            <ac:picMk id="9" creationId="{A95FB668-5404-D718-AE37-8EFEA62E7F69}"/>
          </ac:picMkLst>
        </pc:picChg>
      </pc:sldChg>
      <pc:sldChg chg="add">
        <pc:chgData name="Kazymyrov, Oleksandr" userId="2f620865-d50f-4a43-9142-cf92e53d3346" providerId="ADAL" clId="{BED7EC96-8C33-4995-A675-862CF5952F76}" dt="2024-05-27T07:27:59.441" v="3374" actId="2890"/>
        <pc:sldMkLst>
          <pc:docMk/>
          <pc:sldMk cId="383625195" sldId="2147472331"/>
        </pc:sldMkLst>
      </pc:sldChg>
      <pc:sldChg chg="add del">
        <pc:chgData name="Kazymyrov, Oleksandr" userId="2f620865-d50f-4a43-9142-cf92e53d3346" providerId="ADAL" clId="{BED7EC96-8C33-4995-A675-862CF5952F76}" dt="2024-05-27T12:36:51.258" v="3453" actId="47"/>
        <pc:sldMkLst>
          <pc:docMk/>
          <pc:sldMk cId="92561768" sldId="2147472332"/>
        </pc:sldMkLst>
      </pc:sldChg>
      <pc:sldChg chg="add del">
        <pc:chgData name="Kazymyrov, Oleksandr" userId="2f620865-d50f-4a43-9142-cf92e53d3346" providerId="ADAL" clId="{BED7EC96-8C33-4995-A675-862CF5952F76}" dt="2024-05-27T12:58:45.007" v="3538" actId="47"/>
        <pc:sldMkLst>
          <pc:docMk/>
          <pc:sldMk cId="3955398436" sldId="2147472333"/>
        </pc:sldMkLst>
      </pc:sldChg>
      <pc:sldChg chg="add del">
        <pc:chgData name="Kazymyrov, Oleksandr" userId="2f620865-d50f-4a43-9142-cf92e53d3346" providerId="ADAL" clId="{BED7EC96-8C33-4995-A675-862CF5952F76}" dt="2024-05-27T12:58:45.007" v="3538" actId="47"/>
        <pc:sldMkLst>
          <pc:docMk/>
          <pc:sldMk cId="1916645878" sldId="2147472334"/>
        </pc:sldMkLst>
      </pc:sldChg>
      <pc:sldChg chg="add modTransition">
        <pc:chgData name="Kazymyrov, Oleksandr" userId="2f620865-d50f-4a43-9142-cf92e53d3346" providerId="ADAL" clId="{BED7EC96-8C33-4995-A675-862CF5952F76}" dt="2024-05-27T12:43:32.225" v="3532"/>
        <pc:sldMkLst>
          <pc:docMk/>
          <pc:sldMk cId="57643387" sldId="2147472335"/>
        </pc:sldMkLst>
      </pc:sldChg>
      <pc:sldChg chg="add del modTransition">
        <pc:chgData name="Kazymyrov, Oleksandr" userId="2f620865-d50f-4a43-9142-cf92e53d3346" providerId="ADAL" clId="{BED7EC96-8C33-4995-A675-862CF5952F76}" dt="2024-05-27T12:44:43.602" v="3533" actId="47"/>
        <pc:sldMkLst>
          <pc:docMk/>
          <pc:sldMk cId="959000121" sldId="2147472336"/>
        </pc:sldMkLst>
      </pc:sldChg>
      <pc:sldChg chg="add del ord">
        <pc:chgData name="Kazymyrov, Oleksandr" userId="2f620865-d50f-4a43-9142-cf92e53d3346" providerId="ADAL" clId="{BED7EC96-8C33-4995-A675-862CF5952F76}" dt="2024-05-27T12:42:07.849" v="3521" actId="47"/>
        <pc:sldMkLst>
          <pc:docMk/>
          <pc:sldMk cId="2026756972" sldId="2147472336"/>
        </pc:sldMkLst>
      </pc:sldChg>
      <pc:sldChg chg="add del">
        <pc:chgData name="Kazymyrov, Oleksandr" userId="2f620865-d50f-4a43-9142-cf92e53d3346" providerId="ADAL" clId="{BED7EC96-8C33-4995-A675-862CF5952F76}" dt="2024-05-27T12:42:05.886" v="3520"/>
        <pc:sldMkLst>
          <pc:docMk/>
          <pc:sldMk cId="1009738919" sldId="2147472337"/>
        </pc:sldMkLst>
      </pc:sldChg>
      <pc:sldChg chg="modSp add mod ord">
        <pc:chgData name="Kazymyrov, Oleksandr" userId="2f620865-d50f-4a43-9142-cf92e53d3346" providerId="ADAL" clId="{BED7EC96-8C33-4995-A675-862CF5952F76}" dt="2024-05-27T12:43:00.515" v="3531" actId="20577"/>
        <pc:sldMkLst>
          <pc:docMk/>
          <pc:sldMk cId="2640086590" sldId="2147472337"/>
        </pc:sldMkLst>
        <pc:spChg chg="mod">
          <ac:chgData name="Kazymyrov, Oleksandr" userId="2f620865-d50f-4a43-9142-cf92e53d3346" providerId="ADAL" clId="{BED7EC96-8C33-4995-A675-862CF5952F76}" dt="2024-05-27T12:43:00.515" v="3531" actId="20577"/>
          <ac:spMkLst>
            <pc:docMk/>
            <pc:sldMk cId="2640086590" sldId="2147472337"/>
            <ac:spMk id="9" creationId="{BA51046F-CD75-8118-93AF-28017673729F}"/>
          </ac:spMkLst>
        </pc:spChg>
      </pc:sldChg>
      <pc:sldChg chg="new del">
        <pc:chgData name="Kazymyrov, Oleksandr" userId="2f620865-d50f-4a43-9142-cf92e53d3346" providerId="ADAL" clId="{BED7EC96-8C33-4995-A675-862CF5952F76}" dt="2024-05-27T13:32:32.172" v="3548" actId="680"/>
        <pc:sldMkLst>
          <pc:docMk/>
          <pc:sldMk cId="11542750" sldId="2147472338"/>
        </pc:sldMkLst>
      </pc:sldChg>
      <pc:sldChg chg="modSp add del mod modClrScheme chgLayout">
        <pc:chgData name="Kazymyrov, Oleksandr" userId="2f620865-d50f-4a43-9142-cf92e53d3346" providerId="ADAL" clId="{BED7EC96-8C33-4995-A675-862CF5952F76}" dt="2024-05-27T13:32:18.306" v="3546" actId="47"/>
        <pc:sldMkLst>
          <pc:docMk/>
          <pc:sldMk cId="990102183" sldId="2147472338"/>
        </pc:sldMkLst>
        <pc:spChg chg="mod">
          <ac:chgData name="Kazymyrov, Oleksandr" userId="2f620865-d50f-4a43-9142-cf92e53d3346" providerId="ADAL" clId="{BED7EC96-8C33-4995-A675-862CF5952F76}" dt="2024-05-27T13:10:22.176" v="3545" actId="34807"/>
          <ac:spMkLst>
            <pc:docMk/>
            <pc:sldMk cId="990102183" sldId="2147472338"/>
            <ac:spMk id="3" creationId="{5A348BFE-4728-A66B-3805-298BD1C8CA60}"/>
          </ac:spMkLst>
        </pc:spChg>
        <pc:spChg chg="mod ord">
          <ac:chgData name="Kazymyrov, Oleksandr" userId="2f620865-d50f-4a43-9142-cf92e53d3346" providerId="ADAL" clId="{BED7EC96-8C33-4995-A675-862CF5952F76}" dt="2024-05-27T13:10:22.176" v="3545" actId="34807"/>
          <ac:spMkLst>
            <pc:docMk/>
            <pc:sldMk cId="990102183" sldId="2147472338"/>
            <ac:spMk id="4" creationId="{49EF5832-BE94-7588-845C-77F3C9AD5849}"/>
          </ac:spMkLst>
        </pc:spChg>
        <pc:spChg chg="mod">
          <ac:chgData name="Kazymyrov, Oleksandr" userId="2f620865-d50f-4a43-9142-cf92e53d3346" providerId="ADAL" clId="{BED7EC96-8C33-4995-A675-862CF5952F76}" dt="2024-05-27T13:10:22.176" v="3545" actId="34807"/>
          <ac:spMkLst>
            <pc:docMk/>
            <pc:sldMk cId="990102183" sldId="2147472338"/>
            <ac:spMk id="5" creationId="{38FF191E-E56E-0DE7-5978-6F33378ADE4D}"/>
          </ac:spMkLst>
        </pc:spChg>
        <pc:picChg chg="mod">
          <ac:chgData name="Kazymyrov, Oleksandr" userId="2f620865-d50f-4a43-9142-cf92e53d3346" providerId="ADAL" clId="{BED7EC96-8C33-4995-A675-862CF5952F76}" dt="2024-05-27T13:10:22.176" v="3545" actId="34807"/>
          <ac:picMkLst>
            <pc:docMk/>
            <pc:sldMk cId="990102183" sldId="2147472338"/>
            <ac:picMk id="6" creationId="{6C16E1C8-E873-4D25-A849-802A4B57744F}"/>
          </ac:picMkLst>
        </pc:picChg>
      </pc:sldChg>
      <pc:sldChg chg="new del">
        <pc:chgData name="Kazymyrov, Oleksandr" userId="2f620865-d50f-4a43-9142-cf92e53d3346" providerId="ADAL" clId="{BED7EC96-8C33-4995-A675-862CF5952F76}" dt="2024-05-27T16:18:37.134" v="3641" actId="47"/>
        <pc:sldMkLst>
          <pc:docMk/>
          <pc:sldMk cId="2192872042" sldId="2147472338"/>
        </pc:sldMkLst>
      </pc:sldChg>
      <pc:sldChg chg="addSp delSp modSp new mod modClrScheme chgLayout">
        <pc:chgData name="Kazymyrov, Oleksandr" userId="2f620865-d50f-4a43-9142-cf92e53d3346" providerId="ADAL" clId="{BED7EC96-8C33-4995-A675-862CF5952F76}" dt="2024-06-06T22:41:31.028" v="4032" actId="9405"/>
        <pc:sldMkLst>
          <pc:docMk/>
          <pc:sldMk cId="3538021252" sldId="2147472338"/>
        </pc:sldMkLst>
        <pc:spChg chg="del mod">
          <ac:chgData name="Kazymyrov, Oleksandr" userId="2f620865-d50f-4a43-9142-cf92e53d3346" providerId="ADAL" clId="{BED7EC96-8C33-4995-A675-862CF5952F76}" dt="2024-05-29T08:18:29.599" v="3868" actId="700"/>
          <ac:spMkLst>
            <pc:docMk/>
            <pc:sldMk cId="3538021252" sldId="2147472338"/>
            <ac:spMk id="2" creationId="{2155EF73-B905-D516-B2F2-036C53D6BA73}"/>
          </ac:spMkLst>
        </pc:spChg>
        <pc:spChg chg="del mod ord">
          <ac:chgData name="Kazymyrov, Oleksandr" userId="2f620865-d50f-4a43-9142-cf92e53d3346" providerId="ADAL" clId="{BED7EC96-8C33-4995-A675-862CF5952F76}" dt="2024-05-29T08:18:29.599" v="3868" actId="700"/>
          <ac:spMkLst>
            <pc:docMk/>
            <pc:sldMk cId="3538021252" sldId="2147472338"/>
            <ac:spMk id="3" creationId="{EF330798-1084-FF20-DEA4-BB94EFC3A1D5}"/>
          </ac:spMkLst>
        </pc:spChg>
        <pc:spChg chg="mod ord">
          <ac:chgData name="Kazymyrov, Oleksandr" userId="2f620865-d50f-4a43-9142-cf92e53d3346" providerId="ADAL" clId="{BED7EC96-8C33-4995-A675-862CF5952F76}" dt="2024-05-29T08:19:06.587" v="3875" actId="26606"/>
          <ac:spMkLst>
            <pc:docMk/>
            <pc:sldMk cId="3538021252" sldId="2147472338"/>
            <ac:spMk id="4" creationId="{0A61E559-8F61-E172-08C9-959AC7A3F155}"/>
          </ac:spMkLst>
        </pc:spChg>
        <pc:spChg chg="mod ord modVis">
          <ac:chgData name="Kazymyrov, Oleksandr" userId="2f620865-d50f-4a43-9142-cf92e53d3346" providerId="ADAL" clId="{BED7EC96-8C33-4995-A675-862CF5952F76}" dt="2024-05-29T08:19:06.587" v="3875" actId="26606"/>
          <ac:spMkLst>
            <pc:docMk/>
            <pc:sldMk cId="3538021252" sldId="2147472338"/>
            <ac:spMk id="5" creationId="{329C3B35-90CE-CFF4-0A63-A5E177FC9CA7}"/>
          </ac:spMkLst>
        </pc:spChg>
        <pc:spChg chg="add del mod ord">
          <ac:chgData name="Kazymyrov, Oleksandr" userId="2f620865-d50f-4a43-9142-cf92e53d3346" providerId="ADAL" clId="{BED7EC96-8C33-4995-A675-862CF5952F76}" dt="2024-05-29T08:18:47.107" v="3869" actId="931"/>
          <ac:spMkLst>
            <pc:docMk/>
            <pc:sldMk cId="3538021252" sldId="2147472338"/>
            <ac:spMk id="6" creationId="{8A9E3AB1-867C-CB77-8AE6-E488E579B5D0}"/>
          </ac:spMkLst>
        </pc:spChg>
        <pc:spChg chg="add del mod ord">
          <ac:chgData name="Kazymyrov, Oleksandr" userId="2f620865-d50f-4a43-9142-cf92e53d3346" providerId="ADAL" clId="{BED7EC96-8C33-4995-A675-862CF5952F76}" dt="2024-05-29T08:27:34.891" v="3931" actId="5793"/>
          <ac:spMkLst>
            <pc:docMk/>
            <pc:sldMk cId="3538021252" sldId="2147472338"/>
            <ac:spMk id="7" creationId="{7D16B1A9-4363-9215-9EB4-DBB786811655}"/>
          </ac:spMkLst>
        </pc:spChg>
        <pc:spChg chg="add mod">
          <ac:chgData name="Kazymyrov, Oleksandr" userId="2f620865-d50f-4a43-9142-cf92e53d3346" providerId="ADAL" clId="{BED7EC96-8C33-4995-A675-862CF5952F76}" dt="2024-05-29T08:23:52.061" v="3895" actId="404"/>
          <ac:spMkLst>
            <pc:docMk/>
            <pc:sldMk cId="3538021252" sldId="2147472338"/>
            <ac:spMk id="10" creationId="{8FB73BF3-AAC1-6377-F155-1AB3062643BC}"/>
          </ac:spMkLst>
        </pc:spChg>
        <pc:spChg chg="add del mod">
          <ac:chgData name="Kazymyrov, Oleksandr" userId="2f620865-d50f-4a43-9142-cf92e53d3346" providerId="ADAL" clId="{BED7EC96-8C33-4995-A675-862CF5952F76}" dt="2024-05-29T08:19:06.587" v="3875" actId="26606"/>
          <ac:spMkLst>
            <pc:docMk/>
            <pc:sldMk cId="3538021252" sldId="2147472338"/>
            <ac:spMk id="11" creationId="{39E4417A-902F-0D02-7E0A-178E7C044F52}"/>
          </ac:spMkLst>
        </pc:spChg>
        <pc:spChg chg="add mod">
          <ac:chgData name="Kazymyrov, Oleksandr" userId="2f620865-d50f-4a43-9142-cf92e53d3346" providerId="ADAL" clId="{BED7EC96-8C33-4995-A675-862CF5952F76}" dt="2024-05-29T08:25:40.567" v="3897"/>
          <ac:spMkLst>
            <pc:docMk/>
            <pc:sldMk cId="3538021252" sldId="2147472338"/>
            <ac:spMk id="12" creationId="{F7AA1EA1-B3F4-E78E-3F47-EA65F0E43891}"/>
          </ac:spMkLst>
        </pc:spChg>
        <pc:spChg chg="add del mod">
          <ac:chgData name="Kazymyrov, Oleksandr" userId="2f620865-d50f-4a43-9142-cf92e53d3346" providerId="ADAL" clId="{BED7EC96-8C33-4995-A675-862CF5952F76}" dt="2024-05-29T08:18:57.176" v="3873" actId="26606"/>
          <ac:spMkLst>
            <pc:docMk/>
            <pc:sldMk cId="3538021252" sldId="2147472338"/>
            <ac:spMk id="14" creationId="{AD1273CB-62D1-899D-10B0-64148F152333}"/>
          </ac:spMkLst>
        </pc:spChg>
        <pc:spChg chg="add mod">
          <ac:chgData name="Kazymyrov, Oleksandr" userId="2f620865-d50f-4a43-9142-cf92e53d3346" providerId="ADAL" clId="{BED7EC96-8C33-4995-A675-862CF5952F76}" dt="2024-05-29T08:25:35.003" v="3896"/>
          <ac:spMkLst>
            <pc:docMk/>
            <pc:sldMk cId="3538021252" sldId="2147472338"/>
            <ac:spMk id="15" creationId="{A0B6AFFB-0BF2-CE46-32DE-C8542EC548E8}"/>
          </ac:spMkLst>
        </pc:spChg>
        <pc:spChg chg="add mod">
          <ac:chgData name="Kazymyrov, Oleksandr" userId="2f620865-d50f-4a43-9142-cf92e53d3346" providerId="ADAL" clId="{BED7EC96-8C33-4995-A675-862CF5952F76}" dt="2024-05-29T08:25:55.281" v="3903"/>
          <ac:spMkLst>
            <pc:docMk/>
            <pc:sldMk cId="3538021252" sldId="2147472338"/>
            <ac:spMk id="17" creationId="{ACDBA27B-562A-69A2-9599-2C968032F65D}"/>
          </ac:spMkLst>
        </pc:spChg>
        <pc:spChg chg="add mod">
          <ac:chgData name="Kazymyrov, Oleksandr" userId="2f620865-d50f-4a43-9142-cf92e53d3346" providerId="ADAL" clId="{BED7EC96-8C33-4995-A675-862CF5952F76}" dt="2024-05-29T08:25:50.746" v="3900" actId="1076"/>
          <ac:spMkLst>
            <pc:docMk/>
            <pc:sldMk cId="3538021252" sldId="2147472338"/>
            <ac:spMk id="19" creationId="{004CDF68-2025-1187-5F60-B7D932A7B967}"/>
          </ac:spMkLst>
        </pc:spChg>
        <pc:spChg chg="add mod">
          <ac:chgData name="Kazymyrov, Oleksandr" userId="2f620865-d50f-4a43-9142-cf92e53d3346" providerId="ADAL" clId="{BED7EC96-8C33-4995-A675-862CF5952F76}" dt="2024-05-29T08:25:55.027" v="3902"/>
          <ac:spMkLst>
            <pc:docMk/>
            <pc:sldMk cId="3538021252" sldId="2147472338"/>
            <ac:spMk id="21" creationId="{BA1B4328-B20E-E467-0E20-4E02656BEF68}"/>
          </ac:spMkLst>
        </pc:spChg>
        <pc:spChg chg="add mod">
          <ac:chgData name="Kazymyrov, Oleksandr" userId="2f620865-d50f-4a43-9142-cf92e53d3346" providerId="ADAL" clId="{BED7EC96-8C33-4995-A675-862CF5952F76}" dt="2024-05-29T08:26:01.213" v="3905"/>
          <ac:spMkLst>
            <pc:docMk/>
            <pc:sldMk cId="3538021252" sldId="2147472338"/>
            <ac:spMk id="23" creationId="{61D5C445-D589-E7FE-1BCD-573CDFFD4C55}"/>
          </ac:spMkLst>
        </pc:spChg>
        <pc:spChg chg="add mod">
          <ac:chgData name="Kazymyrov, Oleksandr" userId="2f620865-d50f-4a43-9142-cf92e53d3346" providerId="ADAL" clId="{BED7EC96-8C33-4995-A675-862CF5952F76}" dt="2024-05-29T08:26:15.249" v="3907"/>
          <ac:spMkLst>
            <pc:docMk/>
            <pc:sldMk cId="3538021252" sldId="2147472338"/>
            <ac:spMk id="25" creationId="{34E96A7D-6D1F-79B6-F7C1-437A5B4F5F89}"/>
          </ac:spMkLst>
        </pc:spChg>
        <pc:spChg chg="add mod">
          <ac:chgData name="Kazymyrov, Oleksandr" userId="2f620865-d50f-4a43-9142-cf92e53d3346" providerId="ADAL" clId="{BED7EC96-8C33-4995-A675-862CF5952F76}" dt="2024-05-29T08:26:25.802" v="3912"/>
          <ac:spMkLst>
            <pc:docMk/>
            <pc:sldMk cId="3538021252" sldId="2147472338"/>
            <ac:spMk id="28" creationId="{0F4B8198-2E34-490B-DB94-1CD2A8201803}"/>
          </ac:spMkLst>
        </pc:spChg>
        <pc:spChg chg="add mod">
          <ac:chgData name="Kazymyrov, Oleksandr" userId="2f620865-d50f-4a43-9142-cf92e53d3346" providerId="ADAL" clId="{BED7EC96-8C33-4995-A675-862CF5952F76}" dt="2024-05-29T08:26:29.755" v="3914"/>
          <ac:spMkLst>
            <pc:docMk/>
            <pc:sldMk cId="3538021252" sldId="2147472338"/>
            <ac:spMk id="29" creationId="{000738F8-63BF-A7E5-6EDA-6ED304F6FA4C}"/>
          </ac:spMkLst>
        </pc:spChg>
        <pc:spChg chg="add mod">
          <ac:chgData name="Kazymyrov, Oleksandr" userId="2f620865-d50f-4a43-9142-cf92e53d3346" providerId="ADAL" clId="{BED7EC96-8C33-4995-A675-862CF5952F76}" dt="2024-05-29T08:26:52.894" v="3918"/>
          <ac:spMkLst>
            <pc:docMk/>
            <pc:sldMk cId="3538021252" sldId="2147472338"/>
            <ac:spMk id="31" creationId="{2D29F4DA-547C-30E1-075E-AAC78BE34F42}"/>
          </ac:spMkLst>
        </pc:spChg>
        <pc:spChg chg="add mod">
          <ac:chgData name="Kazymyrov, Oleksandr" userId="2f620865-d50f-4a43-9142-cf92e53d3346" providerId="ADAL" clId="{BED7EC96-8C33-4995-A675-862CF5952F76}" dt="2024-05-29T08:26:35.998" v="3915"/>
          <ac:spMkLst>
            <pc:docMk/>
            <pc:sldMk cId="3538021252" sldId="2147472338"/>
            <ac:spMk id="33" creationId="{9CB70A16-F1B1-C7A7-4FA3-E638A2EDEDA1}"/>
          </ac:spMkLst>
        </pc:spChg>
        <pc:spChg chg="add mod">
          <ac:chgData name="Kazymyrov, Oleksandr" userId="2f620865-d50f-4a43-9142-cf92e53d3346" providerId="ADAL" clId="{BED7EC96-8C33-4995-A675-862CF5952F76}" dt="2024-05-29T08:27:01.379" v="3921"/>
          <ac:spMkLst>
            <pc:docMk/>
            <pc:sldMk cId="3538021252" sldId="2147472338"/>
            <ac:spMk id="35" creationId="{D2BD3F91-8279-5BD3-71BA-8176BE12F250}"/>
          </ac:spMkLst>
        </pc:spChg>
        <pc:spChg chg="add mod">
          <ac:chgData name="Kazymyrov, Oleksandr" userId="2f620865-d50f-4a43-9142-cf92e53d3346" providerId="ADAL" clId="{BED7EC96-8C33-4995-A675-862CF5952F76}" dt="2024-05-29T08:26:59.230" v="3920"/>
          <ac:spMkLst>
            <pc:docMk/>
            <pc:sldMk cId="3538021252" sldId="2147472338"/>
            <ac:spMk id="37" creationId="{66E93D6B-9FF6-B0F1-16F7-D310C8B911A0}"/>
          </ac:spMkLst>
        </pc:spChg>
        <pc:spChg chg="add mod">
          <ac:chgData name="Kazymyrov, Oleksandr" userId="2f620865-d50f-4a43-9142-cf92e53d3346" providerId="ADAL" clId="{BED7EC96-8C33-4995-A675-862CF5952F76}" dt="2024-05-29T08:27:06.593" v="3923"/>
          <ac:spMkLst>
            <pc:docMk/>
            <pc:sldMk cId="3538021252" sldId="2147472338"/>
            <ac:spMk id="39" creationId="{9435422D-3A13-578C-C270-7127BA4EBB73}"/>
          </ac:spMkLst>
        </pc:spChg>
        <pc:spChg chg="add mod">
          <ac:chgData name="Kazymyrov, Oleksandr" userId="2f620865-d50f-4a43-9142-cf92e53d3346" providerId="ADAL" clId="{BED7EC96-8C33-4995-A675-862CF5952F76}" dt="2024-05-29T08:27:19.109" v="3926"/>
          <ac:spMkLst>
            <pc:docMk/>
            <pc:sldMk cId="3538021252" sldId="2147472338"/>
            <ac:spMk id="41" creationId="{91C55EFE-4140-E728-62A1-6C355444D870}"/>
          </ac:spMkLst>
        </pc:spChg>
        <pc:spChg chg="add mod">
          <ac:chgData name="Kazymyrov, Oleksandr" userId="2f620865-d50f-4a43-9142-cf92e53d3346" providerId="ADAL" clId="{BED7EC96-8C33-4995-A675-862CF5952F76}" dt="2024-05-29T08:27:58.834" v="3936" actId="1076"/>
          <ac:spMkLst>
            <pc:docMk/>
            <pc:sldMk cId="3538021252" sldId="2147472338"/>
            <ac:spMk id="43" creationId="{3285762F-C7A8-096A-C6CF-296560D240D6}"/>
          </ac:spMkLst>
        </pc:spChg>
        <pc:spChg chg="add mod">
          <ac:chgData name="Kazymyrov, Oleksandr" userId="2f620865-d50f-4a43-9142-cf92e53d3346" providerId="ADAL" clId="{BED7EC96-8C33-4995-A675-862CF5952F76}" dt="2024-05-29T08:27:54.482" v="3935" actId="1076"/>
          <ac:spMkLst>
            <pc:docMk/>
            <pc:sldMk cId="3538021252" sldId="2147472338"/>
            <ac:spMk id="45" creationId="{922FFF9D-2343-319B-A305-DD5E495191F8}"/>
          </ac:spMkLst>
        </pc:spChg>
        <pc:spChg chg="add del mod">
          <ac:chgData name="Kazymyrov, Oleksandr" userId="2f620865-d50f-4a43-9142-cf92e53d3346" providerId="ADAL" clId="{BED7EC96-8C33-4995-A675-862CF5952F76}" dt="2024-05-29T08:32:48.263" v="3960" actId="931"/>
          <ac:spMkLst>
            <pc:docMk/>
            <pc:sldMk cId="3538021252" sldId="2147472338"/>
            <ac:spMk id="48" creationId="{C1FAE9BC-8657-0196-A6C8-015D65BCAE10}"/>
          </ac:spMkLst>
        </pc:spChg>
        <pc:picChg chg="add del mod modCrop">
          <ac:chgData name="Kazymyrov, Oleksandr" userId="2f620865-d50f-4a43-9142-cf92e53d3346" providerId="ADAL" clId="{BED7EC96-8C33-4995-A675-862CF5952F76}" dt="2024-05-29T08:31:58.003" v="3959" actId="478"/>
          <ac:picMkLst>
            <pc:docMk/>
            <pc:sldMk cId="3538021252" sldId="2147472338"/>
            <ac:picMk id="9" creationId="{1C226FF1-0C3E-FEB4-073D-CDCB365375E9}"/>
          </ac:picMkLst>
        </pc:picChg>
        <pc:picChg chg="add mod">
          <ac:chgData name="Kazymyrov, Oleksandr" userId="2f620865-d50f-4a43-9142-cf92e53d3346" providerId="ADAL" clId="{BED7EC96-8C33-4995-A675-862CF5952F76}" dt="2024-05-29T08:25:40.567" v="3897"/>
          <ac:picMkLst>
            <pc:docMk/>
            <pc:sldMk cId="3538021252" sldId="2147472338"/>
            <ac:picMk id="13" creationId="{3703BF29-77DE-BF24-D9BA-A74725471028}"/>
          </ac:picMkLst>
        </pc:picChg>
        <pc:picChg chg="add mod">
          <ac:chgData name="Kazymyrov, Oleksandr" userId="2f620865-d50f-4a43-9142-cf92e53d3346" providerId="ADAL" clId="{BED7EC96-8C33-4995-A675-862CF5952F76}" dt="2024-05-29T08:25:35.003" v="3896"/>
          <ac:picMkLst>
            <pc:docMk/>
            <pc:sldMk cId="3538021252" sldId="2147472338"/>
            <ac:picMk id="16" creationId="{B982CE8C-2EC5-6CD7-EE1B-04E75F1F1A4D}"/>
          </ac:picMkLst>
        </pc:picChg>
        <pc:picChg chg="add mod">
          <ac:chgData name="Kazymyrov, Oleksandr" userId="2f620865-d50f-4a43-9142-cf92e53d3346" providerId="ADAL" clId="{BED7EC96-8C33-4995-A675-862CF5952F76}" dt="2024-05-29T08:25:55.281" v="3903"/>
          <ac:picMkLst>
            <pc:docMk/>
            <pc:sldMk cId="3538021252" sldId="2147472338"/>
            <ac:picMk id="18" creationId="{3BAB7A57-83CF-B93F-5AE4-AAD78134E9B0}"/>
          </ac:picMkLst>
        </pc:picChg>
        <pc:picChg chg="add mod">
          <ac:chgData name="Kazymyrov, Oleksandr" userId="2f620865-d50f-4a43-9142-cf92e53d3346" providerId="ADAL" clId="{BED7EC96-8C33-4995-A675-862CF5952F76}" dt="2024-05-29T08:25:50.746" v="3900" actId="1076"/>
          <ac:picMkLst>
            <pc:docMk/>
            <pc:sldMk cId="3538021252" sldId="2147472338"/>
            <ac:picMk id="20" creationId="{E41CBFD0-13BE-CE37-AA91-D057C2826C51}"/>
          </ac:picMkLst>
        </pc:picChg>
        <pc:picChg chg="add mod">
          <ac:chgData name="Kazymyrov, Oleksandr" userId="2f620865-d50f-4a43-9142-cf92e53d3346" providerId="ADAL" clId="{BED7EC96-8C33-4995-A675-862CF5952F76}" dt="2024-05-29T08:25:55.027" v="3902"/>
          <ac:picMkLst>
            <pc:docMk/>
            <pc:sldMk cId="3538021252" sldId="2147472338"/>
            <ac:picMk id="22" creationId="{3BEE2C9D-49FB-8EE9-1F06-F50A844499F1}"/>
          </ac:picMkLst>
        </pc:picChg>
        <pc:picChg chg="add mod">
          <ac:chgData name="Kazymyrov, Oleksandr" userId="2f620865-d50f-4a43-9142-cf92e53d3346" providerId="ADAL" clId="{BED7EC96-8C33-4995-A675-862CF5952F76}" dt="2024-05-29T08:26:01.213" v="3905"/>
          <ac:picMkLst>
            <pc:docMk/>
            <pc:sldMk cId="3538021252" sldId="2147472338"/>
            <ac:picMk id="24" creationId="{D4DDD1CD-8F3C-200D-93E9-74DFA7B4EF1F}"/>
          </ac:picMkLst>
        </pc:picChg>
        <pc:picChg chg="add mod">
          <ac:chgData name="Kazymyrov, Oleksandr" userId="2f620865-d50f-4a43-9142-cf92e53d3346" providerId="ADAL" clId="{BED7EC96-8C33-4995-A675-862CF5952F76}" dt="2024-05-29T08:26:15.249" v="3907"/>
          <ac:picMkLst>
            <pc:docMk/>
            <pc:sldMk cId="3538021252" sldId="2147472338"/>
            <ac:picMk id="26" creationId="{71E4028C-335C-64BF-6549-4E923C082CF8}"/>
          </ac:picMkLst>
        </pc:picChg>
        <pc:picChg chg="add mod">
          <ac:chgData name="Kazymyrov, Oleksandr" userId="2f620865-d50f-4a43-9142-cf92e53d3346" providerId="ADAL" clId="{BED7EC96-8C33-4995-A675-862CF5952F76}" dt="2024-05-29T08:26:19.275" v="3910" actId="1076"/>
          <ac:picMkLst>
            <pc:docMk/>
            <pc:sldMk cId="3538021252" sldId="2147472338"/>
            <ac:picMk id="27" creationId="{5CF32912-9685-2C32-A93A-66C5DEA652D7}"/>
          </ac:picMkLst>
        </pc:picChg>
        <pc:picChg chg="add mod">
          <ac:chgData name="Kazymyrov, Oleksandr" userId="2f620865-d50f-4a43-9142-cf92e53d3346" providerId="ADAL" clId="{BED7EC96-8C33-4995-A675-862CF5952F76}" dt="2024-05-29T08:26:29.755" v="3914"/>
          <ac:picMkLst>
            <pc:docMk/>
            <pc:sldMk cId="3538021252" sldId="2147472338"/>
            <ac:picMk id="30" creationId="{7B434EF1-D79E-66A9-4646-6711628687F3}"/>
          </ac:picMkLst>
        </pc:picChg>
        <pc:picChg chg="add mod">
          <ac:chgData name="Kazymyrov, Oleksandr" userId="2f620865-d50f-4a43-9142-cf92e53d3346" providerId="ADAL" clId="{BED7EC96-8C33-4995-A675-862CF5952F76}" dt="2024-05-29T08:26:52.894" v="3918"/>
          <ac:picMkLst>
            <pc:docMk/>
            <pc:sldMk cId="3538021252" sldId="2147472338"/>
            <ac:picMk id="32" creationId="{1552A382-13D8-B844-123C-8A1E9801FDC4}"/>
          </ac:picMkLst>
        </pc:picChg>
        <pc:picChg chg="add mod">
          <ac:chgData name="Kazymyrov, Oleksandr" userId="2f620865-d50f-4a43-9142-cf92e53d3346" providerId="ADAL" clId="{BED7EC96-8C33-4995-A675-862CF5952F76}" dt="2024-05-29T08:26:35.998" v="3915"/>
          <ac:picMkLst>
            <pc:docMk/>
            <pc:sldMk cId="3538021252" sldId="2147472338"/>
            <ac:picMk id="34" creationId="{F9462B0E-9A86-95CA-B3F1-FB5F4E6CBFAD}"/>
          </ac:picMkLst>
        </pc:picChg>
        <pc:picChg chg="add mod">
          <ac:chgData name="Kazymyrov, Oleksandr" userId="2f620865-d50f-4a43-9142-cf92e53d3346" providerId="ADAL" clId="{BED7EC96-8C33-4995-A675-862CF5952F76}" dt="2024-05-29T08:27:01.379" v="3921"/>
          <ac:picMkLst>
            <pc:docMk/>
            <pc:sldMk cId="3538021252" sldId="2147472338"/>
            <ac:picMk id="36" creationId="{4B92CB2D-0A69-227D-A2C1-0048E906EB05}"/>
          </ac:picMkLst>
        </pc:picChg>
        <pc:picChg chg="add mod">
          <ac:chgData name="Kazymyrov, Oleksandr" userId="2f620865-d50f-4a43-9142-cf92e53d3346" providerId="ADAL" clId="{BED7EC96-8C33-4995-A675-862CF5952F76}" dt="2024-05-29T08:26:59.230" v="3920"/>
          <ac:picMkLst>
            <pc:docMk/>
            <pc:sldMk cId="3538021252" sldId="2147472338"/>
            <ac:picMk id="38" creationId="{F677D593-A692-7172-BE40-30019B4428FB}"/>
          </ac:picMkLst>
        </pc:picChg>
        <pc:picChg chg="add mod">
          <ac:chgData name="Kazymyrov, Oleksandr" userId="2f620865-d50f-4a43-9142-cf92e53d3346" providerId="ADAL" clId="{BED7EC96-8C33-4995-A675-862CF5952F76}" dt="2024-05-29T08:27:06.593" v="3923"/>
          <ac:picMkLst>
            <pc:docMk/>
            <pc:sldMk cId="3538021252" sldId="2147472338"/>
            <ac:picMk id="40" creationId="{6B839FED-DBE3-5184-626B-65B36C5ED4CB}"/>
          </ac:picMkLst>
        </pc:picChg>
        <pc:picChg chg="add mod">
          <ac:chgData name="Kazymyrov, Oleksandr" userId="2f620865-d50f-4a43-9142-cf92e53d3346" providerId="ADAL" clId="{BED7EC96-8C33-4995-A675-862CF5952F76}" dt="2024-05-29T08:27:19.109" v="3926"/>
          <ac:picMkLst>
            <pc:docMk/>
            <pc:sldMk cId="3538021252" sldId="2147472338"/>
            <ac:picMk id="42" creationId="{C65524C4-B29A-132F-A367-1D0953B990F5}"/>
          </ac:picMkLst>
        </pc:picChg>
        <pc:picChg chg="add mod">
          <ac:chgData name="Kazymyrov, Oleksandr" userId="2f620865-d50f-4a43-9142-cf92e53d3346" providerId="ADAL" clId="{BED7EC96-8C33-4995-A675-862CF5952F76}" dt="2024-05-29T08:27:58.834" v="3936" actId="1076"/>
          <ac:picMkLst>
            <pc:docMk/>
            <pc:sldMk cId="3538021252" sldId="2147472338"/>
            <ac:picMk id="44" creationId="{F492140A-B920-E0B8-2A81-1028F75798AA}"/>
          </ac:picMkLst>
        </pc:picChg>
        <pc:picChg chg="add mod">
          <ac:chgData name="Kazymyrov, Oleksandr" userId="2f620865-d50f-4a43-9142-cf92e53d3346" providerId="ADAL" clId="{BED7EC96-8C33-4995-A675-862CF5952F76}" dt="2024-05-29T08:27:54.482" v="3935" actId="1076"/>
          <ac:picMkLst>
            <pc:docMk/>
            <pc:sldMk cId="3538021252" sldId="2147472338"/>
            <ac:picMk id="46" creationId="{5F4ED0E0-2754-C87E-27C8-97846BFE0726}"/>
          </ac:picMkLst>
        </pc:picChg>
        <pc:picChg chg="add mod">
          <ac:chgData name="Kazymyrov, Oleksandr" userId="2f620865-d50f-4a43-9142-cf92e53d3346" providerId="ADAL" clId="{BED7EC96-8C33-4995-A675-862CF5952F76}" dt="2024-05-29T08:32:58.189" v="3964" actId="18653"/>
          <ac:picMkLst>
            <pc:docMk/>
            <pc:sldMk cId="3538021252" sldId="2147472338"/>
            <ac:picMk id="50" creationId="{786527C0-0A63-AD40-CD98-07719D864A7E}"/>
          </ac:picMkLst>
        </pc:picChg>
        <pc:inkChg chg="add del">
          <ac:chgData name="Kazymyrov, Oleksandr" userId="2f620865-d50f-4a43-9142-cf92e53d3346" providerId="ADAL" clId="{BED7EC96-8C33-4995-A675-862CF5952F76}" dt="2024-06-06T22:41:31.028" v="4032" actId="9405"/>
          <ac:inkMkLst>
            <pc:docMk/>
            <pc:sldMk cId="3538021252" sldId="2147472338"/>
            <ac:inkMk id="2" creationId="{82CA9D56-236E-7D5A-2930-9D28B9DC714E}"/>
          </ac:inkMkLst>
        </pc:inkChg>
      </pc:sldChg>
      <pc:sldChg chg="addSp delSp modSp add del mod">
        <pc:chgData name="Kazymyrov, Oleksandr" userId="2f620865-d50f-4a43-9142-cf92e53d3346" providerId="ADAL" clId="{BED7EC96-8C33-4995-A675-862CF5952F76}" dt="2024-05-29T08:31:49.612" v="3958" actId="47"/>
        <pc:sldMkLst>
          <pc:docMk/>
          <pc:sldMk cId="717986016" sldId="2147472339"/>
        </pc:sldMkLst>
        <pc:spChg chg="add del mod">
          <ac:chgData name="Kazymyrov, Oleksandr" userId="2f620865-d50f-4a43-9142-cf92e53d3346" providerId="ADAL" clId="{BED7EC96-8C33-4995-A675-862CF5952F76}" dt="2024-05-29T08:31:45.286" v="3957" actId="478"/>
          <ac:spMkLst>
            <pc:docMk/>
            <pc:sldMk cId="717986016" sldId="2147472339"/>
            <ac:spMk id="4" creationId="{7599FF81-F1B8-7FED-2D52-8C72A7F48C9E}"/>
          </ac:spMkLst>
        </pc:spChg>
        <pc:spChg chg="add del mod">
          <ac:chgData name="Kazymyrov, Oleksandr" userId="2f620865-d50f-4a43-9142-cf92e53d3346" providerId="ADAL" clId="{BED7EC96-8C33-4995-A675-862CF5952F76}" dt="2024-05-29T08:31:44.381" v="3955" actId="478"/>
          <ac:spMkLst>
            <pc:docMk/>
            <pc:sldMk cId="717986016" sldId="2147472339"/>
            <ac:spMk id="13" creationId="{2786D2D4-D318-E235-D604-7F7035A628D5}"/>
          </ac:spMkLst>
        </pc:spChg>
        <pc:picChg chg="add del">
          <ac:chgData name="Kazymyrov, Oleksandr" userId="2f620865-d50f-4a43-9142-cf92e53d3346" providerId="ADAL" clId="{BED7EC96-8C33-4995-A675-862CF5952F76}" dt="2024-05-29T08:31:45.286" v="3957" actId="478"/>
          <ac:picMkLst>
            <pc:docMk/>
            <pc:sldMk cId="717986016" sldId="2147472339"/>
            <ac:picMk id="9" creationId="{7B9DAC2E-D99B-A4B2-81F6-11004EE0BC13}"/>
          </ac:picMkLst>
        </pc:picChg>
        <pc:picChg chg="add del">
          <ac:chgData name="Kazymyrov, Oleksandr" userId="2f620865-d50f-4a43-9142-cf92e53d3346" providerId="ADAL" clId="{BED7EC96-8C33-4995-A675-862CF5952F76}" dt="2024-05-29T08:31:44.381" v="3955" actId="478"/>
          <ac:picMkLst>
            <pc:docMk/>
            <pc:sldMk cId="717986016" sldId="2147472339"/>
            <ac:picMk id="10" creationId="{83E0478C-B42E-C738-E9DF-AC017979779A}"/>
          </ac:picMkLst>
        </pc:picChg>
        <pc:picChg chg="add mod">
          <ac:chgData name="Kazymyrov, Oleksandr" userId="2f620865-d50f-4a43-9142-cf92e53d3346" providerId="ADAL" clId="{BED7EC96-8C33-4995-A675-862CF5952F76}" dt="2024-05-29T08:31:21.804" v="3944"/>
          <ac:picMkLst>
            <pc:docMk/>
            <pc:sldMk cId="717986016" sldId="2147472339"/>
            <ac:picMk id="11" creationId="{72A76C5B-6625-4F02-101D-6E093AF0BFFA}"/>
          </ac:picMkLst>
        </pc:picChg>
        <pc:picChg chg="add mod">
          <ac:chgData name="Kazymyrov, Oleksandr" userId="2f620865-d50f-4a43-9142-cf92e53d3346" providerId="ADAL" clId="{BED7EC96-8C33-4995-A675-862CF5952F76}" dt="2024-05-29T08:31:43.444" v="3953"/>
          <ac:picMkLst>
            <pc:docMk/>
            <pc:sldMk cId="717986016" sldId="2147472339"/>
            <ac:picMk id="15" creationId="{D598EC3B-456F-A3C4-0193-347B367A0D62}"/>
          </ac:picMkLst>
        </pc:picChg>
      </pc:sldChg>
      <pc:sldChg chg="addSp delSp modSp add del mod">
        <pc:chgData name="Kazymyrov, Oleksandr" userId="2f620865-d50f-4a43-9142-cf92e53d3346" providerId="ADAL" clId="{BED7EC96-8C33-4995-A675-862CF5952F76}" dt="2024-06-06T22:49:54.177" v="4093" actId="47"/>
        <pc:sldMkLst>
          <pc:docMk/>
          <pc:sldMk cId="1880657023" sldId="2147472339"/>
        </pc:sldMkLst>
        <pc:picChg chg="add del mod">
          <ac:chgData name="Kazymyrov, Oleksandr" userId="2f620865-d50f-4a43-9142-cf92e53d3346" providerId="ADAL" clId="{BED7EC96-8C33-4995-A675-862CF5952F76}" dt="2024-06-06T22:49:04.044" v="4092" actId="478"/>
          <ac:picMkLst>
            <pc:docMk/>
            <pc:sldMk cId="1880657023" sldId="2147472339"/>
            <ac:picMk id="2" creationId="{DC03D2B6-A668-B7C2-370A-D8DCCC650FCC}"/>
          </ac:picMkLst>
        </pc:picChg>
      </pc:sldChg>
    </pc:docChg>
  </pc:docChgLst>
  <pc:docChgLst>
    <pc:chgData name="Kazymyrov, Oleksandr" userId="2f620865-d50f-4a43-9142-cf92e53d3346" providerId="ADAL" clId="{C7ACA5A4-E6FC-4CA6-85BC-BBB09C722939}"/>
    <pc:docChg chg="custSel modSld">
      <pc:chgData name="Kazymyrov, Oleksandr" userId="2f620865-d50f-4a43-9142-cf92e53d3346" providerId="ADAL" clId="{C7ACA5A4-E6FC-4CA6-85BC-BBB09C722939}" dt="2024-07-03T13:51:42.838" v="1" actId="478"/>
      <pc:docMkLst>
        <pc:docMk/>
      </pc:docMkLst>
      <pc:sldChg chg="delSp mod modAnim">
        <pc:chgData name="Kazymyrov, Oleksandr" userId="2f620865-d50f-4a43-9142-cf92e53d3346" providerId="ADAL" clId="{C7ACA5A4-E6FC-4CA6-85BC-BBB09C722939}" dt="2024-07-03T13:51:42.838" v="1" actId="478"/>
        <pc:sldMkLst>
          <pc:docMk/>
          <pc:sldMk cId="4081586038" sldId="2147472322"/>
        </pc:sldMkLst>
        <pc:spChg chg="del">
          <ac:chgData name="Kazymyrov, Oleksandr" userId="2f620865-d50f-4a43-9142-cf92e53d3346" providerId="ADAL" clId="{C7ACA5A4-E6FC-4CA6-85BC-BBB09C722939}" dt="2024-07-03T13:51:42.838" v="1" actId="478"/>
          <ac:spMkLst>
            <pc:docMk/>
            <pc:sldMk cId="4081586038" sldId="2147472322"/>
            <ac:spMk id="2" creationId="{7DA251A3-7690-84DA-1350-D926B9B9B8D4}"/>
          </ac:spMkLst>
        </pc:spChg>
        <pc:spChg chg="del">
          <ac:chgData name="Kazymyrov, Oleksandr" userId="2f620865-d50f-4a43-9142-cf92e53d3346" providerId="ADAL" clId="{C7ACA5A4-E6FC-4CA6-85BC-BBB09C722939}" dt="2024-07-03T13:51:42.838" v="1" actId="478"/>
          <ac:spMkLst>
            <pc:docMk/>
            <pc:sldMk cId="4081586038" sldId="2147472322"/>
            <ac:spMk id="14" creationId="{EC918311-0E1C-88C5-686E-EBE4661D0F52}"/>
          </ac:spMkLst>
        </pc:spChg>
        <pc:picChg chg="del">
          <ac:chgData name="Kazymyrov, Oleksandr" userId="2f620865-d50f-4a43-9142-cf92e53d3346" providerId="ADAL" clId="{C7ACA5A4-E6FC-4CA6-85BC-BBB09C722939}" dt="2024-07-03T13:51:42.838" v="1" actId="478"/>
          <ac:picMkLst>
            <pc:docMk/>
            <pc:sldMk cId="4081586038" sldId="2147472322"/>
            <ac:picMk id="13" creationId="{AF50BF54-BD90-A071-1A4E-A05BD83F4F53}"/>
          </ac:picMkLst>
        </pc:picChg>
      </pc:sldChg>
    </pc:docChg>
  </pc:docChgLst>
  <pc:docChgLst>
    <pc:chgData name="Kazymyrov, Oleksandr" userId="2f620865-d50f-4a43-9142-cf92e53d3346" providerId="ADAL" clId="{DC421D28-EAEA-4C96-A75B-6C7A7A021E35}"/>
    <pc:docChg chg="undo custSel delSld modSld modSection">
      <pc:chgData name="Kazymyrov, Oleksandr" userId="2f620865-d50f-4a43-9142-cf92e53d3346" providerId="ADAL" clId="{DC421D28-EAEA-4C96-A75B-6C7A7A021E35}" dt="2024-06-11T09:44:05.104" v="81"/>
      <pc:docMkLst>
        <pc:docMk/>
      </pc:docMkLst>
      <pc:sldChg chg="del">
        <pc:chgData name="Kazymyrov, Oleksandr" userId="2f620865-d50f-4a43-9142-cf92e53d3346" providerId="ADAL" clId="{DC421D28-EAEA-4C96-A75B-6C7A7A021E35}" dt="2024-06-10T06:47:56.105" v="2" actId="47"/>
        <pc:sldMkLst>
          <pc:docMk/>
          <pc:sldMk cId="2675879213" sldId="2134805530"/>
        </pc:sldMkLst>
      </pc:sldChg>
      <pc:sldChg chg="modSp mod">
        <pc:chgData name="Kazymyrov, Oleksandr" userId="2f620865-d50f-4a43-9142-cf92e53d3346" providerId="ADAL" clId="{DC421D28-EAEA-4C96-A75B-6C7A7A021E35}" dt="2024-06-11T09:40:49.342" v="74" actId="20577"/>
        <pc:sldMkLst>
          <pc:docMk/>
          <pc:sldMk cId="2249389962" sldId="2134805531"/>
        </pc:sldMkLst>
        <pc:spChg chg="mod">
          <ac:chgData name="Kazymyrov, Oleksandr" userId="2f620865-d50f-4a43-9142-cf92e53d3346" providerId="ADAL" clId="{DC421D28-EAEA-4C96-A75B-6C7A7A021E35}" dt="2024-06-11T09:40:49.342" v="74" actId="20577"/>
          <ac:spMkLst>
            <pc:docMk/>
            <pc:sldMk cId="2249389962" sldId="2134805531"/>
            <ac:spMk id="2" creationId="{2D4BB909-69A7-235F-8E3F-042A6C02312E}"/>
          </ac:spMkLst>
        </pc:spChg>
      </pc:sldChg>
      <pc:sldChg chg="mod modShow">
        <pc:chgData name="Kazymyrov, Oleksandr" userId="2f620865-d50f-4a43-9142-cf92e53d3346" providerId="ADAL" clId="{DC421D28-EAEA-4C96-A75B-6C7A7A021E35}" dt="2024-06-10T06:47:48.297" v="1" actId="729"/>
        <pc:sldMkLst>
          <pc:docMk/>
          <pc:sldMk cId="3001542108" sldId="2147472275"/>
        </pc:sldMkLst>
      </pc:sldChg>
      <pc:sldChg chg="modSp mod">
        <pc:chgData name="Kazymyrov, Oleksandr" userId="2f620865-d50f-4a43-9142-cf92e53d3346" providerId="ADAL" clId="{DC421D28-EAEA-4C96-A75B-6C7A7A021E35}" dt="2024-06-10T08:52:31.111" v="68" actId="20577"/>
        <pc:sldMkLst>
          <pc:docMk/>
          <pc:sldMk cId="3941516058" sldId="2147472300"/>
        </pc:sldMkLst>
        <pc:spChg chg="mod">
          <ac:chgData name="Kazymyrov, Oleksandr" userId="2f620865-d50f-4a43-9142-cf92e53d3346" providerId="ADAL" clId="{DC421D28-EAEA-4C96-A75B-6C7A7A021E35}" dt="2024-06-10T08:52:31.111" v="68" actId="20577"/>
          <ac:spMkLst>
            <pc:docMk/>
            <pc:sldMk cId="3941516058" sldId="2147472300"/>
            <ac:spMk id="2" creationId="{C9B4DC6F-9445-A423-13C8-E8F015A97031}"/>
          </ac:spMkLst>
        </pc:spChg>
      </pc:sldChg>
      <pc:sldChg chg="del">
        <pc:chgData name="Kazymyrov, Oleksandr" userId="2f620865-d50f-4a43-9142-cf92e53d3346" providerId="ADAL" clId="{DC421D28-EAEA-4C96-A75B-6C7A7A021E35}" dt="2024-06-10T06:47:43.739" v="0" actId="47"/>
        <pc:sldMkLst>
          <pc:docMk/>
          <pc:sldMk cId="2908633673" sldId="2147472316"/>
        </pc:sldMkLst>
      </pc:sldChg>
      <pc:sldChg chg="modSp mod modAnim">
        <pc:chgData name="Kazymyrov, Oleksandr" userId="2f620865-d50f-4a43-9142-cf92e53d3346" providerId="ADAL" clId="{DC421D28-EAEA-4C96-A75B-6C7A7A021E35}" dt="2024-06-11T09:44:05.104" v="81"/>
        <pc:sldMkLst>
          <pc:docMk/>
          <pc:sldMk cId="4081586038" sldId="2147472322"/>
        </pc:sldMkLst>
        <pc:spChg chg="mod">
          <ac:chgData name="Kazymyrov, Oleksandr" userId="2f620865-d50f-4a43-9142-cf92e53d3346" providerId="ADAL" clId="{DC421D28-EAEA-4C96-A75B-6C7A7A021E35}" dt="2024-06-11T09:43:48.503" v="79" actId="1076"/>
          <ac:spMkLst>
            <pc:docMk/>
            <pc:sldMk cId="4081586038" sldId="2147472322"/>
            <ac:spMk id="14" creationId="{EC918311-0E1C-88C5-686E-EBE4661D0F52}"/>
          </ac:spMkLst>
        </pc:spChg>
      </pc:sldChg>
    </pc:docChg>
  </pc:docChgLst>
  <pc:docChgLst>
    <pc:chgData name="Kazymyrov, Oleksandr" userId="2f620865-d50f-4a43-9142-cf92e53d3346" providerId="ADAL" clId="{50DC9E24-0EA8-47CD-A60E-FD20B1E83269}"/>
    <pc:docChg chg="undo custSel addSld delSld modSld sldOrd modSection">
      <pc:chgData name="Kazymyrov, Oleksandr" userId="2f620865-d50f-4a43-9142-cf92e53d3346" providerId="ADAL" clId="{50DC9E24-0EA8-47CD-A60E-FD20B1E83269}" dt="2024-08-29T20:51:07.613" v="155" actId="47"/>
      <pc:docMkLst>
        <pc:docMk/>
      </pc:docMkLst>
      <pc:sldChg chg="modSp mod">
        <pc:chgData name="Kazymyrov, Oleksandr" userId="2f620865-d50f-4a43-9142-cf92e53d3346" providerId="ADAL" clId="{50DC9E24-0EA8-47CD-A60E-FD20B1E83269}" dt="2024-08-28T06:51:35.673" v="148" actId="20577"/>
        <pc:sldMkLst>
          <pc:docMk/>
          <pc:sldMk cId="3941516058" sldId="2147472300"/>
        </pc:sldMkLst>
        <pc:spChg chg="mod">
          <ac:chgData name="Kazymyrov, Oleksandr" userId="2f620865-d50f-4a43-9142-cf92e53d3346" providerId="ADAL" clId="{50DC9E24-0EA8-47CD-A60E-FD20B1E83269}" dt="2024-08-28T06:51:35.673" v="148" actId="20577"/>
          <ac:spMkLst>
            <pc:docMk/>
            <pc:sldMk cId="3941516058" sldId="2147472300"/>
            <ac:spMk id="2" creationId="{C9B4DC6F-9445-A423-13C8-E8F015A97031}"/>
          </ac:spMkLst>
        </pc:spChg>
      </pc:sldChg>
      <pc:sldChg chg="add del ord">
        <pc:chgData name="Kazymyrov, Oleksandr" userId="2f620865-d50f-4a43-9142-cf92e53d3346" providerId="ADAL" clId="{50DC9E24-0EA8-47CD-A60E-FD20B1E83269}" dt="2024-08-29T20:51:07.613" v="155" actId="47"/>
        <pc:sldMkLst>
          <pc:docMk/>
          <pc:sldMk cId="65487612" sldId="2147472327"/>
        </pc:sldMkLst>
      </pc:sldChg>
      <pc:sldChg chg="del">
        <pc:chgData name="Kazymyrov, Oleksandr" userId="2f620865-d50f-4a43-9142-cf92e53d3346" providerId="ADAL" clId="{50DC9E24-0EA8-47CD-A60E-FD20B1E83269}" dt="2024-08-28T06:52:00.613" v="151" actId="47"/>
        <pc:sldMkLst>
          <pc:docMk/>
          <pc:sldMk cId="2640086590" sldId="21474723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74D8EF-6C54-610A-995E-739691E4F4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C0057-0626-B389-5AB3-032385D0B0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04171-3968-403C-84B3-26F47154E52C}" type="datetimeFigureOut">
              <a:rPr lang="nb-NO" smtClean="0"/>
              <a:t>28.08.2024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839E0-7684-31F3-7EF4-CD6629058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5326-D12C-4C20-0652-8F86B204FC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19E14-B667-4108-8EEF-FFBB73F0F8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13294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3T07:29:27.83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69,'365'-18,"-127"3,20-2,-208 9,-28 4,1 1,29 0,143 3,65 1,-163 3,168 3,78-6,253-3,-492-3,34-1,304 16,-379-7,66 4,-52 4,-35-5,69 3,32-11,174 3,-129 10,129 1,-209-20,-97 7,63-4,83 6,-56 0,44-2,155 3,-111 19,-113-10,100 1,-160-11,1 1,-1 1,0 0,0 0,0 2,0 0,-1 1,15 8,-23-11,2 0,1 0,-1 0,0-1,1-1,0 1,10-1,62-3,-27 0,162 2,-213 0,0-1,1 1,-1-1,0-1,0 1,0 0,7-4,21-6,43-1,49-10,5-3,-113 22,0 0,24 0,-31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740B7-8FB1-4539-AEBB-02AD9D78B93E}" type="datetimeFigureOut">
              <a:rPr lang="nb-NO" smtClean="0"/>
              <a:t>28.08.2024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292ED-7E45-4E11-9943-FCCDDE3A9C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72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D806F19A-9831-12C8-0A84-F2B98E776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AB4366FB-EB48-24E6-F8C9-8F5C0FE2C0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noFill/>
        </p:spPr>
        <p:txBody>
          <a:bodyPr lIns="180000" tIns="900000" rIns="180000"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A8017F7-F4F3-3260-A6C2-2B3A3B741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827241"/>
            <a:ext cx="3952873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C0EC47-449C-5848-2B2C-E9C8F9DC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1"/>
            <a:ext cx="3952873" cy="2353903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9774325-8ADC-C7B5-D03F-6F4F52D5177C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Slide </a:t>
            </a:r>
          </a:p>
        </p:txBody>
      </p:sp>
    </p:spTree>
    <p:extLst>
      <p:ext uri="{BB962C8B-B14F-4D97-AF65-F5344CB8AC3E}">
        <p14:creationId xmlns:p14="http://schemas.microsoft.com/office/powerpoint/2010/main" val="212012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C4756D-8BE7-CDF0-C6B4-93A2DC8C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/>
          <a:lstStyle/>
          <a:p>
            <a:fld id="{D66724D7-F65B-4617-991A-020BB84B08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FC2BB2-CEF3-6621-ACC7-2C0170888ECB}"/>
              </a:ext>
            </a:extLst>
          </p:cNvPr>
          <p:cNvSpPr/>
          <p:nvPr userDrawn="1"/>
        </p:nvSpPr>
        <p:spPr>
          <a:xfrm>
            <a:off x="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457400-4B4A-7776-2993-A5C6811C00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5117" y="1347788"/>
            <a:ext cx="5307086" cy="19727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3800">
                <a:solidFill>
                  <a:schemeClr val="accent1"/>
                </a:solidFill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F7D0DB-58D3-3EBE-BE65-281990D0F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8" y="765822"/>
            <a:ext cx="2229515" cy="3425643"/>
          </a:xfrm>
        </p:spPr>
        <p:txBody>
          <a:bodyPr>
            <a:noAutofit/>
          </a:bodyPr>
          <a:lstStyle>
            <a:lvl1pPr algn="r">
              <a:defRPr sz="2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9FD42BF4-07E4-1675-1B42-96B1FF26A599}"/>
              </a:ext>
            </a:extLst>
          </p:cNvPr>
          <p:cNvGrpSpPr/>
          <p:nvPr userDrawn="1"/>
        </p:nvGrpSpPr>
        <p:grpSpPr>
          <a:xfrm>
            <a:off x="490461" y="3678072"/>
            <a:ext cx="4673918" cy="1467280"/>
            <a:chOff x="490461" y="3678072"/>
            <a:chExt cx="4673918" cy="1467280"/>
          </a:xfrm>
        </p:grpSpPr>
        <p:sp>
          <p:nvSpPr>
            <p:cNvPr id="29" name="Frihåndsform: figur 17">
              <a:extLst>
                <a:ext uri="{FF2B5EF4-FFF2-40B4-BE49-F238E27FC236}">
                  <a16:creationId xmlns:a16="http://schemas.microsoft.com/office/drawing/2014/main" id="{81668663-B30A-79E9-C121-8F55B08E5E11}"/>
                </a:ext>
              </a:extLst>
            </p:cNvPr>
            <p:cNvSpPr/>
            <p:nvPr/>
          </p:nvSpPr>
          <p:spPr>
            <a:xfrm>
              <a:off x="3529354" y="4397843"/>
              <a:ext cx="376" cy="752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0" name="Frihåndsform: figur 18">
              <a:extLst>
                <a:ext uri="{FF2B5EF4-FFF2-40B4-BE49-F238E27FC236}">
                  <a16:creationId xmlns:a16="http://schemas.microsoft.com/office/drawing/2014/main" id="{B1F2E1CE-F903-715C-42F8-31563E0A0B41}"/>
                </a:ext>
              </a:extLst>
            </p:cNvPr>
            <p:cNvSpPr/>
            <p:nvPr/>
          </p:nvSpPr>
          <p:spPr>
            <a:xfrm>
              <a:off x="3438614" y="4231926"/>
              <a:ext cx="1254" cy="1882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2" name="Frihåndsform: figur 20">
              <a:extLst>
                <a:ext uri="{FF2B5EF4-FFF2-40B4-BE49-F238E27FC236}">
                  <a16:creationId xmlns:a16="http://schemas.microsoft.com/office/drawing/2014/main" id="{3B25AB85-3A87-D2F6-AA08-61F3873D7E73}"/>
                </a:ext>
              </a:extLst>
            </p:cNvPr>
            <p:cNvSpPr/>
            <p:nvPr/>
          </p:nvSpPr>
          <p:spPr>
            <a:xfrm>
              <a:off x="1205500" y="3678072"/>
              <a:ext cx="2218486" cy="1461504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3" name="Frihåndsform: figur 21">
              <a:extLst>
                <a:ext uri="{FF2B5EF4-FFF2-40B4-BE49-F238E27FC236}">
                  <a16:creationId xmlns:a16="http://schemas.microsoft.com/office/drawing/2014/main" id="{9724E074-05D5-D0B2-61CC-7ADCCAA3F493}"/>
                </a:ext>
              </a:extLst>
            </p:cNvPr>
            <p:cNvSpPr/>
            <p:nvPr/>
          </p:nvSpPr>
          <p:spPr>
            <a:xfrm>
              <a:off x="490461" y="4265311"/>
              <a:ext cx="306645" cy="8742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4" name="Frihåndsform: figur 22">
              <a:extLst>
                <a:ext uri="{FF2B5EF4-FFF2-40B4-BE49-F238E27FC236}">
                  <a16:creationId xmlns:a16="http://schemas.microsoft.com/office/drawing/2014/main" id="{3EDD63F8-A938-2F11-8D4A-8B0F996C06E7}"/>
                </a:ext>
              </a:extLst>
            </p:cNvPr>
            <p:cNvSpPr/>
            <p:nvPr/>
          </p:nvSpPr>
          <p:spPr>
            <a:xfrm>
              <a:off x="2702211" y="3761438"/>
              <a:ext cx="2462168" cy="1383914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4" name="Frihåndsform: figur 3">
            <a:extLst>
              <a:ext uri="{FF2B5EF4-FFF2-40B4-BE49-F238E27FC236}">
                <a16:creationId xmlns:a16="http://schemas.microsoft.com/office/drawing/2014/main" id="{97D02509-6A36-BD95-57A8-3233FA93B4DD}"/>
              </a:ext>
            </a:extLst>
          </p:cNvPr>
          <p:cNvSpPr/>
          <p:nvPr/>
        </p:nvSpPr>
        <p:spPr>
          <a:xfrm>
            <a:off x="-2797" y="3678072"/>
            <a:ext cx="1474871" cy="1468410"/>
          </a:xfrm>
          <a:custGeom>
            <a:avLst/>
            <a:gdLst>
              <a:gd name="connsiteX0" fmla="*/ 7591 w 1474871"/>
              <a:gd name="connsiteY0" fmla="*/ 0 h 1468410"/>
              <a:gd name="connsiteX1" fmla="*/ 194091 w 1474871"/>
              <a:gd name="connsiteY1" fmla="*/ 11798 h 1468410"/>
              <a:gd name="connsiteX2" fmla="*/ 748699 w 1474871"/>
              <a:gd name="connsiteY2" fmla="*/ 201436 h 1468410"/>
              <a:gd name="connsiteX3" fmla="*/ 759492 w 1474871"/>
              <a:gd name="connsiteY3" fmla="*/ 207837 h 1468410"/>
              <a:gd name="connsiteX4" fmla="*/ 983895 w 1474871"/>
              <a:gd name="connsiteY4" fmla="*/ 373001 h 1468410"/>
              <a:gd name="connsiteX5" fmla="*/ 997074 w 1474871"/>
              <a:gd name="connsiteY5" fmla="*/ 384800 h 1468410"/>
              <a:gd name="connsiteX6" fmla="*/ 1180939 w 1474871"/>
              <a:gd name="connsiteY6" fmla="*/ 587239 h 1468410"/>
              <a:gd name="connsiteX7" fmla="*/ 1188594 w 1474871"/>
              <a:gd name="connsiteY7" fmla="*/ 597530 h 1468410"/>
              <a:gd name="connsiteX8" fmla="*/ 1188469 w 1474871"/>
              <a:gd name="connsiteY8" fmla="*/ 597656 h 1468410"/>
              <a:gd name="connsiteX9" fmla="*/ 1474871 w 1474871"/>
              <a:gd name="connsiteY9" fmla="*/ 1467406 h 1468410"/>
              <a:gd name="connsiteX10" fmla="*/ 1474788 w 1474871"/>
              <a:gd name="connsiteY10" fmla="*/ 1468410 h 1468410"/>
              <a:gd name="connsiteX11" fmla="*/ 1457207 w 1474871"/>
              <a:gd name="connsiteY11" fmla="*/ 1468410 h 1468410"/>
              <a:gd name="connsiteX12" fmla="*/ 1457300 w 1474871"/>
              <a:gd name="connsiteY12" fmla="*/ 1467281 h 1468410"/>
              <a:gd name="connsiteX13" fmla="*/ 1175416 w 1474871"/>
              <a:gd name="connsiteY13" fmla="*/ 609328 h 1468410"/>
              <a:gd name="connsiteX14" fmla="*/ 1167886 w 1474871"/>
              <a:gd name="connsiteY14" fmla="*/ 599036 h 1468410"/>
              <a:gd name="connsiteX15" fmla="*/ 984021 w 1474871"/>
              <a:gd name="connsiteY15" fmla="*/ 396596 h 1468410"/>
              <a:gd name="connsiteX16" fmla="*/ 970842 w 1474871"/>
              <a:gd name="connsiteY16" fmla="*/ 384800 h 1468410"/>
              <a:gd name="connsiteX17" fmla="*/ 746566 w 1474871"/>
              <a:gd name="connsiteY17" fmla="*/ 220512 h 1468410"/>
              <a:gd name="connsiteX18" fmla="*/ 735772 w 1474871"/>
              <a:gd name="connsiteY18" fmla="*/ 214113 h 1468410"/>
              <a:gd name="connsiteX19" fmla="*/ 194216 w 1474871"/>
              <a:gd name="connsiteY19" fmla="*/ 29494 h 1468410"/>
              <a:gd name="connsiteX20" fmla="*/ 7716 w 1474871"/>
              <a:gd name="connsiteY20" fmla="*/ 17571 h 1468410"/>
              <a:gd name="connsiteX21" fmla="*/ 0 w 1474871"/>
              <a:gd name="connsiteY21" fmla="*/ 17962 h 1468410"/>
              <a:gd name="connsiteX22" fmla="*/ 0 w 1474871"/>
              <a:gd name="connsiteY22" fmla="*/ 385 h 14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74871" h="1468410">
                <a:moveTo>
                  <a:pt x="7591" y="0"/>
                </a:moveTo>
                <a:cubicBezTo>
                  <a:pt x="70719" y="0"/>
                  <a:pt x="132970" y="4016"/>
                  <a:pt x="194091" y="11798"/>
                </a:cubicBezTo>
                <a:cubicBezTo>
                  <a:pt x="394272" y="37401"/>
                  <a:pt x="581903" y="103416"/>
                  <a:pt x="748699" y="201436"/>
                </a:cubicBezTo>
                <a:cubicBezTo>
                  <a:pt x="752338" y="203570"/>
                  <a:pt x="755852" y="205703"/>
                  <a:pt x="759492" y="207837"/>
                </a:cubicBezTo>
                <a:cubicBezTo>
                  <a:pt x="839565" y="255779"/>
                  <a:pt x="914616" y="311128"/>
                  <a:pt x="983895" y="373001"/>
                </a:cubicBezTo>
                <a:cubicBezTo>
                  <a:pt x="988288" y="376892"/>
                  <a:pt x="992681" y="380783"/>
                  <a:pt x="997074" y="384800"/>
                </a:cubicBezTo>
                <a:cubicBezTo>
                  <a:pt x="1064345" y="446422"/>
                  <a:pt x="1125967" y="514194"/>
                  <a:pt x="1180939" y="587239"/>
                </a:cubicBezTo>
                <a:cubicBezTo>
                  <a:pt x="1183574" y="590628"/>
                  <a:pt x="1186084" y="594142"/>
                  <a:pt x="1188594" y="597530"/>
                </a:cubicBezTo>
                <a:lnTo>
                  <a:pt x="1188469" y="597656"/>
                </a:lnTo>
                <a:cubicBezTo>
                  <a:pt x="1368318" y="841261"/>
                  <a:pt x="1474871" y="1137453"/>
                  <a:pt x="1474871" y="1467406"/>
                </a:cubicBezTo>
                <a:lnTo>
                  <a:pt x="1474788" y="1468410"/>
                </a:lnTo>
                <a:lnTo>
                  <a:pt x="1457207" y="1468410"/>
                </a:lnTo>
                <a:lnTo>
                  <a:pt x="1457300" y="1467281"/>
                </a:lnTo>
                <a:cubicBezTo>
                  <a:pt x="1457300" y="1146490"/>
                  <a:pt x="1352505" y="849671"/>
                  <a:pt x="1175416" y="609328"/>
                </a:cubicBezTo>
                <a:cubicBezTo>
                  <a:pt x="1172906" y="605939"/>
                  <a:pt x="1170396" y="602425"/>
                  <a:pt x="1167886" y="599036"/>
                </a:cubicBezTo>
                <a:cubicBezTo>
                  <a:pt x="1113041" y="525867"/>
                  <a:pt x="1051417" y="458095"/>
                  <a:pt x="984021" y="396596"/>
                </a:cubicBezTo>
                <a:cubicBezTo>
                  <a:pt x="979628" y="392580"/>
                  <a:pt x="975235" y="388689"/>
                  <a:pt x="970842" y="384800"/>
                </a:cubicBezTo>
                <a:cubicBezTo>
                  <a:pt x="901690" y="323176"/>
                  <a:pt x="826637" y="268079"/>
                  <a:pt x="746566" y="220512"/>
                </a:cubicBezTo>
                <a:cubicBezTo>
                  <a:pt x="742925" y="218379"/>
                  <a:pt x="739411" y="216246"/>
                  <a:pt x="735772" y="214113"/>
                </a:cubicBezTo>
                <a:cubicBezTo>
                  <a:pt x="572740" y="118979"/>
                  <a:pt x="389502" y="54720"/>
                  <a:pt x="194216" y="29494"/>
                </a:cubicBezTo>
                <a:cubicBezTo>
                  <a:pt x="133221" y="21712"/>
                  <a:pt x="70846" y="17571"/>
                  <a:pt x="7716" y="17571"/>
                </a:cubicBezTo>
                <a:lnTo>
                  <a:pt x="0" y="17962"/>
                </a:lnTo>
                <a:lnTo>
                  <a:pt x="0" y="385"/>
                </a:lnTo>
                <a:close/>
              </a:path>
            </a:pathLst>
          </a:custGeom>
          <a:solidFill>
            <a:srgbClr val="DA291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52A1C-0E1D-A41A-E5FC-39720C8153F0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1_Chapter Slide</a:t>
            </a:r>
          </a:p>
        </p:txBody>
      </p:sp>
    </p:spTree>
    <p:extLst>
      <p:ext uri="{BB962C8B-B14F-4D97-AF65-F5344CB8AC3E}">
        <p14:creationId xmlns:p14="http://schemas.microsoft.com/office/powerpoint/2010/main" val="32267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C4756D-8BE7-CDF0-C6B4-93A2DC8C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/>
          <a:lstStyle/>
          <a:p>
            <a:fld id="{D66724D7-F65B-4617-991A-020BB84B08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457400-4B4A-7776-2993-A5C6811C00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1282" y="1610343"/>
            <a:ext cx="4450918" cy="23894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800">
                <a:solidFill>
                  <a:schemeClr val="accent1"/>
                </a:solidFill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42921467-437E-8395-B591-84A3B3E91ADC}"/>
              </a:ext>
            </a:extLst>
          </p:cNvPr>
          <p:cNvSpPr/>
          <p:nvPr userDrawn="1"/>
        </p:nvSpPr>
        <p:spPr>
          <a:xfrm rot="2303938">
            <a:off x="-421283" y="105477"/>
            <a:ext cx="3738068" cy="5435395"/>
          </a:xfrm>
          <a:custGeom>
            <a:avLst/>
            <a:gdLst>
              <a:gd name="connsiteX0" fmla="*/ 1024221 w 3738068"/>
              <a:gd name="connsiteY0" fmla="*/ 323930 h 5435395"/>
              <a:gd name="connsiteX1" fmla="*/ 1127911 w 3738068"/>
              <a:gd name="connsiteY1" fmla="*/ 244908 h 5435395"/>
              <a:gd name="connsiteX2" fmla="*/ 1859237 w 3738068"/>
              <a:gd name="connsiteY2" fmla="*/ 0 h 5435395"/>
              <a:gd name="connsiteX3" fmla="*/ 3738068 w 3738068"/>
              <a:gd name="connsiteY3" fmla="*/ 3116470 h 5435395"/>
              <a:gd name="connsiteX4" fmla="*/ 3627981 w 3738068"/>
              <a:gd name="connsiteY4" fmla="*/ 4170092 h 5435395"/>
              <a:gd name="connsiteX5" fmla="*/ 3594150 w 3738068"/>
              <a:gd name="connsiteY5" fmla="*/ 4311153 h 5435395"/>
              <a:gd name="connsiteX6" fmla="*/ 2175657 w 3738068"/>
              <a:gd name="connsiteY6" fmla="*/ 5435395 h 5435395"/>
              <a:gd name="connsiteX7" fmla="*/ 0 w 3738068"/>
              <a:gd name="connsiteY7" fmla="*/ 2690298 h 5435395"/>
              <a:gd name="connsiteX8" fmla="*/ 18577 w 3738068"/>
              <a:gd name="connsiteY8" fmla="*/ 2488393 h 5435395"/>
              <a:gd name="connsiteX9" fmla="*/ 1024221 w 3738068"/>
              <a:gd name="connsiteY9" fmla="*/ 323930 h 54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8068" h="5435395">
                <a:moveTo>
                  <a:pt x="1024221" y="323930"/>
                </a:moveTo>
                <a:cubicBezTo>
                  <a:pt x="1058213" y="295911"/>
                  <a:pt x="1092789" y="269549"/>
                  <a:pt x="1127911" y="244908"/>
                </a:cubicBezTo>
                <a:cubicBezTo>
                  <a:pt x="1352691" y="87206"/>
                  <a:pt x="1599825" y="0"/>
                  <a:pt x="1859237" y="0"/>
                </a:cubicBezTo>
                <a:cubicBezTo>
                  <a:pt x="2896887" y="0"/>
                  <a:pt x="3738068" y="1395291"/>
                  <a:pt x="3738068" y="3116470"/>
                </a:cubicBezTo>
                <a:cubicBezTo>
                  <a:pt x="3738068" y="3486255"/>
                  <a:pt x="3699241" y="3840997"/>
                  <a:pt x="3627981" y="4170092"/>
                </a:cubicBezTo>
                <a:lnTo>
                  <a:pt x="3594150" y="4311153"/>
                </a:lnTo>
                <a:lnTo>
                  <a:pt x="2175657" y="5435395"/>
                </a:lnTo>
                <a:lnTo>
                  <a:pt x="0" y="2690298"/>
                </a:lnTo>
                <a:lnTo>
                  <a:pt x="18577" y="2488393"/>
                </a:lnTo>
                <a:cubicBezTo>
                  <a:pt x="135895" y="1537417"/>
                  <a:pt x="514341" y="744221"/>
                  <a:pt x="1024221" y="32393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F7D0DB-58D3-3EBE-BE65-281990D0F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610343"/>
            <a:ext cx="2517492" cy="3121995"/>
          </a:xfrm>
        </p:spPr>
        <p:txBody>
          <a:bodyPr>
            <a:noAutofit/>
          </a:bodyPr>
          <a:lstStyle>
            <a:lvl1pPr>
              <a:defRPr sz="2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D9995-A234-8599-2F0B-C04716C5EF98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2_Chapter Slide</a:t>
            </a:r>
          </a:p>
        </p:txBody>
      </p:sp>
    </p:spTree>
    <p:extLst>
      <p:ext uri="{BB962C8B-B14F-4D97-AF65-F5344CB8AC3E}">
        <p14:creationId xmlns:p14="http://schemas.microsoft.com/office/powerpoint/2010/main" val="24538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481080-89E2-6EFC-FE6E-3B0FE77D8001}"/>
              </a:ext>
            </a:extLst>
          </p:cNvPr>
          <p:cNvSpPr txBox="1"/>
          <p:nvPr userDrawn="1"/>
        </p:nvSpPr>
        <p:spPr>
          <a:xfrm>
            <a:off x="7859530" y="-121477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013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49FCBB-1372-4063-779A-FBF1DE973A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2729552"/>
            <a:ext cx="4140200" cy="1859911"/>
          </a:xfrm>
        </p:spPr>
        <p:txBody>
          <a:bodyPr/>
          <a:lstStyle>
            <a:lvl1pPr marL="0" indent="0" algn="ctr">
              <a:buNone/>
              <a:defRPr sz="3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669AB6C-8791-DF6A-7389-9F5888533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206" y="893857"/>
            <a:ext cx="3002508" cy="1835695"/>
          </a:xfrm>
        </p:spPr>
        <p:txBody>
          <a:bodyPr>
            <a:noAutofit/>
          </a:bodyPr>
          <a:lstStyle>
            <a:lvl1pPr algn="ctr">
              <a:defRPr sz="15000">
                <a:solidFill>
                  <a:schemeClr val="accent2"/>
                </a:solidFill>
              </a:defRPr>
            </a:lvl1pPr>
          </a:lstStyle>
          <a:p>
            <a:r>
              <a:rPr lang="nb-NO"/>
              <a:t>#</a:t>
            </a:r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BFCF333C-D7E2-F792-EEB8-93E79092D2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152000" rIns="54000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706AA-3FD8-ABBE-9DA6-12831B17160E}"/>
              </a:ext>
            </a:extLst>
          </p:cNvPr>
          <p:cNvSpPr txBox="1"/>
          <p:nvPr userDrawn="1"/>
        </p:nvSpPr>
        <p:spPr>
          <a:xfrm>
            <a:off x="1784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3_Chapter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D4EF9-B76F-E428-4A08-6D8D97FA18C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FD53F-63F4-D599-BBBF-ADE9145FF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114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B2166C74-DB96-209D-A7C4-AF193954A8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7314"/>
            <a:ext cx="8280400" cy="33750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25185-01BB-C832-35D2-723C458619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EB398-67FF-63AB-1034-031F3961AC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57B21-3070-A37C-51FF-9D25BA1C1C55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58817-470F-D883-1F06-827CE4CAD63A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CFD844-6782-B67A-E453-007B9F34EBE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058E2D07-CE9E-50DC-4BBC-F7A03D708B2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C2E13BCB-5C05-0022-434F-5E55C0301C42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A69A5078-1867-C866-E2C0-990814D5C6E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011E5BF2-F149-AAC5-7F34-D6E5860B5196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8" name="Rectangle 34">
              <a:extLst>
                <a:ext uri="{FF2B5EF4-FFF2-40B4-BE49-F238E27FC236}">
                  <a16:creationId xmlns:a16="http://schemas.microsoft.com/office/drawing/2014/main" id="{C2952C79-7BE7-28C7-9E2C-B7736A1C6173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9" name="Rectangle 35">
              <a:extLst>
                <a:ext uri="{FF2B5EF4-FFF2-40B4-BE49-F238E27FC236}">
                  <a16:creationId xmlns:a16="http://schemas.microsoft.com/office/drawing/2014/main" id="{A7366CE0-9F5E-FB3D-092F-4AD790A389A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0" name="Rectangle 36">
              <a:extLst>
                <a:ext uri="{FF2B5EF4-FFF2-40B4-BE49-F238E27FC236}">
                  <a16:creationId xmlns:a16="http://schemas.microsoft.com/office/drawing/2014/main" id="{848B87FE-B160-1560-1EE8-3DC3AFDF75D2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2" name="Rectangle 37">
              <a:extLst>
                <a:ext uri="{FF2B5EF4-FFF2-40B4-BE49-F238E27FC236}">
                  <a16:creationId xmlns:a16="http://schemas.microsoft.com/office/drawing/2014/main" id="{59A4DAF3-A20F-7EF7-45AF-A046EAA2A6D0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38">
              <a:extLst>
                <a:ext uri="{FF2B5EF4-FFF2-40B4-BE49-F238E27FC236}">
                  <a16:creationId xmlns:a16="http://schemas.microsoft.com/office/drawing/2014/main" id="{FD806061-AB27-647A-4638-776D9E7A54D0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4" name="Rectangle 39">
              <a:extLst>
                <a:ext uri="{FF2B5EF4-FFF2-40B4-BE49-F238E27FC236}">
                  <a16:creationId xmlns:a16="http://schemas.microsoft.com/office/drawing/2014/main" id="{BF1575F0-767D-EF4B-3E57-EF4B3D285C2C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00B189D3-AE74-48C7-8C81-3DCD88A22D27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FC53D707-B17D-DE49-7F3E-98971F9621AB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D1E2590E-59C5-616C-7345-F6710D18180B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F28222C4-FABA-BFF7-85CE-83BBA903C236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6540C1D2-4359-515B-CD1B-A80769CFEE1A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6BCEFDB3-6A4B-7E4A-8D26-48B88733DA0C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7F017CCC-82E4-237B-498D-DD2AF66613F0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03D582AE-D8AF-C56E-64CA-79C7084576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62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C85DE3-2709-0DC2-749C-A43576A2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CBDB22-903D-090D-73D4-47C4341B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6F9ECC-78FC-0CA4-A18E-B5A8A4BC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4530A-AA75-0D67-4E37-93BAA1669542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0E0782-9150-9C9D-7BD9-3965552E3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3ACC115-C91A-2DC1-E754-9CEB7DF724F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7A51510-B2E6-94E5-9052-35281D82CD5A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9" name="Rectangle 32">
              <a:extLst>
                <a:ext uri="{FF2B5EF4-FFF2-40B4-BE49-F238E27FC236}">
                  <a16:creationId xmlns:a16="http://schemas.microsoft.com/office/drawing/2014/main" id="{836B98F6-F3F3-A136-B7A9-B2F09A73E5DC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53748912-037F-1102-823F-AD4B616F1D5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5FDCA643-2877-8C93-8BD6-6A6AD4988B24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2" name="Rectangle 35">
              <a:extLst>
                <a:ext uri="{FF2B5EF4-FFF2-40B4-BE49-F238E27FC236}">
                  <a16:creationId xmlns:a16="http://schemas.microsoft.com/office/drawing/2014/main" id="{A74D2122-ADBD-F00C-39DD-8CFFB959D0E6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3" name="Rectangle 36">
              <a:extLst>
                <a:ext uri="{FF2B5EF4-FFF2-40B4-BE49-F238E27FC236}">
                  <a16:creationId xmlns:a16="http://schemas.microsoft.com/office/drawing/2014/main" id="{558667EC-7F58-9923-A5F6-A42B29EE3FBC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01FA7EFD-EB07-8312-C39B-48BFFD6243F0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8">
              <a:extLst>
                <a:ext uri="{FF2B5EF4-FFF2-40B4-BE49-F238E27FC236}">
                  <a16:creationId xmlns:a16="http://schemas.microsoft.com/office/drawing/2014/main" id="{C14A814E-1A9C-13BB-E20B-6C958CD9F76E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9">
              <a:extLst>
                <a:ext uri="{FF2B5EF4-FFF2-40B4-BE49-F238E27FC236}">
                  <a16:creationId xmlns:a16="http://schemas.microsoft.com/office/drawing/2014/main" id="{D4787585-8104-2892-74CB-AA7CA3F4D6C2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7BE4FBE8-5234-FDE6-9C2F-523A327B95EC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A37DBE8F-9F51-CD83-915E-FFC7B6DA092A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8C420E7D-38EA-7A33-52E9-0A2553920D30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969672CD-0B62-0FB7-F7E4-332BC4CC51DC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E1CB69B9-EFE1-5E41-C845-DD4323B70455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2C95BEB7-3A6F-C328-A458-EF8818AB0C2F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06A17911-C15C-DC56-30A1-AAA8897F31E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4" name="Picture 29">
              <a:extLst>
                <a:ext uri="{FF2B5EF4-FFF2-40B4-BE49-F238E27FC236}">
                  <a16:creationId xmlns:a16="http://schemas.microsoft.com/office/drawing/2014/main" id="{ACCF0607-8DF4-8125-571E-7D4537CD1D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16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4E815304-5D2B-3D0E-0A7F-0C974C658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760F23-4817-EAC3-8E07-3867C609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95DF5-2916-CE3A-8697-1DE7A3E11B8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62C99-81DC-01D4-E107-A684360ED9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E7DA5-065F-7122-6C99-DEE8944415BE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6E3105-B7D1-A9C5-2A81-52F536417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9BC1AF80-ADEF-7507-E7AF-2BE6539AAB2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8CE862B4-2765-8AFA-A5F7-5A563E6D20A0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1C52AA33-0B8A-4EA5-EE05-FD01C0D7AEC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8BC7BD70-E790-EE69-DBFA-AB0C85B07C1A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200580CB-2361-1087-AC11-4A0835046561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55603D2F-E8DE-3C3F-0AD8-AEF88B7A99E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6">
              <a:extLst>
                <a:ext uri="{FF2B5EF4-FFF2-40B4-BE49-F238E27FC236}">
                  <a16:creationId xmlns:a16="http://schemas.microsoft.com/office/drawing/2014/main" id="{CF644183-6D8B-33B7-6094-0BE51CF5DDC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7">
              <a:extLst>
                <a:ext uri="{FF2B5EF4-FFF2-40B4-BE49-F238E27FC236}">
                  <a16:creationId xmlns:a16="http://schemas.microsoft.com/office/drawing/2014/main" id="{ECF773B8-08CF-8E58-77AD-82426B2D6154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Rectangle 38">
              <a:extLst>
                <a:ext uri="{FF2B5EF4-FFF2-40B4-BE49-F238E27FC236}">
                  <a16:creationId xmlns:a16="http://schemas.microsoft.com/office/drawing/2014/main" id="{3C4620CD-CF9D-998D-E59E-C641549831C6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7" name="Rectangle 39">
              <a:extLst>
                <a:ext uri="{FF2B5EF4-FFF2-40B4-BE49-F238E27FC236}">
                  <a16:creationId xmlns:a16="http://schemas.microsoft.com/office/drawing/2014/main" id="{F6B7B624-C577-FFC3-BA90-18564E80D331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96F18187-9F95-256A-7833-43AC0771E678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04BA5CA9-F14C-66C1-F2E4-AF6EF09080E2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00D147B4-D014-01CE-4A52-3503C716CBE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4E8AED34-E8C4-5CE5-3AAC-7C02E7BA3851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2" name="TextBox 1">
            <a:extLst>
              <a:ext uri="{FF2B5EF4-FFF2-40B4-BE49-F238E27FC236}">
                <a16:creationId xmlns:a16="http://schemas.microsoft.com/office/drawing/2014/main" id="{E1D8CBB1-B484-5829-6D2C-C2997A7AAB03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A01338DD-3E6D-4A42-F603-3CEAB05EFFEE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9D6C260F-4C51-2926-CF24-860CEFE13D88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CB917A88-E4C8-3099-CDEF-B18880D081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21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B2166C74-DB96-209D-A7C4-AF193954A8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7314"/>
            <a:ext cx="8280400" cy="33750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CBB8F6C-1B84-70DE-1812-D05883F3B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49BCE-9A29-AC93-E01E-CEB03C6D0A1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F24C6-F71F-D451-3817-7F13983B23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A4AAD-11C1-7034-E8D0-345B18CDD427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and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C34F7-A84F-DB62-B997-C5ED1702587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164BC9-D11E-52B7-42DC-736ECD549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B819E091-CF5C-255D-BA12-BA347503933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04626DDE-3A5A-198B-4DAD-7C89E441ABC2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1" name="Rectangle 32">
              <a:extLst>
                <a:ext uri="{FF2B5EF4-FFF2-40B4-BE49-F238E27FC236}">
                  <a16:creationId xmlns:a16="http://schemas.microsoft.com/office/drawing/2014/main" id="{EFA75086-404C-2D18-C9F3-CC04D5179BEE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ctangle 33">
              <a:extLst>
                <a:ext uri="{FF2B5EF4-FFF2-40B4-BE49-F238E27FC236}">
                  <a16:creationId xmlns:a16="http://schemas.microsoft.com/office/drawing/2014/main" id="{F0D04AFA-0BC4-BEA3-143A-C5075EC5ABCB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4">
              <a:extLst>
                <a:ext uri="{FF2B5EF4-FFF2-40B4-BE49-F238E27FC236}">
                  <a16:creationId xmlns:a16="http://schemas.microsoft.com/office/drawing/2014/main" id="{87EF6C66-9256-5893-0FF3-60F03833D6EE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DB346AF3-6558-AFFF-2F63-2055640B2331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6">
              <a:extLst>
                <a:ext uri="{FF2B5EF4-FFF2-40B4-BE49-F238E27FC236}">
                  <a16:creationId xmlns:a16="http://schemas.microsoft.com/office/drawing/2014/main" id="{45402CB5-9A90-948B-6BE6-2F4B611E92C9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63AC492C-F0B3-26EA-224D-42CEF9E6F9FA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CC41ADE8-2AF3-F5DF-8453-3B65F3B564FD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9">
              <a:extLst>
                <a:ext uri="{FF2B5EF4-FFF2-40B4-BE49-F238E27FC236}">
                  <a16:creationId xmlns:a16="http://schemas.microsoft.com/office/drawing/2014/main" id="{3E278E62-7735-EA2D-27A8-81AA67AE88E3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1078523D-C93C-8B18-29B2-3844CE58F9A2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AFF77B0F-5E55-FBC7-E60B-17DFABE40FFE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CECBA699-BAE5-E13A-492C-82C2231CC13E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56796F00-9544-22B8-9A1E-55C07DED9D19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4" name="TextBox 1">
            <a:extLst>
              <a:ext uri="{FF2B5EF4-FFF2-40B4-BE49-F238E27FC236}">
                <a16:creationId xmlns:a16="http://schemas.microsoft.com/office/drawing/2014/main" id="{1FF76D28-F614-8BEA-A2E1-515E7578420C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2E4C2AA-1E55-491F-6FAD-A1B15D745EFC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ACBCD3C3-DCEE-4E3C-04BD-4EE1BC61F68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BA1C450-A54C-8F75-4446-44FC003405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06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C05D4-4DAA-49DF-D1FE-2F3DB5D87D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A0288-75FD-33B5-2AE8-39207C4B0E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82040-E4EA-5144-E83A-4093929D4BD6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6E9E4-FE9A-3872-40AD-64DEDE10B08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97144-C356-B4B6-57DD-60EE1D745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E7F12AE0-FCD6-0354-55E4-541F83060EE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00586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14DBF135-04D4-6C84-0329-598E6B4142E2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4375419B-467D-4FCC-6FDF-7F2D905F4D13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ctangle 32">
              <a:extLst>
                <a:ext uri="{FF2B5EF4-FFF2-40B4-BE49-F238E27FC236}">
                  <a16:creationId xmlns:a16="http://schemas.microsoft.com/office/drawing/2014/main" id="{31FF4A36-2C18-9367-0AC6-CDC662B38AB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ctangle 33">
              <a:extLst>
                <a:ext uri="{FF2B5EF4-FFF2-40B4-BE49-F238E27FC236}">
                  <a16:creationId xmlns:a16="http://schemas.microsoft.com/office/drawing/2014/main" id="{88B76CC4-3AE8-B82B-CCA0-6143248F17FA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4" name="Rectangle 34">
              <a:extLst>
                <a:ext uri="{FF2B5EF4-FFF2-40B4-BE49-F238E27FC236}">
                  <a16:creationId xmlns:a16="http://schemas.microsoft.com/office/drawing/2014/main" id="{25BEDDC2-96CD-88F6-6D87-BA85C236D291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DC459AEE-1B7D-1F20-D605-EC9B701E0763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6">
              <a:extLst>
                <a:ext uri="{FF2B5EF4-FFF2-40B4-BE49-F238E27FC236}">
                  <a16:creationId xmlns:a16="http://schemas.microsoft.com/office/drawing/2014/main" id="{36AEF7CD-44CE-D0B8-1851-270D72C80932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7A4E9AA0-BB53-B6D5-FE2D-CB273CA944ED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7F3DC4BF-B458-0D44-1A61-F24510DF2F79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9">
              <a:extLst>
                <a:ext uri="{FF2B5EF4-FFF2-40B4-BE49-F238E27FC236}">
                  <a16:creationId xmlns:a16="http://schemas.microsoft.com/office/drawing/2014/main" id="{F27B6E65-BC70-60C6-F1CB-561F5CC1FBA9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A01F58BB-2BE7-70D5-3011-D63F1B8D9F7C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9CC1305F-E815-CD2B-9163-A1826D80845D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1CA7194B-B16E-3128-63DB-D3863F0C7ED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6670D2DC-9E55-4F5D-94A6-0E410358728E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4" name="TextBox 1">
            <a:extLst>
              <a:ext uri="{FF2B5EF4-FFF2-40B4-BE49-F238E27FC236}">
                <a16:creationId xmlns:a16="http://schemas.microsoft.com/office/drawing/2014/main" id="{509E6EB3-3C99-F91D-74CF-BA9807AB5D64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7BC16F5-F96E-7CFB-824F-B03B2FD53343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03558C0A-9F3A-C435-0230-85860C9BBFBE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E2DD920E-840E-B132-3F1F-1DB756C29B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015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D464FBBD-67FA-1376-C60F-0A9399B7BA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0588" y="1351129"/>
            <a:ext cx="4011613" cy="32732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351129"/>
            <a:ext cx="4011613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tekst 7">
            <a:extLst>
              <a:ext uri="{FF2B5EF4-FFF2-40B4-BE49-F238E27FC236}">
                <a16:creationId xmlns:a16="http://schemas.microsoft.com/office/drawing/2014/main" id="{BBFF2C6D-DD92-AA59-C660-853929783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821495"/>
            <a:ext cx="8280400" cy="358775"/>
          </a:xfrm>
        </p:spPr>
        <p:txBody>
          <a:bodyPr anchor="ctr" anchorCtr="0"/>
          <a:lstStyle>
            <a:lvl1pPr marL="0" indent="0">
              <a:buNone/>
              <a:defRPr sz="1800">
                <a:latin typeface="+mj-lt"/>
              </a:defRPr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F4ABAA-150F-DED7-0D07-C2327F86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361055"/>
          </a:xfrm>
        </p:spPr>
        <p:txBody>
          <a:bodyPr wrap="square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4E9F-46E1-CC89-F3E4-1714F06E9A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D6A9C-6FF2-C0A9-DC8B-0AE4A0CFBB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17ED6-39B5-22A9-DD14-5EC4C3AC6F08}"/>
              </a:ext>
            </a:extLst>
          </p:cNvPr>
          <p:cNvSpPr txBox="1"/>
          <p:nvPr userDrawn="1"/>
        </p:nvSpPr>
        <p:spPr>
          <a:xfrm>
            <a:off x="13379" y="-229660"/>
            <a:ext cx="214281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Subtitle</a:t>
            </a:r>
            <a:r>
              <a:rPr lang="nb-NO" sz="1000">
                <a:solidFill>
                  <a:srgbClr val="770000"/>
                </a:solidFill>
              </a:rPr>
              <a:t>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C3F0C-6CFF-5F77-37AA-EA860A6A816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377985-3184-7BD2-C132-3DE0F42BA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C883E4A6-FD36-B2D9-1C95-AF459CB61547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25B4950C-D75F-EEF2-985B-531A0B269C5A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14A34351-AF2E-8914-7E10-D1CA860FC119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E767F26D-5257-7650-A48A-1FE32ED77BB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32138822-10AC-55C2-D9EF-2BBA90CC3E4B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85070E21-5EA4-3395-A01A-BBC1D297E55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37E334D3-67D3-BABC-9840-580B9B75F54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F56708AE-12D5-0B78-7CDD-31E01257F168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0F0424A2-22CF-8258-C772-B3F4ACF14634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24215AE0-020D-1FF7-E392-641CDBEAC92E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484479F8-9EAE-04B9-868C-D395C8390566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BEAACEEA-321B-BB58-ABB6-A2EB9D1EC840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61419EA8-6123-7D89-FE35-A028065FF058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2108A538-2156-7655-E479-C57C0BC15447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F4BAC6AC-23DF-DA92-10ED-5833FD2B058E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650BFBCF-6324-AD38-3C2B-04544E27CA55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F3A83874-F70B-DDB6-9302-4D2A5F9FCF05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4" name="Picture 29">
              <a:extLst>
                <a:ext uri="{FF2B5EF4-FFF2-40B4-BE49-F238E27FC236}">
                  <a16:creationId xmlns:a16="http://schemas.microsoft.com/office/drawing/2014/main" id="{835CD8EA-BB52-23E6-A71E-B654C8F7FC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826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ing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10">
            <a:extLst>
              <a:ext uri="{FF2B5EF4-FFF2-40B4-BE49-F238E27FC236}">
                <a16:creationId xmlns:a16="http://schemas.microsoft.com/office/drawing/2014/main" id="{5257AFBD-97B2-BFE0-1700-6F372A8E41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0588" y="1906698"/>
            <a:ext cx="4011613" cy="2717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4AAC79C-1BE0-D3BC-AEA2-58F46028EB9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81180" y="1338379"/>
            <a:ext cx="4031018" cy="419307"/>
          </a:xfrm>
          <a:prstGeom prst="roundRect">
            <a:avLst/>
          </a:prstGeom>
          <a:solidFill>
            <a:srgbClr val="770000"/>
          </a:solidFill>
        </p:spPr>
        <p:txBody>
          <a:bodyPr wrap="square" lIns="72000" tIns="108000" rIns="72000" bIns="72000" anchor="ctr" anchorCtr="0"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26EF0DE2-00BB-0D5D-8B6C-32DB15563C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1" y="1906697"/>
            <a:ext cx="4011613" cy="27176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E64DC-3226-210B-29BC-1BF338FF4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347788"/>
            <a:ext cx="4031018" cy="419307"/>
          </a:xfrm>
          <a:prstGeom prst="roundRect">
            <a:avLst/>
          </a:prstGeom>
          <a:solidFill>
            <a:schemeClr val="accent3"/>
          </a:solidFill>
        </p:spPr>
        <p:txBody>
          <a:bodyPr wrap="square" lIns="72000" tIns="108000" rIns="72000" bIns="72000" anchor="ctr" anchorCtr="0"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55C5D4-D3FE-E6FB-8355-9E858989FC6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1B6343-582D-D81E-E044-DE5FBE5B24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29768-B4B0-E649-BA94-D6BF7387584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Heading and 2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1FA1B-E961-1019-469D-7338F393644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A4F325-3CE0-9AFC-9546-589A74B2C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8D8E58E4-5426-EFF9-C228-D9E7E9A8478F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id="{F06CDB4E-876A-4006-529E-A1A5387CE6A1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707786ED-9CF8-86D3-DCE4-233255CE0741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378F81A8-98D8-A381-A8E1-853E105144DF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4">
              <a:extLst>
                <a:ext uri="{FF2B5EF4-FFF2-40B4-BE49-F238E27FC236}">
                  <a16:creationId xmlns:a16="http://schemas.microsoft.com/office/drawing/2014/main" id="{6145AB5F-9E9C-0EA4-A41C-05C5859BE5F0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3" name="Rectangle 35">
              <a:extLst>
                <a:ext uri="{FF2B5EF4-FFF2-40B4-BE49-F238E27FC236}">
                  <a16:creationId xmlns:a16="http://schemas.microsoft.com/office/drawing/2014/main" id="{0BF59DA5-0E2F-CB8A-5219-86465D5BCF63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4C7128EE-F648-F5FF-B6B8-9105B42FE22F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id="{A3DC2CD7-7C16-89C5-D0F5-AEB8BF7FABB4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05BF4934-8982-8A54-D907-D5784EC9FC5D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07D09A92-A6FB-2E8E-43C2-BD40ED54A784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6D3D48E6-D63C-A09A-4249-974701FDB98D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4">
              <a:extLst>
                <a:ext uri="{FF2B5EF4-FFF2-40B4-BE49-F238E27FC236}">
                  <a16:creationId xmlns:a16="http://schemas.microsoft.com/office/drawing/2014/main" id="{5BA36B2C-C3FF-E103-7B4F-2A54C64AF5C7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E2EFED79-3300-8A8A-0F34-B1B7858DFD2F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F4373560-8CC7-E241-94A3-7B68C7CF1D26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2" name="TextBox 1">
            <a:extLst>
              <a:ext uri="{FF2B5EF4-FFF2-40B4-BE49-F238E27FC236}">
                <a16:creationId xmlns:a16="http://schemas.microsoft.com/office/drawing/2014/main" id="{01D45460-10F7-9B31-E837-5FB268F9D2D5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3" name="Gruppe 42">
            <a:extLst>
              <a:ext uri="{FF2B5EF4-FFF2-40B4-BE49-F238E27FC236}">
                <a16:creationId xmlns:a16="http://schemas.microsoft.com/office/drawing/2014/main" id="{4F84BFA6-594A-83AF-2DA4-0D900FF8C203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4" name="TextBox 30">
              <a:extLst>
                <a:ext uri="{FF2B5EF4-FFF2-40B4-BE49-F238E27FC236}">
                  <a16:creationId xmlns:a16="http://schemas.microsoft.com/office/drawing/2014/main" id="{1D5DF94C-7A99-D661-942E-BA2A111863A8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5" name="Picture 29">
              <a:extLst>
                <a:ext uri="{FF2B5EF4-FFF2-40B4-BE49-F238E27FC236}">
                  <a16:creationId xmlns:a16="http://schemas.microsoft.com/office/drawing/2014/main" id="{2F9225A8-225D-3F47-A2AB-CC7A3837A9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48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88E8E6C3-1CA5-A78D-1EEF-9E9E9D5B2BA8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310D1C29-BECD-81ED-B003-DE73B5BEEB8D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E143B0FF-6B1B-4772-76A4-182785704FC9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1A6336F3-045C-44B6-2A31-DD15C15B1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2" y="3827241"/>
            <a:ext cx="3952872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660BE7-D4D9-B1ED-23DF-C25DE9EEE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1"/>
            <a:ext cx="3952873" cy="2353903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E679313-C36F-47FB-AFA8-81F20BB0A340}"/>
              </a:ext>
            </a:extLst>
          </p:cNvPr>
          <p:cNvSpPr txBox="1"/>
          <p:nvPr userDrawn="1"/>
        </p:nvSpPr>
        <p:spPr>
          <a:xfrm>
            <a:off x="-103910" y="5285535"/>
            <a:ext cx="91647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4C6D35D-2089-0BAC-F495-A4B96926A4AB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Slide 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AE29D8B8-A848-B68D-7129-C5EA50FFCC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noFill/>
        </p:spPr>
        <p:txBody>
          <a:bodyPr lIns="180000" tIns="900000" rIns="180000" anchor="ctr" anchorCtr="0"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54215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C350608-A415-89B5-FD23-8A2034F060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800" y="1351129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C05D4-4DAA-49DF-D1FE-2F3DB5D87D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A0288-75FD-33B5-2AE8-39207C4B0E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82040-E4EA-5144-E83A-4093929D4BD6}"/>
              </a:ext>
            </a:extLst>
          </p:cNvPr>
          <p:cNvSpPr txBox="1"/>
          <p:nvPr userDrawn="1"/>
        </p:nvSpPr>
        <p:spPr>
          <a:xfrm>
            <a:off x="13379" y="-229660"/>
            <a:ext cx="16449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</a:t>
            </a:r>
            <a:r>
              <a:rPr lang="nb-NO" sz="1000" err="1">
                <a:solidFill>
                  <a:srgbClr val="770000"/>
                </a:solidFill>
              </a:rPr>
              <a:t>Column</a:t>
            </a:r>
            <a:r>
              <a:rPr lang="nb-NO" sz="1000">
                <a:solidFill>
                  <a:srgbClr val="770000"/>
                </a:solidFill>
              </a:rPr>
              <a:t>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6E9E4-FE9A-3872-40AD-64DEDE10B08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Plassholder for innhold 8">
            <a:extLst>
              <a:ext uri="{FF2B5EF4-FFF2-40B4-BE49-F238E27FC236}">
                <a16:creationId xmlns:a16="http://schemas.microsoft.com/office/drawing/2014/main" id="{3A20652C-FFB4-B487-D786-8F1E3BA2E2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58000" y="1351129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6D7E58DD-5CF5-5A35-A1B5-3906C07D761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74550" y="1376643"/>
            <a:ext cx="2628000" cy="3273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B1F9200-6BCC-1061-6058-F75DA5CC5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BF75C6D7-2512-823A-7EBB-7A2BF85CF600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07CAC0A2-F56A-68AD-7CC0-03113906C6B5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5D2E1CAD-525E-EB9B-84A0-D2B5C2E47215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8E7F4532-0636-4564-23CA-69FD025A1868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15ACE7A3-57E3-730B-1454-0A4686018C69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014B7CAE-2F08-121E-DF2E-3005FA186C2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0F4AE0D1-30C6-6343-D412-504EAE7DA6BC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AC8E0132-3521-460C-C21B-490CA42A7B51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366C7FF5-CC2B-F513-1EBD-9A3F18A68AA9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737B6DBA-312D-E8C9-DE56-4B27F1C7C1B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AB5358F-85CE-6D39-C460-554E7798F0E1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0A64E328-0823-1CF7-F3EB-337FF9E6B011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9BF65DD7-535D-F1DE-FC8A-E515CDEF70C6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D0959BFA-C550-E604-9A45-D28CFE1E257C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id="{27039DC0-3DF2-D10C-B053-95B0A2145DB6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AB08BA8D-EDE3-B164-75ED-2F4B52A585E0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1E400C66-3561-C6C8-15B9-D4B445733E1B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4" name="Picture 29">
              <a:extLst>
                <a:ext uri="{FF2B5EF4-FFF2-40B4-BE49-F238E27FC236}">
                  <a16:creationId xmlns:a16="http://schemas.microsoft.com/office/drawing/2014/main" id="{4FCE996C-70FF-71DF-388D-B5D7FB1C64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866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Ellips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0">
            <a:extLst>
              <a:ext uri="{FF2B5EF4-FFF2-40B4-BE49-F238E27FC236}">
                <a16:creationId xmlns:a16="http://schemas.microsoft.com/office/drawing/2014/main" id="{ED7F5FF5-A83C-C2E6-1279-24962E784D0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411162"/>
            <a:ext cx="3881871" cy="4321176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260000" rIns="576000" anchor="ctr" anchorCtr="1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6DE003-63F4-A3D3-A7D8-347971ED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411163"/>
            <a:ext cx="4131594" cy="792000"/>
          </a:xfrm>
        </p:spPr>
        <p:txBody>
          <a:bodyPr anchor="ctr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3589727-BC27-61CB-D690-53DEF9736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0D9603-7CCF-1006-2473-BB826D7C71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83F2C-9456-70B8-1F16-EDEF06ABE2AA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Ellipse </a:t>
            </a:r>
            <a:r>
              <a:rPr lang="nb-NO" sz="1000" err="1">
                <a:solidFill>
                  <a:srgbClr val="770000"/>
                </a:solidFill>
              </a:rPr>
              <a:t>Left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D7566-CA62-D5E5-65FD-E63343DEE8D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DA22CF5-A1A6-240B-640C-A669DE449F9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0" y="1347788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94E386-A323-997A-5A1C-C2BC5B74E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F0547FCC-ADAF-3324-B826-4F601790679A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DDF8DC54-1B6B-92D6-B524-7CEB720E2468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C07D6F5B-0ECD-55BF-9A8B-912211567D0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A70738CA-7EEC-B97F-930A-528B0AC3580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CD1830EB-E834-2002-ED56-82416CDAD3B7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7A7C2D3F-BA20-3AC5-C60D-72356D5F26F8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EFC382C4-5E80-3A09-83F8-6D65E61ED458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7EF2DA60-3281-A95A-15E1-546A15EC980A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B2B60936-1054-D5B6-FD21-5FFEAE4F498C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189E030D-00A2-82AA-CF2D-D9AFDA132FC6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F661150E-5BD2-04C0-9C7D-6F19BCA1F775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C831F2C-0725-F5A4-BE0F-9CD0B206F09F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89BCA895-18D8-A212-3918-C1FA30A12C70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2C8BCB9F-DECA-B52D-B0A7-5A9B8DC0EE2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DC4437B6-90EF-6404-771A-852D91E5255B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8A9D07C5-B1F1-5BA1-8310-EF9CFBD29476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5AD54AF1-D739-A708-F616-57F4EC5DAACD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5873061F-E1D9-3DAC-A678-4C2F9928FE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4948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Ellips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0E4D1A4-BE24-6064-5313-0977C906E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B400A74-9352-F235-E3C0-BF2EAE97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53D4E61-4E02-AB30-CDF8-6350AD0E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ilde 20">
            <a:extLst>
              <a:ext uri="{FF2B5EF4-FFF2-40B4-BE49-F238E27FC236}">
                <a16:creationId xmlns:a16="http://schemas.microsoft.com/office/drawing/2014/main" id="{9E658671-0846-8F42-FAEF-49E4E3635E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8375" y="419708"/>
            <a:ext cx="3871077" cy="4309161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260000" rIns="576000" anchor="ctr" anchorCtr="1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33EA00-89E0-E2A7-B652-7C357E1E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6"/>
            <a:ext cx="4131594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34BAFEB-D4B2-B6F3-8015-6980ECDA33B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800" y="1347788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F943C-FE86-0642-18C0-C74A7AD8F25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395543B-C2BB-94B3-E307-FAA7E2145FF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Ellipse Right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6992842C-49D6-CA5B-3509-043B4BC7C56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FB089655-D1CF-94DA-210B-2E52A7E44D58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28407010-EC13-1631-3710-6C99A78F7E7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0B4D9048-B3F3-8DBC-9875-50C51A67BD8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4F77DECC-89A0-6768-760E-8D5CF239B8FD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3CC27B4E-1DDA-2F62-8CEB-C984D6B1300C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2B02754D-F1D9-FEA1-C026-D5667A801EC3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010CE584-C089-B4E7-E708-1AE569CB20EE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C850ED8A-645B-E91D-9AD4-2021A4E02FA8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57A542A1-462A-EFA7-CD02-667DB49F1E7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11F2B74-5D5E-C1C1-F821-E86574F3C561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48AF83D-0E72-9B9A-5096-2EBBC1381CC4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907B62EF-2637-7B98-37B0-AA7B5EC9FC36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46A53C21-691A-204D-7A7A-D93DA58F026E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9D7BC3B6-D8C0-F47E-444A-91FF1052A42F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FBBB9EE8-EBB1-FF4F-3E3D-24DDD1A4840E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BF253D1C-EB5F-DD91-A74D-AF77439D246F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BE67FA0-8124-4142-B9F2-6CCBEDFE06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345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E261173-8EC9-A130-023A-F6BCE509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551D20-82EA-E661-1688-B96448AF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62269C-22AE-7B87-4DD8-18DADEB7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CC4272BC-9E12-BD92-DBD6-663DB89D85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2"/>
            <a:ext cx="4333164" cy="4321176"/>
          </a:xfrm>
          <a:prstGeom prst="rect">
            <a:avLst/>
          </a:prstGeom>
          <a:noFill/>
        </p:spPr>
        <p:txBody>
          <a:bodyPr lIns="180000" tIns="1260000" rIns="180000" anchor="ctr" anchorCtr="0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40E3E3-3E12-F31E-3B3F-AAB579FC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775" y="411162"/>
            <a:ext cx="4131594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266DDF2-1813-43C1-A8BD-A1F4F71AC0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0" y="1349509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CECD9CF-E6CF-09C8-7977-6B9B8786E4B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21B61348-D4F9-2E5C-F9EB-B561BC174E48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Left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95D2F9B6-1D90-6CE3-D111-FFD920BD19A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719BCC3B-1071-4EEF-B0C4-82D6E64856AF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B175C531-1E9F-4020-467C-DEE81EBB251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BE5268BA-90EE-5389-8255-AAA5B718D76E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ABECFBC8-4554-901E-9ACD-7B5D7F641454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6AE25BFD-8EE1-CCF1-835F-4C9034991B7C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76335DD0-9181-D00D-5EA9-89DE26B603BD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15BCEE2D-D703-29AF-C00B-BDD502796F65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11AEDEF7-1ED6-0956-DD8B-CAE393028734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D3542837-17CE-801C-54A6-DA608947C668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ACDF5D-FCAC-1E99-CD23-3EDD7D795DFA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9AE970F7-78D2-1BB2-27EF-90264EC4733A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62567140-B8FF-A98E-46B1-BDAD7D17C4E1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E2582787-4263-63C8-71EE-069AE715234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2AE7C7D3-FE97-DA5D-2CB1-3692EF40F13A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3F52240D-C443-7AF3-D2BB-83F9A1F66549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AF84BF8E-D61E-2C5A-D3C4-92DF831F6D53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F4CB2982-49DA-3460-1F77-0DDDB2DF7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86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7341501-2DD1-5B79-E4C3-5F2F6766E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2126" y="411163"/>
            <a:ext cx="4421874" cy="4316413"/>
          </a:xfrm>
          <a:prstGeom prst="rect">
            <a:avLst/>
          </a:prstGeom>
          <a:noFill/>
        </p:spPr>
        <p:txBody>
          <a:bodyPr lIns="180000" tIns="1260000" rIns="180000" anchor="ctr" anchorCtr="1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1EFAF-4490-9148-A47F-C0820119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6"/>
            <a:ext cx="4131594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7349D7-9DAB-DFF5-A09C-F344F9B5F1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F51224-1B08-D0B5-38CD-83D862EB6E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BF73B-55AF-F2FF-DE3B-AA42965DA7A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Image Right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10FC8-0BD3-598B-D7AB-EA0E6DA9E3A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60F8214-2874-13F3-338A-6BB96AB3D8E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1800" y="1347788"/>
            <a:ext cx="4140200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144441-ABDD-E4E7-1B66-0FD7E439B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8AAD281C-2DAD-6905-E817-1D8FDFB6F8CE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BA8AF61A-5224-E026-FF92-CD94B7A9CD0D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0734A47A-F268-234F-1E9D-B46311896BE7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77D2E06F-BA8C-3CBB-2D87-AD94275CD641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DA6EE4DA-6CE7-6431-0DE8-EAFEE8D89B58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65E57530-B7E7-45C5-BD15-BD9333692B9E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C628CE57-2244-ADB2-02D8-89F1FF8B873F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496CFA8A-BE86-DE34-3D8B-6A6D6B3B57F3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A8762A67-2998-B252-DA8D-18060E63D23B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BA79261B-C60F-2242-CB32-FAE487D06DE5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E48E015-B23E-62E1-23E8-68D19A3534F2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FC91BD8D-8747-B3B1-500B-CDC71DC4397B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90550B09-5A10-4761-7683-6DF2655E13D9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1B2A569-A714-498E-791E-4664531B454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8EC7D8F6-7F86-5D52-B952-A3C5C9731900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DBA792EF-9533-A52A-11B7-8EB8C84FFEBD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C3804D30-B9F7-77C8-88DE-C2D44023E0A1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3FDEDE9C-1F4A-03CB-6343-6BD21367C4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175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B41FE3-1822-2812-6FC8-F280B897BE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1164"/>
            <a:ext cx="3014662" cy="4321174"/>
          </a:xfrm>
          <a:prstGeom prst="rect">
            <a:avLst/>
          </a:prstGeom>
          <a:noFill/>
        </p:spPr>
        <p:txBody>
          <a:bodyPr lIns="180000" tIns="1260000" rIns="180000" anchor="ctr" anchorCtr="0"/>
          <a:lstStyle>
            <a:lvl1pPr marL="0" indent="0" algn="ctr">
              <a:buNone/>
              <a:defRPr sz="105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9F21F-D1E7-975C-7E6C-0F2F9623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539" y="416185"/>
            <a:ext cx="5465662" cy="792000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67E5946-B419-E871-5204-6008CB6128B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F08823-7D4F-B1EE-D117-6177BC5A796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A507C-8B34-FA0F-E5E7-01D1E86ECAF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Small Image </a:t>
            </a:r>
            <a:r>
              <a:rPr lang="nb-NO" sz="1000" err="1">
                <a:solidFill>
                  <a:srgbClr val="770000"/>
                </a:solidFill>
              </a:rPr>
              <a:t>Left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7C83F-5F27-89A1-5D34-97868B85E01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4B9C756-1F4F-CF2C-0D24-F7E90E463E3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246539" y="1347788"/>
            <a:ext cx="5474051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75E07-D741-C7D0-92FA-3B5EF1D7B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49568B37-30DA-B151-9C48-941F55BAC414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37EBB390-6D0D-B1B5-666A-BDAE46EFECB4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E97BAD27-8C79-BB96-CE59-2AC837E1087C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B7A1878A-931B-4268-7047-1FAD8312DCF4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9D7922BA-31D4-F538-D7FE-03183C1E7F07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3574A540-7E8B-2631-3DED-26511850B3CA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42BC8B2F-0315-FCC4-89FB-27A5D1456B0A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21F8E6BB-EF13-C57C-D76B-C5612AF86299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46AA3CB7-18FB-B28E-5FBC-0402445297DC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FE6BA765-71F4-2608-D5EC-225137502ACF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4E52255-51B0-A320-1566-9B54E2383F6E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8161F7B-D701-D59D-ACBC-068C3E9B4A49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F35E8D3C-4B32-883D-16E7-C5301A37B18C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B463556C-4E50-B607-FD71-73EB3361BFF4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C4927DC0-0C3A-3450-1437-27592A8B1AFC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48D93230-BE31-1A4D-153C-ADE8263DA74D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B7F818B6-2C87-6FF5-B636-CADEAFDE278A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68060CDA-1653-8A91-2EA7-EF0414570D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306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mmar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63F19C-7C32-6070-EF37-DA5E4347E875}"/>
              </a:ext>
            </a:extLst>
          </p:cNvPr>
          <p:cNvSpPr/>
          <p:nvPr userDrawn="1"/>
        </p:nvSpPr>
        <p:spPr>
          <a:xfrm>
            <a:off x="-432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04BD65C-4002-6C91-AEB3-36E46950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F4A4DF3-52FA-4AFA-4B16-C3D9CBDB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FE442E4-0D1A-B1E4-B739-326C320F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FC13C3A3-2886-E160-ECE7-A76CD3D01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782" y="1351557"/>
            <a:ext cx="2243161" cy="283193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11">
            <a:extLst>
              <a:ext uri="{FF2B5EF4-FFF2-40B4-BE49-F238E27FC236}">
                <a16:creationId xmlns:a16="http://schemas.microsoft.com/office/drawing/2014/main" id="{08D27120-097B-F541-A6F7-C81DD0EA0C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09255" y="1351557"/>
            <a:ext cx="5395963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D38AE1-E1BF-71D2-2195-FA79E314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406" y="407393"/>
            <a:ext cx="5395793" cy="792000"/>
          </a:xfrm>
        </p:spPr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DC58BD1-D82B-C2FC-8F24-6FFCF82C344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Content and </a:t>
            </a:r>
            <a:r>
              <a:rPr lang="nb-NO" sz="1000" dirty="0" err="1">
                <a:solidFill>
                  <a:srgbClr val="770000"/>
                </a:solidFill>
              </a:rPr>
              <a:t>Summary</a:t>
            </a:r>
            <a:r>
              <a:rPr lang="nb-NO" sz="1000" dirty="0">
                <a:solidFill>
                  <a:srgbClr val="770000"/>
                </a:solidFill>
              </a:rPr>
              <a:t> </a:t>
            </a:r>
            <a:r>
              <a:rPr lang="nb-NO" sz="1000" dirty="0" err="1">
                <a:solidFill>
                  <a:srgbClr val="770000"/>
                </a:solidFill>
              </a:rPr>
              <a:t>Left</a:t>
            </a:r>
            <a:endParaRPr lang="nb-NO" sz="1000" dirty="0">
              <a:solidFill>
                <a:srgbClr val="770000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FF5ADB6-8A57-3D48-874D-F8FDE3C68591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DF1337D8-EE1B-0ACC-0396-D8AA8CFA0D68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88790C7D-C641-3472-0E8E-1548EC687394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2">
              <a:extLst>
                <a:ext uri="{FF2B5EF4-FFF2-40B4-BE49-F238E27FC236}">
                  <a16:creationId xmlns:a16="http://schemas.microsoft.com/office/drawing/2014/main" id="{2171F93D-08D1-3472-BFE4-0A9030E6DD90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3798617D-969F-1601-9621-6D428D0D9FD0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7" name="Rectangle 34">
              <a:extLst>
                <a:ext uri="{FF2B5EF4-FFF2-40B4-BE49-F238E27FC236}">
                  <a16:creationId xmlns:a16="http://schemas.microsoft.com/office/drawing/2014/main" id="{43B620DB-446E-1D6B-6D70-2926A809079D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8" name="Rectangle 35">
              <a:extLst>
                <a:ext uri="{FF2B5EF4-FFF2-40B4-BE49-F238E27FC236}">
                  <a16:creationId xmlns:a16="http://schemas.microsoft.com/office/drawing/2014/main" id="{FF221816-FE90-4181-4609-4CC4476F5A95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C1386FE1-7826-AB7E-6D50-A9E42D8F0251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19A92994-EC40-06D5-2F9F-8BF152DCD538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1" name="Rectangle 38">
              <a:extLst>
                <a:ext uri="{FF2B5EF4-FFF2-40B4-BE49-F238E27FC236}">
                  <a16:creationId xmlns:a16="http://schemas.microsoft.com/office/drawing/2014/main" id="{1EB1ADE6-7F1D-A122-5BF1-3BEDC2E11C31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C7CCA5C3-14A3-950F-53DB-35B67EC4E8B3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5B849833-AB59-2464-3323-15FED02D01B4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F9335E97-5661-193B-9420-C3B1ECCA645C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222122CD-6BF4-C2D0-49AD-A892A2904B62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CD44F977-C8D5-D2BF-F025-9FEF415658F3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7" name="TextBox 1">
            <a:extLst>
              <a:ext uri="{FF2B5EF4-FFF2-40B4-BE49-F238E27FC236}">
                <a16:creationId xmlns:a16="http://schemas.microsoft.com/office/drawing/2014/main" id="{76EA8215-88B1-506A-120A-A307FC92663F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3C1BB222-F4C3-0518-FE12-9E990DB60135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11E678C7-7D9F-A9E1-9737-2CF67D7427AB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A07B40-B8A5-D051-D8A1-E6E4BB357B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567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mmar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0911E50-8D49-8C68-CA30-FC84FC5CEA18}"/>
              </a:ext>
            </a:extLst>
          </p:cNvPr>
          <p:cNvSpPr/>
          <p:nvPr userDrawn="1"/>
        </p:nvSpPr>
        <p:spPr>
          <a:xfrm>
            <a:off x="612000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sz="2400" err="1"/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0E4D829F-0F3C-171C-4253-E144E222E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038" y="1351129"/>
            <a:ext cx="2243161" cy="283193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DDCEDB1C-C83B-A677-9CF1-B9DF5C32BA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799" y="1347789"/>
            <a:ext cx="5395963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AF9B09-9A15-2D2B-8086-1FF7EAE8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5395793" cy="792000"/>
          </a:xfrm>
        </p:spPr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992CD-B5F0-5F98-D35A-1F51CECE10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880C-9A97-8337-12E9-20928502F04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Frihåndsform: figur 2">
            <a:extLst>
              <a:ext uri="{FF2B5EF4-FFF2-40B4-BE49-F238E27FC236}">
                <a16:creationId xmlns:a16="http://schemas.microsoft.com/office/drawing/2014/main" id="{4CCC0A5B-A810-A44F-7CC8-43AC880A718B}"/>
              </a:ext>
            </a:extLst>
          </p:cNvPr>
          <p:cNvSpPr/>
          <p:nvPr userDrawn="1"/>
        </p:nvSpPr>
        <p:spPr>
          <a:xfrm>
            <a:off x="8604089" y="4850686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31D3F-1830-3198-8B21-8E3B96F264DA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Content and </a:t>
            </a:r>
            <a:r>
              <a:rPr lang="nb-NO" sz="1000" dirty="0" err="1">
                <a:solidFill>
                  <a:srgbClr val="770000"/>
                </a:solidFill>
              </a:rPr>
              <a:t>Summary</a:t>
            </a:r>
            <a:r>
              <a:rPr lang="nb-NO" sz="1000" dirty="0">
                <a:solidFill>
                  <a:srgbClr val="770000"/>
                </a:solidFill>
              </a:rPr>
              <a:t> Right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8D52C-3F6B-6D7C-C038-EE43DEAE2D01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CE58BC-0187-F484-3283-21C130E20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62119323-D36B-1FD7-BD71-D97CD18AB8E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72C766B3-96E5-0F16-8840-AD80F974BE6E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4" name="Rectangle 32">
              <a:extLst>
                <a:ext uri="{FF2B5EF4-FFF2-40B4-BE49-F238E27FC236}">
                  <a16:creationId xmlns:a16="http://schemas.microsoft.com/office/drawing/2014/main" id="{77399C4B-5689-121F-EF5C-9B3605C9BC6B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5" name="Rectangle 33">
              <a:extLst>
                <a:ext uri="{FF2B5EF4-FFF2-40B4-BE49-F238E27FC236}">
                  <a16:creationId xmlns:a16="http://schemas.microsoft.com/office/drawing/2014/main" id="{EC89E778-2332-D0D9-17E7-60ED1101570C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6" name="Rectangle 34">
              <a:extLst>
                <a:ext uri="{FF2B5EF4-FFF2-40B4-BE49-F238E27FC236}">
                  <a16:creationId xmlns:a16="http://schemas.microsoft.com/office/drawing/2014/main" id="{7FFA0C6D-FAA1-D8EE-FDCB-44FC06DA02CC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17" name="Rectangle 35">
              <a:extLst>
                <a:ext uri="{FF2B5EF4-FFF2-40B4-BE49-F238E27FC236}">
                  <a16:creationId xmlns:a16="http://schemas.microsoft.com/office/drawing/2014/main" id="{F0033657-7B25-F3F7-C015-E580CA655C60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189E45ED-4A08-D13F-44D5-EBF449863E45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19" name="Rectangle 37">
              <a:extLst>
                <a:ext uri="{FF2B5EF4-FFF2-40B4-BE49-F238E27FC236}">
                  <a16:creationId xmlns:a16="http://schemas.microsoft.com/office/drawing/2014/main" id="{1BE8AB7F-A3EE-ABC3-AFCF-0ED6B4297C63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B553482E-AAEA-BC30-E768-E735AD1B877A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1" name="Rectangle 39">
              <a:extLst>
                <a:ext uri="{FF2B5EF4-FFF2-40B4-BE49-F238E27FC236}">
                  <a16:creationId xmlns:a16="http://schemas.microsoft.com/office/drawing/2014/main" id="{A541CF92-529E-E22E-3651-421E6AF1BFE6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0D59631B-E337-E605-CEDE-731AEA9EE0E8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EF676697-20E6-5B37-161D-99258F88D8D6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E16E61F9-D25F-ED57-918C-30FEFE7B5C2E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62EABBE0-5E40-BC61-BDB1-D16BCBD5DA81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3F53AF56-ECA5-2CFD-0C10-7C94E5E37A77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BFAADE4A-9FC7-F4C2-BA5F-7085445AF558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38" name="TextBox 30">
              <a:extLst>
                <a:ext uri="{FF2B5EF4-FFF2-40B4-BE49-F238E27FC236}">
                  <a16:creationId xmlns:a16="http://schemas.microsoft.com/office/drawing/2014/main" id="{3B7CB7F7-471E-4DD6-8AD4-250D97A16D29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5" name="Picture 29">
              <a:extLst>
                <a:ext uri="{FF2B5EF4-FFF2-40B4-BE49-F238E27FC236}">
                  <a16:creationId xmlns:a16="http://schemas.microsoft.com/office/drawing/2014/main" id="{2B169023-4F97-CD82-802F-B2264490FE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813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66945DDC-E4A8-ECB7-7EDE-E17AB50256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653" y="411163"/>
            <a:ext cx="4010546" cy="4329756"/>
          </a:xfrm>
          <a:prstGeom prst="roundRect">
            <a:avLst>
              <a:gd name="adj" fmla="val 4101"/>
            </a:avLst>
          </a:prstGeom>
          <a:solidFill>
            <a:schemeClr val="accent2"/>
          </a:solidFill>
        </p:spPr>
        <p:txBody>
          <a:bodyPr lIns="180000" tIns="180000" rIns="180000" bIns="180000"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2B6E768-BC87-FC92-0ED0-EA6E38C530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1" y="1347789"/>
            <a:ext cx="4010025" cy="3384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11163"/>
            <a:ext cx="4010546" cy="792000"/>
          </a:xfrm>
        </p:spPr>
        <p:txBody>
          <a:bodyPr wrap="square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901D4-D371-FB41-488A-47F2C7858AB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1E9D0-C803-7FE2-D831-D3D74AD754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2B3D9-B61E-3AC1-50DE-25B1465F12C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Content and 1 Card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BF6F1-CF61-253F-9215-E510DCD5AB4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F01B66-00C5-2B1D-BF57-A208736C1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0344F40F-5EC9-01D5-91E3-4F03ADC85E3C}"/>
              </a:ext>
            </a:extLst>
          </p:cNvPr>
          <p:cNvGrpSpPr/>
          <p:nvPr userDrawn="1"/>
        </p:nvGrpSpPr>
        <p:grpSpPr>
          <a:xfrm>
            <a:off x="6042860" y="-622036"/>
            <a:ext cx="3087760" cy="579133"/>
            <a:chOff x="6042860" y="-622036"/>
            <a:chExt cx="3087760" cy="579133"/>
          </a:xfrm>
        </p:grpSpPr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7FE99161-8355-6EF4-6147-63206F277111}"/>
                </a:ext>
              </a:extLst>
            </p:cNvPr>
            <p:cNvSpPr/>
            <p:nvPr userDrawn="1"/>
          </p:nvSpPr>
          <p:spPr>
            <a:xfrm flipH="1">
              <a:off x="8909253" y="-622036"/>
              <a:ext cx="221367" cy="573763"/>
            </a:xfrm>
            <a:prstGeom prst="rect">
              <a:avLst/>
            </a:prstGeom>
            <a:solidFill>
              <a:srgbClr val="F5F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5" name="Rectangle 32">
              <a:extLst>
                <a:ext uri="{FF2B5EF4-FFF2-40B4-BE49-F238E27FC236}">
                  <a16:creationId xmlns:a16="http://schemas.microsoft.com/office/drawing/2014/main" id="{67CBA314-CB44-8807-651D-3F96A59ABEC5}"/>
                </a:ext>
              </a:extLst>
            </p:cNvPr>
            <p:cNvSpPr/>
            <p:nvPr userDrawn="1"/>
          </p:nvSpPr>
          <p:spPr>
            <a:xfrm flipH="1">
              <a:off x="6042860" y="-616874"/>
              <a:ext cx="221367" cy="573763"/>
            </a:xfrm>
            <a:prstGeom prst="rect">
              <a:avLst/>
            </a:prstGeom>
            <a:solidFill>
              <a:srgbClr val="B2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E44540FD-6039-5072-D339-C3014DC7BA09}"/>
                </a:ext>
              </a:extLst>
            </p:cNvPr>
            <p:cNvSpPr/>
            <p:nvPr userDrawn="1"/>
          </p:nvSpPr>
          <p:spPr>
            <a:xfrm flipH="1">
              <a:off x="6264227" y="-619553"/>
              <a:ext cx="221367" cy="573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59E8496E-1090-2D0F-2994-F735F3CB4D2B}"/>
                </a:ext>
              </a:extLst>
            </p:cNvPr>
            <p:cNvSpPr/>
            <p:nvPr userDrawn="1"/>
          </p:nvSpPr>
          <p:spPr>
            <a:xfrm flipH="1">
              <a:off x="6484731" y="-619553"/>
              <a:ext cx="221367" cy="57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/>
            </a:p>
          </p:txBody>
        </p:sp>
        <p:sp>
          <p:nvSpPr>
            <p:cNvPr id="28" name="Rectangle 35">
              <a:extLst>
                <a:ext uri="{FF2B5EF4-FFF2-40B4-BE49-F238E27FC236}">
                  <a16:creationId xmlns:a16="http://schemas.microsoft.com/office/drawing/2014/main" id="{7E95D1C0-B936-D297-ABD2-9EA275285F15}"/>
                </a:ext>
              </a:extLst>
            </p:cNvPr>
            <p:cNvSpPr/>
            <p:nvPr userDrawn="1"/>
          </p:nvSpPr>
          <p:spPr>
            <a:xfrm flipH="1">
              <a:off x="6705234" y="-616666"/>
              <a:ext cx="221367" cy="5737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29" name="Rectangle 36">
              <a:extLst>
                <a:ext uri="{FF2B5EF4-FFF2-40B4-BE49-F238E27FC236}">
                  <a16:creationId xmlns:a16="http://schemas.microsoft.com/office/drawing/2014/main" id="{051AE80E-6E1C-DE5A-45BD-27280E5D9473}"/>
                </a:ext>
              </a:extLst>
            </p:cNvPr>
            <p:cNvSpPr/>
            <p:nvPr userDrawn="1"/>
          </p:nvSpPr>
          <p:spPr>
            <a:xfrm flipH="1">
              <a:off x="6924872" y="-618193"/>
              <a:ext cx="221367" cy="573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D88FA13F-A56E-4894-FBDC-D42EBB1F2E5F}"/>
                </a:ext>
              </a:extLst>
            </p:cNvPr>
            <p:cNvSpPr/>
            <p:nvPr userDrawn="1"/>
          </p:nvSpPr>
          <p:spPr>
            <a:xfrm flipH="1">
              <a:off x="7146239" y="-618193"/>
              <a:ext cx="221367" cy="573763"/>
            </a:xfrm>
            <a:prstGeom prst="rect">
              <a:avLst/>
            </a:prstGeom>
            <a:solidFill>
              <a:srgbClr val="DBB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1" name="Rectangle 38">
              <a:extLst>
                <a:ext uri="{FF2B5EF4-FFF2-40B4-BE49-F238E27FC236}">
                  <a16:creationId xmlns:a16="http://schemas.microsoft.com/office/drawing/2014/main" id="{5A804143-0D58-89F5-5AFB-87AEA1D7BC18}"/>
                </a:ext>
              </a:extLst>
            </p:cNvPr>
            <p:cNvSpPr/>
            <p:nvPr userDrawn="1"/>
          </p:nvSpPr>
          <p:spPr>
            <a:xfrm flipH="1">
              <a:off x="7365878" y="-616965"/>
              <a:ext cx="221367" cy="573763"/>
            </a:xfrm>
            <a:prstGeom prst="rect">
              <a:avLst/>
            </a:prstGeom>
            <a:solidFill>
              <a:srgbClr val="410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2" name="Rectangle 39">
              <a:extLst>
                <a:ext uri="{FF2B5EF4-FFF2-40B4-BE49-F238E27FC236}">
                  <a16:creationId xmlns:a16="http://schemas.microsoft.com/office/drawing/2014/main" id="{A6FF239B-8929-DDCE-002C-0D088914EC7C}"/>
                </a:ext>
              </a:extLst>
            </p:cNvPr>
            <p:cNvSpPr/>
            <p:nvPr userDrawn="1"/>
          </p:nvSpPr>
          <p:spPr>
            <a:xfrm flipH="1">
              <a:off x="7586381" y="-620151"/>
              <a:ext cx="221367" cy="573763"/>
            </a:xfrm>
            <a:prstGeom prst="rect">
              <a:avLst/>
            </a:prstGeom>
            <a:solidFill>
              <a:srgbClr val="F0D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C1A3878-985D-7569-4046-2663D94DC385}"/>
                </a:ext>
              </a:extLst>
            </p:cNvPr>
            <p:cNvSpPr/>
            <p:nvPr userDrawn="1"/>
          </p:nvSpPr>
          <p:spPr>
            <a:xfrm flipH="1">
              <a:off x="7806019" y="-616965"/>
              <a:ext cx="221367" cy="573763"/>
            </a:xfrm>
            <a:prstGeom prst="rect">
              <a:avLst/>
            </a:prstGeom>
            <a:solidFill>
              <a:srgbClr val="8F32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5859CE3B-ACE9-A5B5-0C9B-7EF132E850EE}"/>
                </a:ext>
              </a:extLst>
            </p:cNvPr>
            <p:cNvSpPr/>
            <p:nvPr userDrawn="1"/>
          </p:nvSpPr>
          <p:spPr>
            <a:xfrm flipH="1">
              <a:off x="8246160" y="-618102"/>
              <a:ext cx="221367" cy="573763"/>
            </a:xfrm>
            <a:prstGeom prst="rect">
              <a:avLst/>
            </a:prstGeom>
            <a:solidFill>
              <a:srgbClr val="632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err="1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3CE001BB-63CB-69C4-BB35-0B810DE2D811}"/>
                </a:ext>
              </a:extLst>
            </p:cNvPr>
            <p:cNvSpPr/>
            <p:nvPr userDrawn="1"/>
          </p:nvSpPr>
          <p:spPr>
            <a:xfrm flipH="1">
              <a:off x="8465799" y="-618102"/>
              <a:ext cx="221367" cy="573763"/>
            </a:xfrm>
            <a:prstGeom prst="rect">
              <a:avLst/>
            </a:prstGeom>
            <a:solidFill>
              <a:srgbClr val="F9C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2D9C7945-3B59-EAD5-B37D-EC857B0C02C4}"/>
                </a:ext>
              </a:extLst>
            </p:cNvPr>
            <p:cNvSpPr/>
            <p:nvPr userDrawn="1"/>
          </p:nvSpPr>
          <p:spPr>
            <a:xfrm flipH="1">
              <a:off x="8026522" y="-619588"/>
              <a:ext cx="221367" cy="573763"/>
            </a:xfrm>
            <a:prstGeom prst="rect">
              <a:avLst/>
            </a:prstGeom>
            <a:solidFill>
              <a:srgbClr val="FF84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40" name="TextBox 1">
            <a:extLst>
              <a:ext uri="{FF2B5EF4-FFF2-40B4-BE49-F238E27FC236}">
                <a16:creationId xmlns:a16="http://schemas.microsoft.com/office/drawing/2014/main" id="{C8964F97-6669-936F-6045-A530D2CD6EF6}"/>
              </a:ext>
            </a:extLst>
          </p:cNvPr>
          <p:cNvSpPr txBox="1"/>
          <p:nvPr userDrawn="1"/>
        </p:nvSpPr>
        <p:spPr>
          <a:xfrm>
            <a:off x="9290895" y="0"/>
            <a:ext cx="11581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dirty="0" err="1">
                <a:solidFill>
                  <a:srgbClr val="770000"/>
                </a:solidFill>
              </a:rPr>
              <a:t>Tip</a:t>
            </a:r>
            <a:r>
              <a:rPr lang="nb-NO" sz="1100" b="1" dirty="0">
                <a:solidFill>
                  <a:srgbClr val="770000"/>
                </a:solidFill>
              </a:rPr>
              <a:t>: </a:t>
            </a:r>
            <a:r>
              <a:rPr lang="nb-NO" sz="1100" b="0" dirty="0" err="1">
                <a:solidFill>
                  <a:srgbClr val="770000"/>
                </a:solidFill>
              </a:rPr>
              <a:t>When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import a </a:t>
            </a:r>
            <a:r>
              <a:rPr lang="nb-NO" sz="1100" b="0" dirty="0" err="1">
                <a:solidFill>
                  <a:srgbClr val="770000"/>
                </a:solidFill>
              </a:rPr>
              <a:t>graph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of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chart-title</a:t>
            </a:r>
            <a:r>
              <a:rPr lang="nb-NO" sz="1100" b="0" dirty="0">
                <a:solidFill>
                  <a:srgbClr val="770000"/>
                </a:solidFill>
              </a:rPr>
              <a:t>, </a:t>
            </a:r>
            <a:r>
              <a:rPr lang="nb-NO" sz="1100" b="0" dirty="0" err="1">
                <a:solidFill>
                  <a:srgbClr val="770000"/>
                </a:solidFill>
              </a:rPr>
              <a:t>numbers</a:t>
            </a:r>
            <a:r>
              <a:rPr lang="nb-NO" sz="1100" b="0" dirty="0">
                <a:solidFill>
                  <a:srgbClr val="770000"/>
                </a:solidFill>
              </a:rPr>
              <a:t> etc.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appear</a:t>
            </a:r>
            <a:r>
              <a:rPr lang="nb-NO" sz="1100" b="0" dirty="0">
                <a:solidFill>
                  <a:srgbClr val="770000"/>
                </a:solidFill>
              </a:rPr>
              <a:t> in a </a:t>
            </a:r>
            <a:r>
              <a:rPr lang="nb-NO" sz="1100" b="0" dirty="0" err="1">
                <a:solidFill>
                  <a:srgbClr val="770000"/>
                </a:solidFill>
              </a:rPr>
              <a:t>grey-color</a:t>
            </a:r>
            <a:r>
              <a:rPr lang="nb-NO" sz="1100" b="0" dirty="0">
                <a:solidFill>
                  <a:srgbClr val="770000"/>
                </a:solidFill>
              </a:rPr>
              <a:t>. It </a:t>
            </a:r>
            <a:r>
              <a:rPr lang="nb-NO" sz="1100" b="0" dirty="0" err="1">
                <a:solidFill>
                  <a:srgbClr val="770000"/>
                </a:solidFill>
              </a:rPr>
              <a:t>will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look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better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if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you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change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this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to </a:t>
            </a:r>
            <a:r>
              <a:rPr lang="nb-NO" sz="1100" b="0" dirty="0" err="1">
                <a:solidFill>
                  <a:srgbClr val="770000"/>
                </a:solidFill>
              </a:rPr>
              <a:t>dark</a:t>
            </a:r>
            <a:r>
              <a:rPr lang="nb-NO" sz="1100" b="0" dirty="0">
                <a:solidFill>
                  <a:srgbClr val="770000"/>
                </a:solidFill>
              </a:rPr>
              <a:t> red, </a:t>
            </a:r>
            <a:r>
              <a:rPr lang="nb-NO" sz="1100" b="0" dirty="0" err="1">
                <a:solidFill>
                  <a:srgbClr val="770000"/>
                </a:solidFill>
              </a:rPr>
              <a:t>text</a:t>
            </a:r>
            <a:r>
              <a:rPr lang="nb-NO" sz="1100" b="0" dirty="0">
                <a:solidFill>
                  <a:srgbClr val="770000"/>
                </a:solidFill>
              </a:rPr>
              <a:t> 2 (</a:t>
            </a:r>
            <a:r>
              <a:rPr lang="nb-NO" sz="1100" b="0" dirty="0" err="1">
                <a:solidFill>
                  <a:srgbClr val="770000"/>
                </a:solidFill>
              </a:rPr>
              <a:t>color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nr</a:t>
            </a:r>
            <a:r>
              <a:rPr lang="nb-NO" sz="1100" b="0" dirty="0">
                <a:solidFill>
                  <a:srgbClr val="770000"/>
                </a:solidFill>
              </a:rPr>
              <a:t> 4 in </a:t>
            </a:r>
            <a:r>
              <a:rPr lang="nb-NO" sz="1100" b="0" dirty="0" err="1">
                <a:solidFill>
                  <a:srgbClr val="770000"/>
                </a:solidFill>
              </a:rPr>
              <a:t>theme</a:t>
            </a:r>
            <a:r>
              <a:rPr lang="nb-NO" sz="1100" b="0" dirty="0">
                <a:solidFill>
                  <a:srgbClr val="770000"/>
                </a:solidFill>
              </a:rPr>
              <a:t> </a:t>
            </a:r>
            <a:r>
              <a:rPr lang="nb-NO" sz="1100" b="0" dirty="0" err="1">
                <a:solidFill>
                  <a:srgbClr val="770000"/>
                </a:solidFill>
              </a:rPr>
              <a:t>colors</a:t>
            </a:r>
            <a:r>
              <a:rPr lang="nb-NO" sz="1100" b="0" dirty="0">
                <a:solidFill>
                  <a:srgbClr val="770000"/>
                </a:solidFill>
              </a:rPr>
              <a:t>).</a:t>
            </a:r>
            <a:endParaRPr lang="nb-NO" sz="1100" b="1" dirty="0">
              <a:solidFill>
                <a:srgbClr val="770000"/>
              </a:solidFill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A3E307CF-C2C8-3D7E-BFE9-7641E87B8917}"/>
              </a:ext>
            </a:extLst>
          </p:cNvPr>
          <p:cNvGrpSpPr/>
          <p:nvPr userDrawn="1"/>
        </p:nvGrpSpPr>
        <p:grpSpPr>
          <a:xfrm>
            <a:off x="4040017" y="-612154"/>
            <a:ext cx="1891799" cy="560817"/>
            <a:chOff x="4040017" y="-612154"/>
            <a:chExt cx="1891799" cy="560817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33E81116-D586-FE13-BFE1-36B90A8D9AB0}"/>
                </a:ext>
              </a:extLst>
            </p:cNvPr>
            <p:cNvSpPr txBox="1"/>
            <p:nvPr userDrawn="1"/>
          </p:nvSpPr>
          <p:spPr>
            <a:xfrm>
              <a:off x="4040017" y="-612154"/>
              <a:ext cx="18917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nb-NO" sz="900" dirty="0">
                  <a:solidFill>
                    <a:srgbClr val="770000"/>
                  </a:solidFill>
                </a:rPr>
                <a:t>Graph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: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eyedropper</a:t>
              </a:r>
              <a:r>
                <a:rPr lang="nb-NO" sz="900" dirty="0">
                  <a:solidFill>
                    <a:srgbClr val="770000"/>
                  </a:solidFill>
                </a:rPr>
                <a:t>/ pipette </a:t>
              </a:r>
              <a:r>
                <a:rPr lang="nb-NO" sz="900" dirty="0" err="1">
                  <a:solidFill>
                    <a:srgbClr val="770000"/>
                  </a:solidFill>
                </a:rPr>
                <a:t>tool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add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</a:t>
              </a:r>
              <a:r>
                <a:rPr lang="nb-NO" sz="900" dirty="0">
                  <a:solidFill>
                    <a:srgbClr val="770000"/>
                  </a:solidFill>
                </a:rPr>
                <a:t> to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/</a:t>
              </a:r>
              <a:r>
                <a:rPr lang="nb-NO" sz="900" dirty="0" err="1">
                  <a:solidFill>
                    <a:srgbClr val="770000"/>
                  </a:solidFill>
                </a:rPr>
                <a:t>chart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if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you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use</a:t>
              </a:r>
              <a:r>
                <a:rPr lang="nb-NO" sz="900" dirty="0">
                  <a:solidFill>
                    <a:srgbClr val="770000"/>
                  </a:solidFill>
                </a:rPr>
                <a:t> more </a:t>
              </a:r>
            </a:p>
            <a:p>
              <a:pPr algn="l"/>
              <a:r>
                <a:rPr lang="nb-NO" sz="900" dirty="0" err="1">
                  <a:solidFill>
                    <a:srgbClr val="770000"/>
                  </a:solidFill>
                </a:rPr>
                <a:t>than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six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colors</a:t>
              </a:r>
              <a:r>
                <a:rPr lang="nb-NO" sz="900" dirty="0">
                  <a:solidFill>
                    <a:srgbClr val="770000"/>
                  </a:solidFill>
                </a:rPr>
                <a:t> in </a:t>
              </a:r>
              <a:r>
                <a:rPr lang="nb-NO" sz="900" dirty="0" err="1">
                  <a:solidFill>
                    <a:srgbClr val="770000"/>
                  </a:solidFill>
                </a:rPr>
                <a:t>your</a:t>
              </a:r>
              <a:r>
                <a:rPr lang="nb-NO" sz="900" dirty="0">
                  <a:solidFill>
                    <a:srgbClr val="770000"/>
                  </a:solidFill>
                </a:rPr>
                <a:t> </a:t>
              </a:r>
              <a:r>
                <a:rPr lang="nb-NO" sz="900" dirty="0" err="1">
                  <a:solidFill>
                    <a:srgbClr val="770000"/>
                  </a:solidFill>
                </a:rPr>
                <a:t>graph</a:t>
              </a:r>
              <a:r>
                <a:rPr lang="nb-NO" sz="900" dirty="0">
                  <a:solidFill>
                    <a:srgbClr val="770000"/>
                  </a:solidFill>
                </a:rPr>
                <a:t>.</a:t>
              </a:r>
            </a:p>
          </p:txBody>
        </p:sp>
        <p:pic>
          <p:nvPicPr>
            <p:cNvPr id="43" name="Picture 29">
              <a:extLst>
                <a:ext uri="{FF2B5EF4-FFF2-40B4-BE49-F238E27FC236}">
                  <a16:creationId xmlns:a16="http://schemas.microsoft.com/office/drawing/2014/main" id="{852DFFE9-5752-D9F1-39AD-9D12F0F2CF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522" t="8651" r="1" b="15847"/>
            <a:stretch/>
          </p:blipFill>
          <p:spPr>
            <a:xfrm>
              <a:off x="5650950" y="-278130"/>
              <a:ext cx="225676" cy="22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84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38DE3542-0D07-2A1A-D882-E682AD3C18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655" y="1348595"/>
            <a:ext cx="4010546" cy="3392324"/>
          </a:xfrm>
          <a:prstGeom prst="roundRect">
            <a:avLst>
              <a:gd name="adj" fmla="val 5640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F2DD2EB-066E-79EE-76ED-534EA0D69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347788"/>
            <a:ext cx="4010547" cy="3384549"/>
          </a:xfrm>
          <a:prstGeom prst="roundRect">
            <a:avLst>
              <a:gd name="adj" fmla="val 5355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4EC8F-A090-90B9-8B4B-8F15597529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F3EFE-BDBA-86E2-5CF3-1B2AD44901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DCC71-C19D-9388-F0B8-CF80D2D2E2A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2 Cards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A1515-1A42-896B-9AE5-8E3A4998A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45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226C2B2A-B67F-3FEC-2FCA-0BBDCB405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6362D62-403C-D2EF-F646-954F0583D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2691304"/>
            <a:ext cx="4740035" cy="6412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5B144B-EFB7-53CE-C34C-A24ABFA3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1354138"/>
            <a:ext cx="8210071" cy="1217612"/>
          </a:xfrm>
        </p:spPr>
        <p:txBody>
          <a:bodyPr wrap="square" anchor="ctr" anchorCtr="0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B0E011D5-998A-6D29-E7ED-3E451797A5AC}"/>
              </a:ext>
            </a:extLst>
          </p:cNvPr>
          <p:cNvGrpSpPr/>
          <p:nvPr userDrawn="1"/>
        </p:nvGrpSpPr>
        <p:grpSpPr>
          <a:xfrm>
            <a:off x="0" y="3365206"/>
            <a:ext cx="6412088" cy="1778294"/>
            <a:chOff x="0" y="3365206"/>
            <a:chExt cx="6412088" cy="1778294"/>
          </a:xfrm>
        </p:grpSpPr>
        <p:sp>
          <p:nvSpPr>
            <p:cNvPr id="3" name="Frihåndsform: figur 2">
              <a:extLst>
                <a:ext uri="{FF2B5EF4-FFF2-40B4-BE49-F238E27FC236}">
                  <a16:creationId xmlns:a16="http://schemas.microsoft.com/office/drawing/2014/main" id="{F9FC1459-C99D-1674-E2D5-37CEC00B84AC}"/>
                </a:ext>
              </a:extLst>
            </p:cNvPr>
            <p:cNvSpPr/>
            <p:nvPr/>
          </p:nvSpPr>
          <p:spPr>
            <a:xfrm>
              <a:off x="4432018" y="4236873"/>
              <a:ext cx="455" cy="911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0F442D9F-ECAA-AB39-CAD4-CC207B8C5B34}"/>
                </a:ext>
              </a:extLst>
            </p:cNvPr>
            <p:cNvSpPr/>
            <p:nvPr/>
          </p:nvSpPr>
          <p:spPr>
            <a:xfrm>
              <a:off x="4322128" y="4035942"/>
              <a:ext cx="1519" cy="2279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ABEFBEDF-53ED-21AA-EA10-EC733058EE91}"/>
                </a:ext>
              </a:extLst>
            </p:cNvPr>
            <p:cNvSpPr/>
            <p:nvPr/>
          </p:nvSpPr>
          <p:spPr>
            <a:xfrm>
              <a:off x="0" y="3365206"/>
              <a:ext cx="1940582" cy="1778294"/>
            </a:xfrm>
            <a:custGeom>
              <a:avLst/>
              <a:gdLst>
                <a:gd name="connsiteX0" fmla="*/ 163657 w 1940582"/>
                <a:gd name="connsiteY0" fmla="*/ 0 h 1778294"/>
                <a:gd name="connsiteX1" fmla="*/ 389515 w 1940582"/>
                <a:gd name="connsiteY1" fmla="*/ 14288 h 1778294"/>
                <a:gd name="connsiteX2" fmla="*/ 1061163 w 1940582"/>
                <a:gd name="connsiteY2" fmla="*/ 243945 h 1778294"/>
                <a:gd name="connsiteX3" fmla="*/ 1074234 w 1940582"/>
                <a:gd name="connsiteY3" fmla="*/ 251697 h 1778294"/>
                <a:gd name="connsiteX4" fmla="*/ 1345994 w 1940582"/>
                <a:gd name="connsiteY4" fmla="*/ 451717 h 1778294"/>
                <a:gd name="connsiteX5" fmla="*/ 1361954 w 1940582"/>
                <a:gd name="connsiteY5" fmla="*/ 466005 h 1778294"/>
                <a:gd name="connsiteX6" fmla="*/ 1584620 w 1940582"/>
                <a:gd name="connsiteY6" fmla="*/ 711166 h 1778294"/>
                <a:gd name="connsiteX7" fmla="*/ 1593891 w 1940582"/>
                <a:gd name="connsiteY7" fmla="*/ 723629 h 1778294"/>
                <a:gd name="connsiteX8" fmla="*/ 1593740 w 1940582"/>
                <a:gd name="connsiteY8" fmla="*/ 723782 h 1778294"/>
                <a:gd name="connsiteX9" fmla="*/ 1940582 w 1940582"/>
                <a:gd name="connsiteY9" fmla="*/ 1777078 h 1778294"/>
                <a:gd name="connsiteX10" fmla="*/ 1940482 w 1940582"/>
                <a:gd name="connsiteY10" fmla="*/ 1778294 h 1778294"/>
                <a:gd name="connsiteX11" fmla="*/ 1919190 w 1940582"/>
                <a:gd name="connsiteY11" fmla="*/ 1778294 h 1778294"/>
                <a:gd name="connsiteX12" fmla="*/ 1919303 w 1940582"/>
                <a:gd name="connsiteY12" fmla="*/ 1776927 h 1778294"/>
                <a:gd name="connsiteX13" fmla="*/ 1577933 w 1940582"/>
                <a:gd name="connsiteY13" fmla="*/ 737917 h 1778294"/>
                <a:gd name="connsiteX14" fmla="*/ 1568813 w 1940582"/>
                <a:gd name="connsiteY14" fmla="*/ 725453 h 1778294"/>
                <a:gd name="connsiteX15" fmla="*/ 1346147 w 1940582"/>
                <a:gd name="connsiteY15" fmla="*/ 480292 h 1778294"/>
                <a:gd name="connsiteX16" fmla="*/ 1330186 w 1940582"/>
                <a:gd name="connsiteY16" fmla="*/ 466005 h 1778294"/>
                <a:gd name="connsiteX17" fmla="*/ 1058580 w 1940582"/>
                <a:gd name="connsiteY17" fmla="*/ 267048 h 1778294"/>
                <a:gd name="connsiteX18" fmla="*/ 1045508 w 1940582"/>
                <a:gd name="connsiteY18" fmla="*/ 259297 h 1778294"/>
                <a:gd name="connsiteX19" fmla="*/ 389666 w 1940582"/>
                <a:gd name="connsiteY19" fmla="*/ 35718 h 1778294"/>
                <a:gd name="connsiteX20" fmla="*/ 163809 w 1940582"/>
                <a:gd name="connsiteY20" fmla="*/ 21279 h 1778294"/>
                <a:gd name="connsiteX21" fmla="*/ 0 w 1940582"/>
                <a:gd name="connsiteY21" fmla="*/ 29579 h 1778294"/>
                <a:gd name="connsiteX22" fmla="*/ 0 w 1940582"/>
                <a:gd name="connsiteY22" fmla="*/ 8291 h 17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0582" h="1778294">
                  <a:moveTo>
                    <a:pt x="163657" y="0"/>
                  </a:moveTo>
                  <a:cubicBezTo>
                    <a:pt x="240107" y="0"/>
                    <a:pt x="315495" y="4864"/>
                    <a:pt x="389515" y="14288"/>
                  </a:cubicBezTo>
                  <a:cubicBezTo>
                    <a:pt x="631941" y="45294"/>
                    <a:pt x="859168" y="125241"/>
                    <a:pt x="1061163" y="243945"/>
                  </a:cubicBezTo>
                  <a:cubicBezTo>
                    <a:pt x="1065571" y="246530"/>
                    <a:pt x="1069826" y="249114"/>
                    <a:pt x="1074234" y="251697"/>
                  </a:cubicBezTo>
                  <a:cubicBezTo>
                    <a:pt x="1171205" y="309757"/>
                    <a:pt x="1262095" y="376786"/>
                    <a:pt x="1345994" y="451717"/>
                  </a:cubicBezTo>
                  <a:cubicBezTo>
                    <a:pt x="1351314" y="456429"/>
                    <a:pt x="1356634" y="461141"/>
                    <a:pt x="1361954" y="466005"/>
                  </a:cubicBezTo>
                  <a:cubicBezTo>
                    <a:pt x="1443421" y="540632"/>
                    <a:pt x="1518047" y="622707"/>
                    <a:pt x="1584620" y="711166"/>
                  </a:cubicBezTo>
                  <a:cubicBezTo>
                    <a:pt x="1587812" y="715270"/>
                    <a:pt x="1590851" y="719526"/>
                    <a:pt x="1593891" y="723629"/>
                  </a:cubicBezTo>
                  <a:lnTo>
                    <a:pt x="1593740" y="723782"/>
                  </a:lnTo>
                  <a:cubicBezTo>
                    <a:pt x="1811542" y="1018796"/>
                    <a:pt x="1940582" y="1377494"/>
                    <a:pt x="1940582" y="1777078"/>
                  </a:cubicBezTo>
                  <a:lnTo>
                    <a:pt x="1940482" y="1778294"/>
                  </a:lnTo>
                  <a:lnTo>
                    <a:pt x="1919190" y="1778294"/>
                  </a:lnTo>
                  <a:lnTo>
                    <a:pt x="1919303" y="1776927"/>
                  </a:lnTo>
                  <a:cubicBezTo>
                    <a:pt x="1919303" y="1388438"/>
                    <a:pt x="1792392" y="1028980"/>
                    <a:pt x="1577933" y="737917"/>
                  </a:cubicBezTo>
                  <a:cubicBezTo>
                    <a:pt x="1574893" y="733812"/>
                    <a:pt x="1571853" y="729557"/>
                    <a:pt x="1568813" y="725453"/>
                  </a:cubicBezTo>
                  <a:cubicBezTo>
                    <a:pt x="1502393" y="636843"/>
                    <a:pt x="1427765" y="554768"/>
                    <a:pt x="1346147" y="480292"/>
                  </a:cubicBezTo>
                  <a:cubicBezTo>
                    <a:pt x="1340827" y="475428"/>
                    <a:pt x="1335507" y="470716"/>
                    <a:pt x="1330186" y="466005"/>
                  </a:cubicBezTo>
                  <a:cubicBezTo>
                    <a:pt x="1246441" y="391377"/>
                    <a:pt x="1155549" y="324653"/>
                    <a:pt x="1058580" y="267048"/>
                  </a:cubicBezTo>
                  <a:cubicBezTo>
                    <a:pt x="1054171" y="264464"/>
                    <a:pt x="1049915" y="261881"/>
                    <a:pt x="1045508" y="259297"/>
                  </a:cubicBezTo>
                  <a:cubicBezTo>
                    <a:pt x="848071" y="144088"/>
                    <a:pt x="626164" y="66268"/>
                    <a:pt x="389666" y="35718"/>
                  </a:cubicBezTo>
                  <a:cubicBezTo>
                    <a:pt x="315800" y="26294"/>
                    <a:pt x="240261" y="21279"/>
                    <a:pt x="163809" y="21279"/>
                  </a:cubicBezTo>
                  <a:lnTo>
                    <a:pt x="0" y="29579"/>
                  </a:lnTo>
                  <a:lnTo>
                    <a:pt x="0" y="8291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30C086C4-E0C9-AB2A-437A-7AA2C5262C49}"/>
                </a:ext>
              </a:extLst>
            </p:cNvPr>
            <p:cNvSpPr/>
            <p:nvPr/>
          </p:nvSpPr>
          <p:spPr>
            <a:xfrm>
              <a:off x="1617754" y="3365206"/>
              <a:ext cx="2686661" cy="1769931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0DCAAC7D-56DB-06F0-6E33-8C73BC026B6A}"/>
                </a:ext>
              </a:extLst>
            </p:cNvPr>
            <p:cNvSpPr/>
            <p:nvPr/>
          </p:nvSpPr>
          <p:spPr>
            <a:xfrm>
              <a:off x="751817" y="4076372"/>
              <a:ext cx="371357" cy="10587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FD745377-D502-695A-9ABD-D38ABAB8D26E}"/>
                </a:ext>
              </a:extLst>
            </p:cNvPr>
            <p:cNvSpPr/>
            <p:nvPr/>
          </p:nvSpPr>
          <p:spPr>
            <a:xfrm>
              <a:off x="3430320" y="3466165"/>
              <a:ext cx="2981768" cy="1675966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77441F-FCE7-734E-030B-C4AA926FA28A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3_Title Slide</a:t>
            </a:r>
          </a:p>
        </p:txBody>
      </p:sp>
    </p:spTree>
    <p:extLst>
      <p:ext uri="{BB962C8B-B14F-4D97-AF65-F5344CB8AC3E}">
        <p14:creationId xmlns:p14="http://schemas.microsoft.com/office/powerpoint/2010/main" val="400439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5AEFA7D6-38E1-90A5-5758-905A861AB3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4200" y="1347788"/>
            <a:ext cx="2628000" cy="3384549"/>
          </a:xfrm>
          <a:prstGeom prst="roundRect">
            <a:avLst>
              <a:gd name="adj" fmla="val 6152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tekst 8">
            <a:extLst>
              <a:ext uri="{FF2B5EF4-FFF2-40B4-BE49-F238E27FC236}">
                <a16:creationId xmlns:a16="http://schemas.microsoft.com/office/drawing/2014/main" id="{10293ED3-188E-69E3-0348-AE9FAFCDF2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4448" y="1347788"/>
            <a:ext cx="2628000" cy="3384549"/>
          </a:xfrm>
          <a:prstGeom prst="roundRect">
            <a:avLst>
              <a:gd name="adj" fmla="val 6343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7F2DD2EB-066E-79EE-76ED-534EA0D69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696" y="1347788"/>
            <a:ext cx="2628000" cy="3384549"/>
          </a:xfrm>
          <a:prstGeom prst="roundRect">
            <a:avLst>
              <a:gd name="adj" fmla="val 6343"/>
            </a:avLst>
          </a:prstGeom>
          <a:solidFill>
            <a:schemeClr val="bg2"/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DDCD5E-203E-544E-F1FF-CDC5FCDB44C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C5D961-BBD2-8331-4775-1136CDE2095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A02DA-9BA1-5D8E-8427-75430EB56394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Cards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5CCCE-D6CD-86A1-8680-E153A2223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5704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ard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FAB4961-927C-52B4-FA9E-4A9655152F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777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Clr>
                <a:schemeClr val="accent2"/>
              </a:buClr>
              <a:buNone/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6BD6AE01-093C-6997-9A2A-47DB92C6D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71788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462FBF6C-76F0-FABC-5EE8-B119557D18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660734"/>
            <a:ext cx="2600423" cy="2123068"/>
          </a:xfrm>
          <a:prstGeom prst="roundRect">
            <a:avLst>
              <a:gd name="adj" fmla="val 5355"/>
            </a:avLst>
          </a:prstGeom>
          <a:solidFill>
            <a:schemeClr val="bg2"/>
          </a:solidFill>
        </p:spPr>
        <p:txBody>
          <a:bodyPr lIns="180000" tIns="180000" rIns="180000" bIns="18000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4EF97-167C-FCF0-393B-A3711D367D1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4E68B-84B5-0C20-BFBF-A05DA0D2156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4B937-40B1-6846-CEC0-5C70DB73B09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Cards Small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D91-82BE-4799-4FF5-8D7744DA7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5286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Imag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D28317FB-9BE9-7E75-C165-CA3BE6C4F0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403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EC5E04-04F0-9AFA-E983-6254EDD7A93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948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67426AC6-2BFB-06AF-439A-5285B6FF55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06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5125250-6710-C47E-88A8-98B9682AF6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951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11A1D090-F9B1-FE3B-4CD1-D5D174142C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09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099A7B3-7A75-A3B7-8076-846D5FAFF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3467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9405E-0820-F677-1D53-AE53DA14868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505DEF-66F2-4BA4-49E0-763623FBE272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268B2-C372-9605-7E26-9048D251EFC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and 3 Image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949DA-4E5C-3E2E-90A1-87C8C6F121F0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16582-02CD-5644-E9A4-BFF7CD63CC5D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6D10B4F-524F-30FC-996B-A2D5AE126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202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3 Image Ca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109AE7-9EAD-280F-124B-10BB4B2FF990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927B90EC-A225-E4CE-596E-2E8C48A208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403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bilde 11">
            <a:extLst>
              <a:ext uri="{FF2B5EF4-FFF2-40B4-BE49-F238E27FC236}">
                <a16:creationId xmlns:a16="http://schemas.microsoft.com/office/drawing/2014/main" id="{7E4B4D91-8979-BA55-4D48-121E5C75912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948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4" name="Plassholder for tekst 14">
            <a:extLst>
              <a:ext uri="{FF2B5EF4-FFF2-40B4-BE49-F238E27FC236}">
                <a16:creationId xmlns:a16="http://schemas.microsoft.com/office/drawing/2014/main" id="{40647CE1-7722-0E8E-6711-0661F5BEBB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06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8EB4733D-5B2E-35C0-FDBB-40353C0192F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395119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8" name="Plassholder for tekst 14">
            <a:extLst>
              <a:ext uri="{FF2B5EF4-FFF2-40B4-BE49-F238E27FC236}">
                <a16:creationId xmlns:a16="http://schemas.microsoft.com/office/drawing/2014/main" id="{E425B7F3-C559-BC95-73CF-159C9F6D8D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0928" y="1347787"/>
            <a:ext cx="2662745" cy="3384549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440000" rIns="108000" bIns="108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5">
            <a:extLst>
              <a:ext uri="{FF2B5EF4-FFF2-40B4-BE49-F238E27FC236}">
                <a16:creationId xmlns:a16="http://schemas.microsoft.com/office/drawing/2014/main" id="{F4503A22-78C6-FE0F-47AE-939E1245B0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3467" y="1494558"/>
            <a:ext cx="2345005" cy="1208977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288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Frihåndsform: figur 2">
            <a:extLst>
              <a:ext uri="{FF2B5EF4-FFF2-40B4-BE49-F238E27FC236}">
                <a16:creationId xmlns:a16="http://schemas.microsoft.com/office/drawing/2014/main" id="{CA84D1D5-52A4-7400-F502-174A7FD87306}"/>
              </a:ext>
            </a:extLst>
          </p:cNvPr>
          <p:cNvSpPr/>
          <p:nvPr userDrawn="1"/>
        </p:nvSpPr>
        <p:spPr>
          <a:xfrm>
            <a:off x="8604089" y="4850686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49E336-8AF8-A9BF-5487-6DBA08F62D59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9F34243-A7D3-3C49-766A-227536130F1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707B1-68A8-A4BC-42B0-0A34A8227D6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and 3 Image Cards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DD5F7-674E-A7B8-A35C-A51386BBF65F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4E23B5-5C06-127A-AE27-B9388F3D6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09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Imag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83B5204C-1B32-1FA9-D94A-E9F922FFB2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727020" y="1346436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E219EFF6-8CE6-F759-F566-2BB8BFCA21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63372" y="148966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D4CA83BF-EBDD-7210-CAE1-1A1D42D521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703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DD13795-1663-B3E2-DA8B-9A76AA81A9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785054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3" name="Plassholder for tekst 14">
            <a:extLst>
              <a:ext uri="{FF2B5EF4-FFF2-40B4-BE49-F238E27FC236}">
                <a16:creationId xmlns:a16="http://schemas.microsoft.com/office/drawing/2014/main" id="{793593DB-A795-E7F5-1299-646AAD1280A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531394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8A0AD47D-0064-E2B2-E4A7-12C87BAA3B9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67746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A2314323-F51E-66BF-6479-5C98DB8E81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7989" y="1348780"/>
            <a:ext cx="1983600" cy="3383557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wrap="square"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D7AAA6-D0E0-22CB-5875-502F8457794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0530" y="1492006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A2E9A-D541-86C4-1D16-E3239E6B06A5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B8E4-F802-7152-0795-39158E41F68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79661-525E-C6FF-F963-6C84A1261AA6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1_Title and 4 Image Cards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21980-9159-703F-EC90-3FB01EF7AEED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4BA48-2CE0-CF76-B775-F9D7C7C8F3A7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6286EDE-6F86-D9E1-A0DB-B23E7EFD7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623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4 Image Ca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83B5204C-1B32-1FA9-D94A-E9F922FFB24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727020" y="1346436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E219EFF6-8CE6-F759-F566-2BB8BFCA212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63372" y="148966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D4CA83BF-EBDD-7210-CAE1-1A1D42D521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703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DD13795-1663-B3E2-DA8B-9A76AA81A9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785054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3" name="Plassholder for tekst 14">
            <a:extLst>
              <a:ext uri="{FF2B5EF4-FFF2-40B4-BE49-F238E27FC236}">
                <a16:creationId xmlns:a16="http://schemas.microsoft.com/office/drawing/2014/main" id="{793593DB-A795-E7F5-1299-646AAD1280A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531394" y="1346224"/>
            <a:ext cx="1983600" cy="3386113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8A0AD47D-0064-E2B2-E4A7-12C87BAA3B9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67746" y="1489451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A2314323-F51E-66BF-6479-5C98DB8E81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7989" y="1348780"/>
            <a:ext cx="1983600" cy="3383557"/>
          </a:xfrm>
          <a:prstGeom prst="roundRect">
            <a:avLst>
              <a:gd name="adj" fmla="val 7343"/>
            </a:avLst>
          </a:prstGeom>
          <a:solidFill>
            <a:schemeClr val="bg2"/>
          </a:solidFill>
        </p:spPr>
        <p:txBody>
          <a:bodyPr wrap="square" lIns="108000" tIns="1188000" rIns="108000" bIns="360000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0"/>
            </a:lvl1pPr>
            <a:lvl2pPr marL="177796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FD7AAA6-D0E0-22CB-5875-502F8457794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0530" y="1492006"/>
            <a:ext cx="1700098" cy="938281"/>
          </a:xfrm>
          <a:custGeom>
            <a:avLst/>
            <a:gdLst>
              <a:gd name="connsiteX0" fmla="*/ 150699 w 2365927"/>
              <a:gd name="connsiteY0" fmla="*/ 0 h 1208977"/>
              <a:gd name="connsiteX1" fmla="*/ 2215228 w 2365927"/>
              <a:gd name="connsiteY1" fmla="*/ 0 h 1208977"/>
              <a:gd name="connsiteX2" fmla="*/ 2365927 w 2365927"/>
              <a:gd name="connsiteY2" fmla="*/ 150699 h 1208977"/>
              <a:gd name="connsiteX3" fmla="*/ 2365927 w 2365927"/>
              <a:gd name="connsiteY3" fmla="*/ 1058278 h 1208977"/>
              <a:gd name="connsiteX4" fmla="*/ 2215228 w 2365927"/>
              <a:gd name="connsiteY4" fmla="*/ 1208977 h 1208977"/>
              <a:gd name="connsiteX5" fmla="*/ 150699 w 2365927"/>
              <a:gd name="connsiteY5" fmla="*/ 1208977 h 1208977"/>
              <a:gd name="connsiteX6" fmla="*/ 0 w 2365927"/>
              <a:gd name="connsiteY6" fmla="*/ 1058278 h 1208977"/>
              <a:gd name="connsiteX7" fmla="*/ 0 w 2365927"/>
              <a:gd name="connsiteY7" fmla="*/ 150699 h 1208977"/>
              <a:gd name="connsiteX8" fmla="*/ 150699 w 2365927"/>
              <a:gd name="connsiteY8" fmla="*/ 0 h 120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5927" h="1208977">
                <a:moveTo>
                  <a:pt x="150699" y="0"/>
                </a:moveTo>
                <a:lnTo>
                  <a:pt x="2215228" y="0"/>
                </a:lnTo>
                <a:cubicBezTo>
                  <a:pt x="2298457" y="0"/>
                  <a:pt x="2365927" y="67470"/>
                  <a:pt x="2365927" y="150699"/>
                </a:cubicBezTo>
                <a:lnTo>
                  <a:pt x="2365927" y="1058278"/>
                </a:lnTo>
                <a:cubicBezTo>
                  <a:pt x="2365927" y="1141507"/>
                  <a:pt x="2298457" y="1208977"/>
                  <a:pt x="2215228" y="1208977"/>
                </a:cubicBezTo>
                <a:lnTo>
                  <a:pt x="150699" y="1208977"/>
                </a:lnTo>
                <a:cubicBezTo>
                  <a:pt x="67470" y="1208977"/>
                  <a:pt x="0" y="1141507"/>
                  <a:pt x="0" y="1058278"/>
                </a:cubicBezTo>
                <a:lnTo>
                  <a:pt x="0" y="150699"/>
                </a:lnTo>
                <a:cubicBezTo>
                  <a:pt x="0" y="67470"/>
                  <a:pt x="67470" y="0"/>
                  <a:pt x="150699" y="0"/>
                </a:cubicBezTo>
                <a:close/>
              </a:path>
            </a:pathLst>
          </a:custGeom>
          <a:noFill/>
        </p:spPr>
        <p:txBody>
          <a:bodyPr wrap="square" tIns="14400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sz="1350" err="1"/>
              <a:t>Insert</a:t>
            </a:r>
            <a:r>
              <a:rPr lang="nb-NO" sz="1350"/>
              <a:t> image</a:t>
            </a:r>
            <a:endParaRPr lang="nb-NO" sz="1350" noProof="1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629B64C-D26E-E6E0-729B-1B1D125B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A2E9A-D541-86C4-1D16-E3239E6B06A5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B8E4-F802-7152-0795-39158E41F68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FB106-428E-D588-127E-A218763EE67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2_Title and 4 Image 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42B10-2011-C067-BA5E-1E3E28C7F747}"/>
              </a:ext>
            </a:extLst>
          </p:cNvPr>
          <p:cNvSpPr txBox="1"/>
          <p:nvPr userDrawn="1"/>
        </p:nvSpPr>
        <p:spPr>
          <a:xfrm>
            <a:off x="9290895" y="0"/>
            <a:ext cx="1158122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is used </a:t>
            </a:r>
            <a:r>
              <a:rPr lang="nb-NO" sz="1100" b="0" err="1">
                <a:solidFill>
                  <a:srgbClr val="770000"/>
                </a:solidFill>
              </a:rPr>
              <a:t>instead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images </a:t>
            </a:r>
            <a:r>
              <a:rPr lang="nb-NO" sz="1100" b="0" err="1">
                <a:solidFill>
                  <a:srgbClr val="770000"/>
                </a:solidFill>
              </a:rPr>
              <a:t>on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this</a:t>
            </a:r>
            <a:r>
              <a:rPr lang="nb-NO" sz="1100" b="0">
                <a:solidFill>
                  <a:srgbClr val="770000"/>
                </a:solidFill>
              </a:rPr>
              <a:t> layout; do not </a:t>
            </a:r>
            <a:r>
              <a:rPr lang="nb-NO" sz="1100" b="0" err="1">
                <a:solidFill>
                  <a:srgbClr val="770000"/>
                </a:solidFill>
              </a:rPr>
              <a:t>click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image placeholder </a:t>
            </a:r>
            <a:r>
              <a:rPr lang="nb-NO" sz="1100" b="0" err="1">
                <a:solidFill>
                  <a:srgbClr val="770000"/>
                </a:solidFill>
              </a:rPr>
              <a:t>before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 </a:t>
            </a:r>
            <a:r>
              <a:rPr lang="nb-NO" sz="1100" b="0" err="1">
                <a:solidFill>
                  <a:srgbClr val="770000"/>
                </a:solidFill>
              </a:rPr>
              <a:t>insert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 err="1">
                <a:solidFill>
                  <a:srgbClr val="770000"/>
                </a:solidFill>
              </a:rPr>
              <a:t>Also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remember</a:t>
            </a:r>
            <a:r>
              <a:rPr lang="nb-NO" sz="1100" b="0">
                <a:solidFill>
                  <a:srgbClr val="770000"/>
                </a:solidFill>
              </a:rPr>
              <a:t> to </a:t>
            </a:r>
            <a:r>
              <a:rPr lang="nb-NO" sz="1100" b="0" err="1">
                <a:solidFill>
                  <a:srgbClr val="770000"/>
                </a:solidFill>
              </a:rPr>
              <a:t>choose</a:t>
            </a:r>
            <a:r>
              <a:rPr lang="nb-NO" sz="1100" b="0">
                <a:solidFill>
                  <a:srgbClr val="770000"/>
                </a:solidFill>
              </a:rPr>
              <a:t> to import a PNG-file </a:t>
            </a:r>
            <a:r>
              <a:rPr lang="nb-NO" sz="1100" b="0" err="1">
                <a:solidFill>
                  <a:srgbClr val="770000"/>
                </a:solidFill>
              </a:rPr>
              <a:t>of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icons</a:t>
            </a:r>
            <a:r>
              <a:rPr lang="nb-NO" sz="1100" b="0">
                <a:solidFill>
                  <a:srgbClr val="770000"/>
                </a:solidFill>
              </a:rPr>
              <a:t> from Brandmaster.</a:t>
            </a:r>
            <a:endParaRPr lang="nb-NO" sz="1100" b="1">
              <a:solidFill>
                <a:srgbClr val="77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84E6E-3C92-011B-7E42-5467EB0ABFE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E0CDC6-081F-BDBB-6415-782DEEFAF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847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9">
            <a:extLst>
              <a:ext uri="{FF2B5EF4-FFF2-40B4-BE49-F238E27FC236}">
                <a16:creationId xmlns:a16="http://schemas.microsoft.com/office/drawing/2014/main" id="{882EF2B8-6809-8CBF-5D7F-F5BE03C76D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7107" y="1352814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AEF0049-A6EB-34AC-C76C-B6018F272C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7107" y="3010829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lassholder for bilde 9">
            <a:extLst>
              <a:ext uri="{FF2B5EF4-FFF2-40B4-BE49-F238E27FC236}">
                <a16:creationId xmlns:a16="http://schemas.microsoft.com/office/drawing/2014/main" id="{E00E1697-D43A-1AFB-6BF5-285EA1574C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69065" y="1352814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7" name="Plassholder for tekst 19">
            <a:extLst>
              <a:ext uri="{FF2B5EF4-FFF2-40B4-BE49-F238E27FC236}">
                <a16:creationId xmlns:a16="http://schemas.microsoft.com/office/drawing/2014/main" id="{A9CF1657-BADF-F16A-408B-0598AF04B9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9065" y="3010829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3628C572-9855-B396-005A-D3BBA38844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1347789"/>
            <a:ext cx="2592000" cy="3379524"/>
          </a:xfrm>
        </p:spPr>
        <p:txBody>
          <a:bodyPr tIns="1116000" anchor="t" anchorCtr="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0BA42520-BE6F-4164-1DBD-8D1B0173C0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3005804"/>
            <a:ext cx="2592388" cy="1721772"/>
          </a:xfrm>
          <a:gradFill>
            <a:gsLst>
              <a:gs pos="0">
                <a:schemeClr val="bg1">
                  <a:alpha val="0"/>
                  <a:lumMod val="40000"/>
                </a:schemeClr>
              </a:gs>
              <a:gs pos="100000">
                <a:schemeClr val="tx1">
                  <a:lumMod val="0"/>
                  <a:alpha val="68000"/>
                </a:schemeClr>
              </a:gs>
              <a:gs pos="55000">
                <a:schemeClr val="bg1">
                  <a:lumMod val="0"/>
                  <a:alpha val="40000"/>
                </a:schemeClr>
              </a:gs>
            </a:gsLst>
            <a:lin ang="5400000" scaled="0"/>
          </a:gradFill>
        </p:spPr>
        <p:txBody>
          <a:bodyPr lIns="180000" tIns="936000" rIns="180000" bIns="180000" anchor="ctr" anchorCtr="0"/>
          <a:lstStyle>
            <a:lvl1pPr marL="0" indent="0"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0DD64F-9E81-E063-1239-9A320FF4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6187"/>
            <a:ext cx="8267307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F8F0E84-3196-8690-CB7F-8DFD94351C8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14FF69A-CED4-B670-678A-017B6DA124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151D7-41BA-3151-86D0-906301F088EC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3 Images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Text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6C744-2891-6579-85D5-B354FBD6AF5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CB6657-57C5-C2D0-322C-5BA7B183B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1381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con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9F34D00F-5600-DD05-2893-D2ED85DF8A0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78364" y="2995846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11">
            <a:extLst>
              <a:ext uri="{FF2B5EF4-FFF2-40B4-BE49-F238E27FC236}">
                <a16:creationId xmlns:a16="http://schemas.microsoft.com/office/drawing/2014/main" id="{E41DE8F7-35A8-3008-7240-9F50D750756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852548" y="3292339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6B56A927-94C2-0AB4-DFB3-D1EDBE5465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78364" y="1348154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11">
            <a:extLst>
              <a:ext uri="{FF2B5EF4-FFF2-40B4-BE49-F238E27FC236}">
                <a16:creationId xmlns:a16="http://schemas.microsoft.com/office/drawing/2014/main" id="{559A76C5-57AC-0D67-08DC-8A106979EE0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852548" y="1644647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9CA9C4D6-77ED-28AF-2D6F-81D91AF0686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1800" y="2995846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3D86BCC8-E5FB-9504-5D84-7194F1CF133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5984" y="3287053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CBDBA1-1066-4FB6-C35B-99A4CB295A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800" y="1348154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lIns="1260000" tIns="360000" rIns="360000" bIns="360000"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11">
            <a:extLst>
              <a:ext uri="{FF2B5EF4-FFF2-40B4-BE49-F238E27FC236}">
                <a16:creationId xmlns:a16="http://schemas.microsoft.com/office/drawing/2014/main" id="{6505510E-E62C-B9BA-EDA8-3DF33D9BC4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5984" y="1639361"/>
            <a:ext cx="893605" cy="894967"/>
          </a:xfrm>
          <a:prstGeom prst="rect">
            <a:avLst/>
          </a:prstGeom>
        </p:spPr>
        <p:txBody>
          <a:bodyPr tIns="144000" anchor="t" anchorCtr="0">
            <a:noAutofit/>
          </a:bodyPr>
          <a:lstStyle>
            <a:lvl1pPr marL="0" indent="0" algn="ctr">
              <a:buNone/>
              <a:defRPr sz="900" b="1"/>
            </a:lvl1pPr>
          </a:lstStyle>
          <a:p>
            <a:r>
              <a:rPr lang="nb-NO" err="1"/>
              <a:t>Icon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226B24-1FBD-7B52-C5A9-E7107049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4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BB59AA-7BD1-6F49-FB58-518A3857C2ED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BE06F72-E589-0D6A-19AE-83625707968C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2866A-405A-906A-80CE-5E404C63272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and </a:t>
            </a:r>
            <a:r>
              <a:rPr lang="nb-NO" sz="1000" err="1">
                <a:solidFill>
                  <a:srgbClr val="770000"/>
                </a:solidFill>
              </a:rPr>
              <a:t>Icon</a:t>
            </a:r>
            <a:r>
              <a:rPr lang="nb-NO" sz="1000">
                <a:solidFill>
                  <a:srgbClr val="770000"/>
                </a:solidFill>
              </a:rPr>
              <a:t> Cards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166E94-5E46-70F3-BB83-CA23703AF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577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esent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06C35C3-BBF2-4C4A-0E91-C8071E02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FDB86C-A2AC-431F-EA3D-D888F72D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52" name="Plassholder for tekst 5">
            <a:extLst>
              <a:ext uri="{FF2B5EF4-FFF2-40B4-BE49-F238E27FC236}">
                <a16:creationId xmlns:a16="http://schemas.microsoft.com/office/drawing/2014/main" id="{7D027256-6C70-0E2A-8C26-7E1D2B6EDE5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331754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3" name="Plassholder for tekst 3">
            <a:extLst>
              <a:ext uri="{FF2B5EF4-FFF2-40B4-BE49-F238E27FC236}">
                <a16:creationId xmlns:a16="http://schemas.microsoft.com/office/drawing/2014/main" id="{06B7F92D-84F7-3382-E2D4-3AF889E398B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31295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1" name="Plassholder for bilde 18">
            <a:extLst>
              <a:ext uri="{FF2B5EF4-FFF2-40B4-BE49-F238E27FC236}">
                <a16:creationId xmlns:a16="http://schemas.microsoft.com/office/drawing/2014/main" id="{79BA01BC-ED87-FD75-0A63-52DE909D64E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02786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9" name="Plassholder for tekst 5">
            <a:extLst>
              <a:ext uri="{FF2B5EF4-FFF2-40B4-BE49-F238E27FC236}">
                <a16:creationId xmlns:a16="http://schemas.microsoft.com/office/drawing/2014/main" id="{A7D33C59-433B-7BF8-143A-5BCD2958374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31212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0" name="Plassholder for tekst 3">
            <a:extLst>
              <a:ext uri="{FF2B5EF4-FFF2-40B4-BE49-F238E27FC236}">
                <a16:creationId xmlns:a16="http://schemas.microsoft.com/office/drawing/2014/main" id="{A7027CAF-5E40-7372-1430-371740313C1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530753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8" name="Plassholder for bilde 18">
            <a:extLst>
              <a:ext uri="{FF2B5EF4-FFF2-40B4-BE49-F238E27FC236}">
                <a16:creationId xmlns:a16="http://schemas.microsoft.com/office/drawing/2014/main" id="{E36B23F8-1694-505A-5868-FE6159CB37B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3217294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6" name="Plassholder for tekst 5">
            <a:extLst>
              <a:ext uri="{FF2B5EF4-FFF2-40B4-BE49-F238E27FC236}">
                <a16:creationId xmlns:a16="http://schemas.microsoft.com/office/drawing/2014/main" id="{A18F27A5-825F-2703-5D60-37A7FDA11D1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760769" y="3348188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7" name="Plassholder for tekst 3">
            <a:extLst>
              <a:ext uri="{FF2B5EF4-FFF2-40B4-BE49-F238E27FC236}">
                <a16:creationId xmlns:a16="http://schemas.microsoft.com/office/drawing/2014/main" id="{1A5F8A5C-E151-B36B-60DB-2D0E20479D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60310" y="2888541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5" name="Plassholder for bilde 18">
            <a:extLst>
              <a:ext uri="{FF2B5EF4-FFF2-40B4-BE49-F238E27FC236}">
                <a16:creationId xmlns:a16="http://schemas.microsoft.com/office/drawing/2014/main" id="{D48CBCE3-5410-4FD3-AEB6-47E02923497F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31801" y="2955224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3" name="Plassholder for tekst 5">
            <a:extLst>
              <a:ext uri="{FF2B5EF4-FFF2-40B4-BE49-F238E27FC236}">
                <a16:creationId xmlns:a16="http://schemas.microsoft.com/office/drawing/2014/main" id="{F3E59E30-D045-BCCF-CC4E-5E2A408A798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31754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4" name="Plassholder for tekst 3">
            <a:extLst>
              <a:ext uri="{FF2B5EF4-FFF2-40B4-BE49-F238E27FC236}">
                <a16:creationId xmlns:a16="http://schemas.microsoft.com/office/drawing/2014/main" id="{00211E86-BD70-0730-0A7B-A8CD26F6BC6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331295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42" name="Plassholder for bilde 18">
            <a:extLst>
              <a:ext uri="{FF2B5EF4-FFF2-40B4-BE49-F238E27FC236}">
                <a16:creationId xmlns:a16="http://schemas.microsoft.com/office/drawing/2014/main" id="{657AEA9F-26F4-C00B-6C7B-8F6009895270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002786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40" name="Plassholder for tekst 5">
            <a:extLst>
              <a:ext uri="{FF2B5EF4-FFF2-40B4-BE49-F238E27FC236}">
                <a16:creationId xmlns:a16="http://schemas.microsoft.com/office/drawing/2014/main" id="{F7E4077B-ECD3-EF92-61F7-6959C3A315A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1212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4FAA1AFE-448E-9885-B5F0-26942BE00E4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30753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39" name="Plassholder for bilde 18">
            <a:extLst>
              <a:ext uri="{FF2B5EF4-FFF2-40B4-BE49-F238E27FC236}">
                <a16:creationId xmlns:a16="http://schemas.microsoft.com/office/drawing/2014/main" id="{9319E1CD-1272-3102-DF24-6D962068C75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17294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EFC92EAF-D246-797F-9208-50BE8A626A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60769" y="1803047"/>
            <a:ext cx="1354514" cy="888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35" name="Plassholder for tekst 3">
            <a:extLst>
              <a:ext uri="{FF2B5EF4-FFF2-40B4-BE49-F238E27FC236}">
                <a16:creationId xmlns:a16="http://schemas.microsoft.com/office/drawing/2014/main" id="{E2A2FC28-E960-B955-6681-B941357EBBD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760310" y="1343400"/>
            <a:ext cx="1354913" cy="4220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chemeClr val="bg2"/>
                </a:solidFill>
              </a:defRPr>
            </a:lvl1pPr>
            <a:lvl2pPr marL="107994" indent="0">
              <a:buNone/>
              <a:defRPr sz="750"/>
            </a:lvl2pPr>
            <a:lvl3pPr marL="208330" indent="0">
              <a:buNone/>
              <a:defRPr sz="750"/>
            </a:lvl3pPr>
            <a:lvl4pPr marL="310737" indent="0">
              <a:buNone/>
              <a:defRPr sz="750"/>
            </a:lvl4pPr>
            <a:lvl5pPr marL="404793" indent="0">
              <a:buNone/>
              <a:defRPr sz="75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24" name="Plassholder for bilde 18">
            <a:extLst>
              <a:ext uri="{FF2B5EF4-FFF2-40B4-BE49-F238E27FC236}">
                <a16:creationId xmlns:a16="http://schemas.microsoft.com/office/drawing/2014/main" id="{D8B4BD66-4606-C35C-1832-590A8DFD4AF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1801" y="1353898"/>
            <a:ext cx="1241488" cy="1240303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t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nb-NO" err="1"/>
              <a:t>Insert</a:t>
            </a:r>
            <a:r>
              <a:rPr lang="nb-NO"/>
              <a:t> image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3800CC-ABC3-EAED-8C30-7F78DAD6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FD9C6-350A-4D0D-5ED0-D1EB49119F1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Team 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B7771-13BD-EEF5-6FB2-7599E6906967}"/>
              </a:ext>
            </a:extLst>
          </p:cNvPr>
          <p:cNvSpPr txBox="1"/>
          <p:nvPr userDrawn="1"/>
        </p:nvSpPr>
        <p:spPr>
          <a:xfrm>
            <a:off x="9293475" y="0"/>
            <a:ext cx="11581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err="1">
                <a:solidFill>
                  <a:srgbClr val="770000"/>
                </a:solidFill>
              </a:rPr>
              <a:t>These</a:t>
            </a:r>
            <a:r>
              <a:rPr lang="nb-NO" sz="1100">
                <a:solidFill>
                  <a:srgbClr val="770000"/>
                </a:solidFill>
              </a:rPr>
              <a:t> image-placeholders </a:t>
            </a:r>
            <a:r>
              <a:rPr lang="nb-NO" sz="1100" err="1">
                <a:solidFill>
                  <a:srgbClr val="770000"/>
                </a:solidFill>
              </a:rPr>
              <a:t>are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meant</a:t>
            </a:r>
            <a:r>
              <a:rPr lang="nb-NO" sz="1100">
                <a:solidFill>
                  <a:srgbClr val="770000"/>
                </a:solidFill>
              </a:rPr>
              <a:t> to </a:t>
            </a:r>
            <a:r>
              <a:rPr lang="nb-NO" sz="1100" err="1">
                <a:solidFill>
                  <a:srgbClr val="770000"/>
                </a:solidFill>
              </a:rPr>
              <a:t>contain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the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portrait-photos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with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the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extra</a:t>
            </a:r>
            <a:r>
              <a:rPr lang="nb-NO" sz="1100">
                <a:solidFill>
                  <a:srgbClr val="770000"/>
                </a:solidFill>
              </a:rPr>
              <a:t> </a:t>
            </a:r>
            <a:r>
              <a:rPr lang="nb-NO" sz="1100" err="1">
                <a:solidFill>
                  <a:srgbClr val="770000"/>
                </a:solidFill>
              </a:rPr>
              <a:t>light</a:t>
            </a:r>
            <a:r>
              <a:rPr lang="nb-NO" sz="1100">
                <a:solidFill>
                  <a:srgbClr val="770000"/>
                </a:solidFill>
              </a:rPr>
              <a:t> red </a:t>
            </a:r>
            <a:r>
              <a:rPr lang="nb-NO" sz="1100" err="1">
                <a:solidFill>
                  <a:srgbClr val="770000"/>
                </a:solidFill>
              </a:rPr>
              <a:t>background</a:t>
            </a:r>
            <a:endParaRPr lang="nb-NO" sz="11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43CA1D-5FF3-705B-82DF-C00D57597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50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8921AFA-2B20-F160-8252-A250E1D626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lIns="720000" tIns="1080000" rIns="72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20F43-56B5-A0EF-1D3A-0BAFA40F8B35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Image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159C3-B849-B950-ED45-1F00409A553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7743AC3-6EC4-FFC4-6200-35991267F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1884A0-4AC7-B6DB-96F3-160523D95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957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E4E8BF63-B26F-0D67-A16F-C4CC96B9CB77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E46BEF72-D1CB-0548-6524-0B96F92F28BD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EBBC3561-14A3-2FF7-769F-98D9CB3B2BF7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E654331-5912-671A-8123-07A08A36FE52}"/>
              </a:ext>
            </a:extLst>
          </p:cNvPr>
          <p:cNvGrpSpPr/>
          <p:nvPr userDrawn="1"/>
        </p:nvGrpSpPr>
        <p:grpSpPr>
          <a:xfrm>
            <a:off x="0" y="3365206"/>
            <a:ext cx="6412088" cy="1778294"/>
            <a:chOff x="0" y="3365206"/>
            <a:chExt cx="6412088" cy="1778294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431A74CA-76F6-87C6-5C16-7E222404E432}"/>
                </a:ext>
              </a:extLst>
            </p:cNvPr>
            <p:cNvSpPr/>
            <p:nvPr/>
          </p:nvSpPr>
          <p:spPr>
            <a:xfrm>
              <a:off x="4432018" y="4236873"/>
              <a:ext cx="455" cy="911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2D00C92C-4F8A-F1D8-911A-B0315881987B}"/>
                </a:ext>
              </a:extLst>
            </p:cNvPr>
            <p:cNvSpPr/>
            <p:nvPr/>
          </p:nvSpPr>
          <p:spPr>
            <a:xfrm>
              <a:off x="4322128" y="4035942"/>
              <a:ext cx="1519" cy="2279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94075C4F-7B3A-C7A0-B500-CD4B54844066}"/>
                </a:ext>
              </a:extLst>
            </p:cNvPr>
            <p:cNvSpPr/>
            <p:nvPr/>
          </p:nvSpPr>
          <p:spPr>
            <a:xfrm>
              <a:off x="0" y="3365206"/>
              <a:ext cx="1940582" cy="1778294"/>
            </a:xfrm>
            <a:custGeom>
              <a:avLst/>
              <a:gdLst>
                <a:gd name="connsiteX0" fmla="*/ 163657 w 1940582"/>
                <a:gd name="connsiteY0" fmla="*/ 0 h 1778294"/>
                <a:gd name="connsiteX1" fmla="*/ 389515 w 1940582"/>
                <a:gd name="connsiteY1" fmla="*/ 14288 h 1778294"/>
                <a:gd name="connsiteX2" fmla="*/ 1061163 w 1940582"/>
                <a:gd name="connsiteY2" fmla="*/ 243945 h 1778294"/>
                <a:gd name="connsiteX3" fmla="*/ 1074234 w 1940582"/>
                <a:gd name="connsiteY3" fmla="*/ 251697 h 1778294"/>
                <a:gd name="connsiteX4" fmla="*/ 1345994 w 1940582"/>
                <a:gd name="connsiteY4" fmla="*/ 451717 h 1778294"/>
                <a:gd name="connsiteX5" fmla="*/ 1361954 w 1940582"/>
                <a:gd name="connsiteY5" fmla="*/ 466005 h 1778294"/>
                <a:gd name="connsiteX6" fmla="*/ 1584620 w 1940582"/>
                <a:gd name="connsiteY6" fmla="*/ 711166 h 1778294"/>
                <a:gd name="connsiteX7" fmla="*/ 1593891 w 1940582"/>
                <a:gd name="connsiteY7" fmla="*/ 723629 h 1778294"/>
                <a:gd name="connsiteX8" fmla="*/ 1593740 w 1940582"/>
                <a:gd name="connsiteY8" fmla="*/ 723782 h 1778294"/>
                <a:gd name="connsiteX9" fmla="*/ 1940582 w 1940582"/>
                <a:gd name="connsiteY9" fmla="*/ 1777078 h 1778294"/>
                <a:gd name="connsiteX10" fmla="*/ 1940482 w 1940582"/>
                <a:gd name="connsiteY10" fmla="*/ 1778294 h 1778294"/>
                <a:gd name="connsiteX11" fmla="*/ 1919190 w 1940582"/>
                <a:gd name="connsiteY11" fmla="*/ 1778294 h 1778294"/>
                <a:gd name="connsiteX12" fmla="*/ 1919303 w 1940582"/>
                <a:gd name="connsiteY12" fmla="*/ 1776927 h 1778294"/>
                <a:gd name="connsiteX13" fmla="*/ 1577933 w 1940582"/>
                <a:gd name="connsiteY13" fmla="*/ 737917 h 1778294"/>
                <a:gd name="connsiteX14" fmla="*/ 1568813 w 1940582"/>
                <a:gd name="connsiteY14" fmla="*/ 725453 h 1778294"/>
                <a:gd name="connsiteX15" fmla="*/ 1346147 w 1940582"/>
                <a:gd name="connsiteY15" fmla="*/ 480292 h 1778294"/>
                <a:gd name="connsiteX16" fmla="*/ 1330186 w 1940582"/>
                <a:gd name="connsiteY16" fmla="*/ 466005 h 1778294"/>
                <a:gd name="connsiteX17" fmla="*/ 1058580 w 1940582"/>
                <a:gd name="connsiteY17" fmla="*/ 267048 h 1778294"/>
                <a:gd name="connsiteX18" fmla="*/ 1045508 w 1940582"/>
                <a:gd name="connsiteY18" fmla="*/ 259297 h 1778294"/>
                <a:gd name="connsiteX19" fmla="*/ 389666 w 1940582"/>
                <a:gd name="connsiteY19" fmla="*/ 35718 h 1778294"/>
                <a:gd name="connsiteX20" fmla="*/ 163809 w 1940582"/>
                <a:gd name="connsiteY20" fmla="*/ 21279 h 1778294"/>
                <a:gd name="connsiteX21" fmla="*/ 0 w 1940582"/>
                <a:gd name="connsiteY21" fmla="*/ 29579 h 1778294"/>
                <a:gd name="connsiteX22" fmla="*/ 0 w 1940582"/>
                <a:gd name="connsiteY22" fmla="*/ 8291 h 17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0582" h="1778294">
                  <a:moveTo>
                    <a:pt x="163657" y="0"/>
                  </a:moveTo>
                  <a:cubicBezTo>
                    <a:pt x="240107" y="0"/>
                    <a:pt x="315495" y="4864"/>
                    <a:pt x="389515" y="14288"/>
                  </a:cubicBezTo>
                  <a:cubicBezTo>
                    <a:pt x="631941" y="45294"/>
                    <a:pt x="859168" y="125241"/>
                    <a:pt x="1061163" y="243945"/>
                  </a:cubicBezTo>
                  <a:cubicBezTo>
                    <a:pt x="1065571" y="246530"/>
                    <a:pt x="1069826" y="249114"/>
                    <a:pt x="1074234" y="251697"/>
                  </a:cubicBezTo>
                  <a:cubicBezTo>
                    <a:pt x="1171205" y="309757"/>
                    <a:pt x="1262095" y="376786"/>
                    <a:pt x="1345994" y="451717"/>
                  </a:cubicBezTo>
                  <a:cubicBezTo>
                    <a:pt x="1351314" y="456429"/>
                    <a:pt x="1356634" y="461141"/>
                    <a:pt x="1361954" y="466005"/>
                  </a:cubicBezTo>
                  <a:cubicBezTo>
                    <a:pt x="1443421" y="540632"/>
                    <a:pt x="1518047" y="622707"/>
                    <a:pt x="1584620" y="711166"/>
                  </a:cubicBezTo>
                  <a:cubicBezTo>
                    <a:pt x="1587812" y="715270"/>
                    <a:pt x="1590851" y="719526"/>
                    <a:pt x="1593891" y="723629"/>
                  </a:cubicBezTo>
                  <a:lnTo>
                    <a:pt x="1593740" y="723782"/>
                  </a:lnTo>
                  <a:cubicBezTo>
                    <a:pt x="1811542" y="1018796"/>
                    <a:pt x="1940582" y="1377494"/>
                    <a:pt x="1940582" y="1777078"/>
                  </a:cubicBezTo>
                  <a:lnTo>
                    <a:pt x="1940482" y="1778294"/>
                  </a:lnTo>
                  <a:lnTo>
                    <a:pt x="1919190" y="1778294"/>
                  </a:lnTo>
                  <a:lnTo>
                    <a:pt x="1919303" y="1776927"/>
                  </a:lnTo>
                  <a:cubicBezTo>
                    <a:pt x="1919303" y="1388438"/>
                    <a:pt x="1792392" y="1028980"/>
                    <a:pt x="1577933" y="737917"/>
                  </a:cubicBezTo>
                  <a:cubicBezTo>
                    <a:pt x="1574893" y="733812"/>
                    <a:pt x="1571853" y="729557"/>
                    <a:pt x="1568813" y="725453"/>
                  </a:cubicBezTo>
                  <a:cubicBezTo>
                    <a:pt x="1502393" y="636843"/>
                    <a:pt x="1427765" y="554768"/>
                    <a:pt x="1346147" y="480292"/>
                  </a:cubicBezTo>
                  <a:cubicBezTo>
                    <a:pt x="1340827" y="475428"/>
                    <a:pt x="1335507" y="470716"/>
                    <a:pt x="1330186" y="466005"/>
                  </a:cubicBezTo>
                  <a:cubicBezTo>
                    <a:pt x="1246441" y="391377"/>
                    <a:pt x="1155549" y="324653"/>
                    <a:pt x="1058580" y="267048"/>
                  </a:cubicBezTo>
                  <a:cubicBezTo>
                    <a:pt x="1054171" y="264464"/>
                    <a:pt x="1049915" y="261881"/>
                    <a:pt x="1045508" y="259297"/>
                  </a:cubicBezTo>
                  <a:cubicBezTo>
                    <a:pt x="848071" y="144088"/>
                    <a:pt x="626164" y="66268"/>
                    <a:pt x="389666" y="35718"/>
                  </a:cubicBezTo>
                  <a:cubicBezTo>
                    <a:pt x="315800" y="26294"/>
                    <a:pt x="240261" y="21279"/>
                    <a:pt x="163809" y="21279"/>
                  </a:cubicBezTo>
                  <a:lnTo>
                    <a:pt x="0" y="29579"/>
                  </a:lnTo>
                  <a:lnTo>
                    <a:pt x="0" y="8291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02DFC7E1-FE41-636A-FA21-F3236ABE95A8}"/>
                </a:ext>
              </a:extLst>
            </p:cNvPr>
            <p:cNvSpPr/>
            <p:nvPr/>
          </p:nvSpPr>
          <p:spPr>
            <a:xfrm>
              <a:off x="1617754" y="3365206"/>
              <a:ext cx="2686661" cy="1769931"/>
            </a:xfrm>
            <a:custGeom>
              <a:avLst/>
              <a:gdLst>
                <a:gd name="connsiteX0" fmla="*/ 570643 w 1683682"/>
                <a:gd name="connsiteY0" fmla="*/ 0 h 1109184"/>
                <a:gd name="connsiteX1" fmla="*/ 769048 w 1683682"/>
                <a:gd name="connsiteY1" fmla="*/ 17717 h 1109184"/>
                <a:gd name="connsiteX2" fmla="*/ 1405699 w 1683682"/>
                <a:gd name="connsiteY2" fmla="*/ 377857 h 1109184"/>
                <a:gd name="connsiteX3" fmla="*/ 1411986 w 1683682"/>
                <a:gd name="connsiteY3" fmla="*/ 384905 h 1109184"/>
                <a:gd name="connsiteX4" fmla="*/ 1534192 w 1683682"/>
                <a:gd name="connsiteY4" fmla="*/ 556070 h 1109184"/>
                <a:gd name="connsiteX5" fmla="*/ 1541050 w 1683682"/>
                <a:gd name="connsiteY5" fmla="*/ 568071 h 1109184"/>
                <a:gd name="connsiteX6" fmla="*/ 1631251 w 1683682"/>
                <a:gd name="connsiteY6" fmla="*/ 774287 h 1109184"/>
                <a:gd name="connsiteX7" fmla="*/ 1634585 w 1683682"/>
                <a:gd name="connsiteY7" fmla="*/ 784765 h 1109184"/>
                <a:gd name="connsiteX8" fmla="*/ 1634490 w 1683682"/>
                <a:gd name="connsiteY8" fmla="*/ 784955 h 1109184"/>
                <a:gd name="connsiteX9" fmla="*/ 1671328 w 1683682"/>
                <a:gd name="connsiteY9" fmla="*/ 945380 h 1109184"/>
                <a:gd name="connsiteX10" fmla="*/ 1683682 w 1683682"/>
                <a:gd name="connsiteY10" fmla="*/ 1109184 h 1109184"/>
                <a:gd name="connsiteX11" fmla="*/ 1670363 w 1683682"/>
                <a:gd name="connsiteY11" fmla="*/ 1109184 h 1109184"/>
                <a:gd name="connsiteX12" fmla="*/ 1658755 w 1683682"/>
                <a:gd name="connsiteY12" fmla="*/ 951393 h 1109184"/>
                <a:gd name="connsiteX13" fmla="*/ 1624108 w 1683682"/>
                <a:gd name="connsiteY13" fmla="*/ 796576 h 1109184"/>
                <a:gd name="connsiteX14" fmla="*/ 1620869 w 1683682"/>
                <a:gd name="connsiteY14" fmla="*/ 785813 h 1109184"/>
                <a:gd name="connsiteX15" fmla="*/ 1531239 w 1683682"/>
                <a:gd name="connsiteY15" fmla="*/ 577977 h 1109184"/>
                <a:gd name="connsiteX16" fmla="*/ 1524476 w 1683682"/>
                <a:gd name="connsiteY16" fmla="*/ 565880 h 1109184"/>
                <a:gd name="connsiteX17" fmla="*/ 1402366 w 1683682"/>
                <a:gd name="connsiteY17" fmla="*/ 394335 h 1109184"/>
                <a:gd name="connsiteX18" fmla="*/ 1396079 w 1683682"/>
                <a:gd name="connsiteY18" fmla="*/ 387191 h 1109184"/>
                <a:gd name="connsiteX19" fmla="*/ 768953 w 1683682"/>
                <a:gd name="connsiteY19" fmla="*/ 31337 h 1109184"/>
                <a:gd name="connsiteX20" fmla="*/ 570547 w 1683682"/>
                <a:gd name="connsiteY20" fmla="*/ 13335 h 1109184"/>
                <a:gd name="connsiteX21" fmla="*/ 9906 w 1683682"/>
                <a:gd name="connsiteY21" fmla="*/ 167259 h 1109184"/>
                <a:gd name="connsiteX22" fmla="*/ 0 w 1683682"/>
                <a:gd name="connsiteY22" fmla="*/ 157639 h 1109184"/>
                <a:gd name="connsiteX23" fmla="*/ 570643 w 1683682"/>
                <a:gd name="connsiteY23" fmla="*/ 0 h 110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682" h="1109184">
                  <a:moveTo>
                    <a:pt x="570643" y="0"/>
                  </a:moveTo>
                  <a:cubicBezTo>
                    <a:pt x="638270" y="0"/>
                    <a:pt x="704659" y="6096"/>
                    <a:pt x="769048" y="17717"/>
                  </a:cubicBezTo>
                  <a:cubicBezTo>
                    <a:pt x="1020699" y="63246"/>
                    <a:pt x="1243108" y="193548"/>
                    <a:pt x="1405699" y="377857"/>
                  </a:cubicBezTo>
                  <a:cubicBezTo>
                    <a:pt x="1407795" y="380238"/>
                    <a:pt x="1409890" y="382524"/>
                    <a:pt x="1411986" y="384905"/>
                  </a:cubicBezTo>
                  <a:cubicBezTo>
                    <a:pt x="1457897" y="437864"/>
                    <a:pt x="1498854" y="495110"/>
                    <a:pt x="1534192" y="556070"/>
                  </a:cubicBezTo>
                  <a:cubicBezTo>
                    <a:pt x="1536478" y="560070"/>
                    <a:pt x="1538764" y="564071"/>
                    <a:pt x="1541050" y="568071"/>
                  </a:cubicBezTo>
                  <a:cubicBezTo>
                    <a:pt x="1577721" y="633032"/>
                    <a:pt x="1608106" y="702088"/>
                    <a:pt x="1631251" y="774287"/>
                  </a:cubicBezTo>
                  <a:cubicBezTo>
                    <a:pt x="1632299" y="777716"/>
                    <a:pt x="1633538" y="781240"/>
                    <a:pt x="1634585" y="784765"/>
                  </a:cubicBezTo>
                  <a:lnTo>
                    <a:pt x="1634490" y="784955"/>
                  </a:lnTo>
                  <a:cubicBezTo>
                    <a:pt x="1650587" y="836914"/>
                    <a:pt x="1662970" y="890492"/>
                    <a:pt x="1671328" y="945380"/>
                  </a:cubicBezTo>
                  <a:lnTo>
                    <a:pt x="1683682" y="1109184"/>
                  </a:lnTo>
                  <a:lnTo>
                    <a:pt x="1670363" y="1109184"/>
                  </a:lnTo>
                  <a:lnTo>
                    <a:pt x="1658755" y="951393"/>
                  </a:lnTo>
                  <a:cubicBezTo>
                    <a:pt x="1650897" y="898469"/>
                    <a:pt x="1639253" y="846773"/>
                    <a:pt x="1624108" y="796576"/>
                  </a:cubicBezTo>
                  <a:cubicBezTo>
                    <a:pt x="1623060" y="792956"/>
                    <a:pt x="1622012" y="789432"/>
                    <a:pt x="1620869" y="785813"/>
                  </a:cubicBezTo>
                  <a:cubicBezTo>
                    <a:pt x="1598105" y="713042"/>
                    <a:pt x="1567910" y="643414"/>
                    <a:pt x="1531239" y="577977"/>
                  </a:cubicBezTo>
                  <a:cubicBezTo>
                    <a:pt x="1529048" y="573977"/>
                    <a:pt x="1526762" y="569881"/>
                    <a:pt x="1524476" y="565880"/>
                  </a:cubicBezTo>
                  <a:cubicBezTo>
                    <a:pt x="1489234" y="504825"/>
                    <a:pt x="1448276" y="447389"/>
                    <a:pt x="1402366" y="394335"/>
                  </a:cubicBezTo>
                  <a:cubicBezTo>
                    <a:pt x="1400365" y="391954"/>
                    <a:pt x="1398175" y="389573"/>
                    <a:pt x="1396079" y="387191"/>
                  </a:cubicBezTo>
                  <a:cubicBezTo>
                    <a:pt x="1235869" y="205359"/>
                    <a:pt x="1016794" y="76676"/>
                    <a:pt x="768953" y="31337"/>
                  </a:cubicBezTo>
                  <a:cubicBezTo>
                    <a:pt x="704564" y="19526"/>
                    <a:pt x="638270" y="13335"/>
                    <a:pt x="570547" y="13335"/>
                  </a:cubicBezTo>
                  <a:cubicBezTo>
                    <a:pt x="365950" y="13335"/>
                    <a:pt x="174117" y="69628"/>
                    <a:pt x="9906" y="167259"/>
                  </a:cubicBezTo>
                  <a:cubicBezTo>
                    <a:pt x="6572" y="164116"/>
                    <a:pt x="3334" y="160782"/>
                    <a:pt x="0" y="157639"/>
                  </a:cubicBezTo>
                  <a:cubicBezTo>
                    <a:pt x="166973" y="57626"/>
                    <a:pt x="362236" y="0"/>
                    <a:pt x="570643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DEBB55F6-2B19-E733-9DAF-029DFF0F77C8}"/>
                </a:ext>
              </a:extLst>
            </p:cNvPr>
            <p:cNvSpPr/>
            <p:nvPr/>
          </p:nvSpPr>
          <p:spPr>
            <a:xfrm>
              <a:off x="751817" y="4076372"/>
              <a:ext cx="371357" cy="1058765"/>
            </a:xfrm>
            <a:custGeom>
              <a:avLst/>
              <a:gdLst>
                <a:gd name="connsiteX0" fmla="*/ 222721 w 232723"/>
                <a:gd name="connsiteY0" fmla="*/ 0 h 663509"/>
                <a:gd name="connsiteX1" fmla="*/ 232723 w 232723"/>
                <a:gd name="connsiteY1" fmla="*/ 8858 h 663509"/>
                <a:gd name="connsiteX2" fmla="*/ 28014 w 232723"/>
                <a:gd name="connsiteY2" fmla="*/ 486494 h 663509"/>
                <a:gd name="connsiteX3" fmla="*/ 13430 w 232723"/>
                <a:gd name="connsiteY3" fmla="*/ 663509 h 663509"/>
                <a:gd name="connsiteX4" fmla="*/ 0 w 232723"/>
                <a:gd name="connsiteY4" fmla="*/ 663509 h 663509"/>
                <a:gd name="connsiteX5" fmla="*/ 14812 w 232723"/>
                <a:gd name="connsiteY5" fmla="*/ 484039 h 663509"/>
                <a:gd name="connsiteX6" fmla="*/ 222721 w 232723"/>
                <a:gd name="connsiteY6" fmla="*/ 0 h 6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723" h="663509">
                  <a:moveTo>
                    <a:pt x="222721" y="0"/>
                  </a:moveTo>
                  <a:cubicBezTo>
                    <a:pt x="226055" y="2953"/>
                    <a:pt x="229389" y="5810"/>
                    <a:pt x="232723" y="8858"/>
                  </a:cubicBezTo>
                  <a:cubicBezTo>
                    <a:pt x="129353" y="146733"/>
                    <a:pt x="57487" y="309521"/>
                    <a:pt x="28014" y="486494"/>
                  </a:cubicBezTo>
                  <a:lnTo>
                    <a:pt x="13430" y="663509"/>
                  </a:lnTo>
                  <a:lnTo>
                    <a:pt x="0" y="663509"/>
                  </a:lnTo>
                  <a:lnTo>
                    <a:pt x="14812" y="484039"/>
                  </a:lnTo>
                  <a:cubicBezTo>
                    <a:pt x="44735" y="304663"/>
                    <a:pt x="117708" y="139661"/>
                    <a:pt x="222721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70673B8E-CEA9-3464-8D96-F58C6CE2FAE4}"/>
                </a:ext>
              </a:extLst>
            </p:cNvPr>
            <p:cNvSpPr/>
            <p:nvPr/>
          </p:nvSpPr>
          <p:spPr>
            <a:xfrm>
              <a:off x="3430320" y="3466165"/>
              <a:ext cx="2981768" cy="1675966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5CFB7FCE-D5FD-A909-12AF-00AE613B7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2691304"/>
            <a:ext cx="4740035" cy="6412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FE1DAA-A184-E12F-D472-0CAF572C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1354138"/>
            <a:ext cx="8210071" cy="1217612"/>
          </a:xfrm>
        </p:spPr>
        <p:txBody>
          <a:bodyPr wrap="square" anchor="ctr" anchorCtr="0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005C87DB-31AD-51CE-F14A-41B1B1BC9C52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4_Title Slide </a:t>
            </a:r>
          </a:p>
        </p:txBody>
      </p:sp>
    </p:spTree>
    <p:extLst>
      <p:ext uri="{BB962C8B-B14F-4D97-AF65-F5344CB8AC3E}">
        <p14:creationId xmlns:p14="http://schemas.microsoft.com/office/powerpoint/2010/main" val="3296943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a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54DECC7-A3D5-AD2C-F111-ADB968F034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738098 w 9144000"/>
              <a:gd name="connsiteY0" fmla="*/ 606964 h 5143500"/>
              <a:gd name="connsiteX1" fmla="*/ 589659 w 9144000"/>
              <a:gd name="connsiteY1" fmla="*/ 755403 h 5143500"/>
              <a:gd name="connsiteX2" fmla="*/ 589659 w 9144000"/>
              <a:gd name="connsiteY2" fmla="*/ 4286828 h 5143500"/>
              <a:gd name="connsiteX3" fmla="*/ 738098 w 9144000"/>
              <a:gd name="connsiteY3" fmla="*/ 4435267 h 5143500"/>
              <a:gd name="connsiteX4" fmla="*/ 3342119 w 9144000"/>
              <a:gd name="connsiteY4" fmla="*/ 4435267 h 5143500"/>
              <a:gd name="connsiteX5" fmla="*/ 3490558 w 9144000"/>
              <a:gd name="connsiteY5" fmla="*/ 4286828 h 5143500"/>
              <a:gd name="connsiteX6" fmla="*/ 3490558 w 9144000"/>
              <a:gd name="connsiteY6" fmla="*/ 755403 h 5143500"/>
              <a:gd name="connsiteX7" fmla="*/ 3342119 w 9144000"/>
              <a:gd name="connsiteY7" fmla="*/ 606964 h 5143500"/>
              <a:gd name="connsiteX8" fmla="*/ 0 w 9144000"/>
              <a:gd name="connsiteY8" fmla="*/ 0 h 5143500"/>
              <a:gd name="connsiteX9" fmla="*/ 9144000 w 9144000"/>
              <a:gd name="connsiteY9" fmla="*/ 0 h 5143500"/>
              <a:gd name="connsiteX10" fmla="*/ 9144000 w 9144000"/>
              <a:gd name="connsiteY10" fmla="*/ 5143500 h 5143500"/>
              <a:gd name="connsiteX11" fmla="*/ 0 w 914400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143500">
                <a:moveTo>
                  <a:pt x="738098" y="606964"/>
                </a:moveTo>
                <a:cubicBezTo>
                  <a:pt x="656117" y="606964"/>
                  <a:pt x="589659" y="673422"/>
                  <a:pt x="589659" y="755403"/>
                </a:cubicBezTo>
                <a:lnTo>
                  <a:pt x="589659" y="4286828"/>
                </a:lnTo>
                <a:cubicBezTo>
                  <a:pt x="589659" y="4368809"/>
                  <a:pt x="656117" y="4435267"/>
                  <a:pt x="738098" y="4435267"/>
                </a:cubicBezTo>
                <a:lnTo>
                  <a:pt x="3342119" y="4435267"/>
                </a:lnTo>
                <a:cubicBezTo>
                  <a:pt x="3424100" y="4435267"/>
                  <a:pt x="3490558" y="4368809"/>
                  <a:pt x="3490558" y="4286828"/>
                </a:cubicBezTo>
                <a:lnTo>
                  <a:pt x="3490558" y="755403"/>
                </a:lnTo>
                <a:cubicBezTo>
                  <a:pt x="3490558" y="673422"/>
                  <a:pt x="3424100" y="606964"/>
                  <a:pt x="3342119" y="60696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rgbClr val="770000"/>
            </a:fgClr>
            <a:bgClr>
              <a:schemeClr val="bg1"/>
            </a:bgClr>
          </a:pattFill>
        </p:spPr>
        <p:txBody>
          <a:bodyPr wrap="square" lIns="4248000" tIns="180000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</a:t>
            </a:r>
            <a:br>
              <a:rPr lang="nb-NO"/>
            </a:br>
            <a:r>
              <a:rPr lang="nb-NO"/>
              <a:t>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</a:t>
            </a:r>
            <a:br>
              <a:rPr lang="nb-NO"/>
            </a:b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6" name="Plassholder for tekst 10">
            <a:extLst>
              <a:ext uri="{FF2B5EF4-FFF2-40B4-BE49-F238E27FC236}">
                <a16:creationId xmlns:a16="http://schemas.microsoft.com/office/drawing/2014/main" id="{41D85D28-77E9-3EDE-0391-D86671335C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4018" y="1062507"/>
            <a:ext cx="2487568" cy="180033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id="{C2F5646F-634D-C441-F751-D2DDE52444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4018" y="2999575"/>
            <a:ext cx="2487569" cy="977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6CBFAD9B-E0C5-623B-65FE-BC43A66A8BBA}"/>
              </a:ext>
            </a:extLst>
          </p:cNvPr>
          <p:cNvSpPr/>
          <p:nvPr userDrawn="1"/>
        </p:nvSpPr>
        <p:spPr>
          <a:xfrm>
            <a:off x="2926825" y="410936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46F14-6C79-B557-43F4-9823E2198956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1_Image and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50375-F09A-7214-F2A9-9EDCD5CA2B1B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68F485F-9ECC-6154-82A9-9C3C63DC25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562E72-FC5D-B894-523C-E935F1021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6835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ar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3A5FDC39-4CA1-536D-0F33-9991770BDC11}"/>
              </a:ext>
            </a:extLst>
          </p:cNvPr>
          <p:cNvSpPr/>
          <p:nvPr userDrawn="1"/>
        </p:nvSpPr>
        <p:spPr>
          <a:xfrm>
            <a:off x="4362517" y="3899975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9" name="Plassholder for tekst 12">
            <a:extLst>
              <a:ext uri="{FF2B5EF4-FFF2-40B4-BE49-F238E27FC236}">
                <a16:creationId xmlns:a16="http://schemas.microsoft.com/office/drawing/2014/main" id="{AC2174C4-BAA2-AE87-2D96-648CDF1914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9870" y="3266823"/>
            <a:ext cx="5786245" cy="3760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8DF7EE-EBB0-3EBD-3B4D-88AE8B339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870" y="1370160"/>
            <a:ext cx="5888285" cy="1729842"/>
          </a:xfrm>
        </p:spPr>
        <p:txBody>
          <a:bodyPr>
            <a:normAutofit/>
          </a:bodyPr>
          <a:lstStyle>
            <a:lvl1pPr algn="ctr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915FB289-9429-A500-5896-B5E74010DD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406366 w 9144000"/>
              <a:gd name="connsiteY0" fmla="*/ 921475 h 5143500"/>
              <a:gd name="connsiteX1" fmla="*/ 1232262 w 9144000"/>
              <a:gd name="connsiteY1" fmla="*/ 1095579 h 5143500"/>
              <a:gd name="connsiteX2" fmla="*/ 1232262 w 9144000"/>
              <a:gd name="connsiteY2" fmla="*/ 4047920 h 5143500"/>
              <a:gd name="connsiteX3" fmla="*/ 1406366 w 9144000"/>
              <a:gd name="connsiteY3" fmla="*/ 4222024 h 5143500"/>
              <a:gd name="connsiteX4" fmla="*/ 7737633 w 9144000"/>
              <a:gd name="connsiteY4" fmla="*/ 4222024 h 5143500"/>
              <a:gd name="connsiteX5" fmla="*/ 7911737 w 9144000"/>
              <a:gd name="connsiteY5" fmla="*/ 4047920 h 5143500"/>
              <a:gd name="connsiteX6" fmla="*/ 7911737 w 9144000"/>
              <a:gd name="connsiteY6" fmla="*/ 1095579 h 5143500"/>
              <a:gd name="connsiteX7" fmla="*/ 7737633 w 9144000"/>
              <a:gd name="connsiteY7" fmla="*/ 921475 h 5143500"/>
              <a:gd name="connsiteX8" fmla="*/ 0 w 9144000"/>
              <a:gd name="connsiteY8" fmla="*/ 0 h 5143500"/>
              <a:gd name="connsiteX9" fmla="*/ 9144000 w 9144000"/>
              <a:gd name="connsiteY9" fmla="*/ 0 h 5143500"/>
              <a:gd name="connsiteX10" fmla="*/ 9144000 w 9144000"/>
              <a:gd name="connsiteY10" fmla="*/ 5143500 h 5143500"/>
              <a:gd name="connsiteX11" fmla="*/ 0 w 914400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143500">
                <a:moveTo>
                  <a:pt x="1406366" y="921475"/>
                </a:moveTo>
                <a:cubicBezTo>
                  <a:pt x="1310211" y="921475"/>
                  <a:pt x="1232262" y="999424"/>
                  <a:pt x="1232262" y="1095579"/>
                </a:cubicBezTo>
                <a:lnTo>
                  <a:pt x="1232262" y="4047920"/>
                </a:lnTo>
                <a:cubicBezTo>
                  <a:pt x="1232262" y="4144075"/>
                  <a:pt x="1310211" y="4222024"/>
                  <a:pt x="1406366" y="4222024"/>
                </a:cubicBezTo>
                <a:lnTo>
                  <a:pt x="7737633" y="4222024"/>
                </a:lnTo>
                <a:cubicBezTo>
                  <a:pt x="7833788" y="4222024"/>
                  <a:pt x="7911737" y="4144075"/>
                  <a:pt x="7911737" y="4047920"/>
                </a:cubicBezTo>
                <a:lnTo>
                  <a:pt x="7911737" y="1095579"/>
                </a:lnTo>
                <a:cubicBezTo>
                  <a:pt x="7911737" y="999424"/>
                  <a:pt x="7833788" y="921475"/>
                  <a:pt x="7737633" y="92147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36000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menu"Sett</a:t>
            </a:r>
            <a:r>
              <a:rPr lang="nb-NO"/>
              <a:t>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47DE6BB5-4E13-2D37-69BC-1CA8A69A7AEB}"/>
              </a:ext>
            </a:extLst>
          </p:cNvPr>
          <p:cNvSpPr/>
          <p:nvPr userDrawn="1"/>
        </p:nvSpPr>
        <p:spPr>
          <a:xfrm>
            <a:off x="8545895" y="4778818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37EEC-7F7F-0B70-249B-2949EDA0C8AD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2_Image and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6D1B4-9465-F718-0F84-C8938BA32F45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406BC4E-42AE-CE11-743F-F3CC0E076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FBA689-1676-E474-7C1B-E00DCC842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724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8921AFA-2B20-F160-8252-A250E1D626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 anchorCtr="1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254126E-F4FB-2152-1B01-0DA4AFCD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C701B-BAAD-4091-7A90-CFB6E6353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8212" y="411163"/>
            <a:ext cx="2693988" cy="1571938"/>
          </a:xfrm>
          <a:prstGeom prst="roundRect">
            <a:avLst>
              <a:gd name="adj" fmla="val 6117"/>
            </a:avLst>
          </a:prstGeom>
          <a:solidFill>
            <a:schemeClr val="accent3"/>
          </a:solidFill>
        </p:spPr>
        <p:txBody>
          <a:bodyPr lIns="180000" tIns="180000" rIns="180000" bIns="180000">
            <a:sp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A8F07FBF-1B31-B2CC-A0C1-73B5FE05B792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3EA86-8AD0-A22F-26A4-CC84961A29E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3_Image and 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9ABAB-86DD-E6F1-E7F3-44A21AD43370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78DCB-44EC-A71E-22CA-6548872A6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334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ig and Image Ellip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481080-89E2-6EFC-FE6E-3B0FE77D8001}"/>
              </a:ext>
            </a:extLst>
          </p:cNvPr>
          <p:cNvSpPr txBox="1"/>
          <p:nvPr userDrawn="1"/>
        </p:nvSpPr>
        <p:spPr>
          <a:xfrm>
            <a:off x="-1411470" y="-75757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013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6F893FB0-59E0-F0CB-EEDB-145BC75086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2346" y="424539"/>
            <a:ext cx="3869855" cy="4307800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080000" rIns="360000" anchor="ctr" anchorCtr="0"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A601F77-AAE1-DF71-EECC-5B9AEA17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623454"/>
            <a:ext cx="4140199" cy="3917373"/>
          </a:xfrm>
        </p:spPr>
        <p:txBody>
          <a:bodyPr anchor="ctr" anchorCtr="0">
            <a:normAutofit/>
          </a:bodyPr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7CC92-9352-C191-7470-47D5DE00C2A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Big and Image Ellipse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75441-2745-5727-9D79-3E244292EB4C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D52D337-0B76-565F-1FD5-AE54DFF0A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71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ig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3F385A3-7A18-6AED-C7E9-9BF1A575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6EFE4B8-E12E-BBB9-2F3D-5F8C9654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98" y="649263"/>
            <a:ext cx="7945338" cy="2803622"/>
          </a:xfrm>
        </p:spPr>
        <p:txBody>
          <a:bodyPr>
            <a:normAutofit/>
          </a:bodyPr>
          <a:lstStyle>
            <a:lvl1pPr algn="ctr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5F56415-5884-627F-95C0-C25DC68B8481}"/>
              </a:ext>
            </a:extLst>
          </p:cNvPr>
          <p:cNvGrpSpPr/>
          <p:nvPr userDrawn="1"/>
        </p:nvGrpSpPr>
        <p:grpSpPr>
          <a:xfrm>
            <a:off x="1576272" y="3754453"/>
            <a:ext cx="6157470" cy="1404110"/>
            <a:chOff x="730926" y="460375"/>
            <a:chExt cx="4887111" cy="1114425"/>
          </a:xfrm>
        </p:grpSpPr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DAEB1DEB-37F7-EEFF-1EE8-5FEF7E9E72CC}"/>
                </a:ext>
              </a:extLst>
            </p:cNvPr>
            <p:cNvSpPr/>
            <p:nvPr/>
          </p:nvSpPr>
          <p:spPr>
            <a:xfrm>
              <a:off x="3390901" y="460375"/>
              <a:ext cx="2227136" cy="1114425"/>
            </a:xfrm>
            <a:custGeom>
              <a:avLst/>
              <a:gdLst>
                <a:gd name="connsiteX0" fmla="*/ 223075 w 2227136"/>
                <a:gd name="connsiteY0" fmla="*/ 445580 h 1114425"/>
                <a:gd name="connsiteX1" fmla="*/ 233077 w 2227136"/>
                <a:gd name="connsiteY1" fmla="*/ 454533 h 1114425"/>
                <a:gd name="connsiteX2" fmla="*/ 13335 w 2227136"/>
                <a:gd name="connsiteY2" fmla="*/ 1113568 h 1114425"/>
                <a:gd name="connsiteX3" fmla="*/ 13405 w 2227136"/>
                <a:gd name="connsiteY3" fmla="*/ 1114425 h 1114425"/>
                <a:gd name="connsiteX4" fmla="*/ 77 w 2227136"/>
                <a:gd name="connsiteY4" fmla="*/ 1114425 h 1114425"/>
                <a:gd name="connsiteX5" fmla="*/ 0 w 2227136"/>
                <a:gd name="connsiteY5" fmla="*/ 1113473 h 1114425"/>
                <a:gd name="connsiteX6" fmla="*/ 223075 w 2227136"/>
                <a:gd name="connsiteY6" fmla="*/ 445580 h 1114425"/>
                <a:gd name="connsiteX7" fmla="*/ 1113568 w 2227136"/>
                <a:gd name="connsiteY7" fmla="*/ 0 h 1114425"/>
                <a:gd name="connsiteX8" fmla="*/ 2227136 w 2227136"/>
                <a:gd name="connsiteY8" fmla="*/ 1113377 h 1114425"/>
                <a:gd name="connsiteX9" fmla="*/ 2227030 w 2227136"/>
                <a:gd name="connsiteY9" fmla="*/ 1114425 h 1114425"/>
                <a:gd name="connsiteX10" fmla="*/ 2213714 w 2227136"/>
                <a:gd name="connsiteY10" fmla="*/ 1114425 h 1114425"/>
                <a:gd name="connsiteX11" fmla="*/ 2213800 w 2227136"/>
                <a:gd name="connsiteY11" fmla="*/ 1113568 h 1114425"/>
                <a:gd name="connsiteX12" fmla="*/ 1113568 w 2227136"/>
                <a:gd name="connsiteY12" fmla="*/ 13335 h 1114425"/>
                <a:gd name="connsiteX13" fmla="*/ 972026 w 2227136"/>
                <a:gd name="connsiteY13" fmla="*/ 22384 h 1114425"/>
                <a:gd name="connsiteX14" fmla="*/ 552831 w 2227136"/>
                <a:gd name="connsiteY14" fmla="*/ 167259 h 1114425"/>
                <a:gd name="connsiteX15" fmla="*/ 542925 w 2227136"/>
                <a:gd name="connsiteY15" fmla="*/ 157639 h 1114425"/>
                <a:gd name="connsiteX16" fmla="*/ 972026 w 2227136"/>
                <a:gd name="connsiteY16" fmla="*/ 8954 h 1114425"/>
                <a:gd name="connsiteX17" fmla="*/ 1113568 w 2227136"/>
                <a:gd name="connsiteY17" fmla="*/ 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7136" h="1114425">
                  <a:moveTo>
                    <a:pt x="223075" y="445580"/>
                  </a:moveTo>
                  <a:cubicBezTo>
                    <a:pt x="226409" y="448532"/>
                    <a:pt x="229743" y="451485"/>
                    <a:pt x="233077" y="454533"/>
                  </a:cubicBezTo>
                  <a:cubicBezTo>
                    <a:pt x="95155" y="638365"/>
                    <a:pt x="13335" y="870204"/>
                    <a:pt x="13335" y="1113568"/>
                  </a:cubicBezTo>
                  <a:lnTo>
                    <a:pt x="13405" y="1114425"/>
                  </a:lnTo>
                  <a:lnTo>
                    <a:pt x="77" y="1114425"/>
                  </a:lnTo>
                  <a:lnTo>
                    <a:pt x="0" y="1113473"/>
                  </a:lnTo>
                  <a:cubicBezTo>
                    <a:pt x="0" y="863060"/>
                    <a:pt x="83058" y="631793"/>
                    <a:pt x="223075" y="445580"/>
                  </a:cubicBezTo>
                  <a:close/>
                  <a:moveTo>
                    <a:pt x="1113568" y="0"/>
                  </a:moveTo>
                  <a:cubicBezTo>
                    <a:pt x="1727549" y="0"/>
                    <a:pt x="2227136" y="499300"/>
                    <a:pt x="2227136" y="1113377"/>
                  </a:cubicBezTo>
                  <a:lnTo>
                    <a:pt x="2227030" y="1114425"/>
                  </a:lnTo>
                  <a:lnTo>
                    <a:pt x="2213714" y="1114425"/>
                  </a:lnTo>
                  <a:lnTo>
                    <a:pt x="2213800" y="1113568"/>
                  </a:lnTo>
                  <a:cubicBezTo>
                    <a:pt x="2213800" y="506921"/>
                    <a:pt x="1720215" y="13335"/>
                    <a:pt x="1113568" y="13335"/>
                  </a:cubicBezTo>
                  <a:cubicBezTo>
                    <a:pt x="1065657" y="13335"/>
                    <a:pt x="1018413" y="16383"/>
                    <a:pt x="972026" y="22384"/>
                  </a:cubicBezTo>
                  <a:cubicBezTo>
                    <a:pt x="820483" y="41910"/>
                    <a:pt x="678656" y="92393"/>
                    <a:pt x="552831" y="167259"/>
                  </a:cubicBezTo>
                  <a:cubicBezTo>
                    <a:pt x="549497" y="164116"/>
                    <a:pt x="546259" y="160782"/>
                    <a:pt x="542925" y="157639"/>
                  </a:cubicBezTo>
                  <a:cubicBezTo>
                    <a:pt x="671513" y="80677"/>
                    <a:pt x="816864" y="28766"/>
                    <a:pt x="972026" y="8954"/>
                  </a:cubicBezTo>
                  <a:cubicBezTo>
                    <a:pt x="1018413" y="3048"/>
                    <a:pt x="1065657" y="0"/>
                    <a:pt x="1113568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B2873B59-1D41-51A4-7C73-E186046D7427}"/>
                </a:ext>
              </a:extLst>
            </p:cNvPr>
            <p:cNvSpPr/>
            <p:nvPr/>
          </p:nvSpPr>
          <p:spPr>
            <a:xfrm>
              <a:off x="1909198" y="774795"/>
              <a:ext cx="351277" cy="799052"/>
            </a:xfrm>
            <a:custGeom>
              <a:avLst/>
              <a:gdLst>
                <a:gd name="connsiteX0" fmla="*/ 338895 w 351277"/>
                <a:gd name="connsiteY0" fmla="*/ 0 h 799052"/>
                <a:gd name="connsiteX1" fmla="*/ 351277 w 351277"/>
                <a:gd name="connsiteY1" fmla="*/ 6572 h 799052"/>
                <a:gd name="connsiteX2" fmla="*/ 19311 w 351277"/>
                <a:gd name="connsiteY2" fmla="*/ 684019 h 799052"/>
                <a:gd name="connsiteX3" fmla="*/ 13335 w 351277"/>
                <a:gd name="connsiteY3" fmla="*/ 799052 h 799052"/>
                <a:gd name="connsiteX4" fmla="*/ 0 w 351277"/>
                <a:gd name="connsiteY4" fmla="*/ 799052 h 799052"/>
                <a:gd name="connsiteX5" fmla="*/ 5990 w 351277"/>
                <a:gd name="connsiteY5" fmla="*/ 683170 h 799052"/>
                <a:gd name="connsiteX6" fmla="*/ 338895 w 351277"/>
                <a:gd name="connsiteY6" fmla="*/ 0 h 79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277" h="799052">
                  <a:moveTo>
                    <a:pt x="338895" y="0"/>
                  </a:moveTo>
                  <a:cubicBezTo>
                    <a:pt x="343086" y="2096"/>
                    <a:pt x="347277" y="4286"/>
                    <a:pt x="351277" y="6572"/>
                  </a:cubicBezTo>
                  <a:cubicBezTo>
                    <a:pt x="169088" y="181844"/>
                    <a:pt x="46989" y="419103"/>
                    <a:pt x="19311" y="684019"/>
                  </a:cubicBezTo>
                  <a:lnTo>
                    <a:pt x="13335" y="799052"/>
                  </a:lnTo>
                  <a:lnTo>
                    <a:pt x="0" y="799052"/>
                  </a:lnTo>
                  <a:lnTo>
                    <a:pt x="5990" y="683170"/>
                  </a:lnTo>
                  <a:cubicBezTo>
                    <a:pt x="33731" y="416292"/>
                    <a:pt x="156122" y="177189"/>
                    <a:pt x="338895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62C72D76-26E0-1031-429B-607563299BEB}"/>
                </a:ext>
              </a:extLst>
            </p:cNvPr>
            <p:cNvSpPr/>
            <p:nvPr/>
          </p:nvSpPr>
          <p:spPr>
            <a:xfrm>
              <a:off x="2626902" y="460375"/>
              <a:ext cx="1508963" cy="1109192"/>
            </a:xfrm>
            <a:custGeom>
              <a:avLst/>
              <a:gdLst>
                <a:gd name="connsiteX0" fmla="*/ 395764 w 1508963"/>
                <a:gd name="connsiteY0" fmla="*/ 0 h 1109192"/>
                <a:gd name="connsiteX1" fmla="*/ 966311 w 1508963"/>
                <a:gd name="connsiteY1" fmla="*/ 157639 h 1109192"/>
                <a:gd name="connsiteX2" fmla="*/ 1136618 w 1508963"/>
                <a:gd name="connsiteY2" fmla="*/ 282988 h 1109192"/>
                <a:gd name="connsiteX3" fmla="*/ 1146619 w 1508963"/>
                <a:gd name="connsiteY3" fmla="*/ 291941 h 1109192"/>
                <a:gd name="connsiteX4" fmla="*/ 1286161 w 1508963"/>
                <a:gd name="connsiteY4" fmla="*/ 445580 h 1109192"/>
                <a:gd name="connsiteX5" fmla="*/ 1286256 w 1508963"/>
                <a:gd name="connsiteY5" fmla="*/ 445770 h 1109192"/>
                <a:gd name="connsiteX6" fmla="*/ 1494167 w 1508963"/>
                <a:gd name="connsiteY6" fmla="*/ 929889 h 1109192"/>
                <a:gd name="connsiteX7" fmla="*/ 1508963 w 1508963"/>
                <a:gd name="connsiteY7" fmla="*/ 1109192 h 1109192"/>
                <a:gd name="connsiteX8" fmla="*/ 1495533 w 1508963"/>
                <a:gd name="connsiteY8" fmla="*/ 1109192 h 1109192"/>
                <a:gd name="connsiteX9" fmla="*/ 1480962 w 1508963"/>
                <a:gd name="connsiteY9" fmla="*/ 932344 h 1109192"/>
                <a:gd name="connsiteX10" fmla="*/ 1276160 w 1508963"/>
                <a:gd name="connsiteY10" fmla="*/ 454628 h 1109192"/>
                <a:gd name="connsiteX11" fmla="*/ 1136618 w 1508963"/>
                <a:gd name="connsiteY11" fmla="*/ 300990 h 1109192"/>
                <a:gd name="connsiteX12" fmla="*/ 1126617 w 1508963"/>
                <a:gd name="connsiteY12" fmla="*/ 292037 h 1109192"/>
                <a:gd name="connsiteX13" fmla="*/ 956405 w 1508963"/>
                <a:gd name="connsiteY13" fmla="*/ 167354 h 1109192"/>
                <a:gd name="connsiteX14" fmla="*/ 395668 w 1508963"/>
                <a:gd name="connsiteY14" fmla="*/ 13335 h 1109192"/>
                <a:gd name="connsiteX15" fmla="*/ 197263 w 1508963"/>
                <a:gd name="connsiteY15" fmla="*/ 31337 h 1109192"/>
                <a:gd name="connsiteX16" fmla="*/ 9525 w 1508963"/>
                <a:gd name="connsiteY16" fmla="*/ 83439 h 1109192"/>
                <a:gd name="connsiteX17" fmla="*/ 0 w 1508963"/>
                <a:gd name="connsiteY17" fmla="*/ 72771 h 1109192"/>
                <a:gd name="connsiteX18" fmla="*/ 197358 w 1508963"/>
                <a:gd name="connsiteY18" fmla="*/ 17717 h 1109192"/>
                <a:gd name="connsiteX19" fmla="*/ 395764 w 1508963"/>
                <a:gd name="connsiteY19" fmla="*/ 0 h 110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08963" h="1109192">
                  <a:moveTo>
                    <a:pt x="395764" y="0"/>
                  </a:moveTo>
                  <a:cubicBezTo>
                    <a:pt x="604171" y="0"/>
                    <a:pt x="799433" y="57626"/>
                    <a:pt x="966311" y="157639"/>
                  </a:cubicBezTo>
                  <a:cubicBezTo>
                    <a:pt x="1027081" y="194024"/>
                    <a:pt x="1084040" y="236030"/>
                    <a:pt x="1136618" y="282988"/>
                  </a:cubicBezTo>
                  <a:cubicBezTo>
                    <a:pt x="1139952" y="285941"/>
                    <a:pt x="1143286" y="288893"/>
                    <a:pt x="1146619" y="291941"/>
                  </a:cubicBezTo>
                  <a:cubicBezTo>
                    <a:pt x="1197674" y="338709"/>
                    <a:pt x="1244441" y="390144"/>
                    <a:pt x="1286161" y="445580"/>
                  </a:cubicBezTo>
                  <a:lnTo>
                    <a:pt x="1286256" y="445770"/>
                  </a:lnTo>
                  <a:cubicBezTo>
                    <a:pt x="1391270" y="585431"/>
                    <a:pt x="1464243" y="750487"/>
                    <a:pt x="1494167" y="929889"/>
                  </a:cubicBezTo>
                  <a:lnTo>
                    <a:pt x="1508963" y="1109192"/>
                  </a:lnTo>
                  <a:lnTo>
                    <a:pt x="1495533" y="1109192"/>
                  </a:lnTo>
                  <a:lnTo>
                    <a:pt x="1480962" y="932344"/>
                  </a:lnTo>
                  <a:cubicBezTo>
                    <a:pt x="1451485" y="755345"/>
                    <a:pt x="1379602" y="592503"/>
                    <a:pt x="1276160" y="454628"/>
                  </a:cubicBezTo>
                  <a:cubicBezTo>
                    <a:pt x="1234535" y="399098"/>
                    <a:pt x="1187768" y="347663"/>
                    <a:pt x="1136618" y="300990"/>
                  </a:cubicBezTo>
                  <a:cubicBezTo>
                    <a:pt x="1133285" y="297942"/>
                    <a:pt x="1129951" y="294989"/>
                    <a:pt x="1126617" y="292037"/>
                  </a:cubicBezTo>
                  <a:cubicBezTo>
                    <a:pt x="1074134" y="245269"/>
                    <a:pt x="1017175" y="203454"/>
                    <a:pt x="956405" y="167354"/>
                  </a:cubicBezTo>
                  <a:cubicBezTo>
                    <a:pt x="792099" y="69533"/>
                    <a:pt x="600361" y="13335"/>
                    <a:pt x="395668" y="13335"/>
                  </a:cubicBezTo>
                  <a:cubicBezTo>
                    <a:pt x="327946" y="13335"/>
                    <a:pt x="261652" y="19526"/>
                    <a:pt x="197263" y="31337"/>
                  </a:cubicBezTo>
                  <a:cubicBezTo>
                    <a:pt x="132588" y="43244"/>
                    <a:pt x="69818" y="60770"/>
                    <a:pt x="9525" y="83439"/>
                  </a:cubicBezTo>
                  <a:cubicBezTo>
                    <a:pt x="6477" y="79820"/>
                    <a:pt x="3238" y="76295"/>
                    <a:pt x="0" y="72771"/>
                  </a:cubicBezTo>
                  <a:cubicBezTo>
                    <a:pt x="63246" y="48578"/>
                    <a:pt x="129254" y="30004"/>
                    <a:pt x="197358" y="17717"/>
                  </a:cubicBezTo>
                  <a:cubicBezTo>
                    <a:pt x="261747" y="6096"/>
                    <a:pt x="328041" y="0"/>
                    <a:pt x="395764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A88BDCCD-3C8E-ACDF-35D6-C1272F5A1E47}"/>
                </a:ext>
              </a:extLst>
            </p:cNvPr>
            <p:cNvSpPr/>
            <p:nvPr/>
          </p:nvSpPr>
          <p:spPr>
            <a:xfrm>
              <a:off x="730926" y="523693"/>
              <a:ext cx="1866736" cy="1050155"/>
            </a:xfrm>
            <a:custGeom>
              <a:avLst/>
              <a:gdLst>
                <a:gd name="connsiteX0" fmla="*/ 1358994 w 1866736"/>
                <a:gd name="connsiteY0" fmla="*/ 91 h 1050155"/>
                <a:gd name="connsiteX1" fmla="*/ 1479448 w 1866736"/>
                <a:gd name="connsiteY1" fmla="*/ 9073 h 1050155"/>
                <a:gd name="connsiteX2" fmla="*/ 1699570 w 1866736"/>
                <a:gd name="connsiteY2" fmla="*/ 107752 h 1050155"/>
                <a:gd name="connsiteX3" fmla="*/ 1710048 w 1866736"/>
                <a:gd name="connsiteY3" fmla="*/ 116896 h 1050155"/>
                <a:gd name="connsiteX4" fmla="*/ 1713096 w 1866736"/>
                <a:gd name="connsiteY4" fmla="*/ 119563 h 1050155"/>
                <a:gd name="connsiteX5" fmla="*/ 1827110 w 1866736"/>
                <a:gd name="connsiteY5" fmla="*/ 288441 h 1050155"/>
                <a:gd name="connsiteX6" fmla="*/ 1827015 w 1866736"/>
                <a:gd name="connsiteY6" fmla="*/ 288346 h 1050155"/>
                <a:gd name="connsiteX7" fmla="*/ 1840540 w 1866736"/>
                <a:gd name="connsiteY7" fmla="*/ 738211 h 1050155"/>
                <a:gd name="connsiteX8" fmla="*/ 1788257 w 1866736"/>
                <a:gd name="connsiteY8" fmla="*/ 912659 h 1050155"/>
                <a:gd name="connsiteX9" fmla="*/ 1727450 w 1866736"/>
                <a:gd name="connsiteY9" fmla="*/ 1050155 h 1050155"/>
                <a:gd name="connsiteX10" fmla="*/ 1713051 w 1866736"/>
                <a:gd name="connsiteY10" fmla="*/ 1050155 h 1050155"/>
                <a:gd name="connsiteX11" fmla="*/ 1776185 w 1866736"/>
                <a:gd name="connsiteY11" fmla="*/ 906956 h 1050155"/>
                <a:gd name="connsiteX12" fmla="*/ 1827586 w 1866736"/>
                <a:gd name="connsiteY12" fmla="*/ 735354 h 1050155"/>
                <a:gd name="connsiteX13" fmla="*/ 1815490 w 1866736"/>
                <a:gd name="connsiteY13" fmla="*/ 295585 h 1050155"/>
                <a:gd name="connsiteX14" fmla="*/ 1704047 w 1866736"/>
                <a:gd name="connsiteY14" fmla="*/ 129373 h 1050155"/>
                <a:gd name="connsiteX15" fmla="*/ 1698142 w 1866736"/>
                <a:gd name="connsiteY15" fmla="*/ 124230 h 1050155"/>
                <a:gd name="connsiteX16" fmla="*/ 1687664 w 1866736"/>
                <a:gd name="connsiteY16" fmla="*/ 115181 h 1050155"/>
                <a:gd name="connsiteX17" fmla="*/ 1465732 w 1866736"/>
                <a:gd name="connsiteY17" fmla="*/ 19931 h 1050155"/>
                <a:gd name="connsiteX18" fmla="*/ 1369720 w 1866736"/>
                <a:gd name="connsiteY18" fmla="*/ 12787 h 1050155"/>
                <a:gd name="connsiteX19" fmla="*/ 951572 w 1866736"/>
                <a:gd name="connsiteY19" fmla="*/ 114514 h 1050155"/>
                <a:gd name="connsiteX20" fmla="*/ 339400 w 1866736"/>
                <a:gd name="connsiteY20" fmla="*/ 572095 h 1050155"/>
                <a:gd name="connsiteX21" fmla="*/ 53297 w 1866736"/>
                <a:gd name="connsiteY21" fmla="*/ 967825 h 1050155"/>
                <a:gd name="connsiteX22" fmla="*/ 14435 w 1866736"/>
                <a:gd name="connsiteY22" fmla="*/ 1050155 h 1050155"/>
                <a:gd name="connsiteX23" fmla="*/ 0 w 1866736"/>
                <a:gd name="connsiteY23" fmla="*/ 1050155 h 1050155"/>
                <a:gd name="connsiteX24" fmla="*/ 40714 w 1866736"/>
                <a:gd name="connsiteY24" fmla="*/ 963408 h 1050155"/>
                <a:gd name="connsiteX25" fmla="*/ 329590 w 1866736"/>
                <a:gd name="connsiteY25" fmla="*/ 563142 h 1050155"/>
                <a:gd name="connsiteX26" fmla="*/ 951572 w 1866736"/>
                <a:gd name="connsiteY26" fmla="*/ 100322 h 1050155"/>
                <a:gd name="connsiteX27" fmla="*/ 1358994 w 1866736"/>
                <a:gd name="connsiteY27" fmla="*/ 91 h 105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66736" h="1050155">
                  <a:moveTo>
                    <a:pt x="1358994" y="91"/>
                  </a:moveTo>
                  <a:cubicBezTo>
                    <a:pt x="1400807" y="-571"/>
                    <a:pt x="1441086" y="2382"/>
                    <a:pt x="1479448" y="9073"/>
                  </a:cubicBezTo>
                  <a:cubicBezTo>
                    <a:pt x="1563363" y="23741"/>
                    <a:pt x="1638039" y="56126"/>
                    <a:pt x="1699570" y="107752"/>
                  </a:cubicBezTo>
                  <a:cubicBezTo>
                    <a:pt x="1703095" y="110704"/>
                    <a:pt x="1706619" y="113752"/>
                    <a:pt x="1710048" y="116896"/>
                  </a:cubicBezTo>
                  <a:cubicBezTo>
                    <a:pt x="1711000" y="117753"/>
                    <a:pt x="1712048" y="118610"/>
                    <a:pt x="1713096" y="119563"/>
                  </a:cubicBezTo>
                  <a:cubicBezTo>
                    <a:pt x="1763293" y="165378"/>
                    <a:pt x="1801393" y="222337"/>
                    <a:pt x="1827110" y="288441"/>
                  </a:cubicBezTo>
                  <a:lnTo>
                    <a:pt x="1827015" y="288346"/>
                  </a:lnTo>
                  <a:cubicBezTo>
                    <a:pt x="1874545" y="410456"/>
                    <a:pt x="1879879" y="564094"/>
                    <a:pt x="1840540" y="738211"/>
                  </a:cubicBezTo>
                  <a:cubicBezTo>
                    <a:pt x="1827562" y="795766"/>
                    <a:pt x="1810036" y="854089"/>
                    <a:pt x="1788257" y="912659"/>
                  </a:cubicBezTo>
                  <a:lnTo>
                    <a:pt x="1727450" y="1050155"/>
                  </a:lnTo>
                  <a:lnTo>
                    <a:pt x="1713051" y="1050155"/>
                  </a:lnTo>
                  <a:lnTo>
                    <a:pt x="1776185" y="906956"/>
                  </a:lnTo>
                  <a:cubicBezTo>
                    <a:pt x="1797571" y="849327"/>
                    <a:pt x="1814799" y="791956"/>
                    <a:pt x="1827586" y="735354"/>
                  </a:cubicBezTo>
                  <a:cubicBezTo>
                    <a:pt x="1865972" y="564952"/>
                    <a:pt x="1861210" y="414838"/>
                    <a:pt x="1815490" y="295585"/>
                  </a:cubicBezTo>
                  <a:cubicBezTo>
                    <a:pt x="1790534" y="230434"/>
                    <a:pt x="1753291" y="174331"/>
                    <a:pt x="1704047" y="129373"/>
                  </a:cubicBezTo>
                  <a:cubicBezTo>
                    <a:pt x="1702142" y="127564"/>
                    <a:pt x="1700142" y="125944"/>
                    <a:pt x="1698142" y="124230"/>
                  </a:cubicBezTo>
                  <a:cubicBezTo>
                    <a:pt x="1694713" y="121182"/>
                    <a:pt x="1691188" y="118134"/>
                    <a:pt x="1687664" y="115181"/>
                  </a:cubicBezTo>
                  <a:cubicBezTo>
                    <a:pt x="1625752" y="64318"/>
                    <a:pt x="1550409" y="33076"/>
                    <a:pt x="1465732" y="19931"/>
                  </a:cubicBezTo>
                  <a:cubicBezTo>
                    <a:pt x="1434871" y="15169"/>
                    <a:pt x="1402771" y="12787"/>
                    <a:pt x="1369720" y="12787"/>
                  </a:cubicBezTo>
                  <a:cubicBezTo>
                    <a:pt x="1241894" y="12787"/>
                    <a:pt x="1098638" y="48030"/>
                    <a:pt x="951572" y="114514"/>
                  </a:cubicBezTo>
                  <a:cubicBezTo>
                    <a:pt x="744213" y="208240"/>
                    <a:pt x="529424" y="364165"/>
                    <a:pt x="339400" y="572095"/>
                  </a:cubicBezTo>
                  <a:cubicBezTo>
                    <a:pt x="223386" y="699040"/>
                    <a:pt x="127445" y="833467"/>
                    <a:pt x="53297" y="967825"/>
                  </a:cubicBezTo>
                  <a:lnTo>
                    <a:pt x="14435" y="1050155"/>
                  </a:lnTo>
                  <a:lnTo>
                    <a:pt x="0" y="1050155"/>
                  </a:lnTo>
                  <a:lnTo>
                    <a:pt x="40714" y="963408"/>
                  </a:lnTo>
                  <a:cubicBezTo>
                    <a:pt x="115450" y="827419"/>
                    <a:pt x="212313" y="691444"/>
                    <a:pt x="329590" y="563142"/>
                  </a:cubicBezTo>
                  <a:cubicBezTo>
                    <a:pt x="522376" y="352258"/>
                    <a:pt x="740784" y="194429"/>
                    <a:pt x="951572" y="100322"/>
                  </a:cubicBezTo>
                  <a:cubicBezTo>
                    <a:pt x="1094305" y="36600"/>
                    <a:pt x="1233554" y="2078"/>
                    <a:pt x="1358994" y="91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5C3C9BCF-68A1-AB12-C131-C7196BD0A134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err="1">
                <a:solidFill>
                  <a:srgbClr val="770000"/>
                </a:solidFill>
              </a:rPr>
              <a:t>Title</a:t>
            </a:r>
            <a:r>
              <a:rPr lang="nb-NO" sz="1000">
                <a:solidFill>
                  <a:srgbClr val="770000"/>
                </a:solidFill>
              </a:rPr>
              <a:t> Big </a:t>
            </a:r>
            <a:r>
              <a:rPr lang="nb-NO" sz="1000" err="1">
                <a:solidFill>
                  <a:srgbClr val="770000"/>
                </a:solidFill>
              </a:rPr>
              <a:t>Only</a:t>
            </a:r>
            <a:endParaRPr lang="nb-NO" sz="100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21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B4A5232E-4300-5626-2B40-2913AFCD22DB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AE31370-3C78-3706-AA5B-ECF1389B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588158" y="582706"/>
            <a:ext cx="527064" cy="527064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5F2545B-7650-F468-C5AB-0B7618AE45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11163"/>
            <a:ext cx="4303713" cy="4321175"/>
          </a:xfrm>
          <a:noFill/>
        </p:spPr>
        <p:txBody>
          <a:bodyPr tIns="1440000" anchor="t" anchorCtr="0"/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152A-9859-CE01-BD44-A1E6CA11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4178537"/>
            <a:ext cx="4140200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0221B62-B412-F561-3AAA-A8DC480B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7786"/>
            <a:ext cx="4140200" cy="2678303"/>
          </a:xfrm>
        </p:spPr>
        <p:txBody>
          <a:bodyPr wrap="square"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43FDC-8DF6-CFB0-4DC8-CCA5884ECE0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1_Quote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507F8-CD9C-EE64-B577-6ACA8183F663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654969-4C43-34A7-DA4F-DEB0CC653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828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Image Ellip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EEE4539A-A02A-485D-B290-374F636E7567}"/>
              </a:ext>
            </a:extLst>
          </p:cNvPr>
          <p:cNvSpPr/>
          <p:nvPr userDrawn="1"/>
        </p:nvSpPr>
        <p:spPr>
          <a:xfrm>
            <a:off x="8603163" y="4849978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AE31370-3C78-3706-AA5B-ECF1389BEF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588158" y="582706"/>
            <a:ext cx="527064" cy="527064"/>
          </a:xfrm>
          <a:prstGeom prst="rect">
            <a:avLst/>
          </a:prstGeom>
        </p:spPr>
      </p:pic>
      <p:sp>
        <p:nvSpPr>
          <p:cNvPr id="3" name="Plassholder for bilde 20">
            <a:extLst>
              <a:ext uri="{FF2B5EF4-FFF2-40B4-BE49-F238E27FC236}">
                <a16:creationId xmlns:a16="http://schemas.microsoft.com/office/drawing/2014/main" id="{71160904-4273-9F3E-2198-6AC5672B8E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771" y="424539"/>
            <a:ext cx="3869855" cy="4307800"/>
          </a:xfrm>
          <a:custGeom>
            <a:avLst/>
            <a:gdLst>
              <a:gd name="connsiteX0" fmla="*/ 3334377 w 4653065"/>
              <a:gd name="connsiteY0" fmla="*/ 984 h 5179645"/>
              <a:gd name="connsiteX1" fmla="*/ 3484400 w 4653065"/>
              <a:gd name="connsiteY1" fmla="*/ 2677 h 5179645"/>
              <a:gd name="connsiteX2" fmla="*/ 4178140 w 4653065"/>
              <a:gd name="connsiteY2" fmla="*/ 253590 h 5179645"/>
              <a:gd name="connsiteX3" fmla="*/ 3734981 w 4653065"/>
              <a:gd name="connsiteY3" fmla="*/ 3706104 h 5179645"/>
              <a:gd name="connsiteX4" fmla="*/ 474926 w 4653065"/>
              <a:gd name="connsiteY4" fmla="*/ 4926056 h 5179645"/>
              <a:gd name="connsiteX5" fmla="*/ 918085 w 4653065"/>
              <a:gd name="connsiteY5" fmla="*/ 1473542 h 5179645"/>
              <a:gd name="connsiteX6" fmla="*/ 3334377 w 4653065"/>
              <a:gd name="connsiteY6" fmla="*/ 984 h 517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3065" h="5179645">
                <a:moveTo>
                  <a:pt x="3334377" y="984"/>
                </a:moveTo>
                <a:cubicBezTo>
                  <a:pt x="3385191" y="-748"/>
                  <a:pt x="3435237" y="-198"/>
                  <a:pt x="3484400" y="2677"/>
                </a:cubicBezTo>
                <a:cubicBezTo>
                  <a:pt x="3746601" y="18006"/>
                  <a:pt x="3983674" y="99464"/>
                  <a:pt x="4178140" y="253590"/>
                </a:cubicBezTo>
                <a:cubicBezTo>
                  <a:pt x="4956004" y="870095"/>
                  <a:pt x="4757595" y="2415839"/>
                  <a:pt x="3734981" y="3706104"/>
                </a:cubicBezTo>
                <a:cubicBezTo>
                  <a:pt x="2712367" y="4996370"/>
                  <a:pt x="1252791" y="5542561"/>
                  <a:pt x="474926" y="4926056"/>
                </a:cubicBezTo>
                <a:cubicBezTo>
                  <a:pt x="-302938" y="4309551"/>
                  <a:pt x="-104529" y="2763808"/>
                  <a:pt x="918085" y="1473542"/>
                </a:cubicBezTo>
                <a:cubicBezTo>
                  <a:pt x="1637110" y="566324"/>
                  <a:pt x="2572163" y="26965"/>
                  <a:pt x="3334377" y="984"/>
                </a:cubicBezTo>
                <a:close/>
              </a:path>
            </a:pathLst>
          </a:custGeom>
          <a:noFill/>
        </p:spPr>
        <p:txBody>
          <a:bodyPr wrap="square" lIns="180000" tIns="1080000" rIns="576000" anchor="ctr" anchorCtr="0"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152A-9859-CE01-BD44-A1E6CA11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1" y="4158248"/>
            <a:ext cx="4140200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ittel 2">
            <a:extLst>
              <a:ext uri="{FF2B5EF4-FFF2-40B4-BE49-F238E27FC236}">
                <a16:creationId xmlns:a16="http://schemas.microsoft.com/office/drawing/2014/main" id="{DC07A7F1-B852-F0D5-D62B-74A427AF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7786"/>
            <a:ext cx="4140200" cy="265100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6C86-365C-9CDA-09AB-65D2C992104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2_Quote Image Ellipse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2F27D-7FF8-C777-8C03-1F46227840CB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868240-2906-87B7-7A43-E969CEDFE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8930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åndsform: figur 1">
            <a:extLst>
              <a:ext uri="{FF2B5EF4-FFF2-40B4-BE49-F238E27FC236}">
                <a16:creationId xmlns:a16="http://schemas.microsoft.com/office/drawing/2014/main" id="{4009865F-A56E-75ED-BA30-5307A6353565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21E120A9-9A0D-8A93-F485-97F0B772038E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79356C67-A32B-BC28-A930-9A165396B2C0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9989E4A3-CB65-E90A-0F07-B20456C387D8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4567BC24-E6CC-47AE-B91F-E725D7A66529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C8986527-FCBE-BB3A-82E8-6DCAEFE99392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34546E54-A6B9-540F-6941-BF714A013647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2550749D-E494-960D-193E-79C28C5C6BB2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pic>
        <p:nvPicPr>
          <p:cNvPr id="10" name="Grafikk 4">
            <a:extLst>
              <a:ext uri="{FF2B5EF4-FFF2-40B4-BE49-F238E27FC236}">
                <a16:creationId xmlns:a16="http://schemas.microsoft.com/office/drawing/2014/main" id="{3290EAA9-ABEC-6EBA-48B9-E1CBF454A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937" y="613993"/>
            <a:ext cx="527064" cy="527064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BF9859-3C1D-E9E0-CA65-32EBDA646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37" y="4082693"/>
            <a:ext cx="4992637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2">
            <a:extLst>
              <a:ext uri="{FF2B5EF4-FFF2-40B4-BE49-F238E27FC236}">
                <a16:creationId xmlns:a16="http://schemas.microsoft.com/office/drawing/2014/main" id="{66597EC1-5C37-7007-47BE-9EC9ADE0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5" y="1347787"/>
            <a:ext cx="4992637" cy="2637359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41DB2A-783E-A06A-B73E-7059E8A8C5DB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3_Quote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7E2340-8AE6-05AC-C4C6-34D4FFE8E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6781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">
    <p:bg>
      <p:bgPr>
        <a:solidFill>
          <a:srgbClr val="F0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4">
            <a:extLst>
              <a:ext uri="{FF2B5EF4-FFF2-40B4-BE49-F238E27FC236}">
                <a16:creationId xmlns:a16="http://schemas.microsoft.com/office/drawing/2014/main" id="{3AC2B70A-A407-D18B-240B-AA78D527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937" y="613993"/>
            <a:ext cx="527064" cy="527064"/>
          </a:xfrm>
          <a:prstGeom prst="rect">
            <a:avLst/>
          </a:prstGeom>
        </p:spPr>
      </p:pic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3CAE6673-E15E-C2B9-BA47-8605DC890614}"/>
              </a:ext>
            </a:extLst>
          </p:cNvPr>
          <p:cNvSpPr/>
          <p:nvPr userDrawn="1"/>
        </p:nvSpPr>
        <p:spPr>
          <a:xfrm>
            <a:off x="8573135" y="4819732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DE2CC-13E4-734B-D4D8-F66936B2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937" y="4082693"/>
            <a:ext cx="4992637" cy="326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410E44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Tittel 2">
            <a:extLst>
              <a:ext uri="{FF2B5EF4-FFF2-40B4-BE49-F238E27FC236}">
                <a16:creationId xmlns:a16="http://schemas.microsoft.com/office/drawing/2014/main" id="{86F757B3-0961-2F2C-FE13-0FDED814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5" y="1347787"/>
            <a:ext cx="4992637" cy="2637359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410E4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57E919CD-BEF3-EE18-53A5-59C914E0CBDB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D97DC661-3445-7628-BD55-1F9B6814225D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ihåndsform: figur 15">
              <a:extLst>
                <a:ext uri="{FF2B5EF4-FFF2-40B4-BE49-F238E27FC236}">
                  <a16:creationId xmlns:a16="http://schemas.microsoft.com/office/drawing/2014/main" id="{CB92DDA4-4890-DC3F-F045-FEC2A13AE560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1DBCD53B-8218-100D-D4F3-00E923F92232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046351A1-0B62-FBEC-59EC-C41CB6EC67A6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201B9165-42C2-7921-A1F9-B0977E50C5BB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49ABD2BF-7C3B-C89E-8487-41A83976494D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057598-CFFF-AF9E-37EB-0B219AEDFF8F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4_Quote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0DBC5F-53AD-EA58-C91E-3AC8FDE9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8005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C0BBA058-A8DE-3D7C-29B5-0DA46182F4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5871257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26" name="Frihåndsform: figur 25">
            <a:extLst>
              <a:ext uri="{FF2B5EF4-FFF2-40B4-BE49-F238E27FC236}">
                <a16:creationId xmlns:a16="http://schemas.microsoft.com/office/drawing/2014/main" id="{4D37932A-CDA6-E267-482D-CD6BF39064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3071081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17" name="Frihåndsform: figur 16">
            <a:extLst>
              <a:ext uri="{FF2B5EF4-FFF2-40B4-BE49-F238E27FC236}">
                <a16:creationId xmlns:a16="http://schemas.microsoft.com/office/drawing/2014/main" id="{C4376432-14B5-8A09-1513-7CFE746E85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2303938" flipH="1">
            <a:off x="247055" y="1508285"/>
            <a:ext cx="816681" cy="1266899"/>
          </a:xfrm>
          <a:custGeom>
            <a:avLst/>
            <a:gdLst>
              <a:gd name="connsiteX0" fmla="*/ 586260 w 816681"/>
              <a:gd name="connsiteY0" fmla="*/ 55008 h 1266899"/>
              <a:gd name="connsiteX1" fmla="*/ 421999 w 816681"/>
              <a:gd name="connsiteY1" fmla="*/ 0 h 1266899"/>
              <a:gd name="connsiteX2" fmla="*/ 0 w 816681"/>
              <a:gd name="connsiteY2" fmla="*/ 699982 h 1266899"/>
              <a:gd name="connsiteX3" fmla="*/ 123600 w 816681"/>
              <a:gd name="connsiteY3" fmla="*/ 1194944 h 1266899"/>
              <a:gd name="connsiteX4" fmla="*/ 176177 w 816681"/>
              <a:gd name="connsiteY4" fmla="*/ 1266899 h 1266899"/>
              <a:gd name="connsiteX5" fmla="*/ 816681 w 816681"/>
              <a:gd name="connsiteY5" fmla="*/ 458755 h 1266899"/>
              <a:gd name="connsiteX6" fmla="*/ 810835 w 816681"/>
              <a:gd name="connsiteY6" fmla="*/ 427518 h 1266899"/>
              <a:gd name="connsiteX7" fmla="*/ 586260 w 816681"/>
              <a:gd name="connsiteY7" fmla="*/ 55008 h 12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81" h="1266899">
                <a:moveTo>
                  <a:pt x="586260" y="55008"/>
                </a:moveTo>
                <a:cubicBezTo>
                  <a:pt x="535773" y="19587"/>
                  <a:pt x="480265" y="0"/>
                  <a:pt x="421999" y="0"/>
                </a:cubicBezTo>
                <a:cubicBezTo>
                  <a:pt x="188935" y="0"/>
                  <a:pt x="0" y="313393"/>
                  <a:pt x="0" y="699982"/>
                </a:cubicBezTo>
                <a:cubicBezTo>
                  <a:pt x="0" y="893277"/>
                  <a:pt x="47234" y="1068272"/>
                  <a:pt x="123600" y="1194944"/>
                </a:cubicBezTo>
                <a:lnTo>
                  <a:pt x="176177" y="1266899"/>
                </a:lnTo>
                <a:lnTo>
                  <a:pt x="816681" y="458755"/>
                </a:lnTo>
                <a:lnTo>
                  <a:pt x="810835" y="427518"/>
                </a:lnTo>
                <a:cubicBezTo>
                  <a:pt x="768127" y="260028"/>
                  <a:pt x="687235" y="125850"/>
                  <a:pt x="586260" y="55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sz="1013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9C2B5EF5-3B13-BDC5-F038-FAF17C55C7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6"/>
          </p:nvPr>
        </p:nvSpPr>
        <p:spPr>
          <a:xfrm>
            <a:off x="6068847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32">
            <a:extLst>
              <a:ext uri="{FF2B5EF4-FFF2-40B4-BE49-F238E27FC236}">
                <a16:creationId xmlns:a16="http://schemas.microsoft.com/office/drawing/2014/main" id="{A3572696-1E36-9296-003B-BA9EB72A2E8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80757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tekst 30">
            <a:extLst>
              <a:ext uri="{FF2B5EF4-FFF2-40B4-BE49-F238E27FC236}">
                <a16:creationId xmlns:a16="http://schemas.microsoft.com/office/drawing/2014/main" id="{13198985-9AC4-7883-D8F2-34C8C4E6A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6519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9907FBF6-6234-A039-9812-9FACE01DCD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2"/>
          </p:nvPr>
        </p:nvSpPr>
        <p:spPr>
          <a:xfrm>
            <a:off x="3268669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32">
            <a:extLst>
              <a:ext uri="{FF2B5EF4-FFF2-40B4-BE49-F238E27FC236}">
                <a16:creationId xmlns:a16="http://schemas.microsoft.com/office/drawing/2014/main" id="{41A133B9-E3DF-F254-563D-DAA770442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80580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ekst 30">
            <a:extLst>
              <a:ext uri="{FF2B5EF4-FFF2-40B4-BE49-F238E27FC236}">
                <a16:creationId xmlns:a16="http://schemas.microsoft.com/office/drawing/2014/main" id="{C86A7AF4-814B-8BA7-8A39-732764E53D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341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85BE60E-065D-C994-A1EE-C87167693B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44645" y="1347788"/>
            <a:ext cx="2630510" cy="3325406"/>
          </a:xfrm>
          <a:custGeom>
            <a:avLst/>
            <a:gdLst>
              <a:gd name="connsiteX0" fmla="*/ 219 w 2630510"/>
              <a:gd name="connsiteY0" fmla="*/ 403212 h 3325406"/>
              <a:gd name="connsiteX1" fmla="*/ 219 w 2630510"/>
              <a:gd name="connsiteY1" fmla="*/ 1434527 h 3325406"/>
              <a:gd name="connsiteX2" fmla="*/ 0 w 2630510"/>
              <a:gd name="connsiteY2" fmla="*/ 1434588 h 3325406"/>
              <a:gd name="connsiteX3" fmla="*/ 0 w 2630510"/>
              <a:gd name="connsiteY3" fmla="*/ 403403 h 3325406"/>
              <a:gd name="connsiteX4" fmla="*/ 202462 w 2630510"/>
              <a:gd name="connsiteY4" fmla="*/ 0 h 3325406"/>
              <a:gd name="connsiteX5" fmla="*/ 2428267 w 2630510"/>
              <a:gd name="connsiteY5" fmla="*/ 0 h 3325406"/>
              <a:gd name="connsiteX6" fmla="*/ 2630510 w 2630510"/>
              <a:gd name="connsiteY6" fmla="*/ 202243 h 3325406"/>
              <a:gd name="connsiteX7" fmla="*/ 2630510 w 2630510"/>
              <a:gd name="connsiteY7" fmla="*/ 3123163 h 3325406"/>
              <a:gd name="connsiteX8" fmla="*/ 2428267 w 2630510"/>
              <a:gd name="connsiteY8" fmla="*/ 3325406 h 3325406"/>
              <a:gd name="connsiteX9" fmla="*/ 202462 w 2630510"/>
              <a:gd name="connsiteY9" fmla="*/ 3325406 h 3325406"/>
              <a:gd name="connsiteX10" fmla="*/ 219 w 2630510"/>
              <a:gd name="connsiteY10" fmla="*/ 3123163 h 3325406"/>
              <a:gd name="connsiteX11" fmla="*/ 219 w 2630510"/>
              <a:gd name="connsiteY11" fmla="*/ 1434527 h 3325406"/>
              <a:gd name="connsiteX12" fmla="*/ 85899 w 2630510"/>
              <a:gd name="connsiteY12" fmla="*/ 1410853 h 3325406"/>
              <a:gd name="connsiteX13" fmla="*/ 490202 w 2630510"/>
              <a:gd name="connsiteY13" fmla="*/ 1099721 h 3325406"/>
              <a:gd name="connsiteX14" fmla="*/ 594262 w 2630510"/>
              <a:gd name="connsiteY14" fmla="*/ 289024 h 3325406"/>
              <a:gd name="connsiteX15" fmla="*/ 431363 w 2630510"/>
              <a:gd name="connsiteY15" fmla="*/ 230107 h 3325406"/>
              <a:gd name="connsiteX16" fmla="*/ 23984 w 2630510"/>
              <a:gd name="connsiteY16" fmla="*/ 382553 h 3325406"/>
              <a:gd name="connsiteX17" fmla="*/ 219 w 2630510"/>
              <a:gd name="connsiteY17" fmla="*/ 403212 h 3325406"/>
              <a:gd name="connsiteX18" fmla="*/ 219 w 2630510"/>
              <a:gd name="connsiteY18" fmla="*/ 202243 h 3325406"/>
              <a:gd name="connsiteX19" fmla="*/ 202462 w 2630510"/>
              <a:gd name="connsiteY19" fmla="*/ 0 h 33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0510" h="3325406">
                <a:moveTo>
                  <a:pt x="219" y="403212"/>
                </a:moveTo>
                <a:lnTo>
                  <a:pt x="219" y="1434527"/>
                </a:lnTo>
                <a:lnTo>
                  <a:pt x="0" y="1434588"/>
                </a:lnTo>
                <a:lnTo>
                  <a:pt x="0" y="403403"/>
                </a:lnTo>
                <a:close/>
                <a:moveTo>
                  <a:pt x="202462" y="0"/>
                </a:moveTo>
                <a:lnTo>
                  <a:pt x="2428267" y="0"/>
                </a:lnTo>
                <a:cubicBezTo>
                  <a:pt x="2539963" y="0"/>
                  <a:pt x="2630510" y="90547"/>
                  <a:pt x="2630510" y="202243"/>
                </a:cubicBezTo>
                <a:lnTo>
                  <a:pt x="2630510" y="3123163"/>
                </a:lnTo>
                <a:cubicBezTo>
                  <a:pt x="2630510" y="3234859"/>
                  <a:pt x="2539963" y="3325406"/>
                  <a:pt x="2428267" y="3325406"/>
                </a:cubicBezTo>
                <a:lnTo>
                  <a:pt x="202462" y="3325406"/>
                </a:lnTo>
                <a:cubicBezTo>
                  <a:pt x="90766" y="3325406"/>
                  <a:pt x="219" y="3234859"/>
                  <a:pt x="219" y="3123163"/>
                </a:cubicBezTo>
                <a:lnTo>
                  <a:pt x="219" y="1434527"/>
                </a:lnTo>
                <a:lnTo>
                  <a:pt x="85899" y="1410853"/>
                </a:lnTo>
                <a:cubicBezTo>
                  <a:pt x="224428" y="1359013"/>
                  <a:pt x="370140" y="1251208"/>
                  <a:pt x="490202" y="1099721"/>
                </a:cubicBezTo>
                <a:cubicBezTo>
                  <a:pt x="730326" y="796750"/>
                  <a:pt x="776916" y="433788"/>
                  <a:pt x="594262" y="289024"/>
                </a:cubicBezTo>
                <a:cubicBezTo>
                  <a:pt x="548599" y="252834"/>
                  <a:pt x="492931" y="233706"/>
                  <a:pt x="431363" y="230107"/>
                </a:cubicBezTo>
                <a:cubicBezTo>
                  <a:pt x="308226" y="222907"/>
                  <a:pt x="161488" y="277818"/>
                  <a:pt x="23984" y="382553"/>
                </a:cubicBezTo>
                <a:lnTo>
                  <a:pt x="219" y="403212"/>
                </a:lnTo>
                <a:lnTo>
                  <a:pt x="219" y="202243"/>
                </a:lnTo>
                <a:cubicBezTo>
                  <a:pt x="219" y="90547"/>
                  <a:pt x="90766" y="0"/>
                  <a:pt x="2024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512000" rIns="180000" bIns="18000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32">
            <a:extLst>
              <a:ext uri="{FF2B5EF4-FFF2-40B4-BE49-F238E27FC236}">
                <a16:creationId xmlns:a16="http://schemas.microsoft.com/office/drawing/2014/main" id="{FAB61018-5B10-9256-52CF-79046C7731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56555" y="1651157"/>
            <a:ext cx="1425575" cy="1019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30">
            <a:extLst>
              <a:ext uri="{FF2B5EF4-FFF2-40B4-BE49-F238E27FC236}">
                <a16:creationId xmlns:a16="http://schemas.microsoft.com/office/drawing/2014/main" id="{325A6095-0ECB-3958-876B-55B841CB37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2317" y="1785681"/>
            <a:ext cx="407342" cy="562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68DC6-4B8F-227D-BFDC-AFA5217B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8280400" cy="792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75964-39D8-CD10-0A45-23335CFC4109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9DB85-DD7A-850E-80D5-A05546D68B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0F7EC-C265-679E-93B5-9C59D04905AE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44277-8F1B-4858-A409-2FB37C73A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67CD19B4-5177-7C1F-BF7F-1EE7B169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1" y="411164"/>
            <a:ext cx="2399485" cy="303664"/>
          </a:xfrm>
          <a:prstGeom prst="rect">
            <a:avLst/>
          </a:prstGeom>
        </p:spPr>
      </p:pic>
      <p:grpSp>
        <p:nvGrpSpPr>
          <p:cNvPr id="22" name="Gruppe 21">
            <a:extLst>
              <a:ext uri="{FF2B5EF4-FFF2-40B4-BE49-F238E27FC236}">
                <a16:creationId xmlns:a16="http://schemas.microsoft.com/office/drawing/2014/main" id="{A76626DE-D486-8AEC-4189-7F3DCE794C1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FC9D7046-C2F4-6125-0117-8C8DBDE3D6AB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D2AAA14F-2C5F-7BD6-5854-7A87A385650D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F57189E9-0C30-8ACF-214D-DDFBBFFCC0BA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B5BD4475-4885-9C8E-A84D-D80B9D1533C2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CFF661ED-4000-8639-EECA-BA71B59276FB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80C96FFC-5E78-55AD-3868-66E39A9300F9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E1E2722-18C0-6ADA-D4BD-E305486DA896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5_Title Slide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628EEF-7B96-EBB5-0991-683D0E6AE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529085"/>
            <a:ext cx="4368799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7B9CCB-A00F-227F-0162-BDDD5C1F7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2"/>
            <a:ext cx="4368799" cy="2042175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7685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Takeaway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28862-EEC6-BDBC-A87C-0AE0CDF6D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1D57E-5135-2914-D581-ED22FE80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b-NO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E4AE6A8-CF8A-3A45-8330-B7822BF20A2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8357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4F81FEB-3804-247D-CAA4-4BAA96E40D17}"/>
              </a:ext>
            </a:extLst>
          </p:cNvPr>
          <p:cNvSpPr txBox="1"/>
          <p:nvPr userDrawn="1"/>
        </p:nvSpPr>
        <p:spPr>
          <a:xfrm>
            <a:off x="6621954" y="946577"/>
            <a:ext cx="194085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BE77A8C-EE4C-340F-0660-041F52A763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06346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1B92A76-BA1B-1E0E-6307-A96FB627F74E}"/>
              </a:ext>
            </a:extLst>
          </p:cNvPr>
          <p:cNvSpPr txBox="1"/>
          <p:nvPr userDrawn="1"/>
        </p:nvSpPr>
        <p:spPr>
          <a:xfrm>
            <a:off x="3789414" y="966763"/>
            <a:ext cx="1666742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C2B18C-F0BA-BEB8-ABE3-3C40486776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35" y="3312898"/>
            <a:ext cx="2305068" cy="124030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bg1"/>
                </a:solidFill>
              </a:defRPr>
            </a:lvl2pPr>
            <a:lvl3pPr marL="358766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9C4208E-8210-2294-6EBB-30847E540510}"/>
              </a:ext>
            </a:extLst>
          </p:cNvPr>
          <p:cNvSpPr txBox="1"/>
          <p:nvPr userDrawn="1"/>
        </p:nvSpPr>
        <p:spPr>
          <a:xfrm>
            <a:off x="1068544" y="937507"/>
            <a:ext cx="194085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D96F96-9123-2BAE-EC76-12B90D1C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4"/>
            <a:ext cx="8280400" cy="792000"/>
          </a:xfrm>
        </p:spPr>
        <p:txBody>
          <a:bodyPr wrap="square" anchor="ctr" anchorCtr="0"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FA95E-1BF1-641E-729F-D57894DBB5E7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99D4CF-936E-C5DE-F98E-32C878AA3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028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ey Takeawa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9C4208E-8210-2294-6EBB-30847E540510}"/>
              </a:ext>
            </a:extLst>
          </p:cNvPr>
          <p:cNvSpPr txBox="1"/>
          <p:nvPr userDrawn="1"/>
        </p:nvSpPr>
        <p:spPr>
          <a:xfrm>
            <a:off x="830749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7C5C05B-3351-1B41-52B7-B9A46AAE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4"/>
            <a:ext cx="8280400" cy="792000"/>
          </a:xfrm>
        </p:spPr>
        <p:txBody>
          <a:bodyPr wrap="square" anchor="ctr" anchorCtr="0"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DFB3E8-707A-56A9-875F-DA7812570AFB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48D3DEB-95C4-CEC3-DBD9-3C2AF33C5EE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TekstSylinder 1">
            <a:extLst>
              <a:ext uri="{FF2B5EF4-FFF2-40B4-BE49-F238E27FC236}">
                <a16:creationId xmlns:a16="http://schemas.microsoft.com/office/drawing/2014/main" id="{632F2C39-0F3B-B8C3-6B8C-B2F2E9B89B60}"/>
              </a:ext>
            </a:extLst>
          </p:cNvPr>
          <p:cNvSpPr txBox="1"/>
          <p:nvPr userDrawn="1"/>
        </p:nvSpPr>
        <p:spPr>
          <a:xfrm>
            <a:off x="3000274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2</a:t>
            </a:r>
          </a:p>
        </p:txBody>
      </p:sp>
      <p:sp>
        <p:nvSpPr>
          <p:cNvPr id="17" name="TekstSylinder 1">
            <a:extLst>
              <a:ext uri="{FF2B5EF4-FFF2-40B4-BE49-F238E27FC236}">
                <a16:creationId xmlns:a16="http://schemas.microsoft.com/office/drawing/2014/main" id="{B59465AB-986B-442C-1E3D-791B652351B3}"/>
              </a:ext>
            </a:extLst>
          </p:cNvPr>
          <p:cNvSpPr txBox="1"/>
          <p:nvPr userDrawn="1"/>
        </p:nvSpPr>
        <p:spPr>
          <a:xfrm>
            <a:off x="7339325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4</a:t>
            </a:r>
          </a:p>
        </p:txBody>
      </p:sp>
      <p:sp>
        <p:nvSpPr>
          <p:cNvPr id="18" name="TekstSylinder 1">
            <a:extLst>
              <a:ext uri="{FF2B5EF4-FFF2-40B4-BE49-F238E27FC236}">
                <a16:creationId xmlns:a16="http://schemas.microsoft.com/office/drawing/2014/main" id="{26A23976-6B28-006F-E95D-F439439F0AB6}"/>
              </a:ext>
            </a:extLst>
          </p:cNvPr>
          <p:cNvSpPr txBox="1"/>
          <p:nvPr userDrawn="1"/>
        </p:nvSpPr>
        <p:spPr>
          <a:xfrm>
            <a:off x="5169799" y="1407576"/>
            <a:ext cx="9364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0">
                <a:solidFill>
                  <a:schemeClr val="accent1"/>
                </a:solidFill>
                <a:latin typeface="+mj-lt"/>
              </a:rPr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C5E1-8450-BF80-8FB5-F7D33B8A992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31800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49E6A9E-1F14-8A81-5BA0-2B0859284CD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577074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76E490E-BF94-69AB-C3D8-1E6D1B91563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722348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696BD9-FA61-601C-72A8-F0A60448A78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867622" y="2982297"/>
            <a:ext cx="1844578" cy="1746720"/>
          </a:xfrm>
        </p:spPr>
        <p:txBody>
          <a:bodyPr/>
          <a:lstStyle>
            <a:lvl1pPr marL="0" indent="0" algn="ctr">
              <a:buNone/>
              <a:defRPr sz="1600"/>
            </a:lvl1pPr>
            <a:lvl2pPr marL="177796" indent="0" algn="ctr">
              <a:buNone/>
              <a:defRPr/>
            </a:lvl2pPr>
            <a:lvl3pPr marL="358766" indent="0" algn="ctr">
              <a:buNone/>
              <a:defRPr/>
            </a:lvl3pPr>
            <a:lvl4pPr marL="538148" indent="0" algn="ctr">
              <a:buNone/>
              <a:defRPr/>
            </a:lvl4pPr>
            <a:lvl5pPr marL="717531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851C9-4D8E-4BC4-3204-0A4DF084C84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endParaRPr lang="nb-NO" sz="1000">
              <a:solidFill>
                <a:srgbClr val="77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E4500A-4544-477B-1111-A317FFDDE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666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Takeaway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B527FA-3225-5BE7-5853-01F3680BE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61333" y="4863629"/>
            <a:ext cx="1085850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C3A625-24A6-F076-6C53-D2C7CD32D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6192" y="4863629"/>
            <a:ext cx="4831618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8E628FCB-E2A5-2667-82E2-92D167F795EF}"/>
              </a:ext>
            </a:extLst>
          </p:cNvPr>
          <p:cNvSpPr/>
          <p:nvPr userDrawn="1"/>
        </p:nvSpPr>
        <p:spPr>
          <a:xfrm>
            <a:off x="6104964" y="2618541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4" name="Plassholder for tekst 12">
            <a:extLst>
              <a:ext uri="{FF2B5EF4-FFF2-40B4-BE49-F238E27FC236}">
                <a16:creationId xmlns:a16="http://schemas.microsoft.com/office/drawing/2014/main" id="{3148BA76-8290-BC8E-064F-9B27A332F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8957" y="2853182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2090E42-32F8-D182-0D28-7D579F4EC30D}"/>
              </a:ext>
            </a:extLst>
          </p:cNvPr>
          <p:cNvSpPr txBox="1"/>
          <p:nvPr userDrawn="1"/>
        </p:nvSpPr>
        <p:spPr>
          <a:xfrm>
            <a:off x="8152098" y="4297807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6A5E2D29-2B37-FEC8-4294-1DE92D2DD767}"/>
              </a:ext>
            </a:extLst>
          </p:cNvPr>
          <p:cNvSpPr/>
          <p:nvPr userDrawn="1"/>
        </p:nvSpPr>
        <p:spPr>
          <a:xfrm>
            <a:off x="3268382" y="2609270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DE619241-6B8C-3CA6-09BB-1A58FBDC2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2375" y="2843911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77FD5BA-772B-0BA2-F741-8C63C72B2D43}"/>
              </a:ext>
            </a:extLst>
          </p:cNvPr>
          <p:cNvSpPr txBox="1"/>
          <p:nvPr userDrawn="1"/>
        </p:nvSpPr>
        <p:spPr>
          <a:xfrm>
            <a:off x="5315516" y="4288536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634623A0-16F4-3058-CC60-C46166AB56C7}"/>
              </a:ext>
            </a:extLst>
          </p:cNvPr>
          <p:cNvSpPr/>
          <p:nvPr userDrawn="1"/>
        </p:nvSpPr>
        <p:spPr>
          <a:xfrm>
            <a:off x="431800" y="2609270"/>
            <a:ext cx="2607235" cy="2123068"/>
          </a:xfrm>
          <a:prstGeom prst="roundRect">
            <a:avLst>
              <a:gd name="adj" fmla="val 11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67E6BB7C-7A7B-8489-EAB1-5288DC000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793" y="2843911"/>
            <a:ext cx="2120560" cy="1385544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77796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8776E6A-5183-F7CE-8643-5202825A12B8}"/>
              </a:ext>
            </a:extLst>
          </p:cNvPr>
          <p:cNvSpPr txBox="1"/>
          <p:nvPr userDrawn="1"/>
        </p:nvSpPr>
        <p:spPr>
          <a:xfrm>
            <a:off x="2478934" y="4288536"/>
            <a:ext cx="41971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500" b="1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35" name="Plassholder for bilde 34">
            <a:extLst>
              <a:ext uri="{FF2B5EF4-FFF2-40B4-BE49-F238E27FC236}">
                <a16:creationId xmlns:a16="http://schemas.microsoft.com/office/drawing/2014/main" id="{2BCED105-0C9D-79F0-E2A8-DE3CC59D97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9144000" cy="3355848"/>
          </a:xfrm>
          <a:custGeom>
            <a:avLst/>
            <a:gdLst>
              <a:gd name="connsiteX0" fmla="*/ 0 w 9144000"/>
              <a:gd name="connsiteY0" fmla="*/ 0 h 3355848"/>
              <a:gd name="connsiteX1" fmla="*/ 9144000 w 9144000"/>
              <a:gd name="connsiteY1" fmla="*/ 0 h 3355848"/>
              <a:gd name="connsiteX2" fmla="*/ 9144000 w 9144000"/>
              <a:gd name="connsiteY2" fmla="*/ 3355848 h 3355848"/>
              <a:gd name="connsiteX3" fmla="*/ 8712199 w 9144000"/>
              <a:gd name="connsiteY3" fmla="*/ 3355848 h 3355848"/>
              <a:gd name="connsiteX4" fmla="*/ 8712199 w 9144000"/>
              <a:gd name="connsiteY4" fmla="*/ 2853522 h 3355848"/>
              <a:gd name="connsiteX5" fmla="*/ 8477218 w 9144000"/>
              <a:gd name="connsiteY5" fmla="*/ 2618541 h 3355848"/>
              <a:gd name="connsiteX6" fmla="*/ 6339945 w 9144000"/>
              <a:gd name="connsiteY6" fmla="*/ 2618541 h 3355848"/>
              <a:gd name="connsiteX7" fmla="*/ 6104964 w 9144000"/>
              <a:gd name="connsiteY7" fmla="*/ 2853522 h 3355848"/>
              <a:gd name="connsiteX8" fmla="*/ 6104964 w 9144000"/>
              <a:gd name="connsiteY8" fmla="*/ 3355848 h 3355848"/>
              <a:gd name="connsiteX9" fmla="*/ 5875617 w 9144000"/>
              <a:gd name="connsiteY9" fmla="*/ 3355848 h 3355848"/>
              <a:gd name="connsiteX10" fmla="*/ 5875617 w 9144000"/>
              <a:gd name="connsiteY10" fmla="*/ 2844251 h 3355848"/>
              <a:gd name="connsiteX11" fmla="*/ 5640636 w 9144000"/>
              <a:gd name="connsiteY11" fmla="*/ 2609270 h 3355848"/>
              <a:gd name="connsiteX12" fmla="*/ 3503363 w 9144000"/>
              <a:gd name="connsiteY12" fmla="*/ 2609270 h 3355848"/>
              <a:gd name="connsiteX13" fmla="*/ 3268382 w 9144000"/>
              <a:gd name="connsiteY13" fmla="*/ 2844251 h 3355848"/>
              <a:gd name="connsiteX14" fmla="*/ 3268382 w 9144000"/>
              <a:gd name="connsiteY14" fmla="*/ 3355848 h 3355848"/>
              <a:gd name="connsiteX15" fmla="*/ 3039035 w 9144000"/>
              <a:gd name="connsiteY15" fmla="*/ 3355848 h 3355848"/>
              <a:gd name="connsiteX16" fmla="*/ 3039035 w 9144000"/>
              <a:gd name="connsiteY16" fmla="*/ 2844251 h 3355848"/>
              <a:gd name="connsiteX17" fmla="*/ 2804054 w 9144000"/>
              <a:gd name="connsiteY17" fmla="*/ 2609270 h 3355848"/>
              <a:gd name="connsiteX18" fmla="*/ 666782 w 9144000"/>
              <a:gd name="connsiteY18" fmla="*/ 2609270 h 3355848"/>
              <a:gd name="connsiteX19" fmla="*/ 431801 w 9144000"/>
              <a:gd name="connsiteY19" fmla="*/ 2844251 h 3355848"/>
              <a:gd name="connsiteX20" fmla="*/ 431801 w 9144000"/>
              <a:gd name="connsiteY20" fmla="*/ 3355848 h 3355848"/>
              <a:gd name="connsiteX21" fmla="*/ 0 w 9144000"/>
              <a:gd name="connsiteY21" fmla="*/ 3355848 h 33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144000" h="3355848">
                <a:moveTo>
                  <a:pt x="0" y="0"/>
                </a:moveTo>
                <a:lnTo>
                  <a:pt x="9144000" y="0"/>
                </a:lnTo>
                <a:lnTo>
                  <a:pt x="9144000" y="3355848"/>
                </a:lnTo>
                <a:lnTo>
                  <a:pt x="8712199" y="3355848"/>
                </a:lnTo>
                <a:lnTo>
                  <a:pt x="8712199" y="2853522"/>
                </a:lnTo>
                <a:cubicBezTo>
                  <a:pt x="8712199" y="2723746"/>
                  <a:pt x="8606994" y="2618541"/>
                  <a:pt x="8477218" y="2618541"/>
                </a:cubicBezTo>
                <a:lnTo>
                  <a:pt x="6339945" y="2618541"/>
                </a:lnTo>
                <a:cubicBezTo>
                  <a:pt x="6210169" y="2618541"/>
                  <a:pt x="6104964" y="2723746"/>
                  <a:pt x="6104964" y="2853522"/>
                </a:cubicBezTo>
                <a:lnTo>
                  <a:pt x="6104964" y="3355848"/>
                </a:lnTo>
                <a:lnTo>
                  <a:pt x="5875617" y="3355848"/>
                </a:lnTo>
                <a:lnTo>
                  <a:pt x="5875617" y="2844251"/>
                </a:lnTo>
                <a:cubicBezTo>
                  <a:pt x="5875617" y="2714475"/>
                  <a:pt x="5770412" y="2609270"/>
                  <a:pt x="5640636" y="2609270"/>
                </a:cubicBezTo>
                <a:lnTo>
                  <a:pt x="3503363" y="2609270"/>
                </a:lnTo>
                <a:cubicBezTo>
                  <a:pt x="3373587" y="2609270"/>
                  <a:pt x="3268382" y="2714475"/>
                  <a:pt x="3268382" y="2844251"/>
                </a:cubicBezTo>
                <a:lnTo>
                  <a:pt x="3268382" y="3355848"/>
                </a:lnTo>
                <a:lnTo>
                  <a:pt x="3039035" y="3355848"/>
                </a:lnTo>
                <a:lnTo>
                  <a:pt x="3039035" y="2844251"/>
                </a:lnTo>
                <a:cubicBezTo>
                  <a:pt x="3039035" y="2714475"/>
                  <a:pt x="2933830" y="2609270"/>
                  <a:pt x="2804054" y="2609270"/>
                </a:cubicBezTo>
                <a:lnTo>
                  <a:pt x="666782" y="2609270"/>
                </a:lnTo>
                <a:cubicBezTo>
                  <a:pt x="537005" y="2609270"/>
                  <a:pt x="431801" y="2714475"/>
                  <a:pt x="431801" y="2844251"/>
                </a:cubicBezTo>
                <a:lnTo>
                  <a:pt x="431801" y="3355848"/>
                </a:lnTo>
                <a:lnTo>
                  <a:pt x="0" y="3355848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720000" anchor="t" anchorCtr="1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</a:t>
            </a:r>
            <a:br>
              <a:rPr lang="nb-NO"/>
            </a:br>
            <a:r>
              <a:rPr lang="nb-NO"/>
              <a:t>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9E851-8D74-87FF-A86D-9956E2D20DF3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r>
              <a:rPr lang="nb-NO" sz="1000">
                <a:solidFill>
                  <a:srgbClr val="770000"/>
                </a:solidFill>
              </a:rPr>
              <a:t>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52D15-4F6C-FE22-47A0-8D8EA01C0FB4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45E134-26B2-F1B9-EFFF-85E146F3B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5861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ey Takeaways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D84B0651-4545-90B9-5802-BADE87FBEC3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344100" y="3324243"/>
            <a:ext cx="2368100" cy="1197862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15" name="Plassholder for tekst 23">
            <a:extLst>
              <a:ext uri="{FF2B5EF4-FFF2-40B4-BE49-F238E27FC236}">
                <a16:creationId xmlns:a16="http://schemas.microsoft.com/office/drawing/2014/main" id="{8A92AC07-7C30-FADA-3CFA-2A050B7C22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7176" y="3578666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832B5131-2192-7F54-05F2-799F33780DBB}"/>
              </a:ext>
            </a:extLst>
          </p:cNvPr>
          <p:cNvSpPr txBox="1"/>
          <p:nvPr userDrawn="1"/>
        </p:nvSpPr>
        <p:spPr>
          <a:xfrm>
            <a:off x="5299954" y="3552991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03</a:t>
            </a:r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4AB169E2-67F4-5FCC-FFC9-88C010FD8AE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6344100" y="1955382"/>
            <a:ext cx="2368100" cy="1197862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13" name="Plassholder for tekst 23">
            <a:extLst>
              <a:ext uri="{FF2B5EF4-FFF2-40B4-BE49-F238E27FC236}">
                <a16:creationId xmlns:a16="http://schemas.microsoft.com/office/drawing/2014/main" id="{D2E8186A-7122-9F44-CAB8-523BCD0D40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7176" y="2206947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14A8FD04-CFFE-300D-86FF-FB713D1134C4}"/>
              </a:ext>
            </a:extLst>
          </p:cNvPr>
          <p:cNvSpPr txBox="1"/>
          <p:nvPr userDrawn="1"/>
        </p:nvSpPr>
        <p:spPr>
          <a:xfrm>
            <a:off x="5310794" y="2151379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02</a:t>
            </a:r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64B36EEA-EF94-4C89-6162-8ECC138A9E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344101" y="586520"/>
            <a:ext cx="2368100" cy="1196143"/>
          </a:xfrm>
          <a:custGeom>
            <a:avLst/>
            <a:gdLst>
              <a:gd name="connsiteX0" fmla="*/ 0 w 4043999"/>
              <a:gd name="connsiteY0" fmla="*/ 0 h 2392288"/>
              <a:gd name="connsiteX1" fmla="*/ 142341 w 4043999"/>
              <a:gd name="connsiteY1" fmla="*/ 0 h 2392288"/>
              <a:gd name="connsiteX2" fmla="*/ 310109 w 4043999"/>
              <a:gd name="connsiteY2" fmla="*/ 0 h 2392288"/>
              <a:gd name="connsiteX3" fmla="*/ 3901658 w 4043999"/>
              <a:gd name="connsiteY3" fmla="*/ 0 h 2392288"/>
              <a:gd name="connsiteX4" fmla="*/ 4043999 w 4043999"/>
              <a:gd name="connsiteY4" fmla="*/ 142341 h 2392288"/>
              <a:gd name="connsiteX5" fmla="*/ 4043999 w 4043999"/>
              <a:gd name="connsiteY5" fmla="*/ 2249947 h 2392288"/>
              <a:gd name="connsiteX6" fmla="*/ 3901658 w 4043999"/>
              <a:gd name="connsiteY6" fmla="*/ 2392288 h 2392288"/>
              <a:gd name="connsiteX7" fmla="*/ 310109 w 4043999"/>
              <a:gd name="connsiteY7" fmla="*/ 2392288 h 2392288"/>
              <a:gd name="connsiteX8" fmla="*/ 142341 w 4043999"/>
              <a:gd name="connsiteY8" fmla="*/ 2392288 h 2392288"/>
              <a:gd name="connsiteX9" fmla="*/ 0 w 4043999"/>
              <a:gd name="connsiteY9" fmla="*/ 2392288 h 2392288"/>
              <a:gd name="connsiteX10" fmla="*/ 0 w 4043999"/>
              <a:gd name="connsiteY10" fmla="*/ 2249947 h 2392288"/>
              <a:gd name="connsiteX11" fmla="*/ 0 w 4043999"/>
              <a:gd name="connsiteY11" fmla="*/ 142341 h 23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3999" h="2392288">
                <a:moveTo>
                  <a:pt x="0" y="0"/>
                </a:moveTo>
                <a:lnTo>
                  <a:pt x="142341" y="0"/>
                </a:lnTo>
                <a:lnTo>
                  <a:pt x="310109" y="0"/>
                </a:lnTo>
                <a:lnTo>
                  <a:pt x="3901658" y="0"/>
                </a:lnTo>
                <a:cubicBezTo>
                  <a:pt x="3980271" y="0"/>
                  <a:pt x="4043999" y="63728"/>
                  <a:pt x="4043999" y="142341"/>
                </a:cubicBezTo>
                <a:lnTo>
                  <a:pt x="4043999" y="2249947"/>
                </a:lnTo>
                <a:cubicBezTo>
                  <a:pt x="4043999" y="2328560"/>
                  <a:pt x="3980271" y="2392288"/>
                  <a:pt x="3901658" y="2392288"/>
                </a:cubicBezTo>
                <a:lnTo>
                  <a:pt x="310109" y="2392288"/>
                </a:lnTo>
                <a:lnTo>
                  <a:pt x="142341" y="2392288"/>
                </a:lnTo>
                <a:lnTo>
                  <a:pt x="0" y="2392288"/>
                </a:lnTo>
                <a:lnTo>
                  <a:pt x="0" y="2249947"/>
                </a:lnTo>
                <a:lnTo>
                  <a:pt x="0" y="1423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endParaRPr lang="nb-NO" sz="2400" err="1"/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3B84A9A6-A763-DD7A-BD0E-81EB8F1F6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7177" y="836367"/>
            <a:ext cx="1858455" cy="6937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5213DF68-3741-3C41-A770-C3C70E8EB3BD}"/>
              </a:ext>
            </a:extLst>
          </p:cNvPr>
          <p:cNvSpPr txBox="1"/>
          <p:nvPr userDrawn="1"/>
        </p:nvSpPr>
        <p:spPr>
          <a:xfrm>
            <a:off x="5330422" y="836367"/>
            <a:ext cx="9875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>
                <a:solidFill>
                  <a:schemeClr val="accent2"/>
                </a:solidFill>
                <a:latin typeface="+mj-lt"/>
              </a:rPr>
              <a:t>01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50694A79-CD03-8306-DA90-7E6076672F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5284291 w 9144000"/>
              <a:gd name="connsiteY0" fmla="*/ 3324916 h 5143500"/>
              <a:gd name="connsiteX1" fmla="*/ 5186662 w 9144000"/>
              <a:gd name="connsiteY1" fmla="*/ 3422545 h 5143500"/>
              <a:gd name="connsiteX2" fmla="*/ 5186662 w 9144000"/>
              <a:gd name="connsiteY2" fmla="*/ 4423430 h 5143500"/>
              <a:gd name="connsiteX3" fmla="*/ 5284291 w 9144000"/>
              <a:gd name="connsiteY3" fmla="*/ 4521059 h 5143500"/>
              <a:gd name="connsiteX4" fmla="*/ 8614571 w 9144000"/>
              <a:gd name="connsiteY4" fmla="*/ 4521059 h 5143500"/>
              <a:gd name="connsiteX5" fmla="*/ 8712200 w 9144000"/>
              <a:gd name="connsiteY5" fmla="*/ 4423430 h 5143500"/>
              <a:gd name="connsiteX6" fmla="*/ 8712200 w 9144000"/>
              <a:gd name="connsiteY6" fmla="*/ 3422545 h 5143500"/>
              <a:gd name="connsiteX7" fmla="*/ 8614571 w 9144000"/>
              <a:gd name="connsiteY7" fmla="*/ 3324916 h 5143500"/>
              <a:gd name="connsiteX8" fmla="*/ 5284291 w 9144000"/>
              <a:gd name="connsiteY8" fmla="*/ 1955482 h 5143500"/>
              <a:gd name="connsiteX9" fmla="*/ 5186662 w 9144000"/>
              <a:gd name="connsiteY9" fmla="*/ 2053111 h 5143500"/>
              <a:gd name="connsiteX10" fmla="*/ 5186662 w 9144000"/>
              <a:gd name="connsiteY10" fmla="*/ 3053996 h 5143500"/>
              <a:gd name="connsiteX11" fmla="*/ 5284291 w 9144000"/>
              <a:gd name="connsiteY11" fmla="*/ 3151625 h 5143500"/>
              <a:gd name="connsiteX12" fmla="*/ 8614571 w 9144000"/>
              <a:gd name="connsiteY12" fmla="*/ 3151625 h 5143500"/>
              <a:gd name="connsiteX13" fmla="*/ 8712200 w 9144000"/>
              <a:gd name="connsiteY13" fmla="*/ 3053996 h 5143500"/>
              <a:gd name="connsiteX14" fmla="*/ 8712200 w 9144000"/>
              <a:gd name="connsiteY14" fmla="*/ 2053111 h 5143500"/>
              <a:gd name="connsiteX15" fmla="*/ 8614571 w 9144000"/>
              <a:gd name="connsiteY15" fmla="*/ 1955482 h 5143500"/>
              <a:gd name="connsiteX16" fmla="*/ 5284291 w 9144000"/>
              <a:gd name="connsiteY16" fmla="*/ 586049 h 5143500"/>
              <a:gd name="connsiteX17" fmla="*/ 5186662 w 9144000"/>
              <a:gd name="connsiteY17" fmla="*/ 683678 h 5143500"/>
              <a:gd name="connsiteX18" fmla="*/ 5186662 w 9144000"/>
              <a:gd name="connsiteY18" fmla="*/ 1684563 h 5143500"/>
              <a:gd name="connsiteX19" fmla="*/ 5284291 w 9144000"/>
              <a:gd name="connsiteY19" fmla="*/ 1782192 h 5143500"/>
              <a:gd name="connsiteX20" fmla="*/ 8614571 w 9144000"/>
              <a:gd name="connsiteY20" fmla="*/ 1782192 h 5143500"/>
              <a:gd name="connsiteX21" fmla="*/ 8712200 w 9144000"/>
              <a:gd name="connsiteY21" fmla="*/ 1684563 h 5143500"/>
              <a:gd name="connsiteX22" fmla="*/ 8712200 w 9144000"/>
              <a:gd name="connsiteY22" fmla="*/ 683678 h 5143500"/>
              <a:gd name="connsiteX23" fmla="*/ 8614571 w 9144000"/>
              <a:gd name="connsiteY23" fmla="*/ 586049 h 5143500"/>
              <a:gd name="connsiteX24" fmla="*/ 0 w 9144000"/>
              <a:gd name="connsiteY24" fmla="*/ 0 h 5143500"/>
              <a:gd name="connsiteX25" fmla="*/ 9144000 w 9144000"/>
              <a:gd name="connsiteY25" fmla="*/ 0 h 5143500"/>
              <a:gd name="connsiteX26" fmla="*/ 9144000 w 9144000"/>
              <a:gd name="connsiteY26" fmla="*/ 5143500 h 5143500"/>
              <a:gd name="connsiteX27" fmla="*/ 0 w 9144000"/>
              <a:gd name="connsiteY2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144000" h="5143500">
                <a:moveTo>
                  <a:pt x="5284291" y="3324916"/>
                </a:moveTo>
                <a:cubicBezTo>
                  <a:pt x="5230372" y="3324916"/>
                  <a:pt x="5186662" y="3368626"/>
                  <a:pt x="5186662" y="3422545"/>
                </a:cubicBezTo>
                <a:lnTo>
                  <a:pt x="5186662" y="4423430"/>
                </a:lnTo>
                <a:cubicBezTo>
                  <a:pt x="5186662" y="4477349"/>
                  <a:pt x="5230372" y="4521059"/>
                  <a:pt x="5284291" y="4521059"/>
                </a:cubicBezTo>
                <a:lnTo>
                  <a:pt x="8614571" y="4521059"/>
                </a:lnTo>
                <a:cubicBezTo>
                  <a:pt x="8668490" y="4521059"/>
                  <a:pt x="8712200" y="4477349"/>
                  <a:pt x="8712200" y="4423430"/>
                </a:cubicBezTo>
                <a:lnTo>
                  <a:pt x="8712200" y="3422545"/>
                </a:lnTo>
                <a:cubicBezTo>
                  <a:pt x="8712200" y="3368626"/>
                  <a:pt x="8668490" y="3324916"/>
                  <a:pt x="8614571" y="3324916"/>
                </a:cubicBezTo>
                <a:close/>
                <a:moveTo>
                  <a:pt x="5284291" y="1955482"/>
                </a:moveTo>
                <a:cubicBezTo>
                  <a:pt x="5230372" y="1955482"/>
                  <a:pt x="5186662" y="1999192"/>
                  <a:pt x="5186662" y="2053111"/>
                </a:cubicBezTo>
                <a:lnTo>
                  <a:pt x="5186662" y="3053996"/>
                </a:lnTo>
                <a:cubicBezTo>
                  <a:pt x="5186662" y="3107915"/>
                  <a:pt x="5230372" y="3151625"/>
                  <a:pt x="5284291" y="3151625"/>
                </a:cubicBezTo>
                <a:lnTo>
                  <a:pt x="8614571" y="3151625"/>
                </a:lnTo>
                <a:cubicBezTo>
                  <a:pt x="8668490" y="3151625"/>
                  <a:pt x="8712200" y="3107915"/>
                  <a:pt x="8712200" y="3053996"/>
                </a:cubicBezTo>
                <a:lnTo>
                  <a:pt x="8712200" y="2053111"/>
                </a:lnTo>
                <a:cubicBezTo>
                  <a:pt x="8712200" y="1999192"/>
                  <a:pt x="8668490" y="1955482"/>
                  <a:pt x="8614571" y="1955482"/>
                </a:cubicBezTo>
                <a:close/>
                <a:moveTo>
                  <a:pt x="5284291" y="586049"/>
                </a:moveTo>
                <a:cubicBezTo>
                  <a:pt x="5230372" y="586049"/>
                  <a:pt x="5186662" y="629759"/>
                  <a:pt x="5186662" y="683678"/>
                </a:cubicBezTo>
                <a:lnTo>
                  <a:pt x="5186662" y="1684563"/>
                </a:lnTo>
                <a:cubicBezTo>
                  <a:pt x="5186662" y="1738482"/>
                  <a:pt x="5230372" y="1782192"/>
                  <a:pt x="5284291" y="1782192"/>
                </a:cubicBezTo>
                <a:lnTo>
                  <a:pt x="8614571" y="1782192"/>
                </a:lnTo>
                <a:cubicBezTo>
                  <a:pt x="8668490" y="1782192"/>
                  <a:pt x="8712200" y="1738482"/>
                  <a:pt x="8712200" y="1684563"/>
                </a:cubicBezTo>
                <a:lnTo>
                  <a:pt x="8712200" y="683678"/>
                </a:lnTo>
                <a:cubicBezTo>
                  <a:pt x="8712200" y="629759"/>
                  <a:pt x="8668490" y="586049"/>
                  <a:pt x="8614571" y="586049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tIns="2232000" rIns="432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                   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</a:t>
            </a:r>
            <a:br>
              <a:rPr lang="nb-NO"/>
            </a:b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34" name="Frihåndsform: figur 33">
            <a:extLst>
              <a:ext uri="{FF2B5EF4-FFF2-40B4-BE49-F238E27FC236}">
                <a16:creationId xmlns:a16="http://schemas.microsoft.com/office/drawing/2014/main" id="{168FFA04-9DC4-9646-EFBD-D3CB9085ACC9}"/>
              </a:ext>
            </a:extLst>
          </p:cNvPr>
          <p:cNvSpPr/>
          <p:nvPr userDrawn="1"/>
        </p:nvSpPr>
        <p:spPr>
          <a:xfrm>
            <a:off x="8579515" y="4850180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254126E-F4FB-2152-1B01-0DA4AFCD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6025" y="4785083"/>
            <a:ext cx="4171950" cy="1915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caption</a:t>
            </a:r>
            <a:r>
              <a:rPr lang="nb-NO"/>
              <a:t>/</a:t>
            </a:r>
            <a:r>
              <a:rPr lang="nb-NO" err="1"/>
              <a:t>reference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D7BB9-D9BF-1167-1DBE-7701AAA2FEB1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3_Key </a:t>
            </a:r>
            <a:r>
              <a:rPr lang="nb-NO" sz="1000" err="1">
                <a:solidFill>
                  <a:srgbClr val="770000"/>
                </a:solidFill>
              </a:rPr>
              <a:t>Takeaways</a:t>
            </a:r>
            <a:r>
              <a:rPr lang="nb-NO" sz="1000">
                <a:solidFill>
                  <a:srgbClr val="770000"/>
                </a:solidFill>
              </a:rPr>
              <a:t>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B92C3-6448-F93C-8E51-43F37A2C507E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E9A5D8-E070-7C0B-A45A-01AB4CCA7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359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fikk 6">
            <a:extLst>
              <a:ext uri="{FF2B5EF4-FFF2-40B4-BE49-F238E27FC236}">
                <a16:creationId xmlns:a16="http://schemas.microsoft.com/office/drawing/2014/main" id="{10BBCD87-6563-EEEE-0BF4-CFA09CE60752}"/>
              </a:ext>
            </a:extLst>
          </p:cNvPr>
          <p:cNvGrpSpPr/>
          <p:nvPr/>
        </p:nvGrpSpPr>
        <p:grpSpPr>
          <a:xfrm>
            <a:off x="3654037" y="2082553"/>
            <a:ext cx="3604196" cy="516950"/>
            <a:chOff x="3654037" y="2082553"/>
            <a:chExt cx="3604196" cy="516950"/>
          </a:xfrm>
          <a:solidFill>
            <a:schemeClr val="tx2"/>
          </a:solidFill>
        </p:grpSpPr>
        <p:sp>
          <p:nvSpPr>
            <p:cNvPr id="4" name="Frihåndsform: figur 3">
              <a:extLst>
                <a:ext uri="{FF2B5EF4-FFF2-40B4-BE49-F238E27FC236}">
                  <a16:creationId xmlns:a16="http://schemas.microsoft.com/office/drawing/2014/main" id="{19044E26-560D-F5A9-FEB4-4EADB2254489}"/>
                </a:ext>
              </a:extLst>
            </p:cNvPr>
            <p:cNvSpPr/>
            <p:nvPr/>
          </p:nvSpPr>
          <p:spPr>
            <a:xfrm>
              <a:off x="3654037" y="2082553"/>
              <a:ext cx="419657" cy="516099"/>
            </a:xfrm>
            <a:custGeom>
              <a:avLst/>
              <a:gdLst>
                <a:gd name="connsiteX0" fmla="*/ 0 w 419657"/>
                <a:gd name="connsiteY0" fmla="*/ 380121 h 516099"/>
                <a:gd name="connsiteX1" fmla="*/ 72392 w 419657"/>
                <a:gd name="connsiteY1" fmla="*/ 333357 h 516099"/>
                <a:gd name="connsiteX2" fmla="*/ 233939 w 419657"/>
                <a:gd name="connsiteY2" fmla="*/ 436420 h 516099"/>
                <a:gd name="connsiteX3" fmla="*/ 325341 w 419657"/>
                <a:gd name="connsiteY3" fmla="*/ 369918 h 516099"/>
                <a:gd name="connsiteX4" fmla="*/ 31459 w 419657"/>
                <a:gd name="connsiteY4" fmla="*/ 143267 h 516099"/>
                <a:gd name="connsiteX5" fmla="*/ 199626 w 419657"/>
                <a:gd name="connsiteY5" fmla="*/ 0 h 516099"/>
                <a:gd name="connsiteX6" fmla="*/ 393361 w 419657"/>
                <a:gd name="connsiteY6" fmla="*/ 104520 h 516099"/>
                <a:gd name="connsiteX7" fmla="*/ 320968 w 419657"/>
                <a:gd name="connsiteY7" fmla="*/ 150554 h 516099"/>
                <a:gd name="connsiteX8" fmla="*/ 198897 w 419657"/>
                <a:gd name="connsiteY8" fmla="*/ 77433 h 516099"/>
                <a:gd name="connsiteX9" fmla="*/ 125047 w 419657"/>
                <a:gd name="connsiteY9" fmla="*/ 137376 h 516099"/>
                <a:gd name="connsiteX10" fmla="*/ 419658 w 419657"/>
                <a:gd name="connsiteY10" fmla="*/ 360383 h 516099"/>
                <a:gd name="connsiteX11" fmla="*/ 232482 w 419657"/>
                <a:gd name="connsiteY11" fmla="*/ 516100 h 516099"/>
                <a:gd name="connsiteX12" fmla="*/ 0 w 419657"/>
                <a:gd name="connsiteY12" fmla="*/ 380121 h 51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57" h="516099">
                  <a:moveTo>
                    <a:pt x="0" y="380121"/>
                  </a:moveTo>
                  <a:lnTo>
                    <a:pt x="72392" y="333357"/>
                  </a:lnTo>
                  <a:cubicBezTo>
                    <a:pt x="100876" y="386741"/>
                    <a:pt x="160879" y="436420"/>
                    <a:pt x="233939" y="436420"/>
                  </a:cubicBezTo>
                  <a:cubicBezTo>
                    <a:pt x="286594" y="436420"/>
                    <a:pt x="325341" y="415953"/>
                    <a:pt x="325341" y="369918"/>
                  </a:cubicBezTo>
                  <a:cubicBezTo>
                    <a:pt x="325341" y="250762"/>
                    <a:pt x="31459" y="335544"/>
                    <a:pt x="31459" y="143267"/>
                  </a:cubicBezTo>
                  <a:cubicBezTo>
                    <a:pt x="31459" y="62129"/>
                    <a:pt x="96503" y="0"/>
                    <a:pt x="199626" y="0"/>
                  </a:cubicBezTo>
                  <a:cubicBezTo>
                    <a:pt x="281493" y="0"/>
                    <a:pt x="354614" y="37289"/>
                    <a:pt x="393361" y="104520"/>
                  </a:cubicBezTo>
                  <a:lnTo>
                    <a:pt x="320968" y="150554"/>
                  </a:lnTo>
                  <a:cubicBezTo>
                    <a:pt x="292485" y="105977"/>
                    <a:pt x="249304" y="77433"/>
                    <a:pt x="198897" y="77433"/>
                  </a:cubicBezTo>
                  <a:cubicBezTo>
                    <a:pt x="151405" y="77433"/>
                    <a:pt x="125047" y="103001"/>
                    <a:pt x="125047" y="137376"/>
                  </a:cubicBezTo>
                  <a:cubicBezTo>
                    <a:pt x="125047" y="245600"/>
                    <a:pt x="419658" y="165859"/>
                    <a:pt x="419658" y="360383"/>
                  </a:cubicBezTo>
                  <a:cubicBezTo>
                    <a:pt x="419658" y="461259"/>
                    <a:pt x="330442" y="516100"/>
                    <a:pt x="232482" y="516100"/>
                  </a:cubicBezTo>
                  <a:cubicBezTo>
                    <a:pt x="134521" y="516100"/>
                    <a:pt x="35103" y="459801"/>
                    <a:pt x="0" y="38012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6F6ED39B-FFA9-9FD5-51D7-C7F501322F86}"/>
                </a:ext>
              </a:extLst>
            </p:cNvPr>
            <p:cNvSpPr/>
            <p:nvPr/>
          </p:nvSpPr>
          <p:spPr>
            <a:xfrm>
              <a:off x="4109526" y="2137334"/>
              <a:ext cx="226651" cy="460590"/>
            </a:xfrm>
            <a:custGeom>
              <a:avLst/>
              <a:gdLst>
                <a:gd name="connsiteX0" fmla="*/ 46763 w 226651"/>
                <a:gd name="connsiteY0" fmla="*/ 351638 h 460590"/>
                <a:gd name="connsiteX1" fmla="*/ 46763 w 226651"/>
                <a:gd name="connsiteY1" fmla="*/ 154259 h 460590"/>
                <a:gd name="connsiteX2" fmla="*/ 0 w 226651"/>
                <a:gd name="connsiteY2" fmla="*/ 154259 h 460590"/>
                <a:gd name="connsiteX3" fmla="*/ 0 w 226651"/>
                <a:gd name="connsiteY3" fmla="*/ 87758 h 460590"/>
                <a:gd name="connsiteX4" fmla="*/ 18280 w 226651"/>
                <a:gd name="connsiteY4" fmla="*/ 87758 h 460590"/>
                <a:gd name="connsiteX5" fmla="*/ 46763 w 226651"/>
                <a:gd name="connsiteY5" fmla="*/ 54112 h 460590"/>
                <a:gd name="connsiteX6" fmla="*/ 46763 w 226651"/>
                <a:gd name="connsiteY6" fmla="*/ 0 h 460590"/>
                <a:gd name="connsiteX7" fmla="*/ 134521 w 226651"/>
                <a:gd name="connsiteY7" fmla="*/ 0 h 460590"/>
                <a:gd name="connsiteX8" fmla="*/ 134521 w 226651"/>
                <a:gd name="connsiteY8" fmla="*/ 87758 h 460590"/>
                <a:gd name="connsiteX9" fmla="*/ 226651 w 226651"/>
                <a:gd name="connsiteY9" fmla="*/ 87758 h 460590"/>
                <a:gd name="connsiteX10" fmla="*/ 214201 w 226651"/>
                <a:gd name="connsiteY10" fmla="*/ 154259 h 460590"/>
                <a:gd name="connsiteX11" fmla="*/ 134521 w 226651"/>
                <a:gd name="connsiteY11" fmla="*/ 154259 h 460590"/>
                <a:gd name="connsiteX12" fmla="*/ 134521 w 226651"/>
                <a:gd name="connsiteY12" fmla="*/ 341435 h 460590"/>
                <a:gd name="connsiteX13" fmla="*/ 173268 w 226651"/>
                <a:gd name="connsiteY13" fmla="*/ 387470 h 460590"/>
                <a:gd name="connsiteX14" fmla="*/ 217845 w 226651"/>
                <a:gd name="connsiteY14" fmla="*/ 374291 h 460590"/>
                <a:gd name="connsiteX15" fmla="*/ 217845 w 226651"/>
                <a:gd name="connsiteY15" fmla="*/ 445954 h 460590"/>
                <a:gd name="connsiteX16" fmla="*/ 157174 w 226651"/>
                <a:gd name="connsiteY16" fmla="*/ 460591 h 460590"/>
                <a:gd name="connsiteX17" fmla="*/ 46763 w 226651"/>
                <a:gd name="connsiteY17" fmla="*/ 351638 h 46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51" h="460590">
                  <a:moveTo>
                    <a:pt x="46763" y="351638"/>
                  </a:moveTo>
                  <a:lnTo>
                    <a:pt x="46763" y="154259"/>
                  </a:lnTo>
                  <a:lnTo>
                    <a:pt x="0" y="154259"/>
                  </a:lnTo>
                  <a:lnTo>
                    <a:pt x="0" y="87758"/>
                  </a:lnTo>
                  <a:lnTo>
                    <a:pt x="18280" y="87758"/>
                  </a:lnTo>
                  <a:cubicBezTo>
                    <a:pt x="39476" y="87758"/>
                    <a:pt x="46763" y="79012"/>
                    <a:pt x="46763" y="54112"/>
                  </a:cubicBezTo>
                  <a:lnTo>
                    <a:pt x="46763" y="0"/>
                  </a:lnTo>
                  <a:lnTo>
                    <a:pt x="134521" y="0"/>
                  </a:lnTo>
                  <a:lnTo>
                    <a:pt x="134521" y="87758"/>
                  </a:lnTo>
                  <a:lnTo>
                    <a:pt x="226651" y="87758"/>
                  </a:lnTo>
                  <a:lnTo>
                    <a:pt x="214201" y="154259"/>
                  </a:lnTo>
                  <a:lnTo>
                    <a:pt x="134521" y="154259"/>
                  </a:lnTo>
                  <a:lnTo>
                    <a:pt x="134521" y="341435"/>
                  </a:lnTo>
                  <a:cubicBezTo>
                    <a:pt x="134521" y="371436"/>
                    <a:pt x="145514" y="387470"/>
                    <a:pt x="173268" y="387470"/>
                  </a:cubicBezTo>
                  <a:cubicBezTo>
                    <a:pt x="190091" y="387470"/>
                    <a:pt x="208371" y="382368"/>
                    <a:pt x="217845" y="374291"/>
                  </a:cubicBezTo>
                  <a:lnTo>
                    <a:pt x="217845" y="445954"/>
                  </a:lnTo>
                  <a:cubicBezTo>
                    <a:pt x="204666" y="453242"/>
                    <a:pt x="184200" y="460591"/>
                    <a:pt x="157174" y="460591"/>
                  </a:cubicBezTo>
                  <a:cubicBezTo>
                    <a:pt x="85510" y="460591"/>
                    <a:pt x="46763" y="426216"/>
                    <a:pt x="46763" y="351638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4FF08902-168B-6A19-2F49-4D4007085F07}"/>
                </a:ext>
              </a:extLst>
            </p:cNvPr>
            <p:cNvSpPr/>
            <p:nvPr/>
          </p:nvSpPr>
          <p:spPr>
            <a:xfrm>
              <a:off x="4362414" y="2213370"/>
              <a:ext cx="358196" cy="386011"/>
            </a:xfrm>
            <a:custGeom>
              <a:avLst/>
              <a:gdLst>
                <a:gd name="connsiteX0" fmla="*/ 0 w 358196"/>
                <a:gd name="connsiteY0" fmla="*/ 193735 h 386011"/>
                <a:gd name="connsiteX1" fmla="*/ 179098 w 358196"/>
                <a:gd name="connsiteY1" fmla="*/ 0 h 386011"/>
                <a:gd name="connsiteX2" fmla="*/ 358197 w 358196"/>
                <a:gd name="connsiteY2" fmla="*/ 192277 h 386011"/>
                <a:gd name="connsiteX3" fmla="*/ 179098 w 358196"/>
                <a:gd name="connsiteY3" fmla="*/ 386012 h 386011"/>
                <a:gd name="connsiteX4" fmla="*/ 0 w 358196"/>
                <a:gd name="connsiteY4" fmla="*/ 193735 h 386011"/>
                <a:gd name="connsiteX5" fmla="*/ 179098 w 358196"/>
                <a:gd name="connsiteY5" fmla="*/ 312162 h 386011"/>
                <a:gd name="connsiteX6" fmla="*/ 269771 w 358196"/>
                <a:gd name="connsiteY6" fmla="*/ 193006 h 386011"/>
                <a:gd name="connsiteX7" fmla="*/ 179098 w 358196"/>
                <a:gd name="connsiteY7" fmla="*/ 73850 h 386011"/>
                <a:gd name="connsiteX8" fmla="*/ 88426 w 358196"/>
                <a:gd name="connsiteY8" fmla="*/ 193006 h 386011"/>
                <a:gd name="connsiteX9" fmla="*/ 179098 w 358196"/>
                <a:gd name="connsiteY9" fmla="*/ 312162 h 38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96" h="386011">
                  <a:moveTo>
                    <a:pt x="0" y="193735"/>
                  </a:moveTo>
                  <a:cubicBezTo>
                    <a:pt x="0" y="76765"/>
                    <a:pt x="73850" y="0"/>
                    <a:pt x="179098" y="0"/>
                  </a:cubicBezTo>
                  <a:cubicBezTo>
                    <a:pt x="284347" y="0"/>
                    <a:pt x="358197" y="76765"/>
                    <a:pt x="358197" y="192277"/>
                  </a:cubicBezTo>
                  <a:cubicBezTo>
                    <a:pt x="358197" y="307789"/>
                    <a:pt x="285076" y="386012"/>
                    <a:pt x="179098" y="386012"/>
                  </a:cubicBezTo>
                  <a:cubicBezTo>
                    <a:pt x="73121" y="386012"/>
                    <a:pt x="0" y="310704"/>
                    <a:pt x="0" y="193735"/>
                  </a:cubicBezTo>
                  <a:close/>
                  <a:moveTo>
                    <a:pt x="179098" y="312162"/>
                  </a:moveTo>
                  <a:cubicBezTo>
                    <a:pt x="233211" y="312162"/>
                    <a:pt x="269771" y="266127"/>
                    <a:pt x="269771" y="193006"/>
                  </a:cubicBezTo>
                  <a:cubicBezTo>
                    <a:pt x="269771" y="119885"/>
                    <a:pt x="233211" y="73850"/>
                    <a:pt x="179098" y="73850"/>
                  </a:cubicBezTo>
                  <a:cubicBezTo>
                    <a:pt x="124986" y="73850"/>
                    <a:pt x="88426" y="119156"/>
                    <a:pt x="88426" y="193006"/>
                  </a:cubicBezTo>
                  <a:cubicBezTo>
                    <a:pt x="88426" y="266856"/>
                    <a:pt x="124986" y="312162"/>
                    <a:pt x="179098" y="312162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660685D5-696A-71D1-B4C4-4E7F8D210D05}"/>
                </a:ext>
              </a:extLst>
            </p:cNvPr>
            <p:cNvSpPr/>
            <p:nvPr/>
          </p:nvSpPr>
          <p:spPr>
            <a:xfrm>
              <a:off x="4794400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3 w 197439"/>
                <a:gd name="connsiteY1" fmla="*/ 8745 h 372893"/>
                <a:gd name="connsiteX2" fmla="*/ 84843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3" y="8745"/>
                  </a:lnTo>
                  <a:lnTo>
                    <a:pt x="84843" y="81138"/>
                  </a:lnTo>
                  <a:cubicBezTo>
                    <a:pt x="104581" y="38018"/>
                    <a:pt x="136040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F58B3F2A-9677-A105-7A5A-37F9AB910F05}"/>
                </a:ext>
              </a:extLst>
            </p:cNvPr>
            <p:cNvSpPr/>
            <p:nvPr/>
          </p:nvSpPr>
          <p:spPr>
            <a:xfrm>
              <a:off x="5021112" y="2213370"/>
              <a:ext cx="342377" cy="385283"/>
            </a:xfrm>
            <a:custGeom>
              <a:avLst/>
              <a:gdLst>
                <a:gd name="connsiteX0" fmla="*/ 0 w 342377"/>
                <a:gd name="connsiteY0" fmla="*/ 198836 h 385283"/>
                <a:gd name="connsiteX1" fmla="*/ 177641 w 342377"/>
                <a:gd name="connsiteY1" fmla="*/ 0 h 385283"/>
                <a:gd name="connsiteX2" fmla="*/ 341435 w 342377"/>
                <a:gd name="connsiteY2" fmla="*/ 213473 h 385283"/>
                <a:gd name="connsiteX3" fmla="*/ 87029 w 342377"/>
                <a:gd name="connsiteY3" fmla="*/ 213473 h 385283"/>
                <a:gd name="connsiteX4" fmla="*/ 182803 w 342377"/>
                <a:gd name="connsiteY4" fmla="*/ 319450 h 385283"/>
                <a:gd name="connsiteX5" fmla="*/ 280764 w 342377"/>
                <a:gd name="connsiteY5" fmla="*/ 260965 h 385283"/>
                <a:gd name="connsiteX6" fmla="*/ 337791 w 342377"/>
                <a:gd name="connsiteY6" fmla="*/ 299712 h 385283"/>
                <a:gd name="connsiteX7" fmla="*/ 179159 w 342377"/>
                <a:gd name="connsiteY7" fmla="*/ 385283 h 385283"/>
                <a:gd name="connsiteX8" fmla="*/ 61 w 342377"/>
                <a:gd name="connsiteY8" fmla="*/ 198836 h 385283"/>
                <a:gd name="connsiteX9" fmla="*/ 256592 w 342377"/>
                <a:gd name="connsiteY9" fmla="*/ 153530 h 385283"/>
                <a:gd name="connsiteX10" fmla="*/ 175455 w 342377"/>
                <a:gd name="connsiteY10" fmla="*/ 65044 h 385283"/>
                <a:gd name="connsiteX11" fmla="*/ 89154 w 342377"/>
                <a:gd name="connsiteY11" fmla="*/ 153530 h 385283"/>
                <a:gd name="connsiteX12" fmla="*/ 256592 w 342377"/>
                <a:gd name="connsiteY12" fmla="*/ 153530 h 3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377" h="385283">
                  <a:moveTo>
                    <a:pt x="0" y="198836"/>
                  </a:moveTo>
                  <a:cubicBezTo>
                    <a:pt x="0" y="78223"/>
                    <a:pt x="71664" y="0"/>
                    <a:pt x="177641" y="0"/>
                  </a:cubicBezTo>
                  <a:cubicBezTo>
                    <a:pt x="298254" y="0"/>
                    <a:pt x="350180" y="98689"/>
                    <a:pt x="341435" y="213473"/>
                  </a:cubicBezTo>
                  <a:lnTo>
                    <a:pt x="87029" y="213473"/>
                  </a:lnTo>
                  <a:cubicBezTo>
                    <a:pt x="92859" y="284408"/>
                    <a:pt x="127962" y="319450"/>
                    <a:pt x="182803" y="319450"/>
                  </a:cubicBezTo>
                  <a:cubicBezTo>
                    <a:pt x="230356" y="319450"/>
                    <a:pt x="263941" y="290238"/>
                    <a:pt x="280764" y="260965"/>
                  </a:cubicBezTo>
                  <a:lnTo>
                    <a:pt x="337791" y="299712"/>
                  </a:lnTo>
                  <a:cubicBezTo>
                    <a:pt x="307789" y="350180"/>
                    <a:pt x="251552" y="385283"/>
                    <a:pt x="179159" y="385283"/>
                  </a:cubicBezTo>
                  <a:cubicBezTo>
                    <a:pt x="65104" y="385283"/>
                    <a:pt x="61" y="311433"/>
                    <a:pt x="61" y="198836"/>
                  </a:cubicBezTo>
                  <a:close/>
                  <a:moveTo>
                    <a:pt x="256592" y="153530"/>
                  </a:moveTo>
                  <a:cubicBezTo>
                    <a:pt x="252219" y="92859"/>
                    <a:pt x="218574" y="65044"/>
                    <a:pt x="175455" y="65044"/>
                  </a:cubicBezTo>
                  <a:cubicBezTo>
                    <a:pt x="132335" y="65044"/>
                    <a:pt x="98689" y="94317"/>
                    <a:pt x="89154" y="153530"/>
                  </a:cubicBezTo>
                  <a:lnTo>
                    <a:pt x="256592" y="15353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0E821653-108F-E479-041D-C63D4C4AFBE6}"/>
                </a:ext>
              </a:extLst>
            </p:cNvPr>
            <p:cNvSpPr/>
            <p:nvPr/>
          </p:nvSpPr>
          <p:spPr>
            <a:xfrm>
              <a:off x="5437126" y="2092028"/>
              <a:ext cx="362630" cy="506686"/>
            </a:xfrm>
            <a:custGeom>
              <a:avLst/>
              <a:gdLst>
                <a:gd name="connsiteX0" fmla="*/ 81867 w 362630"/>
                <a:gd name="connsiteY0" fmla="*/ 443768 h 506686"/>
                <a:gd name="connsiteX1" fmla="*/ 75307 w 362630"/>
                <a:gd name="connsiteY1" fmla="*/ 497151 h 506686"/>
                <a:gd name="connsiteX2" fmla="*/ 0 w 362630"/>
                <a:gd name="connsiteY2" fmla="*/ 497151 h 506686"/>
                <a:gd name="connsiteX3" fmla="*/ 0 w 362630"/>
                <a:gd name="connsiteY3" fmla="*/ 0 h 506686"/>
                <a:gd name="connsiteX4" fmla="*/ 87029 w 362630"/>
                <a:gd name="connsiteY4" fmla="*/ 0 h 506686"/>
                <a:gd name="connsiteX5" fmla="*/ 87029 w 362630"/>
                <a:gd name="connsiteY5" fmla="*/ 186447 h 506686"/>
                <a:gd name="connsiteX6" fmla="*/ 203998 w 362630"/>
                <a:gd name="connsiteY6" fmla="*/ 121403 h 506686"/>
                <a:gd name="connsiteX7" fmla="*/ 362630 w 362630"/>
                <a:gd name="connsiteY7" fmla="*/ 310036 h 506686"/>
                <a:gd name="connsiteX8" fmla="*/ 199626 w 362630"/>
                <a:gd name="connsiteY8" fmla="*/ 506686 h 506686"/>
                <a:gd name="connsiteX9" fmla="*/ 81927 w 362630"/>
                <a:gd name="connsiteY9" fmla="*/ 443829 h 506686"/>
                <a:gd name="connsiteX10" fmla="*/ 179827 w 362630"/>
                <a:gd name="connsiteY10" fmla="*/ 439395 h 506686"/>
                <a:gd name="connsiteX11" fmla="*/ 271957 w 362630"/>
                <a:gd name="connsiteY11" fmla="*/ 314348 h 506686"/>
                <a:gd name="connsiteX12" fmla="*/ 179827 w 362630"/>
                <a:gd name="connsiteY12" fmla="*/ 190091 h 506686"/>
                <a:gd name="connsiteX13" fmla="*/ 86968 w 362630"/>
                <a:gd name="connsiteY13" fmla="*/ 314348 h 506686"/>
                <a:gd name="connsiteX14" fmla="*/ 179827 w 362630"/>
                <a:gd name="connsiteY14" fmla="*/ 439395 h 50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630" h="506686">
                  <a:moveTo>
                    <a:pt x="81867" y="443768"/>
                  </a:moveTo>
                  <a:lnTo>
                    <a:pt x="75307" y="497151"/>
                  </a:lnTo>
                  <a:lnTo>
                    <a:pt x="0" y="497151"/>
                  </a:lnTo>
                  <a:lnTo>
                    <a:pt x="0" y="0"/>
                  </a:lnTo>
                  <a:lnTo>
                    <a:pt x="87029" y="0"/>
                  </a:lnTo>
                  <a:lnTo>
                    <a:pt x="87029" y="186447"/>
                  </a:lnTo>
                  <a:cubicBezTo>
                    <a:pt x="113326" y="145514"/>
                    <a:pt x="156506" y="121403"/>
                    <a:pt x="203998" y="121403"/>
                  </a:cubicBezTo>
                  <a:cubicBezTo>
                    <a:pt x="293942" y="121403"/>
                    <a:pt x="362630" y="195253"/>
                    <a:pt x="362630" y="310036"/>
                  </a:cubicBezTo>
                  <a:cubicBezTo>
                    <a:pt x="362630" y="424820"/>
                    <a:pt x="289509" y="506686"/>
                    <a:pt x="199626" y="506686"/>
                  </a:cubicBezTo>
                  <a:cubicBezTo>
                    <a:pt x="149158" y="506686"/>
                    <a:pt x="106767" y="483304"/>
                    <a:pt x="81927" y="443829"/>
                  </a:cubicBezTo>
                  <a:close/>
                  <a:moveTo>
                    <a:pt x="179827" y="439395"/>
                  </a:moveTo>
                  <a:cubicBezTo>
                    <a:pt x="233939" y="439395"/>
                    <a:pt x="271957" y="391174"/>
                    <a:pt x="271957" y="314348"/>
                  </a:cubicBezTo>
                  <a:cubicBezTo>
                    <a:pt x="271957" y="237522"/>
                    <a:pt x="233210" y="190091"/>
                    <a:pt x="179827" y="190091"/>
                  </a:cubicBezTo>
                  <a:cubicBezTo>
                    <a:pt x="126444" y="190091"/>
                    <a:pt x="86968" y="238312"/>
                    <a:pt x="86968" y="314348"/>
                  </a:cubicBezTo>
                  <a:cubicBezTo>
                    <a:pt x="86968" y="390385"/>
                    <a:pt x="124986" y="439395"/>
                    <a:pt x="179827" y="43939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599BE955-D25A-AC4B-C02C-FA9072E17E8C}"/>
                </a:ext>
              </a:extLst>
            </p:cNvPr>
            <p:cNvSpPr/>
            <p:nvPr/>
          </p:nvSpPr>
          <p:spPr>
            <a:xfrm>
              <a:off x="5869112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2 w 197439"/>
                <a:gd name="connsiteY1" fmla="*/ 8745 h 372893"/>
                <a:gd name="connsiteX2" fmla="*/ 84842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2" y="8745"/>
                  </a:lnTo>
                  <a:lnTo>
                    <a:pt x="84842" y="81138"/>
                  </a:lnTo>
                  <a:cubicBezTo>
                    <a:pt x="104580" y="38018"/>
                    <a:pt x="136039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620020EE-F424-84F8-5B65-73FC7C638098}"/>
                </a:ext>
              </a:extLst>
            </p:cNvPr>
            <p:cNvSpPr/>
            <p:nvPr/>
          </p:nvSpPr>
          <p:spPr>
            <a:xfrm>
              <a:off x="6098011" y="2213431"/>
              <a:ext cx="344349" cy="386072"/>
            </a:xfrm>
            <a:custGeom>
              <a:avLst/>
              <a:gdLst>
                <a:gd name="connsiteX0" fmla="*/ 0 w 344349"/>
                <a:gd name="connsiteY0" fmla="*/ 290177 h 386072"/>
                <a:gd name="connsiteX1" fmla="*/ 172539 w 344349"/>
                <a:gd name="connsiteY1" fmla="*/ 152012 h 386072"/>
                <a:gd name="connsiteX2" fmla="*/ 223736 w 344349"/>
                <a:gd name="connsiteY2" fmla="*/ 105248 h 386072"/>
                <a:gd name="connsiteX3" fmla="*/ 165980 w 344349"/>
                <a:gd name="connsiteY3" fmla="*/ 67959 h 386072"/>
                <a:gd name="connsiteX4" fmla="*/ 71664 w 344349"/>
                <a:gd name="connsiteY4" fmla="*/ 124986 h 386072"/>
                <a:gd name="connsiteX5" fmla="*/ 9535 w 344349"/>
                <a:gd name="connsiteY5" fmla="*/ 84053 h 386072"/>
                <a:gd name="connsiteX6" fmla="*/ 169624 w 344349"/>
                <a:gd name="connsiteY6" fmla="*/ 0 h 386072"/>
                <a:gd name="connsiteX7" fmla="*/ 309247 w 344349"/>
                <a:gd name="connsiteY7" fmla="*/ 116970 h 386072"/>
                <a:gd name="connsiteX8" fmla="*/ 309247 w 344349"/>
                <a:gd name="connsiteY8" fmla="*/ 264670 h 386072"/>
                <a:gd name="connsiteX9" fmla="*/ 344350 w 344349"/>
                <a:gd name="connsiteY9" fmla="*/ 317324 h 386072"/>
                <a:gd name="connsiteX10" fmla="*/ 344350 w 344349"/>
                <a:gd name="connsiteY10" fmla="*/ 380182 h 386072"/>
                <a:gd name="connsiteX11" fmla="*/ 233210 w 344349"/>
                <a:gd name="connsiteY11" fmla="*/ 318053 h 386072"/>
                <a:gd name="connsiteX12" fmla="*/ 114783 w 344349"/>
                <a:gd name="connsiteY12" fmla="*/ 386073 h 386072"/>
                <a:gd name="connsiteX13" fmla="*/ 0 w 344349"/>
                <a:gd name="connsiteY13" fmla="*/ 290299 h 386072"/>
                <a:gd name="connsiteX14" fmla="*/ 138894 w 344349"/>
                <a:gd name="connsiteY14" fmla="*/ 323094 h 386072"/>
                <a:gd name="connsiteX15" fmla="*/ 224465 w 344349"/>
                <a:gd name="connsiteY15" fmla="*/ 221489 h 386072"/>
                <a:gd name="connsiteX16" fmla="*/ 224465 w 344349"/>
                <a:gd name="connsiteY16" fmla="*/ 181285 h 386072"/>
                <a:gd name="connsiteX17" fmla="*/ 179888 w 344349"/>
                <a:gd name="connsiteY17" fmla="*/ 203209 h 386072"/>
                <a:gd name="connsiteX18" fmla="*/ 87029 w 344349"/>
                <a:gd name="connsiteY18" fmla="*/ 282160 h 386072"/>
                <a:gd name="connsiteX19" fmla="*/ 138955 w 344349"/>
                <a:gd name="connsiteY19" fmla="*/ 323094 h 38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349" h="386072">
                  <a:moveTo>
                    <a:pt x="0" y="290177"/>
                  </a:moveTo>
                  <a:cubicBezTo>
                    <a:pt x="0" y="220700"/>
                    <a:pt x="46763" y="192945"/>
                    <a:pt x="172539" y="152012"/>
                  </a:cubicBezTo>
                  <a:cubicBezTo>
                    <a:pt x="212744" y="138104"/>
                    <a:pt x="223736" y="124258"/>
                    <a:pt x="223736" y="105248"/>
                  </a:cubicBezTo>
                  <a:cubicBezTo>
                    <a:pt x="223736" y="80409"/>
                    <a:pt x="199626" y="67959"/>
                    <a:pt x="165980" y="67959"/>
                  </a:cubicBezTo>
                  <a:cubicBezTo>
                    <a:pt x="125047" y="67959"/>
                    <a:pt x="87029" y="92798"/>
                    <a:pt x="71664" y="124986"/>
                  </a:cubicBezTo>
                  <a:lnTo>
                    <a:pt x="9535" y="84053"/>
                  </a:lnTo>
                  <a:cubicBezTo>
                    <a:pt x="38018" y="33585"/>
                    <a:pt x="94316" y="0"/>
                    <a:pt x="169624" y="0"/>
                  </a:cubicBezTo>
                  <a:cubicBezTo>
                    <a:pt x="244932" y="0"/>
                    <a:pt x="309247" y="29941"/>
                    <a:pt x="309247" y="116970"/>
                  </a:cubicBezTo>
                  <a:lnTo>
                    <a:pt x="309247" y="264670"/>
                  </a:lnTo>
                  <a:cubicBezTo>
                    <a:pt x="309247" y="304874"/>
                    <a:pt x="320239" y="315867"/>
                    <a:pt x="344350" y="317324"/>
                  </a:cubicBezTo>
                  <a:lnTo>
                    <a:pt x="344350" y="380182"/>
                  </a:lnTo>
                  <a:cubicBezTo>
                    <a:pt x="282950" y="384554"/>
                    <a:pt x="246389" y="365545"/>
                    <a:pt x="233210" y="318053"/>
                  </a:cubicBezTo>
                  <a:cubicBezTo>
                    <a:pt x="212744" y="353885"/>
                    <a:pt x="171082" y="386073"/>
                    <a:pt x="114783" y="386073"/>
                  </a:cubicBezTo>
                  <a:cubicBezTo>
                    <a:pt x="58485" y="386073"/>
                    <a:pt x="0" y="364149"/>
                    <a:pt x="0" y="290299"/>
                  </a:cubicBezTo>
                  <a:close/>
                  <a:moveTo>
                    <a:pt x="138894" y="323094"/>
                  </a:moveTo>
                  <a:cubicBezTo>
                    <a:pt x="187176" y="323094"/>
                    <a:pt x="224465" y="277059"/>
                    <a:pt x="224465" y="221489"/>
                  </a:cubicBezTo>
                  <a:lnTo>
                    <a:pt x="224465" y="181285"/>
                  </a:lnTo>
                  <a:cubicBezTo>
                    <a:pt x="213472" y="189301"/>
                    <a:pt x="199626" y="195921"/>
                    <a:pt x="179888" y="203209"/>
                  </a:cubicBezTo>
                  <a:cubicBezTo>
                    <a:pt x="114844" y="229506"/>
                    <a:pt x="87029" y="247786"/>
                    <a:pt x="87029" y="282160"/>
                  </a:cubicBezTo>
                  <a:cubicBezTo>
                    <a:pt x="87029" y="314348"/>
                    <a:pt x="112597" y="323094"/>
                    <a:pt x="138955" y="32309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C321F97C-ECD2-73F4-6AF8-1D1DC8AD0EAB}"/>
                </a:ext>
              </a:extLst>
            </p:cNvPr>
            <p:cNvSpPr/>
            <p:nvPr/>
          </p:nvSpPr>
          <p:spPr>
            <a:xfrm>
              <a:off x="6505157" y="2215556"/>
              <a:ext cx="321028" cy="373561"/>
            </a:xfrm>
            <a:custGeom>
              <a:avLst/>
              <a:gdLst>
                <a:gd name="connsiteX0" fmla="*/ 61 w 321028"/>
                <a:gd name="connsiteY0" fmla="*/ 9535 h 373561"/>
                <a:gd name="connsiteX1" fmla="*/ 87818 w 321028"/>
                <a:gd name="connsiteY1" fmla="*/ 9535 h 373561"/>
                <a:gd name="connsiteX2" fmla="*/ 87818 w 321028"/>
                <a:gd name="connsiteY2" fmla="*/ 55570 h 373561"/>
                <a:gd name="connsiteX3" fmla="*/ 198229 w 321028"/>
                <a:gd name="connsiteY3" fmla="*/ 0 h 373561"/>
                <a:gd name="connsiteX4" fmla="*/ 321029 w 321028"/>
                <a:gd name="connsiteY4" fmla="*/ 158632 h 373561"/>
                <a:gd name="connsiteX5" fmla="*/ 321029 w 321028"/>
                <a:gd name="connsiteY5" fmla="*/ 373562 h 373561"/>
                <a:gd name="connsiteX6" fmla="*/ 234000 w 321028"/>
                <a:gd name="connsiteY6" fmla="*/ 373562 h 373561"/>
                <a:gd name="connsiteX7" fmla="*/ 234000 w 321028"/>
                <a:gd name="connsiteY7" fmla="*/ 163004 h 373561"/>
                <a:gd name="connsiteX8" fmla="*/ 163065 w 321028"/>
                <a:gd name="connsiteY8" fmla="*/ 70145 h 373561"/>
                <a:gd name="connsiteX9" fmla="*/ 87758 w 321028"/>
                <a:gd name="connsiteY9" fmla="*/ 160818 h 373561"/>
                <a:gd name="connsiteX10" fmla="*/ 87758 w 321028"/>
                <a:gd name="connsiteY10" fmla="*/ 373562 h 373561"/>
                <a:gd name="connsiteX11" fmla="*/ 0 w 321028"/>
                <a:gd name="connsiteY11" fmla="*/ 373562 h 373561"/>
                <a:gd name="connsiteX12" fmla="*/ 0 w 321028"/>
                <a:gd name="connsiteY12" fmla="*/ 9474 h 37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028" h="373561">
                  <a:moveTo>
                    <a:pt x="61" y="9535"/>
                  </a:moveTo>
                  <a:lnTo>
                    <a:pt x="87818" y="9535"/>
                  </a:lnTo>
                  <a:lnTo>
                    <a:pt x="87818" y="55570"/>
                  </a:lnTo>
                  <a:cubicBezTo>
                    <a:pt x="106828" y="29273"/>
                    <a:pt x="141202" y="0"/>
                    <a:pt x="198229" y="0"/>
                  </a:cubicBezTo>
                  <a:cubicBezTo>
                    <a:pt x="283740" y="0"/>
                    <a:pt x="321029" y="60671"/>
                    <a:pt x="321029" y="158632"/>
                  </a:cubicBezTo>
                  <a:lnTo>
                    <a:pt x="321029" y="373562"/>
                  </a:lnTo>
                  <a:lnTo>
                    <a:pt x="234000" y="373562"/>
                  </a:lnTo>
                  <a:lnTo>
                    <a:pt x="234000" y="163004"/>
                  </a:lnTo>
                  <a:cubicBezTo>
                    <a:pt x="234000" y="108892"/>
                    <a:pt x="214262" y="70145"/>
                    <a:pt x="163065" y="70145"/>
                  </a:cubicBezTo>
                  <a:cubicBezTo>
                    <a:pt x="115573" y="70145"/>
                    <a:pt x="87758" y="106706"/>
                    <a:pt x="87758" y="160818"/>
                  </a:cubicBezTo>
                  <a:lnTo>
                    <a:pt x="87758" y="373562"/>
                  </a:lnTo>
                  <a:lnTo>
                    <a:pt x="0" y="373562"/>
                  </a:lnTo>
                  <a:lnTo>
                    <a:pt x="0" y="9474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CCA52258-B499-DF1A-1C76-B66BA98FC66E}"/>
                </a:ext>
              </a:extLst>
            </p:cNvPr>
            <p:cNvSpPr/>
            <p:nvPr/>
          </p:nvSpPr>
          <p:spPr>
            <a:xfrm>
              <a:off x="6894813" y="2092028"/>
              <a:ext cx="363419" cy="507415"/>
            </a:xfrm>
            <a:custGeom>
              <a:avLst/>
              <a:gdLst>
                <a:gd name="connsiteX0" fmla="*/ 0 w 363419"/>
                <a:gd name="connsiteY0" fmla="*/ 317263 h 507415"/>
                <a:gd name="connsiteX1" fmla="*/ 163794 w 363419"/>
                <a:gd name="connsiteY1" fmla="*/ 121342 h 507415"/>
                <a:gd name="connsiteX2" fmla="*/ 276391 w 363419"/>
                <a:gd name="connsiteY2" fmla="*/ 177641 h 507415"/>
                <a:gd name="connsiteX3" fmla="*/ 276391 w 363419"/>
                <a:gd name="connsiteY3" fmla="*/ 0 h 507415"/>
                <a:gd name="connsiteX4" fmla="*/ 363420 w 363419"/>
                <a:gd name="connsiteY4" fmla="*/ 0 h 507415"/>
                <a:gd name="connsiteX5" fmla="*/ 363420 w 363419"/>
                <a:gd name="connsiteY5" fmla="*/ 497151 h 507415"/>
                <a:gd name="connsiteX6" fmla="*/ 276391 w 363419"/>
                <a:gd name="connsiteY6" fmla="*/ 497151 h 507415"/>
                <a:gd name="connsiteX7" fmla="*/ 276391 w 363419"/>
                <a:gd name="connsiteY7" fmla="*/ 450388 h 507415"/>
                <a:gd name="connsiteX8" fmla="*/ 165252 w 363419"/>
                <a:gd name="connsiteY8" fmla="*/ 507415 h 507415"/>
                <a:gd name="connsiteX9" fmla="*/ 0 w 363419"/>
                <a:gd name="connsiteY9" fmla="*/ 317324 h 507415"/>
                <a:gd name="connsiteX10" fmla="*/ 183532 w 363419"/>
                <a:gd name="connsiteY10" fmla="*/ 438606 h 507415"/>
                <a:gd name="connsiteX11" fmla="*/ 276391 w 363419"/>
                <a:gd name="connsiteY11" fmla="*/ 312830 h 507415"/>
                <a:gd name="connsiteX12" fmla="*/ 183532 w 363419"/>
                <a:gd name="connsiteY12" fmla="*/ 190030 h 507415"/>
                <a:gd name="connsiteX13" fmla="*/ 90673 w 363419"/>
                <a:gd name="connsiteY13" fmla="*/ 312830 h 507415"/>
                <a:gd name="connsiteX14" fmla="*/ 183532 w 363419"/>
                <a:gd name="connsiteY14" fmla="*/ 438606 h 5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9" h="507415">
                  <a:moveTo>
                    <a:pt x="0" y="317263"/>
                  </a:moveTo>
                  <a:cubicBezTo>
                    <a:pt x="0" y="207582"/>
                    <a:pt x="66502" y="121342"/>
                    <a:pt x="163794" y="121342"/>
                  </a:cubicBezTo>
                  <a:cubicBezTo>
                    <a:pt x="214262" y="121342"/>
                    <a:pt x="252281" y="142538"/>
                    <a:pt x="276391" y="177641"/>
                  </a:cubicBezTo>
                  <a:lnTo>
                    <a:pt x="276391" y="0"/>
                  </a:lnTo>
                  <a:lnTo>
                    <a:pt x="363420" y="0"/>
                  </a:lnTo>
                  <a:lnTo>
                    <a:pt x="363420" y="497151"/>
                  </a:lnTo>
                  <a:lnTo>
                    <a:pt x="276391" y="497151"/>
                  </a:lnTo>
                  <a:lnTo>
                    <a:pt x="276391" y="450388"/>
                  </a:lnTo>
                  <a:cubicBezTo>
                    <a:pt x="252281" y="486220"/>
                    <a:pt x="215720" y="507415"/>
                    <a:pt x="165252" y="507415"/>
                  </a:cubicBezTo>
                  <a:cubicBezTo>
                    <a:pt x="69477" y="507415"/>
                    <a:pt x="0" y="429192"/>
                    <a:pt x="0" y="317324"/>
                  </a:cubicBezTo>
                  <a:close/>
                  <a:moveTo>
                    <a:pt x="183532" y="438606"/>
                  </a:moveTo>
                  <a:cubicBezTo>
                    <a:pt x="239831" y="438606"/>
                    <a:pt x="276391" y="388866"/>
                    <a:pt x="276391" y="312830"/>
                  </a:cubicBezTo>
                  <a:cubicBezTo>
                    <a:pt x="276391" y="236794"/>
                    <a:pt x="239831" y="190030"/>
                    <a:pt x="183532" y="190030"/>
                  </a:cubicBezTo>
                  <a:cubicBezTo>
                    <a:pt x="127233" y="190030"/>
                    <a:pt x="90673" y="237522"/>
                    <a:pt x="90673" y="312830"/>
                  </a:cubicBezTo>
                  <a:cubicBezTo>
                    <a:pt x="90673" y="388138"/>
                    <a:pt x="127962" y="438606"/>
                    <a:pt x="183532" y="438606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825BDB9C-7120-4692-9ACC-95977E77D4B8}"/>
              </a:ext>
            </a:extLst>
          </p:cNvPr>
          <p:cNvSpPr/>
          <p:nvPr/>
        </p:nvSpPr>
        <p:spPr>
          <a:xfrm>
            <a:off x="1884916" y="2009250"/>
            <a:ext cx="1516658" cy="680622"/>
          </a:xfrm>
          <a:custGeom>
            <a:avLst/>
            <a:gdLst>
              <a:gd name="connsiteX0" fmla="*/ 758359 w 1516658"/>
              <a:gd name="connsiteY0" fmla="*/ 550353 h 680622"/>
              <a:gd name="connsiteX1" fmla="*/ 1156943 w 1516658"/>
              <a:gd name="connsiteY1" fmla="*/ 319936 h 680622"/>
              <a:gd name="connsiteX2" fmla="*/ 1092750 w 1516658"/>
              <a:gd name="connsiteY2" fmla="*/ 191609 h 680622"/>
              <a:gd name="connsiteX3" fmla="*/ 1017867 w 1516658"/>
              <a:gd name="connsiteY3" fmla="*/ 277180 h 680622"/>
              <a:gd name="connsiteX4" fmla="*/ 1044103 w 1516658"/>
              <a:gd name="connsiteY4" fmla="*/ 319936 h 680622"/>
              <a:gd name="connsiteX5" fmla="*/ 758299 w 1516658"/>
              <a:gd name="connsiteY5" fmla="*/ 437573 h 680622"/>
              <a:gd name="connsiteX6" fmla="*/ 472494 w 1516658"/>
              <a:gd name="connsiteY6" fmla="*/ 319936 h 680622"/>
              <a:gd name="connsiteX7" fmla="*/ 498731 w 1516658"/>
              <a:gd name="connsiteY7" fmla="*/ 277180 h 680622"/>
              <a:gd name="connsiteX8" fmla="*/ 423848 w 1516658"/>
              <a:gd name="connsiteY8" fmla="*/ 191609 h 680622"/>
              <a:gd name="connsiteX9" fmla="*/ 359654 w 1516658"/>
              <a:gd name="connsiteY9" fmla="*/ 319936 h 680622"/>
              <a:gd name="connsiteX10" fmla="*/ 758238 w 1516658"/>
              <a:gd name="connsiteY10" fmla="*/ 550353 h 680622"/>
              <a:gd name="connsiteX11" fmla="*/ 1176377 w 1516658"/>
              <a:gd name="connsiteY11" fmla="*/ 61 h 680622"/>
              <a:gd name="connsiteX12" fmla="*/ 837068 w 1516658"/>
              <a:gd name="connsiteY12" fmla="*/ 374352 h 680622"/>
              <a:gd name="connsiteX13" fmla="*/ 948876 w 1516658"/>
              <a:gd name="connsiteY13" fmla="*/ 341313 h 680622"/>
              <a:gd name="connsiteX14" fmla="*/ 1176377 w 1516658"/>
              <a:gd name="connsiteY14" fmla="*/ 112840 h 680622"/>
              <a:gd name="connsiteX15" fmla="*/ 1402907 w 1516658"/>
              <a:gd name="connsiteY15" fmla="*/ 340342 h 680622"/>
              <a:gd name="connsiteX16" fmla="*/ 1176377 w 1516658"/>
              <a:gd name="connsiteY16" fmla="*/ 567843 h 680622"/>
              <a:gd name="connsiteX17" fmla="*/ 1064570 w 1516658"/>
              <a:gd name="connsiteY17" fmla="*/ 536749 h 680622"/>
              <a:gd name="connsiteX18" fmla="*/ 940130 w 1516658"/>
              <a:gd name="connsiteY18" fmla="*/ 584362 h 680622"/>
              <a:gd name="connsiteX19" fmla="*/ 1176377 w 1516658"/>
              <a:gd name="connsiteY19" fmla="*/ 680623 h 680622"/>
              <a:gd name="connsiteX20" fmla="*/ 1516658 w 1516658"/>
              <a:gd name="connsiteY20" fmla="*/ 340342 h 680622"/>
              <a:gd name="connsiteX21" fmla="*/ 1176377 w 1516658"/>
              <a:gd name="connsiteY21" fmla="*/ 61 h 680622"/>
              <a:gd name="connsiteX22" fmla="*/ 452088 w 1516658"/>
              <a:gd name="connsiteY22" fmla="*/ 536688 h 680622"/>
              <a:gd name="connsiteX23" fmla="*/ 340281 w 1516658"/>
              <a:gd name="connsiteY23" fmla="*/ 567783 h 680622"/>
              <a:gd name="connsiteX24" fmla="*/ 113751 w 1516658"/>
              <a:gd name="connsiteY24" fmla="*/ 340281 h 680622"/>
              <a:gd name="connsiteX25" fmla="*/ 340281 w 1516658"/>
              <a:gd name="connsiteY25" fmla="*/ 112779 h 680622"/>
              <a:gd name="connsiteX26" fmla="*/ 567783 w 1516658"/>
              <a:gd name="connsiteY26" fmla="*/ 341253 h 680622"/>
              <a:gd name="connsiteX27" fmla="*/ 679590 w 1516658"/>
              <a:gd name="connsiteY27" fmla="*/ 374291 h 680622"/>
              <a:gd name="connsiteX28" fmla="*/ 340281 w 1516658"/>
              <a:gd name="connsiteY28" fmla="*/ 0 h 680622"/>
              <a:gd name="connsiteX29" fmla="*/ 0 w 1516658"/>
              <a:gd name="connsiteY29" fmla="*/ 340281 h 680622"/>
              <a:gd name="connsiteX30" fmla="*/ 340281 w 1516658"/>
              <a:gd name="connsiteY30" fmla="*/ 680562 h 680622"/>
              <a:gd name="connsiteX31" fmla="*/ 576528 w 1516658"/>
              <a:gd name="connsiteY31" fmla="*/ 584302 h 680622"/>
              <a:gd name="connsiteX32" fmla="*/ 452088 w 1516658"/>
              <a:gd name="connsiteY32" fmla="*/ 536688 h 680622"/>
              <a:gd name="connsiteX33" fmla="*/ 802086 w 1516658"/>
              <a:gd name="connsiteY33" fmla="*/ 206124 h 680622"/>
              <a:gd name="connsiteX34" fmla="*/ 861361 w 1516658"/>
              <a:gd name="connsiteY34" fmla="*/ 98204 h 680622"/>
              <a:gd name="connsiteX35" fmla="*/ 655237 w 1516658"/>
              <a:gd name="connsiteY35" fmla="*/ 98204 h 680622"/>
              <a:gd name="connsiteX36" fmla="*/ 714511 w 1516658"/>
              <a:gd name="connsiteY36" fmla="*/ 206124 h 680622"/>
              <a:gd name="connsiteX37" fmla="*/ 802026 w 1516658"/>
              <a:gd name="connsiteY37" fmla="*/ 206124 h 6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16658" h="680622">
                <a:moveTo>
                  <a:pt x="758359" y="550353"/>
                </a:moveTo>
                <a:cubicBezTo>
                  <a:pt x="922639" y="550353"/>
                  <a:pt x="1156943" y="482272"/>
                  <a:pt x="1156943" y="319936"/>
                </a:cubicBezTo>
                <a:cubicBezTo>
                  <a:pt x="1156943" y="271350"/>
                  <a:pt x="1133622" y="227563"/>
                  <a:pt x="1092750" y="191609"/>
                </a:cubicBezTo>
                <a:cubicBezTo>
                  <a:pt x="1058740" y="211043"/>
                  <a:pt x="1032443" y="240195"/>
                  <a:pt x="1017867" y="277180"/>
                </a:cubicBezTo>
                <a:cubicBezTo>
                  <a:pt x="1035358" y="291756"/>
                  <a:pt x="1044103" y="305360"/>
                  <a:pt x="1044103" y="319936"/>
                </a:cubicBezTo>
                <a:cubicBezTo>
                  <a:pt x="1044103" y="397733"/>
                  <a:pt x="874965" y="437573"/>
                  <a:pt x="758299" y="437573"/>
                </a:cubicBezTo>
                <a:cubicBezTo>
                  <a:pt x="641633" y="437573"/>
                  <a:pt x="472494" y="397733"/>
                  <a:pt x="472494" y="319936"/>
                </a:cubicBezTo>
                <a:cubicBezTo>
                  <a:pt x="472494" y="305360"/>
                  <a:pt x="481240" y="291756"/>
                  <a:pt x="498731" y="277180"/>
                </a:cubicBezTo>
                <a:cubicBezTo>
                  <a:pt x="484155" y="240255"/>
                  <a:pt x="456947" y="210072"/>
                  <a:pt x="423848" y="191609"/>
                </a:cubicBezTo>
                <a:cubicBezTo>
                  <a:pt x="383036" y="227563"/>
                  <a:pt x="359654" y="271350"/>
                  <a:pt x="359654" y="319936"/>
                </a:cubicBezTo>
                <a:cubicBezTo>
                  <a:pt x="359654" y="482272"/>
                  <a:pt x="593958" y="550353"/>
                  <a:pt x="758238" y="550353"/>
                </a:cubicBezTo>
                <a:close/>
                <a:moveTo>
                  <a:pt x="1176377" y="61"/>
                </a:moveTo>
                <a:cubicBezTo>
                  <a:pt x="988716" y="61"/>
                  <a:pt x="819577" y="165312"/>
                  <a:pt x="837068" y="374352"/>
                </a:cubicBezTo>
                <a:cubicBezTo>
                  <a:pt x="880795" y="369493"/>
                  <a:pt x="923611" y="354917"/>
                  <a:pt x="948876" y="341313"/>
                </a:cubicBezTo>
                <a:cubicBezTo>
                  <a:pt x="948876" y="214930"/>
                  <a:pt x="1050966" y="112840"/>
                  <a:pt x="1176377" y="112840"/>
                </a:cubicBezTo>
                <a:cubicBezTo>
                  <a:pt x="1301789" y="112840"/>
                  <a:pt x="1402907" y="214930"/>
                  <a:pt x="1402907" y="340342"/>
                </a:cubicBezTo>
                <a:cubicBezTo>
                  <a:pt x="1402907" y="465753"/>
                  <a:pt x="1301789" y="567843"/>
                  <a:pt x="1176377" y="567843"/>
                </a:cubicBezTo>
                <a:cubicBezTo>
                  <a:pt x="1135565" y="567843"/>
                  <a:pt x="1097608" y="556183"/>
                  <a:pt x="1064570" y="536749"/>
                </a:cubicBezTo>
                <a:cubicBezTo>
                  <a:pt x="1017928" y="562013"/>
                  <a:pt x="979970" y="574645"/>
                  <a:pt x="940130" y="584362"/>
                </a:cubicBezTo>
                <a:cubicBezTo>
                  <a:pt x="1001409" y="643637"/>
                  <a:pt x="1084004" y="680623"/>
                  <a:pt x="1176377" y="680623"/>
                </a:cubicBezTo>
                <a:cubicBezTo>
                  <a:pt x="1364039" y="680623"/>
                  <a:pt x="1516658" y="528003"/>
                  <a:pt x="1516658" y="340342"/>
                </a:cubicBezTo>
                <a:cubicBezTo>
                  <a:pt x="1516658" y="152680"/>
                  <a:pt x="1364039" y="61"/>
                  <a:pt x="1176377" y="61"/>
                </a:cubicBezTo>
                <a:close/>
                <a:moveTo>
                  <a:pt x="452088" y="536688"/>
                </a:moveTo>
                <a:cubicBezTo>
                  <a:pt x="419050" y="556122"/>
                  <a:pt x="381093" y="567783"/>
                  <a:pt x="340281" y="567783"/>
                </a:cubicBezTo>
                <a:cubicBezTo>
                  <a:pt x="214869" y="567783"/>
                  <a:pt x="113751" y="465692"/>
                  <a:pt x="113751" y="340281"/>
                </a:cubicBezTo>
                <a:cubicBezTo>
                  <a:pt x="113751" y="214869"/>
                  <a:pt x="214869" y="112779"/>
                  <a:pt x="340281" y="112779"/>
                </a:cubicBezTo>
                <a:cubicBezTo>
                  <a:pt x="465692" y="112779"/>
                  <a:pt x="567783" y="214869"/>
                  <a:pt x="567783" y="341253"/>
                </a:cubicBezTo>
                <a:cubicBezTo>
                  <a:pt x="593047" y="354857"/>
                  <a:pt x="635863" y="369432"/>
                  <a:pt x="679590" y="374291"/>
                </a:cubicBezTo>
                <a:cubicBezTo>
                  <a:pt x="697081" y="165252"/>
                  <a:pt x="527943" y="0"/>
                  <a:pt x="340281" y="0"/>
                </a:cubicBezTo>
                <a:cubicBezTo>
                  <a:pt x="152619" y="0"/>
                  <a:pt x="0" y="152619"/>
                  <a:pt x="0" y="340281"/>
                </a:cubicBezTo>
                <a:cubicBezTo>
                  <a:pt x="0" y="527943"/>
                  <a:pt x="152619" y="680562"/>
                  <a:pt x="340281" y="680562"/>
                </a:cubicBezTo>
                <a:cubicBezTo>
                  <a:pt x="432654" y="680562"/>
                  <a:pt x="515250" y="643637"/>
                  <a:pt x="576528" y="584302"/>
                </a:cubicBezTo>
                <a:cubicBezTo>
                  <a:pt x="536688" y="574585"/>
                  <a:pt x="498731" y="561952"/>
                  <a:pt x="452088" y="536688"/>
                </a:cubicBezTo>
                <a:close/>
                <a:moveTo>
                  <a:pt x="802086" y="206124"/>
                </a:moveTo>
                <a:cubicBezTo>
                  <a:pt x="815690" y="167256"/>
                  <a:pt x="836096" y="130270"/>
                  <a:pt x="861361" y="98204"/>
                </a:cubicBezTo>
                <a:cubicBezTo>
                  <a:pt x="805002" y="88486"/>
                  <a:pt x="711657" y="88486"/>
                  <a:pt x="655237" y="98204"/>
                </a:cubicBezTo>
                <a:cubicBezTo>
                  <a:pt x="680501" y="130270"/>
                  <a:pt x="700907" y="167256"/>
                  <a:pt x="714511" y="206124"/>
                </a:cubicBezTo>
                <a:cubicBezTo>
                  <a:pt x="742691" y="204181"/>
                  <a:pt x="773785" y="204181"/>
                  <a:pt x="802026" y="206124"/>
                </a:cubicBezTo>
                <a:close/>
              </a:path>
            </a:pathLst>
          </a:custGeom>
          <a:solidFill>
            <a:srgbClr val="DA291C"/>
          </a:solidFill>
          <a:ln w="6072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2400"/>
          </a:p>
        </p:txBody>
      </p:sp>
      <p:grpSp>
        <p:nvGrpSpPr>
          <p:cNvPr id="16" name="Grafikk 6">
            <a:extLst>
              <a:ext uri="{FF2B5EF4-FFF2-40B4-BE49-F238E27FC236}">
                <a16:creationId xmlns:a16="http://schemas.microsoft.com/office/drawing/2014/main" id="{CE442178-E400-7A0A-4391-B5E2B1C6E006}"/>
              </a:ext>
            </a:extLst>
          </p:cNvPr>
          <p:cNvGrpSpPr/>
          <p:nvPr/>
        </p:nvGrpSpPr>
        <p:grpSpPr>
          <a:xfrm>
            <a:off x="3683371" y="2852635"/>
            <a:ext cx="3142269" cy="287747"/>
            <a:chOff x="3683370" y="2852634"/>
            <a:chExt cx="3142269" cy="287747"/>
          </a:xfrm>
          <a:solidFill>
            <a:schemeClr val="tx2"/>
          </a:solidFill>
        </p:grpSpPr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2A07B831-13FC-1389-901A-533AA0E3DDD0}"/>
                </a:ext>
              </a:extLst>
            </p:cNvPr>
            <p:cNvSpPr/>
            <p:nvPr/>
          </p:nvSpPr>
          <p:spPr>
            <a:xfrm>
              <a:off x="3683370" y="2865752"/>
              <a:ext cx="35649" cy="269467"/>
            </a:xfrm>
            <a:custGeom>
              <a:avLst/>
              <a:gdLst>
                <a:gd name="connsiteX0" fmla="*/ 0 w 35649"/>
                <a:gd name="connsiteY0" fmla="*/ 0 h 269467"/>
                <a:gd name="connsiteX1" fmla="*/ 35650 w 35649"/>
                <a:gd name="connsiteY1" fmla="*/ 0 h 269467"/>
                <a:gd name="connsiteX2" fmla="*/ 35650 w 35649"/>
                <a:gd name="connsiteY2" fmla="*/ 269467 h 269467"/>
                <a:gd name="connsiteX3" fmla="*/ 0 w 35649"/>
                <a:gd name="connsiteY3" fmla="*/ 269467 h 269467"/>
                <a:gd name="connsiteX4" fmla="*/ 0 w 35649"/>
                <a:gd name="connsiteY4" fmla="*/ 0 h 26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9" h="269467">
                  <a:moveTo>
                    <a:pt x="0" y="0"/>
                  </a:moveTo>
                  <a:lnTo>
                    <a:pt x="35650" y="0"/>
                  </a:lnTo>
                  <a:lnTo>
                    <a:pt x="35650" y="269467"/>
                  </a:lnTo>
                  <a:lnTo>
                    <a:pt x="0" y="269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6651C4F7-3167-7C29-BA2E-BE20FA36292B}"/>
                </a:ext>
              </a:extLst>
            </p:cNvPr>
            <p:cNvSpPr/>
            <p:nvPr/>
          </p:nvSpPr>
          <p:spPr>
            <a:xfrm>
              <a:off x="3777201" y="2935169"/>
              <a:ext cx="160514" cy="200111"/>
            </a:xfrm>
            <a:custGeom>
              <a:avLst/>
              <a:gdLst>
                <a:gd name="connsiteX0" fmla="*/ 61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1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7BB4A16B-4B01-CA5E-5F91-C251E425435C}"/>
                </a:ext>
              </a:extLst>
            </p:cNvPr>
            <p:cNvSpPr/>
            <p:nvPr/>
          </p:nvSpPr>
          <p:spPr>
            <a:xfrm>
              <a:off x="3958364" y="2939906"/>
              <a:ext cx="181831" cy="195374"/>
            </a:xfrm>
            <a:custGeom>
              <a:avLst/>
              <a:gdLst>
                <a:gd name="connsiteX0" fmla="*/ 0 w 181831"/>
                <a:gd name="connsiteY0" fmla="*/ 0 h 195374"/>
                <a:gd name="connsiteX1" fmla="*/ 37229 w 181831"/>
                <a:gd name="connsiteY1" fmla="*/ 0 h 195374"/>
                <a:gd name="connsiteX2" fmla="*/ 92313 w 181831"/>
                <a:gd name="connsiteY2" fmla="*/ 152984 h 195374"/>
                <a:gd name="connsiteX3" fmla="*/ 146182 w 181831"/>
                <a:gd name="connsiteY3" fmla="*/ 0 h 195374"/>
                <a:gd name="connsiteX4" fmla="*/ 181831 w 181831"/>
                <a:gd name="connsiteY4" fmla="*/ 0 h 195374"/>
                <a:gd name="connsiteX5" fmla="*/ 106949 w 181831"/>
                <a:gd name="connsiteY5" fmla="*/ 195375 h 195374"/>
                <a:gd name="connsiteX6" fmla="*/ 75672 w 181831"/>
                <a:gd name="connsiteY6" fmla="*/ 195375 h 195374"/>
                <a:gd name="connsiteX7" fmla="*/ 0 w 181831"/>
                <a:gd name="connsiteY7" fmla="*/ 0 h 19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831" h="195374">
                  <a:moveTo>
                    <a:pt x="0" y="0"/>
                  </a:moveTo>
                  <a:lnTo>
                    <a:pt x="37229" y="0"/>
                  </a:lnTo>
                  <a:lnTo>
                    <a:pt x="92313" y="152984"/>
                  </a:lnTo>
                  <a:lnTo>
                    <a:pt x="146182" y="0"/>
                  </a:lnTo>
                  <a:lnTo>
                    <a:pt x="181831" y="0"/>
                  </a:lnTo>
                  <a:lnTo>
                    <a:pt x="106949" y="195375"/>
                  </a:lnTo>
                  <a:lnTo>
                    <a:pt x="75672" y="195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CDBDA7BD-DABA-1600-5C7E-1EBF38A9BFF8}"/>
                </a:ext>
              </a:extLst>
            </p:cNvPr>
            <p:cNvSpPr/>
            <p:nvPr/>
          </p:nvSpPr>
          <p:spPr>
            <a:xfrm>
              <a:off x="4148941" y="2933529"/>
              <a:ext cx="175282" cy="206427"/>
            </a:xfrm>
            <a:custGeom>
              <a:avLst/>
              <a:gdLst>
                <a:gd name="connsiteX0" fmla="*/ 0 w 175282"/>
                <a:gd name="connsiteY0" fmla="*/ 106584 h 206427"/>
                <a:gd name="connsiteX1" fmla="*/ 91159 w 175282"/>
                <a:gd name="connsiteY1" fmla="*/ 0 h 206427"/>
                <a:gd name="connsiteX2" fmla="*/ 175151 w 175282"/>
                <a:gd name="connsiteY2" fmla="*/ 110168 h 206427"/>
                <a:gd name="connsiteX3" fmla="*/ 34071 w 175282"/>
                <a:gd name="connsiteY3" fmla="*/ 110168 h 206427"/>
                <a:gd name="connsiteX4" fmla="*/ 91948 w 175282"/>
                <a:gd name="connsiteY4" fmla="*/ 179524 h 206427"/>
                <a:gd name="connsiteX5" fmla="*/ 147396 w 175282"/>
                <a:gd name="connsiteY5" fmla="*/ 143874 h 206427"/>
                <a:gd name="connsiteX6" fmla="*/ 172357 w 175282"/>
                <a:gd name="connsiteY6" fmla="*/ 158510 h 206427"/>
                <a:gd name="connsiteX7" fmla="*/ 89944 w 175282"/>
                <a:gd name="connsiteY7" fmla="*/ 206428 h 206427"/>
                <a:gd name="connsiteX8" fmla="*/ 0 w 175282"/>
                <a:gd name="connsiteY8" fmla="*/ 106584 h 206427"/>
                <a:gd name="connsiteX9" fmla="*/ 140655 w 175282"/>
                <a:gd name="connsiteY9" fmla="*/ 83992 h 206427"/>
                <a:gd name="connsiteX10" fmla="*/ 89944 w 175282"/>
                <a:gd name="connsiteY10" fmla="*/ 27329 h 206427"/>
                <a:gd name="connsiteX11" fmla="*/ 35285 w 175282"/>
                <a:gd name="connsiteY11" fmla="*/ 83992 h 206427"/>
                <a:gd name="connsiteX12" fmla="*/ 140716 w 175282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2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1" y="0"/>
                    <a:pt x="177519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78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848" y="27329"/>
                    <a:pt x="89944" y="27329"/>
                  </a:cubicBezTo>
                  <a:cubicBezTo>
                    <a:pt x="63040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490B88F1-6257-DC8C-1074-BB8DFE68663A}"/>
                </a:ext>
              </a:extLst>
            </p:cNvPr>
            <p:cNvSpPr/>
            <p:nvPr/>
          </p:nvSpPr>
          <p:spPr>
            <a:xfrm>
              <a:off x="4343101" y="2933468"/>
              <a:ext cx="160093" cy="206427"/>
            </a:xfrm>
            <a:custGeom>
              <a:avLst/>
              <a:gdLst>
                <a:gd name="connsiteX0" fmla="*/ 0 w 160093"/>
                <a:gd name="connsiteY0" fmla="*/ 159360 h 206427"/>
                <a:gd name="connsiteX1" fmla="*/ 25386 w 160093"/>
                <a:gd name="connsiteY1" fmla="*/ 144299 h 206427"/>
                <a:gd name="connsiteX2" fmla="*/ 84843 w 160093"/>
                <a:gd name="connsiteY2" fmla="*/ 179159 h 206427"/>
                <a:gd name="connsiteX3" fmla="*/ 127233 w 160093"/>
                <a:gd name="connsiteY3" fmla="*/ 148247 h 206427"/>
                <a:gd name="connsiteX4" fmla="*/ 12693 w 160093"/>
                <a:gd name="connsiteY4" fmla="*/ 58667 h 206427"/>
                <a:gd name="connsiteX5" fmla="*/ 81259 w 160093"/>
                <a:gd name="connsiteY5" fmla="*/ 0 h 206427"/>
                <a:gd name="connsiteX6" fmla="*/ 150979 w 160093"/>
                <a:gd name="connsiteY6" fmla="*/ 38443 h 206427"/>
                <a:gd name="connsiteX7" fmla="*/ 125229 w 160093"/>
                <a:gd name="connsiteY7" fmla="*/ 54294 h 206427"/>
                <a:gd name="connsiteX8" fmla="*/ 79255 w 160093"/>
                <a:gd name="connsiteY8" fmla="*/ 27755 h 206427"/>
                <a:gd name="connsiteX9" fmla="*/ 45974 w 160093"/>
                <a:gd name="connsiteY9" fmla="*/ 55084 h 206427"/>
                <a:gd name="connsiteX10" fmla="*/ 160089 w 160093"/>
                <a:gd name="connsiteY10" fmla="*/ 145028 h 206427"/>
                <a:gd name="connsiteX11" fmla="*/ 83628 w 160093"/>
                <a:gd name="connsiteY11" fmla="*/ 206428 h 206427"/>
                <a:gd name="connsiteX12" fmla="*/ 0 w 160093"/>
                <a:gd name="connsiteY12" fmla="*/ 159300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93" h="206427">
                  <a:moveTo>
                    <a:pt x="0" y="159360"/>
                  </a:moveTo>
                  <a:lnTo>
                    <a:pt x="25386" y="144299"/>
                  </a:lnTo>
                  <a:cubicBezTo>
                    <a:pt x="34496" y="165312"/>
                    <a:pt x="55509" y="179159"/>
                    <a:pt x="84843" y="179159"/>
                  </a:cubicBezTo>
                  <a:cubicBezTo>
                    <a:pt x="110229" y="179159"/>
                    <a:pt x="127233" y="166102"/>
                    <a:pt x="127233" y="148247"/>
                  </a:cubicBezTo>
                  <a:cubicBezTo>
                    <a:pt x="127233" y="98689"/>
                    <a:pt x="12693" y="140716"/>
                    <a:pt x="12693" y="58667"/>
                  </a:cubicBezTo>
                  <a:cubicBezTo>
                    <a:pt x="12693" y="25386"/>
                    <a:pt x="40812" y="0"/>
                    <a:pt x="81259" y="0"/>
                  </a:cubicBezTo>
                  <a:cubicBezTo>
                    <a:pt x="113386" y="0"/>
                    <a:pt x="139926" y="15851"/>
                    <a:pt x="150979" y="38443"/>
                  </a:cubicBezTo>
                  <a:lnTo>
                    <a:pt x="125229" y="54294"/>
                  </a:lnTo>
                  <a:cubicBezTo>
                    <a:pt x="116484" y="38443"/>
                    <a:pt x="99054" y="27755"/>
                    <a:pt x="79255" y="27755"/>
                  </a:cubicBezTo>
                  <a:cubicBezTo>
                    <a:pt x="60610" y="27755"/>
                    <a:pt x="45974" y="40447"/>
                    <a:pt x="45974" y="55084"/>
                  </a:cubicBezTo>
                  <a:cubicBezTo>
                    <a:pt x="45974" y="105431"/>
                    <a:pt x="160879" y="64983"/>
                    <a:pt x="160089" y="145028"/>
                  </a:cubicBezTo>
                  <a:cubicBezTo>
                    <a:pt x="159664" y="179098"/>
                    <a:pt x="129177" y="206428"/>
                    <a:pt x="83628" y="206428"/>
                  </a:cubicBezTo>
                  <a:cubicBezTo>
                    <a:pt x="44031" y="206428"/>
                    <a:pt x="11478" y="190212"/>
                    <a:pt x="0" y="159300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00F4185D-84EC-7FC0-392C-C206E595F0CF}"/>
                </a:ext>
              </a:extLst>
            </p:cNvPr>
            <p:cNvSpPr/>
            <p:nvPr/>
          </p:nvSpPr>
          <p:spPr>
            <a:xfrm>
              <a:off x="4516308" y="2892353"/>
              <a:ext cx="116483" cy="247178"/>
            </a:xfrm>
            <a:custGeom>
              <a:avLst/>
              <a:gdLst>
                <a:gd name="connsiteX0" fmla="*/ 28119 w 116483"/>
                <a:gd name="connsiteY0" fmla="*/ 192945 h 247178"/>
                <a:gd name="connsiteX1" fmla="*/ 28119 w 116483"/>
                <a:gd name="connsiteY1" fmla="*/ 74882 h 247178"/>
                <a:gd name="connsiteX2" fmla="*/ 0 w 116483"/>
                <a:gd name="connsiteY2" fmla="*/ 74882 h 247178"/>
                <a:gd name="connsiteX3" fmla="*/ 0 w 116483"/>
                <a:gd name="connsiteY3" fmla="*/ 47553 h 247178"/>
                <a:gd name="connsiteX4" fmla="*/ 12693 w 116483"/>
                <a:gd name="connsiteY4" fmla="*/ 47553 h 247178"/>
                <a:gd name="connsiteX5" fmla="*/ 28119 w 116483"/>
                <a:gd name="connsiteY5" fmla="*/ 31338 h 247178"/>
                <a:gd name="connsiteX6" fmla="*/ 28119 w 116483"/>
                <a:gd name="connsiteY6" fmla="*/ 0 h 247178"/>
                <a:gd name="connsiteX7" fmla="*/ 62189 w 116483"/>
                <a:gd name="connsiteY7" fmla="*/ 0 h 247178"/>
                <a:gd name="connsiteX8" fmla="*/ 62189 w 116483"/>
                <a:gd name="connsiteY8" fmla="*/ 47553 h 247178"/>
                <a:gd name="connsiteX9" fmla="*/ 116484 w 116483"/>
                <a:gd name="connsiteY9" fmla="*/ 47553 h 247178"/>
                <a:gd name="connsiteX10" fmla="*/ 111321 w 116483"/>
                <a:gd name="connsiteY10" fmla="*/ 74882 h 247178"/>
                <a:gd name="connsiteX11" fmla="*/ 62189 w 116483"/>
                <a:gd name="connsiteY11" fmla="*/ 74882 h 247178"/>
                <a:gd name="connsiteX12" fmla="*/ 62189 w 116483"/>
                <a:gd name="connsiteY12" fmla="*/ 189787 h 247178"/>
                <a:gd name="connsiteX13" fmla="*/ 86361 w 116483"/>
                <a:gd name="connsiteY13" fmla="*/ 217906 h 247178"/>
                <a:gd name="connsiteX14" fmla="*/ 112536 w 116483"/>
                <a:gd name="connsiteY14" fmla="*/ 209586 h 247178"/>
                <a:gd name="connsiteX15" fmla="*/ 112536 w 116483"/>
                <a:gd name="connsiteY15" fmla="*/ 239284 h 247178"/>
                <a:gd name="connsiteX16" fmla="*/ 81624 w 116483"/>
                <a:gd name="connsiteY16" fmla="*/ 247179 h 247178"/>
                <a:gd name="connsiteX17" fmla="*/ 28119 w 116483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3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6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89" y="0"/>
                  </a:lnTo>
                  <a:lnTo>
                    <a:pt x="62189" y="47553"/>
                  </a:lnTo>
                  <a:lnTo>
                    <a:pt x="116484" y="47553"/>
                  </a:lnTo>
                  <a:lnTo>
                    <a:pt x="111321" y="74882"/>
                  </a:lnTo>
                  <a:lnTo>
                    <a:pt x="62189" y="74882"/>
                  </a:lnTo>
                  <a:lnTo>
                    <a:pt x="62189" y="189787"/>
                  </a:lnTo>
                  <a:cubicBezTo>
                    <a:pt x="62189" y="208007"/>
                    <a:pt x="69295" y="217906"/>
                    <a:pt x="86361" y="217906"/>
                  </a:cubicBezTo>
                  <a:cubicBezTo>
                    <a:pt x="96685" y="217906"/>
                    <a:pt x="106584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3" name="Frihåndsform: figur 22">
              <a:extLst>
                <a:ext uri="{FF2B5EF4-FFF2-40B4-BE49-F238E27FC236}">
                  <a16:creationId xmlns:a16="http://schemas.microsoft.com/office/drawing/2014/main" id="{683FD662-1B8F-88D1-AA16-5F15E4123A46}"/>
                </a:ext>
              </a:extLst>
            </p:cNvPr>
            <p:cNvSpPr/>
            <p:nvPr/>
          </p:nvSpPr>
          <p:spPr>
            <a:xfrm>
              <a:off x="4644271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3730A1BF-1E86-77B0-8535-42C5432FD304}"/>
                </a:ext>
              </a:extLst>
            </p:cNvPr>
            <p:cNvSpPr/>
            <p:nvPr/>
          </p:nvSpPr>
          <p:spPr>
            <a:xfrm>
              <a:off x="4862602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B51CFF10-9522-A50D-7829-2FD3C8E7AD64}"/>
                </a:ext>
              </a:extLst>
            </p:cNvPr>
            <p:cNvSpPr/>
            <p:nvPr/>
          </p:nvSpPr>
          <p:spPr>
            <a:xfrm>
              <a:off x="5068301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2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2 w 47128"/>
                <a:gd name="connsiteY8" fmla="*/ 282586 h 282585"/>
                <a:gd name="connsiteX9" fmla="*/ 6742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2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2" y="282586"/>
                  </a:lnTo>
                  <a:lnTo>
                    <a:pt x="6742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022EB34C-EBA2-B80E-D0B8-185F9BF3476F}"/>
                </a:ext>
              </a:extLst>
            </p:cNvPr>
            <p:cNvSpPr/>
            <p:nvPr/>
          </p:nvSpPr>
          <p:spPr>
            <a:xfrm>
              <a:off x="5225596" y="2852634"/>
              <a:ext cx="120856" cy="282585"/>
            </a:xfrm>
            <a:custGeom>
              <a:avLst/>
              <a:gdLst>
                <a:gd name="connsiteX0" fmla="*/ 85207 w 120856"/>
                <a:gd name="connsiteY0" fmla="*/ 27026 h 282585"/>
                <a:gd name="connsiteX1" fmla="*/ 62250 w 120856"/>
                <a:gd name="connsiteY1" fmla="*/ 55934 h 282585"/>
                <a:gd name="connsiteX2" fmla="*/ 62250 w 120856"/>
                <a:gd name="connsiteY2" fmla="*/ 87211 h 282585"/>
                <a:gd name="connsiteX3" fmla="*/ 107799 w 120856"/>
                <a:gd name="connsiteY3" fmla="*/ 87211 h 282585"/>
                <a:gd name="connsiteX4" fmla="*/ 102637 w 120856"/>
                <a:gd name="connsiteY4" fmla="*/ 114540 h 282585"/>
                <a:gd name="connsiteX5" fmla="*/ 62189 w 120856"/>
                <a:gd name="connsiteY5" fmla="*/ 114540 h 282585"/>
                <a:gd name="connsiteX6" fmla="*/ 62189 w 120856"/>
                <a:gd name="connsiteY6" fmla="*/ 282586 h 282585"/>
                <a:gd name="connsiteX7" fmla="*/ 28119 w 120856"/>
                <a:gd name="connsiteY7" fmla="*/ 282586 h 282585"/>
                <a:gd name="connsiteX8" fmla="*/ 28119 w 120856"/>
                <a:gd name="connsiteY8" fmla="*/ 114540 h 282585"/>
                <a:gd name="connsiteX9" fmla="*/ 0 w 120856"/>
                <a:gd name="connsiteY9" fmla="*/ 114540 h 282585"/>
                <a:gd name="connsiteX10" fmla="*/ 0 w 120856"/>
                <a:gd name="connsiteY10" fmla="*/ 87211 h 282585"/>
                <a:gd name="connsiteX11" fmla="*/ 15061 w 120856"/>
                <a:gd name="connsiteY11" fmla="*/ 87211 h 282585"/>
                <a:gd name="connsiteX12" fmla="*/ 28119 w 120856"/>
                <a:gd name="connsiteY12" fmla="*/ 74154 h 282585"/>
                <a:gd name="connsiteX13" fmla="*/ 28119 w 120856"/>
                <a:gd name="connsiteY13" fmla="*/ 56298 h 282585"/>
                <a:gd name="connsiteX14" fmla="*/ 85571 w 120856"/>
                <a:gd name="connsiteY14" fmla="*/ 0 h 282585"/>
                <a:gd name="connsiteX15" fmla="*/ 120857 w 120856"/>
                <a:gd name="connsiteY15" fmla="*/ 9535 h 282585"/>
                <a:gd name="connsiteX16" fmla="*/ 114540 w 120856"/>
                <a:gd name="connsiteY16" fmla="*/ 36864 h 282585"/>
                <a:gd name="connsiteX17" fmla="*/ 85207 w 120856"/>
                <a:gd name="connsiteY17" fmla="*/ 26965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56" h="282585">
                  <a:moveTo>
                    <a:pt x="85207" y="27026"/>
                  </a:moveTo>
                  <a:cubicBezTo>
                    <a:pt x="69781" y="27026"/>
                    <a:pt x="62250" y="38140"/>
                    <a:pt x="62250" y="55934"/>
                  </a:cubicBezTo>
                  <a:lnTo>
                    <a:pt x="62250" y="87211"/>
                  </a:lnTo>
                  <a:lnTo>
                    <a:pt x="107799" y="87211"/>
                  </a:lnTo>
                  <a:lnTo>
                    <a:pt x="102637" y="114540"/>
                  </a:lnTo>
                  <a:lnTo>
                    <a:pt x="62189" y="114540"/>
                  </a:lnTo>
                  <a:lnTo>
                    <a:pt x="62189" y="282586"/>
                  </a:lnTo>
                  <a:lnTo>
                    <a:pt x="28119" y="282586"/>
                  </a:lnTo>
                  <a:lnTo>
                    <a:pt x="28119" y="114540"/>
                  </a:lnTo>
                  <a:lnTo>
                    <a:pt x="0" y="114540"/>
                  </a:lnTo>
                  <a:lnTo>
                    <a:pt x="0" y="87211"/>
                  </a:lnTo>
                  <a:lnTo>
                    <a:pt x="15061" y="87211"/>
                  </a:lnTo>
                  <a:cubicBezTo>
                    <a:pt x="26540" y="87211"/>
                    <a:pt x="28119" y="83263"/>
                    <a:pt x="28119" y="74154"/>
                  </a:cubicBezTo>
                  <a:lnTo>
                    <a:pt x="28119" y="56298"/>
                  </a:lnTo>
                  <a:cubicBezTo>
                    <a:pt x="28119" y="19434"/>
                    <a:pt x="52654" y="0"/>
                    <a:pt x="85571" y="0"/>
                  </a:cubicBezTo>
                  <a:cubicBezTo>
                    <a:pt x="98629" y="0"/>
                    <a:pt x="112536" y="4373"/>
                    <a:pt x="120857" y="9535"/>
                  </a:cubicBezTo>
                  <a:lnTo>
                    <a:pt x="114540" y="36864"/>
                  </a:lnTo>
                  <a:cubicBezTo>
                    <a:pt x="108224" y="32127"/>
                    <a:pt x="97110" y="26965"/>
                    <a:pt x="85207" y="2696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97EC5D41-E552-C1E6-C107-13EC5DF9A49A}"/>
                </a:ext>
              </a:extLst>
            </p:cNvPr>
            <p:cNvSpPr/>
            <p:nvPr/>
          </p:nvSpPr>
          <p:spPr>
            <a:xfrm>
              <a:off x="5357931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6DC795FC-57E7-DB9E-17D7-B6EF488C508D}"/>
                </a:ext>
              </a:extLst>
            </p:cNvPr>
            <p:cNvSpPr/>
            <p:nvPr/>
          </p:nvSpPr>
          <p:spPr>
            <a:xfrm>
              <a:off x="546773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9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2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3E91BECA-25B6-D1F2-FE06-6211F7B01E83}"/>
                </a:ext>
              </a:extLst>
            </p:cNvPr>
            <p:cNvSpPr/>
            <p:nvPr/>
          </p:nvSpPr>
          <p:spPr>
            <a:xfrm>
              <a:off x="5685944" y="2935169"/>
              <a:ext cx="280217" cy="200111"/>
            </a:xfrm>
            <a:custGeom>
              <a:avLst/>
              <a:gdLst>
                <a:gd name="connsiteX0" fmla="*/ 122 w 280217"/>
                <a:gd name="connsiteY0" fmla="*/ 4737 h 200111"/>
                <a:gd name="connsiteX1" fmla="*/ 34192 w 280217"/>
                <a:gd name="connsiteY1" fmla="*/ 4737 h 200111"/>
                <a:gd name="connsiteX2" fmla="*/ 34192 w 280217"/>
                <a:gd name="connsiteY2" fmla="*/ 29698 h 200111"/>
                <a:gd name="connsiteX3" fmla="*/ 94803 w 280217"/>
                <a:gd name="connsiteY3" fmla="*/ 0 h 200111"/>
                <a:gd name="connsiteX4" fmla="*/ 150676 w 280217"/>
                <a:gd name="connsiteY4" fmla="*/ 38443 h 200111"/>
                <a:gd name="connsiteX5" fmla="*/ 218028 w 280217"/>
                <a:gd name="connsiteY5" fmla="*/ 0 h 200111"/>
                <a:gd name="connsiteX6" fmla="*/ 280217 w 280217"/>
                <a:gd name="connsiteY6" fmla="*/ 83203 h 200111"/>
                <a:gd name="connsiteX7" fmla="*/ 280217 w 280217"/>
                <a:gd name="connsiteY7" fmla="*/ 200112 h 200111"/>
                <a:gd name="connsiteX8" fmla="*/ 246511 w 280217"/>
                <a:gd name="connsiteY8" fmla="*/ 200112 h 200111"/>
                <a:gd name="connsiteX9" fmla="*/ 246511 w 280217"/>
                <a:gd name="connsiteY9" fmla="*/ 85996 h 200111"/>
                <a:gd name="connsiteX10" fmla="*/ 205274 w 280217"/>
                <a:gd name="connsiteY10" fmla="*/ 28544 h 200111"/>
                <a:gd name="connsiteX11" fmla="*/ 156931 w 280217"/>
                <a:gd name="connsiteY11" fmla="*/ 83628 h 200111"/>
                <a:gd name="connsiteX12" fmla="*/ 156931 w 280217"/>
                <a:gd name="connsiteY12" fmla="*/ 200112 h 200111"/>
                <a:gd name="connsiteX13" fmla="*/ 123225 w 280217"/>
                <a:gd name="connsiteY13" fmla="*/ 200112 h 200111"/>
                <a:gd name="connsiteX14" fmla="*/ 123225 w 280217"/>
                <a:gd name="connsiteY14" fmla="*/ 85996 h 200111"/>
                <a:gd name="connsiteX15" fmla="*/ 81624 w 280217"/>
                <a:gd name="connsiteY15" fmla="*/ 28544 h 200111"/>
                <a:gd name="connsiteX16" fmla="*/ 34071 w 280217"/>
                <a:gd name="connsiteY16" fmla="*/ 83628 h 200111"/>
                <a:gd name="connsiteX17" fmla="*/ 34071 w 280217"/>
                <a:gd name="connsiteY17" fmla="*/ 200112 h 200111"/>
                <a:gd name="connsiteX18" fmla="*/ 0 w 280217"/>
                <a:gd name="connsiteY18" fmla="*/ 200112 h 200111"/>
                <a:gd name="connsiteX19" fmla="*/ 0 w 280217"/>
                <a:gd name="connsiteY19" fmla="*/ 4737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217" h="200111">
                  <a:moveTo>
                    <a:pt x="122" y="4737"/>
                  </a:moveTo>
                  <a:lnTo>
                    <a:pt x="34192" y="4737"/>
                  </a:lnTo>
                  <a:lnTo>
                    <a:pt x="34192" y="29698"/>
                  </a:lnTo>
                  <a:cubicBezTo>
                    <a:pt x="43727" y="15851"/>
                    <a:pt x="62311" y="0"/>
                    <a:pt x="94803" y="0"/>
                  </a:cubicBezTo>
                  <a:cubicBezTo>
                    <a:pt x="123347" y="0"/>
                    <a:pt x="141930" y="13057"/>
                    <a:pt x="150676" y="38443"/>
                  </a:cubicBezTo>
                  <a:cubicBezTo>
                    <a:pt x="158207" y="23382"/>
                    <a:pt x="178430" y="0"/>
                    <a:pt x="218028" y="0"/>
                  </a:cubicBezTo>
                  <a:cubicBezTo>
                    <a:pt x="261208" y="0"/>
                    <a:pt x="280217" y="30123"/>
                    <a:pt x="280217" y="83203"/>
                  </a:cubicBezTo>
                  <a:lnTo>
                    <a:pt x="280217" y="200112"/>
                  </a:lnTo>
                  <a:lnTo>
                    <a:pt x="246511" y="200112"/>
                  </a:lnTo>
                  <a:lnTo>
                    <a:pt x="246511" y="85996"/>
                  </a:lnTo>
                  <a:cubicBezTo>
                    <a:pt x="246511" y="52290"/>
                    <a:pt x="236612" y="28544"/>
                    <a:pt x="205274" y="28544"/>
                  </a:cubicBezTo>
                  <a:cubicBezTo>
                    <a:pt x="173936" y="28544"/>
                    <a:pt x="156931" y="49922"/>
                    <a:pt x="156931" y="83628"/>
                  </a:cubicBezTo>
                  <a:lnTo>
                    <a:pt x="156931" y="200112"/>
                  </a:lnTo>
                  <a:lnTo>
                    <a:pt x="123225" y="200112"/>
                  </a:lnTo>
                  <a:lnTo>
                    <a:pt x="123225" y="85996"/>
                  </a:lnTo>
                  <a:cubicBezTo>
                    <a:pt x="123225" y="52290"/>
                    <a:pt x="113690" y="28544"/>
                    <a:pt x="81624" y="28544"/>
                  </a:cubicBezTo>
                  <a:cubicBezTo>
                    <a:pt x="51501" y="28544"/>
                    <a:pt x="34071" y="49922"/>
                    <a:pt x="34071" y="83628"/>
                  </a:cubicBezTo>
                  <a:lnTo>
                    <a:pt x="34071" y="200112"/>
                  </a:lnTo>
                  <a:lnTo>
                    <a:pt x="0" y="200112"/>
                  </a:lnTo>
                  <a:lnTo>
                    <a:pt x="0" y="4737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8DF15809-0A03-6CD3-E50F-6F872E2688DF}"/>
                </a:ext>
              </a:extLst>
            </p:cNvPr>
            <p:cNvSpPr/>
            <p:nvPr/>
          </p:nvSpPr>
          <p:spPr>
            <a:xfrm>
              <a:off x="5997499" y="2892353"/>
              <a:ext cx="116484" cy="247178"/>
            </a:xfrm>
            <a:custGeom>
              <a:avLst/>
              <a:gdLst>
                <a:gd name="connsiteX0" fmla="*/ 28119 w 116484"/>
                <a:gd name="connsiteY0" fmla="*/ 192945 h 247178"/>
                <a:gd name="connsiteX1" fmla="*/ 28119 w 116484"/>
                <a:gd name="connsiteY1" fmla="*/ 74882 h 247178"/>
                <a:gd name="connsiteX2" fmla="*/ 0 w 116484"/>
                <a:gd name="connsiteY2" fmla="*/ 74882 h 247178"/>
                <a:gd name="connsiteX3" fmla="*/ 0 w 116484"/>
                <a:gd name="connsiteY3" fmla="*/ 47553 h 247178"/>
                <a:gd name="connsiteX4" fmla="*/ 12693 w 116484"/>
                <a:gd name="connsiteY4" fmla="*/ 47553 h 247178"/>
                <a:gd name="connsiteX5" fmla="*/ 28119 w 116484"/>
                <a:gd name="connsiteY5" fmla="*/ 31338 h 247178"/>
                <a:gd name="connsiteX6" fmla="*/ 28119 w 116484"/>
                <a:gd name="connsiteY6" fmla="*/ 0 h 247178"/>
                <a:gd name="connsiteX7" fmla="*/ 62190 w 116484"/>
                <a:gd name="connsiteY7" fmla="*/ 0 h 247178"/>
                <a:gd name="connsiteX8" fmla="*/ 62190 w 116484"/>
                <a:gd name="connsiteY8" fmla="*/ 47553 h 247178"/>
                <a:gd name="connsiteX9" fmla="*/ 116484 w 116484"/>
                <a:gd name="connsiteY9" fmla="*/ 47553 h 247178"/>
                <a:gd name="connsiteX10" fmla="*/ 111322 w 116484"/>
                <a:gd name="connsiteY10" fmla="*/ 74882 h 247178"/>
                <a:gd name="connsiteX11" fmla="*/ 62190 w 116484"/>
                <a:gd name="connsiteY11" fmla="*/ 74882 h 247178"/>
                <a:gd name="connsiteX12" fmla="*/ 62190 w 116484"/>
                <a:gd name="connsiteY12" fmla="*/ 189787 h 247178"/>
                <a:gd name="connsiteX13" fmla="*/ 86361 w 116484"/>
                <a:gd name="connsiteY13" fmla="*/ 217906 h 247178"/>
                <a:gd name="connsiteX14" fmla="*/ 112536 w 116484"/>
                <a:gd name="connsiteY14" fmla="*/ 209586 h 247178"/>
                <a:gd name="connsiteX15" fmla="*/ 112536 w 116484"/>
                <a:gd name="connsiteY15" fmla="*/ 239284 h 247178"/>
                <a:gd name="connsiteX16" fmla="*/ 81624 w 116484"/>
                <a:gd name="connsiteY16" fmla="*/ 247179 h 247178"/>
                <a:gd name="connsiteX17" fmla="*/ 28119 w 116484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4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7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90" y="0"/>
                  </a:lnTo>
                  <a:lnTo>
                    <a:pt x="62190" y="47553"/>
                  </a:lnTo>
                  <a:lnTo>
                    <a:pt x="116484" y="47553"/>
                  </a:lnTo>
                  <a:lnTo>
                    <a:pt x="111322" y="74882"/>
                  </a:lnTo>
                  <a:lnTo>
                    <a:pt x="62190" y="74882"/>
                  </a:lnTo>
                  <a:lnTo>
                    <a:pt x="62190" y="189787"/>
                  </a:lnTo>
                  <a:cubicBezTo>
                    <a:pt x="62190" y="208007"/>
                    <a:pt x="69295" y="217906"/>
                    <a:pt x="86361" y="217906"/>
                  </a:cubicBezTo>
                  <a:cubicBezTo>
                    <a:pt x="96685" y="217906"/>
                    <a:pt x="106585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66BDEEEA-78F0-9F9A-8DFA-A4461B9FDDFD}"/>
                </a:ext>
              </a:extLst>
            </p:cNvPr>
            <p:cNvSpPr/>
            <p:nvPr/>
          </p:nvSpPr>
          <p:spPr>
            <a:xfrm>
              <a:off x="6136575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1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1 w 47128"/>
                <a:gd name="connsiteY8" fmla="*/ 282586 h 282585"/>
                <a:gd name="connsiteX9" fmla="*/ 6741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1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1" y="282586"/>
                  </a:lnTo>
                  <a:lnTo>
                    <a:pt x="6741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49E6E197-36FC-F061-FFB7-1DF53A0AE81B}"/>
                </a:ext>
              </a:extLst>
            </p:cNvPr>
            <p:cNvSpPr/>
            <p:nvPr/>
          </p:nvSpPr>
          <p:spPr>
            <a:xfrm>
              <a:off x="6220993" y="2857857"/>
              <a:ext cx="182256" cy="282524"/>
            </a:xfrm>
            <a:custGeom>
              <a:avLst/>
              <a:gdLst>
                <a:gd name="connsiteX0" fmla="*/ 0 w 182256"/>
                <a:gd name="connsiteY0" fmla="*/ 180313 h 282524"/>
                <a:gd name="connsiteX1" fmla="*/ 84782 w 182256"/>
                <a:gd name="connsiteY1" fmla="*/ 75672 h 282524"/>
                <a:gd name="connsiteX2" fmla="*/ 148186 w 182256"/>
                <a:gd name="connsiteY2" fmla="*/ 111747 h 282524"/>
                <a:gd name="connsiteX3" fmla="*/ 148186 w 182256"/>
                <a:gd name="connsiteY3" fmla="*/ 0 h 282524"/>
                <a:gd name="connsiteX4" fmla="*/ 182257 w 182256"/>
                <a:gd name="connsiteY4" fmla="*/ 0 h 282524"/>
                <a:gd name="connsiteX5" fmla="*/ 182257 w 182256"/>
                <a:gd name="connsiteY5" fmla="*/ 277363 h 282524"/>
                <a:gd name="connsiteX6" fmla="*/ 148186 w 182256"/>
                <a:gd name="connsiteY6" fmla="*/ 277363 h 282524"/>
                <a:gd name="connsiteX7" fmla="*/ 148186 w 182256"/>
                <a:gd name="connsiteY7" fmla="*/ 245661 h 282524"/>
                <a:gd name="connsiteX8" fmla="*/ 85571 w 182256"/>
                <a:gd name="connsiteY8" fmla="*/ 282525 h 282524"/>
                <a:gd name="connsiteX9" fmla="*/ 0 w 182256"/>
                <a:gd name="connsiteY9" fmla="*/ 180313 h 282524"/>
                <a:gd name="connsiteX10" fmla="*/ 91523 w 182256"/>
                <a:gd name="connsiteY10" fmla="*/ 254831 h 282524"/>
                <a:gd name="connsiteX11" fmla="*/ 148186 w 182256"/>
                <a:gd name="connsiteY11" fmla="*/ 178370 h 282524"/>
                <a:gd name="connsiteX12" fmla="*/ 91523 w 182256"/>
                <a:gd name="connsiteY12" fmla="*/ 103852 h 282524"/>
                <a:gd name="connsiteX13" fmla="*/ 35224 w 182256"/>
                <a:gd name="connsiteY13" fmla="*/ 178370 h 282524"/>
                <a:gd name="connsiteX14" fmla="*/ 91523 w 182256"/>
                <a:gd name="connsiteY14" fmla="*/ 254831 h 28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256" h="282524">
                  <a:moveTo>
                    <a:pt x="0" y="180313"/>
                  </a:moveTo>
                  <a:cubicBezTo>
                    <a:pt x="0" y="121282"/>
                    <a:pt x="32917" y="75672"/>
                    <a:pt x="84782" y="75672"/>
                  </a:cubicBezTo>
                  <a:cubicBezTo>
                    <a:pt x="114115" y="75672"/>
                    <a:pt x="135493" y="88729"/>
                    <a:pt x="148186" y="111747"/>
                  </a:cubicBezTo>
                  <a:lnTo>
                    <a:pt x="148186" y="0"/>
                  </a:lnTo>
                  <a:lnTo>
                    <a:pt x="182257" y="0"/>
                  </a:lnTo>
                  <a:lnTo>
                    <a:pt x="182257" y="277363"/>
                  </a:lnTo>
                  <a:lnTo>
                    <a:pt x="148186" y="277363"/>
                  </a:lnTo>
                  <a:lnTo>
                    <a:pt x="148186" y="245661"/>
                  </a:lnTo>
                  <a:cubicBezTo>
                    <a:pt x="135918" y="268617"/>
                    <a:pt x="114905" y="282525"/>
                    <a:pt x="85571" y="282525"/>
                  </a:cubicBezTo>
                  <a:cubicBezTo>
                    <a:pt x="34071" y="282525"/>
                    <a:pt x="0" y="240134"/>
                    <a:pt x="0" y="180313"/>
                  </a:cubicBezTo>
                  <a:close/>
                  <a:moveTo>
                    <a:pt x="91523" y="254831"/>
                  </a:moveTo>
                  <a:cubicBezTo>
                    <a:pt x="125594" y="254831"/>
                    <a:pt x="148186" y="224344"/>
                    <a:pt x="148186" y="178370"/>
                  </a:cubicBezTo>
                  <a:cubicBezTo>
                    <a:pt x="148186" y="132396"/>
                    <a:pt x="125594" y="103852"/>
                    <a:pt x="91523" y="103852"/>
                  </a:cubicBezTo>
                  <a:cubicBezTo>
                    <a:pt x="57452" y="103852"/>
                    <a:pt x="35224" y="132760"/>
                    <a:pt x="35224" y="178370"/>
                  </a:cubicBezTo>
                  <a:cubicBezTo>
                    <a:pt x="35224" y="223979"/>
                    <a:pt x="57817" y="254831"/>
                    <a:pt x="91523" y="25483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1BCEEF64-0EF5-960B-2FF4-021DE3D8DEED}"/>
                </a:ext>
              </a:extLst>
            </p:cNvPr>
            <p:cNvSpPr/>
            <p:nvPr/>
          </p:nvSpPr>
          <p:spPr>
            <a:xfrm>
              <a:off x="644685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4" name="Frihåndsform: figur 33">
              <a:extLst>
                <a:ext uri="{FF2B5EF4-FFF2-40B4-BE49-F238E27FC236}">
                  <a16:creationId xmlns:a16="http://schemas.microsoft.com/office/drawing/2014/main" id="{C5997DE0-5230-B587-C8C6-2707ACD51B23}"/>
                </a:ext>
              </a:extLst>
            </p:cNvPr>
            <p:cNvSpPr/>
            <p:nvPr/>
          </p:nvSpPr>
          <p:spPr>
            <a:xfrm>
              <a:off x="6665125" y="2935169"/>
              <a:ext cx="160514" cy="200111"/>
            </a:xfrm>
            <a:custGeom>
              <a:avLst/>
              <a:gdLst>
                <a:gd name="connsiteX0" fmla="*/ 60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0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317C4-1DCD-0C66-A9F8-B483E65CC322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1_End Slide Logo </a:t>
            </a:r>
            <a:r>
              <a:rPr lang="nb-NO" sz="1000" dirty="0" err="1">
                <a:solidFill>
                  <a:srgbClr val="770000"/>
                </a:solidFill>
              </a:rPr>
              <a:t>tagline</a:t>
            </a:r>
            <a:endParaRPr lang="nb-NO" sz="10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8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145B1-4109-A54A-8ACD-B43644DEE72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2_End Slide Logo </a:t>
            </a:r>
            <a:r>
              <a:rPr lang="nb-NO" sz="1000" dirty="0" err="1">
                <a:solidFill>
                  <a:srgbClr val="770000"/>
                </a:solidFill>
              </a:rPr>
              <a:t>tagline</a:t>
            </a:r>
            <a:endParaRPr lang="nb-NO" sz="1000" dirty="0">
              <a:solidFill>
                <a:srgbClr val="770000"/>
              </a:solidFill>
            </a:endParaRPr>
          </a:p>
        </p:txBody>
      </p:sp>
      <p:grpSp>
        <p:nvGrpSpPr>
          <p:cNvPr id="3" name="Grafikk 6">
            <a:extLst>
              <a:ext uri="{FF2B5EF4-FFF2-40B4-BE49-F238E27FC236}">
                <a16:creationId xmlns:a16="http://schemas.microsoft.com/office/drawing/2014/main" id="{EAD20287-3AB9-0A19-EEB8-3B12C133D499}"/>
              </a:ext>
            </a:extLst>
          </p:cNvPr>
          <p:cNvGrpSpPr/>
          <p:nvPr userDrawn="1"/>
        </p:nvGrpSpPr>
        <p:grpSpPr>
          <a:xfrm>
            <a:off x="3654037" y="2082553"/>
            <a:ext cx="3604196" cy="516950"/>
            <a:chOff x="3654037" y="2082553"/>
            <a:chExt cx="3604196" cy="516950"/>
          </a:xfrm>
          <a:solidFill>
            <a:schemeClr val="bg1"/>
          </a:solidFill>
        </p:grpSpPr>
        <p:sp>
          <p:nvSpPr>
            <p:cNvPr id="4" name="Frihåndsform: figur 3">
              <a:extLst>
                <a:ext uri="{FF2B5EF4-FFF2-40B4-BE49-F238E27FC236}">
                  <a16:creationId xmlns:a16="http://schemas.microsoft.com/office/drawing/2014/main" id="{5C88FE2A-F25E-F596-AB77-70B76F32DAD8}"/>
                </a:ext>
              </a:extLst>
            </p:cNvPr>
            <p:cNvSpPr/>
            <p:nvPr/>
          </p:nvSpPr>
          <p:spPr>
            <a:xfrm>
              <a:off x="3654037" y="2082553"/>
              <a:ext cx="419657" cy="516099"/>
            </a:xfrm>
            <a:custGeom>
              <a:avLst/>
              <a:gdLst>
                <a:gd name="connsiteX0" fmla="*/ 0 w 419657"/>
                <a:gd name="connsiteY0" fmla="*/ 380121 h 516099"/>
                <a:gd name="connsiteX1" fmla="*/ 72392 w 419657"/>
                <a:gd name="connsiteY1" fmla="*/ 333357 h 516099"/>
                <a:gd name="connsiteX2" fmla="*/ 233939 w 419657"/>
                <a:gd name="connsiteY2" fmla="*/ 436420 h 516099"/>
                <a:gd name="connsiteX3" fmla="*/ 325341 w 419657"/>
                <a:gd name="connsiteY3" fmla="*/ 369918 h 516099"/>
                <a:gd name="connsiteX4" fmla="*/ 31459 w 419657"/>
                <a:gd name="connsiteY4" fmla="*/ 143267 h 516099"/>
                <a:gd name="connsiteX5" fmla="*/ 199626 w 419657"/>
                <a:gd name="connsiteY5" fmla="*/ 0 h 516099"/>
                <a:gd name="connsiteX6" fmla="*/ 393361 w 419657"/>
                <a:gd name="connsiteY6" fmla="*/ 104520 h 516099"/>
                <a:gd name="connsiteX7" fmla="*/ 320968 w 419657"/>
                <a:gd name="connsiteY7" fmla="*/ 150554 h 516099"/>
                <a:gd name="connsiteX8" fmla="*/ 198897 w 419657"/>
                <a:gd name="connsiteY8" fmla="*/ 77433 h 516099"/>
                <a:gd name="connsiteX9" fmla="*/ 125047 w 419657"/>
                <a:gd name="connsiteY9" fmla="*/ 137376 h 516099"/>
                <a:gd name="connsiteX10" fmla="*/ 419658 w 419657"/>
                <a:gd name="connsiteY10" fmla="*/ 360383 h 516099"/>
                <a:gd name="connsiteX11" fmla="*/ 232482 w 419657"/>
                <a:gd name="connsiteY11" fmla="*/ 516100 h 516099"/>
                <a:gd name="connsiteX12" fmla="*/ 0 w 419657"/>
                <a:gd name="connsiteY12" fmla="*/ 380121 h 51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57" h="516099">
                  <a:moveTo>
                    <a:pt x="0" y="380121"/>
                  </a:moveTo>
                  <a:lnTo>
                    <a:pt x="72392" y="333357"/>
                  </a:lnTo>
                  <a:cubicBezTo>
                    <a:pt x="100876" y="386741"/>
                    <a:pt x="160879" y="436420"/>
                    <a:pt x="233939" y="436420"/>
                  </a:cubicBezTo>
                  <a:cubicBezTo>
                    <a:pt x="286594" y="436420"/>
                    <a:pt x="325341" y="415953"/>
                    <a:pt x="325341" y="369918"/>
                  </a:cubicBezTo>
                  <a:cubicBezTo>
                    <a:pt x="325341" y="250762"/>
                    <a:pt x="31459" y="335544"/>
                    <a:pt x="31459" y="143267"/>
                  </a:cubicBezTo>
                  <a:cubicBezTo>
                    <a:pt x="31459" y="62129"/>
                    <a:pt x="96503" y="0"/>
                    <a:pt x="199626" y="0"/>
                  </a:cubicBezTo>
                  <a:cubicBezTo>
                    <a:pt x="281493" y="0"/>
                    <a:pt x="354614" y="37289"/>
                    <a:pt x="393361" y="104520"/>
                  </a:cubicBezTo>
                  <a:lnTo>
                    <a:pt x="320968" y="150554"/>
                  </a:lnTo>
                  <a:cubicBezTo>
                    <a:pt x="292485" y="105977"/>
                    <a:pt x="249304" y="77433"/>
                    <a:pt x="198897" y="77433"/>
                  </a:cubicBezTo>
                  <a:cubicBezTo>
                    <a:pt x="151405" y="77433"/>
                    <a:pt x="125047" y="103001"/>
                    <a:pt x="125047" y="137376"/>
                  </a:cubicBezTo>
                  <a:cubicBezTo>
                    <a:pt x="125047" y="245600"/>
                    <a:pt x="419658" y="165859"/>
                    <a:pt x="419658" y="360383"/>
                  </a:cubicBezTo>
                  <a:cubicBezTo>
                    <a:pt x="419658" y="461259"/>
                    <a:pt x="330442" y="516100"/>
                    <a:pt x="232482" y="516100"/>
                  </a:cubicBezTo>
                  <a:cubicBezTo>
                    <a:pt x="134521" y="516100"/>
                    <a:pt x="35103" y="459801"/>
                    <a:pt x="0" y="38012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582B01CF-B73C-B8B2-F1A3-E7DBBA0D3F3A}"/>
                </a:ext>
              </a:extLst>
            </p:cNvPr>
            <p:cNvSpPr/>
            <p:nvPr/>
          </p:nvSpPr>
          <p:spPr>
            <a:xfrm>
              <a:off x="4109526" y="2137334"/>
              <a:ext cx="226651" cy="460590"/>
            </a:xfrm>
            <a:custGeom>
              <a:avLst/>
              <a:gdLst>
                <a:gd name="connsiteX0" fmla="*/ 46763 w 226651"/>
                <a:gd name="connsiteY0" fmla="*/ 351638 h 460590"/>
                <a:gd name="connsiteX1" fmla="*/ 46763 w 226651"/>
                <a:gd name="connsiteY1" fmla="*/ 154259 h 460590"/>
                <a:gd name="connsiteX2" fmla="*/ 0 w 226651"/>
                <a:gd name="connsiteY2" fmla="*/ 154259 h 460590"/>
                <a:gd name="connsiteX3" fmla="*/ 0 w 226651"/>
                <a:gd name="connsiteY3" fmla="*/ 87758 h 460590"/>
                <a:gd name="connsiteX4" fmla="*/ 18280 w 226651"/>
                <a:gd name="connsiteY4" fmla="*/ 87758 h 460590"/>
                <a:gd name="connsiteX5" fmla="*/ 46763 w 226651"/>
                <a:gd name="connsiteY5" fmla="*/ 54112 h 460590"/>
                <a:gd name="connsiteX6" fmla="*/ 46763 w 226651"/>
                <a:gd name="connsiteY6" fmla="*/ 0 h 460590"/>
                <a:gd name="connsiteX7" fmla="*/ 134521 w 226651"/>
                <a:gd name="connsiteY7" fmla="*/ 0 h 460590"/>
                <a:gd name="connsiteX8" fmla="*/ 134521 w 226651"/>
                <a:gd name="connsiteY8" fmla="*/ 87758 h 460590"/>
                <a:gd name="connsiteX9" fmla="*/ 226651 w 226651"/>
                <a:gd name="connsiteY9" fmla="*/ 87758 h 460590"/>
                <a:gd name="connsiteX10" fmla="*/ 214201 w 226651"/>
                <a:gd name="connsiteY10" fmla="*/ 154259 h 460590"/>
                <a:gd name="connsiteX11" fmla="*/ 134521 w 226651"/>
                <a:gd name="connsiteY11" fmla="*/ 154259 h 460590"/>
                <a:gd name="connsiteX12" fmla="*/ 134521 w 226651"/>
                <a:gd name="connsiteY12" fmla="*/ 341435 h 460590"/>
                <a:gd name="connsiteX13" fmla="*/ 173268 w 226651"/>
                <a:gd name="connsiteY13" fmla="*/ 387470 h 460590"/>
                <a:gd name="connsiteX14" fmla="*/ 217845 w 226651"/>
                <a:gd name="connsiteY14" fmla="*/ 374291 h 460590"/>
                <a:gd name="connsiteX15" fmla="*/ 217845 w 226651"/>
                <a:gd name="connsiteY15" fmla="*/ 445954 h 460590"/>
                <a:gd name="connsiteX16" fmla="*/ 157174 w 226651"/>
                <a:gd name="connsiteY16" fmla="*/ 460591 h 460590"/>
                <a:gd name="connsiteX17" fmla="*/ 46763 w 226651"/>
                <a:gd name="connsiteY17" fmla="*/ 351638 h 46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51" h="460590">
                  <a:moveTo>
                    <a:pt x="46763" y="351638"/>
                  </a:moveTo>
                  <a:lnTo>
                    <a:pt x="46763" y="154259"/>
                  </a:lnTo>
                  <a:lnTo>
                    <a:pt x="0" y="154259"/>
                  </a:lnTo>
                  <a:lnTo>
                    <a:pt x="0" y="87758"/>
                  </a:lnTo>
                  <a:lnTo>
                    <a:pt x="18280" y="87758"/>
                  </a:lnTo>
                  <a:cubicBezTo>
                    <a:pt x="39476" y="87758"/>
                    <a:pt x="46763" y="79012"/>
                    <a:pt x="46763" y="54112"/>
                  </a:cubicBezTo>
                  <a:lnTo>
                    <a:pt x="46763" y="0"/>
                  </a:lnTo>
                  <a:lnTo>
                    <a:pt x="134521" y="0"/>
                  </a:lnTo>
                  <a:lnTo>
                    <a:pt x="134521" y="87758"/>
                  </a:lnTo>
                  <a:lnTo>
                    <a:pt x="226651" y="87758"/>
                  </a:lnTo>
                  <a:lnTo>
                    <a:pt x="214201" y="154259"/>
                  </a:lnTo>
                  <a:lnTo>
                    <a:pt x="134521" y="154259"/>
                  </a:lnTo>
                  <a:lnTo>
                    <a:pt x="134521" y="341435"/>
                  </a:lnTo>
                  <a:cubicBezTo>
                    <a:pt x="134521" y="371436"/>
                    <a:pt x="145514" y="387470"/>
                    <a:pt x="173268" y="387470"/>
                  </a:cubicBezTo>
                  <a:cubicBezTo>
                    <a:pt x="190091" y="387470"/>
                    <a:pt x="208371" y="382368"/>
                    <a:pt x="217845" y="374291"/>
                  </a:cubicBezTo>
                  <a:lnTo>
                    <a:pt x="217845" y="445954"/>
                  </a:lnTo>
                  <a:cubicBezTo>
                    <a:pt x="204666" y="453242"/>
                    <a:pt x="184200" y="460591"/>
                    <a:pt x="157174" y="460591"/>
                  </a:cubicBezTo>
                  <a:cubicBezTo>
                    <a:pt x="85510" y="460591"/>
                    <a:pt x="46763" y="426216"/>
                    <a:pt x="46763" y="351638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3BBA00CC-B96F-D5A5-EC29-AAE322BF9099}"/>
                </a:ext>
              </a:extLst>
            </p:cNvPr>
            <p:cNvSpPr/>
            <p:nvPr/>
          </p:nvSpPr>
          <p:spPr>
            <a:xfrm>
              <a:off x="4362414" y="2213370"/>
              <a:ext cx="358196" cy="386011"/>
            </a:xfrm>
            <a:custGeom>
              <a:avLst/>
              <a:gdLst>
                <a:gd name="connsiteX0" fmla="*/ 0 w 358196"/>
                <a:gd name="connsiteY0" fmla="*/ 193735 h 386011"/>
                <a:gd name="connsiteX1" fmla="*/ 179098 w 358196"/>
                <a:gd name="connsiteY1" fmla="*/ 0 h 386011"/>
                <a:gd name="connsiteX2" fmla="*/ 358197 w 358196"/>
                <a:gd name="connsiteY2" fmla="*/ 192277 h 386011"/>
                <a:gd name="connsiteX3" fmla="*/ 179098 w 358196"/>
                <a:gd name="connsiteY3" fmla="*/ 386012 h 386011"/>
                <a:gd name="connsiteX4" fmla="*/ 0 w 358196"/>
                <a:gd name="connsiteY4" fmla="*/ 193735 h 386011"/>
                <a:gd name="connsiteX5" fmla="*/ 179098 w 358196"/>
                <a:gd name="connsiteY5" fmla="*/ 312162 h 386011"/>
                <a:gd name="connsiteX6" fmla="*/ 269771 w 358196"/>
                <a:gd name="connsiteY6" fmla="*/ 193006 h 386011"/>
                <a:gd name="connsiteX7" fmla="*/ 179098 w 358196"/>
                <a:gd name="connsiteY7" fmla="*/ 73850 h 386011"/>
                <a:gd name="connsiteX8" fmla="*/ 88426 w 358196"/>
                <a:gd name="connsiteY8" fmla="*/ 193006 h 386011"/>
                <a:gd name="connsiteX9" fmla="*/ 179098 w 358196"/>
                <a:gd name="connsiteY9" fmla="*/ 312162 h 38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96" h="386011">
                  <a:moveTo>
                    <a:pt x="0" y="193735"/>
                  </a:moveTo>
                  <a:cubicBezTo>
                    <a:pt x="0" y="76765"/>
                    <a:pt x="73850" y="0"/>
                    <a:pt x="179098" y="0"/>
                  </a:cubicBezTo>
                  <a:cubicBezTo>
                    <a:pt x="284347" y="0"/>
                    <a:pt x="358197" y="76765"/>
                    <a:pt x="358197" y="192277"/>
                  </a:cubicBezTo>
                  <a:cubicBezTo>
                    <a:pt x="358197" y="307789"/>
                    <a:pt x="285076" y="386012"/>
                    <a:pt x="179098" y="386012"/>
                  </a:cubicBezTo>
                  <a:cubicBezTo>
                    <a:pt x="73121" y="386012"/>
                    <a:pt x="0" y="310704"/>
                    <a:pt x="0" y="193735"/>
                  </a:cubicBezTo>
                  <a:close/>
                  <a:moveTo>
                    <a:pt x="179098" y="312162"/>
                  </a:moveTo>
                  <a:cubicBezTo>
                    <a:pt x="233211" y="312162"/>
                    <a:pt x="269771" y="266127"/>
                    <a:pt x="269771" y="193006"/>
                  </a:cubicBezTo>
                  <a:cubicBezTo>
                    <a:pt x="269771" y="119885"/>
                    <a:pt x="233211" y="73850"/>
                    <a:pt x="179098" y="73850"/>
                  </a:cubicBezTo>
                  <a:cubicBezTo>
                    <a:pt x="124986" y="73850"/>
                    <a:pt x="88426" y="119156"/>
                    <a:pt x="88426" y="193006"/>
                  </a:cubicBezTo>
                  <a:cubicBezTo>
                    <a:pt x="88426" y="266856"/>
                    <a:pt x="124986" y="312162"/>
                    <a:pt x="179098" y="312162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59876ED2-05D3-3F7B-2217-1EA26176661A}"/>
                </a:ext>
              </a:extLst>
            </p:cNvPr>
            <p:cNvSpPr/>
            <p:nvPr/>
          </p:nvSpPr>
          <p:spPr>
            <a:xfrm>
              <a:off x="4794400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3 w 197439"/>
                <a:gd name="connsiteY1" fmla="*/ 8745 h 372893"/>
                <a:gd name="connsiteX2" fmla="*/ 84843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3" y="8745"/>
                  </a:lnTo>
                  <a:lnTo>
                    <a:pt x="84843" y="81138"/>
                  </a:lnTo>
                  <a:cubicBezTo>
                    <a:pt x="104581" y="38018"/>
                    <a:pt x="136040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893A96DA-A550-20F8-99FB-3CACA347F39E}"/>
                </a:ext>
              </a:extLst>
            </p:cNvPr>
            <p:cNvSpPr/>
            <p:nvPr/>
          </p:nvSpPr>
          <p:spPr>
            <a:xfrm>
              <a:off x="5021112" y="2213370"/>
              <a:ext cx="342377" cy="385283"/>
            </a:xfrm>
            <a:custGeom>
              <a:avLst/>
              <a:gdLst>
                <a:gd name="connsiteX0" fmla="*/ 0 w 342377"/>
                <a:gd name="connsiteY0" fmla="*/ 198836 h 385283"/>
                <a:gd name="connsiteX1" fmla="*/ 177641 w 342377"/>
                <a:gd name="connsiteY1" fmla="*/ 0 h 385283"/>
                <a:gd name="connsiteX2" fmla="*/ 341435 w 342377"/>
                <a:gd name="connsiteY2" fmla="*/ 213473 h 385283"/>
                <a:gd name="connsiteX3" fmla="*/ 87029 w 342377"/>
                <a:gd name="connsiteY3" fmla="*/ 213473 h 385283"/>
                <a:gd name="connsiteX4" fmla="*/ 182803 w 342377"/>
                <a:gd name="connsiteY4" fmla="*/ 319450 h 385283"/>
                <a:gd name="connsiteX5" fmla="*/ 280764 w 342377"/>
                <a:gd name="connsiteY5" fmla="*/ 260965 h 385283"/>
                <a:gd name="connsiteX6" fmla="*/ 337791 w 342377"/>
                <a:gd name="connsiteY6" fmla="*/ 299712 h 385283"/>
                <a:gd name="connsiteX7" fmla="*/ 179159 w 342377"/>
                <a:gd name="connsiteY7" fmla="*/ 385283 h 385283"/>
                <a:gd name="connsiteX8" fmla="*/ 61 w 342377"/>
                <a:gd name="connsiteY8" fmla="*/ 198836 h 385283"/>
                <a:gd name="connsiteX9" fmla="*/ 256592 w 342377"/>
                <a:gd name="connsiteY9" fmla="*/ 153530 h 385283"/>
                <a:gd name="connsiteX10" fmla="*/ 175455 w 342377"/>
                <a:gd name="connsiteY10" fmla="*/ 65044 h 385283"/>
                <a:gd name="connsiteX11" fmla="*/ 89154 w 342377"/>
                <a:gd name="connsiteY11" fmla="*/ 153530 h 385283"/>
                <a:gd name="connsiteX12" fmla="*/ 256592 w 342377"/>
                <a:gd name="connsiteY12" fmla="*/ 153530 h 3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377" h="385283">
                  <a:moveTo>
                    <a:pt x="0" y="198836"/>
                  </a:moveTo>
                  <a:cubicBezTo>
                    <a:pt x="0" y="78223"/>
                    <a:pt x="71664" y="0"/>
                    <a:pt x="177641" y="0"/>
                  </a:cubicBezTo>
                  <a:cubicBezTo>
                    <a:pt x="298254" y="0"/>
                    <a:pt x="350180" y="98689"/>
                    <a:pt x="341435" y="213473"/>
                  </a:cubicBezTo>
                  <a:lnTo>
                    <a:pt x="87029" y="213473"/>
                  </a:lnTo>
                  <a:cubicBezTo>
                    <a:pt x="92859" y="284408"/>
                    <a:pt x="127962" y="319450"/>
                    <a:pt x="182803" y="319450"/>
                  </a:cubicBezTo>
                  <a:cubicBezTo>
                    <a:pt x="230356" y="319450"/>
                    <a:pt x="263941" y="290238"/>
                    <a:pt x="280764" y="260965"/>
                  </a:cubicBezTo>
                  <a:lnTo>
                    <a:pt x="337791" y="299712"/>
                  </a:lnTo>
                  <a:cubicBezTo>
                    <a:pt x="307789" y="350180"/>
                    <a:pt x="251552" y="385283"/>
                    <a:pt x="179159" y="385283"/>
                  </a:cubicBezTo>
                  <a:cubicBezTo>
                    <a:pt x="65104" y="385283"/>
                    <a:pt x="61" y="311433"/>
                    <a:pt x="61" y="198836"/>
                  </a:cubicBezTo>
                  <a:close/>
                  <a:moveTo>
                    <a:pt x="256592" y="153530"/>
                  </a:moveTo>
                  <a:cubicBezTo>
                    <a:pt x="252219" y="92859"/>
                    <a:pt x="218574" y="65044"/>
                    <a:pt x="175455" y="65044"/>
                  </a:cubicBezTo>
                  <a:cubicBezTo>
                    <a:pt x="132335" y="65044"/>
                    <a:pt x="98689" y="94317"/>
                    <a:pt x="89154" y="153530"/>
                  </a:cubicBezTo>
                  <a:lnTo>
                    <a:pt x="256592" y="15353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053B03AF-DDA5-E7C6-8A65-86B43EE1C6B2}"/>
                </a:ext>
              </a:extLst>
            </p:cNvPr>
            <p:cNvSpPr/>
            <p:nvPr/>
          </p:nvSpPr>
          <p:spPr>
            <a:xfrm>
              <a:off x="5437126" y="2092028"/>
              <a:ext cx="362630" cy="506686"/>
            </a:xfrm>
            <a:custGeom>
              <a:avLst/>
              <a:gdLst>
                <a:gd name="connsiteX0" fmla="*/ 81867 w 362630"/>
                <a:gd name="connsiteY0" fmla="*/ 443768 h 506686"/>
                <a:gd name="connsiteX1" fmla="*/ 75307 w 362630"/>
                <a:gd name="connsiteY1" fmla="*/ 497151 h 506686"/>
                <a:gd name="connsiteX2" fmla="*/ 0 w 362630"/>
                <a:gd name="connsiteY2" fmla="*/ 497151 h 506686"/>
                <a:gd name="connsiteX3" fmla="*/ 0 w 362630"/>
                <a:gd name="connsiteY3" fmla="*/ 0 h 506686"/>
                <a:gd name="connsiteX4" fmla="*/ 87029 w 362630"/>
                <a:gd name="connsiteY4" fmla="*/ 0 h 506686"/>
                <a:gd name="connsiteX5" fmla="*/ 87029 w 362630"/>
                <a:gd name="connsiteY5" fmla="*/ 186447 h 506686"/>
                <a:gd name="connsiteX6" fmla="*/ 203998 w 362630"/>
                <a:gd name="connsiteY6" fmla="*/ 121403 h 506686"/>
                <a:gd name="connsiteX7" fmla="*/ 362630 w 362630"/>
                <a:gd name="connsiteY7" fmla="*/ 310036 h 506686"/>
                <a:gd name="connsiteX8" fmla="*/ 199626 w 362630"/>
                <a:gd name="connsiteY8" fmla="*/ 506686 h 506686"/>
                <a:gd name="connsiteX9" fmla="*/ 81927 w 362630"/>
                <a:gd name="connsiteY9" fmla="*/ 443829 h 506686"/>
                <a:gd name="connsiteX10" fmla="*/ 179827 w 362630"/>
                <a:gd name="connsiteY10" fmla="*/ 439395 h 506686"/>
                <a:gd name="connsiteX11" fmla="*/ 271957 w 362630"/>
                <a:gd name="connsiteY11" fmla="*/ 314348 h 506686"/>
                <a:gd name="connsiteX12" fmla="*/ 179827 w 362630"/>
                <a:gd name="connsiteY12" fmla="*/ 190091 h 506686"/>
                <a:gd name="connsiteX13" fmla="*/ 86968 w 362630"/>
                <a:gd name="connsiteY13" fmla="*/ 314348 h 506686"/>
                <a:gd name="connsiteX14" fmla="*/ 179827 w 362630"/>
                <a:gd name="connsiteY14" fmla="*/ 439395 h 50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630" h="506686">
                  <a:moveTo>
                    <a:pt x="81867" y="443768"/>
                  </a:moveTo>
                  <a:lnTo>
                    <a:pt x="75307" y="497151"/>
                  </a:lnTo>
                  <a:lnTo>
                    <a:pt x="0" y="497151"/>
                  </a:lnTo>
                  <a:lnTo>
                    <a:pt x="0" y="0"/>
                  </a:lnTo>
                  <a:lnTo>
                    <a:pt x="87029" y="0"/>
                  </a:lnTo>
                  <a:lnTo>
                    <a:pt x="87029" y="186447"/>
                  </a:lnTo>
                  <a:cubicBezTo>
                    <a:pt x="113326" y="145514"/>
                    <a:pt x="156506" y="121403"/>
                    <a:pt x="203998" y="121403"/>
                  </a:cubicBezTo>
                  <a:cubicBezTo>
                    <a:pt x="293942" y="121403"/>
                    <a:pt x="362630" y="195253"/>
                    <a:pt x="362630" y="310036"/>
                  </a:cubicBezTo>
                  <a:cubicBezTo>
                    <a:pt x="362630" y="424820"/>
                    <a:pt x="289509" y="506686"/>
                    <a:pt x="199626" y="506686"/>
                  </a:cubicBezTo>
                  <a:cubicBezTo>
                    <a:pt x="149158" y="506686"/>
                    <a:pt x="106767" y="483304"/>
                    <a:pt x="81927" y="443829"/>
                  </a:cubicBezTo>
                  <a:close/>
                  <a:moveTo>
                    <a:pt x="179827" y="439395"/>
                  </a:moveTo>
                  <a:cubicBezTo>
                    <a:pt x="233939" y="439395"/>
                    <a:pt x="271957" y="391174"/>
                    <a:pt x="271957" y="314348"/>
                  </a:cubicBezTo>
                  <a:cubicBezTo>
                    <a:pt x="271957" y="237522"/>
                    <a:pt x="233210" y="190091"/>
                    <a:pt x="179827" y="190091"/>
                  </a:cubicBezTo>
                  <a:cubicBezTo>
                    <a:pt x="126444" y="190091"/>
                    <a:pt x="86968" y="238312"/>
                    <a:pt x="86968" y="314348"/>
                  </a:cubicBezTo>
                  <a:cubicBezTo>
                    <a:pt x="86968" y="390385"/>
                    <a:pt x="124986" y="439395"/>
                    <a:pt x="179827" y="43939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20647401-E51D-9FEA-D54B-B639BDD12D6D}"/>
                </a:ext>
              </a:extLst>
            </p:cNvPr>
            <p:cNvSpPr/>
            <p:nvPr/>
          </p:nvSpPr>
          <p:spPr>
            <a:xfrm>
              <a:off x="5869112" y="2216346"/>
              <a:ext cx="197439" cy="372893"/>
            </a:xfrm>
            <a:custGeom>
              <a:avLst/>
              <a:gdLst>
                <a:gd name="connsiteX0" fmla="*/ 61 w 197439"/>
                <a:gd name="connsiteY0" fmla="*/ 8745 h 372893"/>
                <a:gd name="connsiteX1" fmla="*/ 84842 w 197439"/>
                <a:gd name="connsiteY1" fmla="*/ 8745 h 372893"/>
                <a:gd name="connsiteX2" fmla="*/ 84842 w 197439"/>
                <a:gd name="connsiteY2" fmla="*/ 81138 h 372893"/>
                <a:gd name="connsiteX3" fmla="*/ 197440 w 197439"/>
                <a:gd name="connsiteY3" fmla="*/ 0 h 372893"/>
                <a:gd name="connsiteX4" fmla="*/ 197440 w 197439"/>
                <a:gd name="connsiteY4" fmla="*/ 87029 h 372893"/>
                <a:gd name="connsiteX5" fmla="*/ 87758 w 197439"/>
                <a:gd name="connsiteY5" fmla="*/ 223008 h 372893"/>
                <a:gd name="connsiteX6" fmla="*/ 87758 w 197439"/>
                <a:gd name="connsiteY6" fmla="*/ 372894 h 372893"/>
                <a:gd name="connsiteX7" fmla="*/ 0 w 197439"/>
                <a:gd name="connsiteY7" fmla="*/ 372894 h 372893"/>
                <a:gd name="connsiteX8" fmla="*/ 0 w 197439"/>
                <a:gd name="connsiteY8" fmla="*/ 8806 h 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439" h="372893">
                  <a:moveTo>
                    <a:pt x="61" y="8745"/>
                  </a:moveTo>
                  <a:lnTo>
                    <a:pt x="84842" y="8745"/>
                  </a:lnTo>
                  <a:lnTo>
                    <a:pt x="84842" y="81138"/>
                  </a:lnTo>
                  <a:cubicBezTo>
                    <a:pt x="104580" y="38018"/>
                    <a:pt x="136039" y="2186"/>
                    <a:pt x="197440" y="0"/>
                  </a:cubicBezTo>
                  <a:lnTo>
                    <a:pt x="197440" y="87029"/>
                  </a:lnTo>
                  <a:cubicBezTo>
                    <a:pt x="118488" y="89944"/>
                    <a:pt x="87758" y="145514"/>
                    <a:pt x="87758" y="223008"/>
                  </a:cubicBezTo>
                  <a:lnTo>
                    <a:pt x="87758" y="372894"/>
                  </a:lnTo>
                  <a:lnTo>
                    <a:pt x="0" y="372894"/>
                  </a:lnTo>
                  <a:lnTo>
                    <a:pt x="0" y="880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5909077A-C489-2EB4-4DD2-D871AFA76523}"/>
                </a:ext>
              </a:extLst>
            </p:cNvPr>
            <p:cNvSpPr/>
            <p:nvPr/>
          </p:nvSpPr>
          <p:spPr>
            <a:xfrm>
              <a:off x="6098011" y="2213431"/>
              <a:ext cx="344349" cy="386072"/>
            </a:xfrm>
            <a:custGeom>
              <a:avLst/>
              <a:gdLst>
                <a:gd name="connsiteX0" fmla="*/ 0 w 344349"/>
                <a:gd name="connsiteY0" fmla="*/ 290177 h 386072"/>
                <a:gd name="connsiteX1" fmla="*/ 172539 w 344349"/>
                <a:gd name="connsiteY1" fmla="*/ 152012 h 386072"/>
                <a:gd name="connsiteX2" fmla="*/ 223736 w 344349"/>
                <a:gd name="connsiteY2" fmla="*/ 105248 h 386072"/>
                <a:gd name="connsiteX3" fmla="*/ 165980 w 344349"/>
                <a:gd name="connsiteY3" fmla="*/ 67959 h 386072"/>
                <a:gd name="connsiteX4" fmla="*/ 71664 w 344349"/>
                <a:gd name="connsiteY4" fmla="*/ 124986 h 386072"/>
                <a:gd name="connsiteX5" fmla="*/ 9535 w 344349"/>
                <a:gd name="connsiteY5" fmla="*/ 84053 h 386072"/>
                <a:gd name="connsiteX6" fmla="*/ 169624 w 344349"/>
                <a:gd name="connsiteY6" fmla="*/ 0 h 386072"/>
                <a:gd name="connsiteX7" fmla="*/ 309247 w 344349"/>
                <a:gd name="connsiteY7" fmla="*/ 116970 h 386072"/>
                <a:gd name="connsiteX8" fmla="*/ 309247 w 344349"/>
                <a:gd name="connsiteY8" fmla="*/ 264670 h 386072"/>
                <a:gd name="connsiteX9" fmla="*/ 344350 w 344349"/>
                <a:gd name="connsiteY9" fmla="*/ 317324 h 386072"/>
                <a:gd name="connsiteX10" fmla="*/ 344350 w 344349"/>
                <a:gd name="connsiteY10" fmla="*/ 380182 h 386072"/>
                <a:gd name="connsiteX11" fmla="*/ 233210 w 344349"/>
                <a:gd name="connsiteY11" fmla="*/ 318053 h 386072"/>
                <a:gd name="connsiteX12" fmla="*/ 114783 w 344349"/>
                <a:gd name="connsiteY12" fmla="*/ 386073 h 386072"/>
                <a:gd name="connsiteX13" fmla="*/ 0 w 344349"/>
                <a:gd name="connsiteY13" fmla="*/ 290299 h 386072"/>
                <a:gd name="connsiteX14" fmla="*/ 138894 w 344349"/>
                <a:gd name="connsiteY14" fmla="*/ 323094 h 386072"/>
                <a:gd name="connsiteX15" fmla="*/ 224465 w 344349"/>
                <a:gd name="connsiteY15" fmla="*/ 221489 h 386072"/>
                <a:gd name="connsiteX16" fmla="*/ 224465 w 344349"/>
                <a:gd name="connsiteY16" fmla="*/ 181285 h 386072"/>
                <a:gd name="connsiteX17" fmla="*/ 179888 w 344349"/>
                <a:gd name="connsiteY17" fmla="*/ 203209 h 386072"/>
                <a:gd name="connsiteX18" fmla="*/ 87029 w 344349"/>
                <a:gd name="connsiteY18" fmla="*/ 282160 h 386072"/>
                <a:gd name="connsiteX19" fmla="*/ 138955 w 344349"/>
                <a:gd name="connsiteY19" fmla="*/ 323094 h 38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349" h="386072">
                  <a:moveTo>
                    <a:pt x="0" y="290177"/>
                  </a:moveTo>
                  <a:cubicBezTo>
                    <a:pt x="0" y="220700"/>
                    <a:pt x="46763" y="192945"/>
                    <a:pt x="172539" y="152012"/>
                  </a:cubicBezTo>
                  <a:cubicBezTo>
                    <a:pt x="212744" y="138104"/>
                    <a:pt x="223736" y="124258"/>
                    <a:pt x="223736" y="105248"/>
                  </a:cubicBezTo>
                  <a:cubicBezTo>
                    <a:pt x="223736" y="80409"/>
                    <a:pt x="199626" y="67959"/>
                    <a:pt x="165980" y="67959"/>
                  </a:cubicBezTo>
                  <a:cubicBezTo>
                    <a:pt x="125047" y="67959"/>
                    <a:pt x="87029" y="92798"/>
                    <a:pt x="71664" y="124986"/>
                  </a:cubicBezTo>
                  <a:lnTo>
                    <a:pt x="9535" y="84053"/>
                  </a:lnTo>
                  <a:cubicBezTo>
                    <a:pt x="38018" y="33585"/>
                    <a:pt x="94316" y="0"/>
                    <a:pt x="169624" y="0"/>
                  </a:cubicBezTo>
                  <a:cubicBezTo>
                    <a:pt x="244932" y="0"/>
                    <a:pt x="309247" y="29941"/>
                    <a:pt x="309247" y="116970"/>
                  </a:cubicBezTo>
                  <a:lnTo>
                    <a:pt x="309247" y="264670"/>
                  </a:lnTo>
                  <a:cubicBezTo>
                    <a:pt x="309247" y="304874"/>
                    <a:pt x="320239" y="315867"/>
                    <a:pt x="344350" y="317324"/>
                  </a:cubicBezTo>
                  <a:lnTo>
                    <a:pt x="344350" y="380182"/>
                  </a:lnTo>
                  <a:cubicBezTo>
                    <a:pt x="282950" y="384554"/>
                    <a:pt x="246389" y="365545"/>
                    <a:pt x="233210" y="318053"/>
                  </a:cubicBezTo>
                  <a:cubicBezTo>
                    <a:pt x="212744" y="353885"/>
                    <a:pt x="171082" y="386073"/>
                    <a:pt x="114783" y="386073"/>
                  </a:cubicBezTo>
                  <a:cubicBezTo>
                    <a:pt x="58485" y="386073"/>
                    <a:pt x="0" y="364149"/>
                    <a:pt x="0" y="290299"/>
                  </a:cubicBezTo>
                  <a:close/>
                  <a:moveTo>
                    <a:pt x="138894" y="323094"/>
                  </a:moveTo>
                  <a:cubicBezTo>
                    <a:pt x="187176" y="323094"/>
                    <a:pt x="224465" y="277059"/>
                    <a:pt x="224465" y="221489"/>
                  </a:cubicBezTo>
                  <a:lnTo>
                    <a:pt x="224465" y="181285"/>
                  </a:lnTo>
                  <a:cubicBezTo>
                    <a:pt x="213472" y="189301"/>
                    <a:pt x="199626" y="195921"/>
                    <a:pt x="179888" y="203209"/>
                  </a:cubicBezTo>
                  <a:cubicBezTo>
                    <a:pt x="114844" y="229506"/>
                    <a:pt x="87029" y="247786"/>
                    <a:pt x="87029" y="282160"/>
                  </a:cubicBezTo>
                  <a:cubicBezTo>
                    <a:pt x="87029" y="314348"/>
                    <a:pt x="112597" y="323094"/>
                    <a:pt x="138955" y="32309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7CB935AF-8C7E-DA9B-46CA-5AA842C258E9}"/>
                </a:ext>
              </a:extLst>
            </p:cNvPr>
            <p:cNvSpPr/>
            <p:nvPr/>
          </p:nvSpPr>
          <p:spPr>
            <a:xfrm>
              <a:off x="6505157" y="2215556"/>
              <a:ext cx="321028" cy="373561"/>
            </a:xfrm>
            <a:custGeom>
              <a:avLst/>
              <a:gdLst>
                <a:gd name="connsiteX0" fmla="*/ 61 w 321028"/>
                <a:gd name="connsiteY0" fmla="*/ 9535 h 373561"/>
                <a:gd name="connsiteX1" fmla="*/ 87818 w 321028"/>
                <a:gd name="connsiteY1" fmla="*/ 9535 h 373561"/>
                <a:gd name="connsiteX2" fmla="*/ 87818 w 321028"/>
                <a:gd name="connsiteY2" fmla="*/ 55570 h 373561"/>
                <a:gd name="connsiteX3" fmla="*/ 198229 w 321028"/>
                <a:gd name="connsiteY3" fmla="*/ 0 h 373561"/>
                <a:gd name="connsiteX4" fmla="*/ 321029 w 321028"/>
                <a:gd name="connsiteY4" fmla="*/ 158632 h 373561"/>
                <a:gd name="connsiteX5" fmla="*/ 321029 w 321028"/>
                <a:gd name="connsiteY5" fmla="*/ 373562 h 373561"/>
                <a:gd name="connsiteX6" fmla="*/ 234000 w 321028"/>
                <a:gd name="connsiteY6" fmla="*/ 373562 h 373561"/>
                <a:gd name="connsiteX7" fmla="*/ 234000 w 321028"/>
                <a:gd name="connsiteY7" fmla="*/ 163004 h 373561"/>
                <a:gd name="connsiteX8" fmla="*/ 163065 w 321028"/>
                <a:gd name="connsiteY8" fmla="*/ 70145 h 373561"/>
                <a:gd name="connsiteX9" fmla="*/ 87758 w 321028"/>
                <a:gd name="connsiteY9" fmla="*/ 160818 h 373561"/>
                <a:gd name="connsiteX10" fmla="*/ 87758 w 321028"/>
                <a:gd name="connsiteY10" fmla="*/ 373562 h 373561"/>
                <a:gd name="connsiteX11" fmla="*/ 0 w 321028"/>
                <a:gd name="connsiteY11" fmla="*/ 373562 h 373561"/>
                <a:gd name="connsiteX12" fmla="*/ 0 w 321028"/>
                <a:gd name="connsiteY12" fmla="*/ 9474 h 37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028" h="373561">
                  <a:moveTo>
                    <a:pt x="61" y="9535"/>
                  </a:moveTo>
                  <a:lnTo>
                    <a:pt x="87818" y="9535"/>
                  </a:lnTo>
                  <a:lnTo>
                    <a:pt x="87818" y="55570"/>
                  </a:lnTo>
                  <a:cubicBezTo>
                    <a:pt x="106828" y="29273"/>
                    <a:pt x="141202" y="0"/>
                    <a:pt x="198229" y="0"/>
                  </a:cubicBezTo>
                  <a:cubicBezTo>
                    <a:pt x="283740" y="0"/>
                    <a:pt x="321029" y="60671"/>
                    <a:pt x="321029" y="158632"/>
                  </a:cubicBezTo>
                  <a:lnTo>
                    <a:pt x="321029" y="373562"/>
                  </a:lnTo>
                  <a:lnTo>
                    <a:pt x="234000" y="373562"/>
                  </a:lnTo>
                  <a:lnTo>
                    <a:pt x="234000" y="163004"/>
                  </a:lnTo>
                  <a:cubicBezTo>
                    <a:pt x="234000" y="108892"/>
                    <a:pt x="214262" y="70145"/>
                    <a:pt x="163065" y="70145"/>
                  </a:cubicBezTo>
                  <a:cubicBezTo>
                    <a:pt x="115573" y="70145"/>
                    <a:pt x="87758" y="106706"/>
                    <a:pt x="87758" y="160818"/>
                  </a:cubicBezTo>
                  <a:lnTo>
                    <a:pt x="87758" y="373562"/>
                  </a:lnTo>
                  <a:lnTo>
                    <a:pt x="0" y="373562"/>
                  </a:lnTo>
                  <a:lnTo>
                    <a:pt x="0" y="9474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58FF5AA9-C3DE-C938-70E8-88BE7CFBE7A1}"/>
                </a:ext>
              </a:extLst>
            </p:cNvPr>
            <p:cNvSpPr/>
            <p:nvPr/>
          </p:nvSpPr>
          <p:spPr>
            <a:xfrm>
              <a:off x="6894813" y="2092028"/>
              <a:ext cx="363419" cy="507415"/>
            </a:xfrm>
            <a:custGeom>
              <a:avLst/>
              <a:gdLst>
                <a:gd name="connsiteX0" fmla="*/ 0 w 363419"/>
                <a:gd name="connsiteY0" fmla="*/ 317263 h 507415"/>
                <a:gd name="connsiteX1" fmla="*/ 163794 w 363419"/>
                <a:gd name="connsiteY1" fmla="*/ 121342 h 507415"/>
                <a:gd name="connsiteX2" fmla="*/ 276391 w 363419"/>
                <a:gd name="connsiteY2" fmla="*/ 177641 h 507415"/>
                <a:gd name="connsiteX3" fmla="*/ 276391 w 363419"/>
                <a:gd name="connsiteY3" fmla="*/ 0 h 507415"/>
                <a:gd name="connsiteX4" fmla="*/ 363420 w 363419"/>
                <a:gd name="connsiteY4" fmla="*/ 0 h 507415"/>
                <a:gd name="connsiteX5" fmla="*/ 363420 w 363419"/>
                <a:gd name="connsiteY5" fmla="*/ 497151 h 507415"/>
                <a:gd name="connsiteX6" fmla="*/ 276391 w 363419"/>
                <a:gd name="connsiteY6" fmla="*/ 497151 h 507415"/>
                <a:gd name="connsiteX7" fmla="*/ 276391 w 363419"/>
                <a:gd name="connsiteY7" fmla="*/ 450388 h 507415"/>
                <a:gd name="connsiteX8" fmla="*/ 165252 w 363419"/>
                <a:gd name="connsiteY8" fmla="*/ 507415 h 507415"/>
                <a:gd name="connsiteX9" fmla="*/ 0 w 363419"/>
                <a:gd name="connsiteY9" fmla="*/ 317324 h 507415"/>
                <a:gd name="connsiteX10" fmla="*/ 183532 w 363419"/>
                <a:gd name="connsiteY10" fmla="*/ 438606 h 507415"/>
                <a:gd name="connsiteX11" fmla="*/ 276391 w 363419"/>
                <a:gd name="connsiteY11" fmla="*/ 312830 h 507415"/>
                <a:gd name="connsiteX12" fmla="*/ 183532 w 363419"/>
                <a:gd name="connsiteY12" fmla="*/ 190030 h 507415"/>
                <a:gd name="connsiteX13" fmla="*/ 90673 w 363419"/>
                <a:gd name="connsiteY13" fmla="*/ 312830 h 507415"/>
                <a:gd name="connsiteX14" fmla="*/ 183532 w 363419"/>
                <a:gd name="connsiteY14" fmla="*/ 438606 h 5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3419" h="507415">
                  <a:moveTo>
                    <a:pt x="0" y="317263"/>
                  </a:moveTo>
                  <a:cubicBezTo>
                    <a:pt x="0" y="207582"/>
                    <a:pt x="66502" y="121342"/>
                    <a:pt x="163794" y="121342"/>
                  </a:cubicBezTo>
                  <a:cubicBezTo>
                    <a:pt x="214262" y="121342"/>
                    <a:pt x="252281" y="142538"/>
                    <a:pt x="276391" y="177641"/>
                  </a:cubicBezTo>
                  <a:lnTo>
                    <a:pt x="276391" y="0"/>
                  </a:lnTo>
                  <a:lnTo>
                    <a:pt x="363420" y="0"/>
                  </a:lnTo>
                  <a:lnTo>
                    <a:pt x="363420" y="497151"/>
                  </a:lnTo>
                  <a:lnTo>
                    <a:pt x="276391" y="497151"/>
                  </a:lnTo>
                  <a:lnTo>
                    <a:pt x="276391" y="450388"/>
                  </a:lnTo>
                  <a:cubicBezTo>
                    <a:pt x="252281" y="486220"/>
                    <a:pt x="215720" y="507415"/>
                    <a:pt x="165252" y="507415"/>
                  </a:cubicBezTo>
                  <a:cubicBezTo>
                    <a:pt x="69477" y="507415"/>
                    <a:pt x="0" y="429192"/>
                    <a:pt x="0" y="317324"/>
                  </a:cubicBezTo>
                  <a:close/>
                  <a:moveTo>
                    <a:pt x="183532" y="438606"/>
                  </a:moveTo>
                  <a:cubicBezTo>
                    <a:pt x="239831" y="438606"/>
                    <a:pt x="276391" y="388866"/>
                    <a:pt x="276391" y="312830"/>
                  </a:cubicBezTo>
                  <a:cubicBezTo>
                    <a:pt x="276391" y="236794"/>
                    <a:pt x="239831" y="190030"/>
                    <a:pt x="183532" y="190030"/>
                  </a:cubicBezTo>
                  <a:cubicBezTo>
                    <a:pt x="127233" y="190030"/>
                    <a:pt x="90673" y="237522"/>
                    <a:pt x="90673" y="312830"/>
                  </a:cubicBezTo>
                  <a:cubicBezTo>
                    <a:pt x="90673" y="388138"/>
                    <a:pt x="127962" y="438606"/>
                    <a:pt x="183532" y="438606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51B30B72-2A1C-5B38-C3B4-541411CB776A}"/>
              </a:ext>
            </a:extLst>
          </p:cNvPr>
          <p:cNvSpPr/>
          <p:nvPr userDrawn="1"/>
        </p:nvSpPr>
        <p:spPr>
          <a:xfrm>
            <a:off x="1884916" y="2009250"/>
            <a:ext cx="1516658" cy="680622"/>
          </a:xfrm>
          <a:custGeom>
            <a:avLst/>
            <a:gdLst>
              <a:gd name="connsiteX0" fmla="*/ 758359 w 1516658"/>
              <a:gd name="connsiteY0" fmla="*/ 550353 h 680622"/>
              <a:gd name="connsiteX1" fmla="*/ 1156943 w 1516658"/>
              <a:gd name="connsiteY1" fmla="*/ 319936 h 680622"/>
              <a:gd name="connsiteX2" fmla="*/ 1092750 w 1516658"/>
              <a:gd name="connsiteY2" fmla="*/ 191609 h 680622"/>
              <a:gd name="connsiteX3" fmla="*/ 1017867 w 1516658"/>
              <a:gd name="connsiteY3" fmla="*/ 277180 h 680622"/>
              <a:gd name="connsiteX4" fmla="*/ 1044103 w 1516658"/>
              <a:gd name="connsiteY4" fmla="*/ 319936 h 680622"/>
              <a:gd name="connsiteX5" fmla="*/ 758299 w 1516658"/>
              <a:gd name="connsiteY5" fmla="*/ 437573 h 680622"/>
              <a:gd name="connsiteX6" fmla="*/ 472494 w 1516658"/>
              <a:gd name="connsiteY6" fmla="*/ 319936 h 680622"/>
              <a:gd name="connsiteX7" fmla="*/ 498731 w 1516658"/>
              <a:gd name="connsiteY7" fmla="*/ 277180 h 680622"/>
              <a:gd name="connsiteX8" fmla="*/ 423848 w 1516658"/>
              <a:gd name="connsiteY8" fmla="*/ 191609 h 680622"/>
              <a:gd name="connsiteX9" fmla="*/ 359654 w 1516658"/>
              <a:gd name="connsiteY9" fmla="*/ 319936 h 680622"/>
              <a:gd name="connsiteX10" fmla="*/ 758238 w 1516658"/>
              <a:gd name="connsiteY10" fmla="*/ 550353 h 680622"/>
              <a:gd name="connsiteX11" fmla="*/ 1176377 w 1516658"/>
              <a:gd name="connsiteY11" fmla="*/ 61 h 680622"/>
              <a:gd name="connsiteX12" fmla="*/ 837068 w 1516658"/>
              <a:gd name="connsiteY12" fmla="*/ 374352 h 680622"/>
              <a:gd name="connsiteX13" fmla="*/ 948876 w 1516658"/>
              <a:gd name="connsiteY13" fmla="*/ 341313 h 680622"/>
              <a:gd name="connsiteX14" fmla="*/ 1176377 w 1516658"/>
              <a:gd name="connsiteY14" fmla="*/ 112840 h 680622"/>
              <a:gd name="connsiteX15" fmla="*/ 1402907 w 1516658"/>
              <a:gd name="connsiteY15" fmla="*/ 340342 h 680622"/>
              <a:gd name="connsiteX16" fmla="*/ 1176377 w 1516658"/>
              <a:gd name="connsiteY16" fmla="*/ 567843 h 680622"/>
              <a:gd name="connsiteX17" fmla="*/ 1064570 w 1516658"/>
              <a:gd name="connsiteY17" fmla="*/ 536749 h 680622"/>
              <a:gd name="connsiteX18" fmla="*/ 940130 w 1516658"/>
              <a:gd name="connsiteY18" fmla="*/ 584362 h 680622"/>
              <a:gd name="connsiteX19" fmla="*/ 1176377 w 1516658"/>
              <a:gd name="connsiteY19" fmla="*/ 680623 h 680622"/>
              <a:gd name="connsiteX20" fmla="*/ 1516658 w 1516658"/>
              <a:gd name="connsiteY20" fmla="*/ 340342 h 680622"/>
              <a:gd name="connsiteX21" fmla="*/ 1176377 w 1516658"/>
              <a:gd name="connsiteY21" fmla="*/ 61 h 680622"/>
              <a:gd name="connsiteX22" fmla="*/ 452088 w 1516658"/>
              <a:gd name="connsiteY22" fmla="*/ 536688 h 680622"/>
              <a:gd name="connsiteX23" fmla="*/ 340281 w 1516658"/>
              <a:gd name="connsiteY23" fmla="*/ 567783 h 680622"/>
              <a:gd name="connsiteX24" fmla="*/ 113751 w 1516658"/>
              <a:gd name="connsiteY24" fmla="*/ 340281 h 680622"/>
              <a:gd name="connsiteX25" fmla="*/ 340281 w 1516658"/>
              <a:gd name="connsiteY25" fmla="*/ 112779 h 680622"/>
              <a:gd name="connsiteX26" fmla="*/ 567783 w 1516658"/>
              <a:gd name="connsiteY26" fmla="*/ 341253 h 680622"/>
              <a:gd name="connsiteX27" fmla="*/ 679590 w 1516658"/>
              <a:gd name="connsiteY27" fmla="*/ 374291 h 680622"/>
              <a:gd name="connsiteX28" fmla="*/ 340281 w 1516658"/>
              <a:gd name="connsiteY28" fmla="*/ 0 h 680622"/>
              <a:gd name="connsiteX29" fmla="*/ 0 w 1516658"/>
              <a:gd name="connsiteY29" fmla="*/ 340281 h 680622"/>
              <a:gd name="connsiteX30" fmla="*/ 340281 w 1516658"/>
              <a:gd name="connsiteY30" fmla="*/ 680562 h 680622"/>
              <a:gd name="connsiteX31" fmla="*/ 576528 w 1516658"/>
              <a:gd name="connsiteY31" fmla="*/ 584302 h 680622"/>
              <a:gd name="connsiteX32" fmla="*/ 452088 w 1516658"/>
              <a:gd name="connsiteY32" fmla="*/ 536688 h 680622"/>
              <a:gd name="connsiteX33" fmla="*/ 802086 w 1516658"/>
              <a:gd name="connsiteY33" fmla="*/ 206124 h 680622"/>
              <a:gd name="connsiteX34" fmla="*/ 861361 w 1516658"/>
              <a:gd name="connsiteY34" fmla="*/ 98204 h 680622"/>
              <a:gd name="connsiteX35" fmla="*/ 655237 w 1516658"/>
              <a:gd name="connsiteY35" fmla="*/ 98204 h 680622"/>
              <a:gd name="connsiteX36" fmla="*/ 714511 w 1516658"/>
              <a:gd name="connsiteY36" fmla="*/ 206124 h 680622"/>
              <a:gd name="connsiteX37" fmla="*/ 802026 w 1516658"/>
              <a:gd name="connsiteY37" fmla="*/ 206124 h 68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16658" h="680622">
                <a:moveTo>
                  <a:pt x="758359" y="550353"/>
                </a:moveTo>
                <a:cubicBezTo>
                  <a:pt x="922639" y="550353"/>
                  <a:pt x="1156943" y="482272"/>
                  <a:pt x="1156943" y="319936"/>
                </a:cubicBezTo>
                <a:cubicBezTo>
                  <a:pt x="1156943" y="271350"/>
                  <a:pt x="1133622" y="227563"/>
                  <a:pt x="1092750" y="191609"/>
                </a:cubicBezTo>
                <a:cubicBezTo>
                  <a:pt x="1058740" y="211043"/>
                  <a:pt x="1032443" y="240195"/>
                  <a:pt x="1017867" y="277180"/>
                </a:cubicBezTo>
                <a:cubicBezTo>
                  <a:pt x="1035358" y="291756"/>
                  <a:pt x="1044103" y="305360"/>
                  <a:pt x="1044103" y="319936"/>
                </a:cubicBezTo>
                <a:cubicBezTo>
                  <a:pt x="1044103" y="397733"/>
                  <a:pt x="874965" y="437573"/>
                  <a:pt x="758299" y="437573"/>
                </a:cubicBezTo>
                <a:cubicBezTo>
                  <a:pt x="641633" y="437573"/>
                  <a:pt x="472494" y="397733"/>
                  <a:pt x="472494" y="319936"/>
                </a:cubicBezTo>
                <a:cubicBezTo>
                  <a:pt x="472494" y="305360"/>
                  <a:pt x="481240" y="291756"/>
                  <a:pt x="498731" y="277180"/>
                </a:cubicBezTo>
                <a:cubicBezTo>
                  <a:pt x="484155" y="240255"/>
                  <a:pt x="456947" y="210072"/>
                  <a:pt x="423848" y="191609"/>
                </a:cubicBezTo>
                <a:cubicBezTo>
                  <a:pt x="383036" y="227563"/>
                  <a:pt x="359654" y="271350"/>
                  <a:pt x="359654" y="319936"/>
                </a:cubicBezTo>
                <a:cubicBezTo>
                  <a:pt x="359654" y="482272"/>
                  <a:pt x="593958" y="550353"/>
                  <a:pt x="758238" y="550353"/>
                </a:cubicBezTo>
                <a:close/>
                <a:moveTo>
                  <a:pt x="1176377" y="61"/>
                </a:moveTo>
                <a:cubicBezTo>
                  <a:pt x="988716" y="61"/>
                  <a:pt x="819577" y="165312"/>
                  <a:pt x="837068" y="374352"/>
                </a:cubicBezTo>
                <a:cubicBezTo>
                  <a:pt x="880795" y="369493"/>
                  <a:pt x="923611" y="354917"/>
                  <a:pt x="948876" y="341313"/>
                </a:cubicBezTo>
                <a:cubicBezTo>
                  <a:pt x="948876" y="214930"/>
                  <a:pt x="1050966" y="112840"/>
                  <a:pt x="1176377" y="112840"/>
                </a:cubicBezTo>
                <a:cubicBezTo>
                  <a:pt x="1301789" y="112840"/>
                  <a:pt x="1402907" y="214930"/>
                  <a:pt x="1402907" y="340342"/>
                </a:cubicBezTo>
                <a:cubicBezTo>
                  <a:pt x="1402907" y="465753"/>
                  <a:pt x="1301789" y="567843"/>
                  <a:pt x="1176377" y="567843"/>
                </a:cubicBezTo>
                <a:cubicBezTo>
                  <a:pt x="1135565" y="567843"/>
                  <a:pt x="1097608" y="556183"/>
                  <a:pt x="1064570" y="536749"/>
                </a:cubicBezTo>
                <a:cubicBezTo>
                  <a:pt x="1017928" y="562013"/>
                  <a:pt x="979970" y="574645"/>
                  <a:pt x="940130" y="584362"/>
                </a:cubicBezTo>
                <a:cubicBezTo>
                  <a:pt x="1001409" y="643637"/>
                  <a:pt x="1084004" y="680623"/>
                  <a:pt x="1176377" y="680623"/>
                </a:cubicBezTo>
                <a:cubicBezTo>
                  <a:pt x="1364039" y="680623"/>
                  <a:pt x="1516658" y="528003"/>
                  <a:pt x="1516658" y="340342"/>
                </a:cubicBezTo>
                <a:cubicBezTo>
                  <a:pt x="1516658" y="152680"/>
                  <a:pt x="1364039" y="61"/>
                  <a:pt x="1176377" y="61"/>
                </a:cubicBezTo>
                <a:close/>
                <a:moveTo>
                  <a:pt x="452088" y="536688"/>
                </a:moveTo>
                <a:cubicBezTo>
                  <a:pt x="419050" y="556122"/>
                  <a:pt x="381093" y="567783"/>
                  <a:pt x="340281" y="567783"/>
                </a:cubicBezTo>
                <a:cubicBezTo>
                  <a:pt x="214869" y="567783"/>
                  <a:pt x="113751" y="465692"/>
                  <a:pt x="113751" y="340281"/>
                </a:cubicBezTo>
                <a:cubicBezTo>
                  <a:pt x="113751" y="214869"/>
                  <a:pt x="214869" y="112779"/>
                  <a:pt x="340281" y="112779"/>
                </a:cubicBezTo>
                <a:cubicBezTo>
                  <a:pt x="465692" y="112779"/>
                  <a:pt x="567783" y="214869"/>
                  <a:pt x="567783" y="341253"/>
                </a:cubicBezTo>
                <a:cubicBezTo>
                  <a:pt x="593047" y="354857"/>
                  <a:pt x="635863" y="369432"/>
                  <a:pt x="679590" y="374291"/>
                </a:cubicBezTo>
                <a:cubicBezTo>
                  <a:pt x="697081" y="165252"/>
                  <a:pt x="527943" y="0"/>
                  <a:pt x="340281" y="0"/>
                </a:cubicBezTo>
                <a:cubicBezTo>
                  <a:pt x="152619" y="0"/>
                  <a:pt x="0" y="152619"/>
                  <a:pt x="0" y="340281"/>
                </a:cubicBezTo>
                <a:cubicBezTo>
                  <a:pt x="0" y="527943"/>
                  <a:pt x="152619" y="680562"/>
                  <a:pt x="340281" y="680562"/>
                </a:cubicBezTo>
                <a:cubicBezTo>
                  <a:pt x="432654" y="680562"/>
                  <a:pt x="515250" y="643637"/>
                  <a:pt x="576528" y="584302"/>
                </a:cubicBezTo>
                <a:cubicBezTo>
                  <a:pt x="536688" y="574585"/>
                  <a:pt x="498731" y="561952"/>
                  <a:pt x="452088" y="536688"/>
                </a:cubicBezTo>
                <a:close/>
                <a:moveTo>
                  <a:pt x="802086" y="206124"/>
                </a:moveTo>
                <a:cubicBezTo>
                  <a:pt x="815690" y="167256"/>
                  <a:pt x="836096" y="130270"/>
                  <a:pt x="861361" y="98204"/>
                </a:cubicBezTo>
                <a:cubicBezTo>
                  <a:pt x="805002" y="88486"/>
                  <a:pt x="711657" y="88486"/>
                  <a:pt x="655237" y="98204"/>
                </a:cubicBezTo>
                <a:cubicBezTo>
                  <a:pt x="680501" y="130270"/>
                  <a:pt x="700907" y="167256"/>
                  <a:pt x="714511" y="206124"/>
                </a:cubicBezTo>
                <a:cubicBezTo>
                  <a:pt x="742691" y="204181"/>
                  <a:pt x="773785" y="204181"/>
                  <a:pt x="802026" y="206124"/>
                </a:cubicBezTo>
                <a:close/>
              </a:path>
            </a:pathLst>
          </a:custGeom>
          <a:solidFill>
            <a:srgbClr val="DA291C"/>
          </a:solidFill>
          <a:ln w="6072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2400"/>
          </a:p>
        </p:txBody>
      </p:sp>
      <p:grpSp>
        <p:nvGrpSpPr>
          <p:cNvPr id="16" name="Grafikk 6">
            <a:extLst>
              <a:ext uri="{FF2B5EF4-FFF2-40B4-BE49-F238E27FC236}">
                <a16:creationId xmlns:a16="http://schemas.microsoft.com/office/drawing/2014/main" id="{3CCD4F5D-59AB-30D5-69AE-3D266D354E5E}"/>
              </a:ext>
            </a:extLst>
          </p:cNvPr>
          <p:cNvGrpSpPr/>
          <p:nvPr userDrawn="1"/>
        </p:nvGrpSpPr>
        <p:grpSpPr>
          <a:xfrm>
            <a:off x="3683371" y="2852635"/>
            <a:ext cx="3142269" cy="287747"/>
            <a:chOff x="3683370" y="2852634"/>
            <a:chExt cx="3142269" cy="287747"/>
          </a:xfrm>
          <a:solidFill>
            <a:schemeClr val="bg1"/>
          </a:solidFill>
        </p:grpSpPr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2512D325-DE3B-3B13-6B4B-DB35BC180963}"/>
                </a:ext>
              </a:extLst>
            </p:cNvPr>
            <p:cNvSpPr/>
            <p:nvPr/>
          </p:nvSpPr>
          <p:spPr>
            <a:xfrm>
              <a:off x="3683370" y="2865752"/>
              <a:ext cx="35649" cy="269467"/>
            </a:xfrm>
            <a:custGeom>
              <a:avLst/>
              <a:gdLst>
                <a:gd name="connsiteX0" fmla="*/ 0 w 35649"/>
                <a:gd name="connsiteY0" fmla="*/ 0 h 269467"/>
                <a:gd name="connsiteX1" fmla="*/ 35650 w 35649"/>
                <a:gd name="connsiteY1" fmla="*/ 0 h 269467"/>
                <a:gd name="connsiteX2" fmla="*/ 35650 w 35649"/>
                <a:gd name="connsiteY2" fmla="*/ 269467 h 269467"/>
                <a:gd name="connsiteX3" fmla="*/ 0 w 35649"/>
                <a:gd name="connsiteY3" fmla="*/ 269467 h 269467"/>
                <a:gd name="connsiteX4" fmla="*/ 0 w 35649"/>
                <a:gd name="connsiteY4" fmla="*/ 0 h 26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9" h="269467">
                  <a:moveTo>
                    <a:pt x="0" y="0"/>
                  </a:moveTo>
                  <a:lnTo>
                    <a:pt x="35650" y="0"/>
                  </a:lnTo>
                  <a:lnTo>
                    <a:pt x="35650" y="269467"/>
                  </a:lnTo>
                  <a:lnTo>
                    <a:pt x="0" y="269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4A030EBF-1EAF-C219-F243-FD0BE495AE31}"/>
                </a:ext>
              </a:extLst>
            </p:cNvPr>
            <p:cNvSpPr/>
            <p:nvPr/>
          </p:nvSpPr>
          <p:spPr>
            <a:xfrm>
              <a:off x="3777201" y="2935169"/>
              <a:ext cx="160514" cy="200111"/>
            </a:xfrm>
            <a:custGeom>
              <a:avLst/>
              <a:gdLst>
                <a:gd name="connsiteX0" fmla="*/ 61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1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E69447EB-FCD7-137F-B590-6C4F0DF96BF3}"/>
                </a:ext>
              </a:extLst>
            </p:cNvPr>
            <p:cNvSpPr/>
            <p:nvPr/>
          </p:nvSpPr>
          <p:spPr>
            <a:xfrm>
              <a:off x="3958364" y="2939906"/>
              <a:ext cx="181831" cy="195374"/>
            </a:xfrm>
            <a:custGeom>
              <a:avLst/>
              <a:gdLst>
                <a:gd name="connsiteX0" fmla="*/ 0 w 181831"/>
                <a:gd name="connsiteY0" fmla="*/ 0 h 195374"/>
                <a:gd name="connsiteX1" fmla="*/ 37229 w 181831"/>
                <a:gd name="connsiteY1" fmla="*/ 0 h 195374"/>
                <a:gd name="connsiteX2" fmla="*/ 92313 w 181831"/>
                <a:gd name="connsiteY2" fmla="*/ 152984 h 195374"/>
                <a:gd name="connsiteX3" fmla="*/ 146182 w 181831"/>
                <a:gd name="connsiteY3" fmla="*/ 0 h 195374"/>
                <a:gd name="connsiteX4" fmla="*/ 181831 w 181831"/>
                <a:gd name="connsiteY4" fmla="*/ 0 h 195374"/>
                <a:gd name="connsiteX5" fmla="*/ 106949 w 181831"/>
                <a:gd name="connsiteY5" fmla="*/ 195375 h 195374"/>
                <a:gd name="connsiteX6" fmla="*/ 75672 w 181831"/>
                <a:gd name="connsiteY6" fmla="*/ 195375 h 195374"/>
                <a:gd name="connsiteX7" fmla="*/ 0 w 181831"/>
                <a:gd name="connsiteY7" fmla="*/ 0 h 19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831" h="195374">
                  <a:moveTo>
                    <a:pt x="0" y="0"/>
                  </a:moveTo>
                  <a:lnTo>
                    <a:pt x="37229" y="0"/>
                  </a:lnTo>
                  <a:lnTo>
                    <a:pt x="92313" y="152984"/>
                  </a:lnTo>
                  <a:lnTo>
                    <a:pt x="146182" y="0"/>
                  </a:lnTo>
                  <a:lnTo>
                    <a:pt x="181831" y="0"/>
                  </a:lnTo>
                  <a:lnTo>
                    <a:pt x="106949" y="195375"/>
                  </a:lnTo>
                  <a:lnTo>
                    <a:pt x="75672" y="195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525E1DC4-B48D-1C3A-7C73-DD3D0BF81DD6}"/>
                </a:ext>
              </a:extLst>
            </p:cNvPr>
            <p:cNvSpPr/>
            <p:nvPr/>
          </p:nvSpPr>
          <p:spPr>
            <a:xfrm>
              <a:off x="4148941" y="2933529"/>
              <a:ext cx="175282" cy="206427"/>
            </a:xfrm>
            <a:custGeom>
              <a:avLst/>
              <a:gdLst>
                <a:gd name="connsiteX0" fmla="*/ 0 w 175282"/>
                <a:gd name="connsiteY0" fmla="*/ 106584 h 206427"/>
                <a:gd name="connsiteX1" fmla="*/ 91159 w 175282"/>
                <a:gd name="connsiteY1" fmla="*/ 0 h 206427"/>
                <a:gd name="connsiteX2" fmla="*/ 175151 w 175282"/>
                <a:gd name="connsiteY2" fmla="*/ 110168 h 206427"/>
                <a:gd name="connsiteX3" fmla="*/ 34071 w 175282"/>
                <a:gd name="connsiteY3" fmla="*/ 110168 h 206427"/>
                <a:gd name="connsiteX4" fmla="*/ 91948 w 175282"/>
                <a:gd name="connsiteY4" fmla="*/ 179524 h 206427"/>
                <a:gd name="connsiteX5" fmla="*/ 147396 w 175282"/>
                <a:gd name="connsiteY5" fmla="*/ 143874 h 206427"/>
                <a:gd name="connsiteX6" fmla="*/ 172357 w 175282"/>
                <a:gd name="connsiteY6" fmla="*/ 158510 h 206427"/>
                <a:gd name="connsiteX7" fmla="*/ 89944 w 175282"/>
                <a:gd name="connsiteY7" fmla="*/ 206428 h 206427"/>
                <a:gd name="connsiteX8" fmla="*/ 0 w 175282"/>
                <a:gd name="connsiteY8" fmla="*/ 106584 h 206427"/>
                <a:gd name="connsiteX9" fmla="*/ 140655 w 175282"/>
                <a:gd name="connsiteY9" fmla="*/ 83992 h 206427"/>
                <a:gd name="connsiteX10" fmla="*/ 89944 w 175282"/>
                <a:gd name="connsiteY10" fmla="*/ 27329 h 206427"/>
                <a:gd name="connsiteX11" fmla="*/ 35285 w 175282"/>
                <a:gd name="connsiteY11" fmla="*/ 83992 h 206427"/>
                <a:gd name="connsiteX12" fmla="*/ 140716 w 175282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2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1" y="0"/>
                    <a:pt x="177519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78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848" y="27329"/>
                    <a:pt x="89944" y="27329"/>
                  </a:cubicBezTo>
                  <a:cubicBezTo>
                    <a:pt x="63040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9DA59F2A-B1A0-CE19-A238-CE553B5E3B7D}"/>
                </a:ext>
              </a:extLst>
            </p:cNvPr>
            <p:cNvSpPr/>
            <p:nvPr/>
          </p:nvSpPr>
          <p:spPr>
            <a:xfrm>
              <a:off x="4343101" y="2933468"/>
              <a:ext cx="160093" cy="206427"/>
            </a:xfrm>
            <a:custGeom>
              <a:avLst/>
              <a:gdLst>
                <a:gd name="connsiteX0" fmla="*/ 0 w 160093"/>
                <a:gd name="connsiteY0" fmla="*/ 159360 h 206427"/>
                <a:gd name="connsiteX1" fmla="*/ 25386 w 160093"/>
                <a:gd name="connsiteY1" fmla="*/ 144299 h 206427"/>
                <a:gd name="connsiteX2" fmla="*/ 84843 w 160093"/>
                <a:gd name="connsiteY2" fmla="*/ 179159 h 206427"/>
                <a:gd name="connsiteX3" fmla="*/ 127233 w 160093"/>
                <a:gd name="connsiteY3" fmla="*/ 148247 h 206427"/>
                <a:gd name="connsiteX4" fmla="*/ 12693 w 160093"/>
                <a:gd name="connsiteY4" fmla="*/ 58667 h 206427"/>
                <a:gd name="connsiteX5" fmla="*/ 81259 w 160093"/>
                <a:gd name="connsiteY5" fmla="*/ 0 h 206427"/>
                <a:gd name="connsiteX6" fmla="*/ 150979 w 160093"/>
                <a:gd name="connsiteY6" fmla="*/ 38443 h 206427"/>
                <a:gd name="connsiteX7" fmla="*/ 125229 w 160093"/>
                <a:gd name="connsiteY7" fmla="*/ 54294 h 206427"/>
                <a:gd name="connsiteX8" fmla="*/ 79255 w 160093"/>
                <a:gd name="connsiteY8" fmla="*/ 27755 h 206427"/>
                <a:gd name="connsiteX9" fmla="*/ 45974 w 160093"/>
                <a:gd name="connsiteY9" fmla="*/ 55084 h 206427"/>
                <a:gd name="connsiteX10" fmla="*/ 160089 w 160093"/>
                <a:gd name="connsiteY10" fmla="*/ 145028 h 206427"/>
                <a:gd name="connsiteX11" fmla="*/ 83628 w 160093"/>
                <a:gd name="connsiteY11" fmla="*/ 206428 h 206427"/>
                <a:gd name="connsiteX12" fmla="*/ 0 w 160093"/>
                <a:gd name="connsiteY12" fmla="*/ 159300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93" h="206427">
                  <a:moveTo>
                    <a:pt x="0" y="159360"/>
                  </a:moveTo>
                  <a:lnTo>
                    <a:pt x="25386" y="144299"/>
                  </a:lnTo>
                  <a:cubicBezTo>
                    <a:pt x="34496" y="165312"/>
                    <a:pt x="55509" y="179159"/>
                    <a:pt x="84843" y="179159"/>
                  </a:cubicBezTo>
                  <a:cubicBezTo>
                    <a:pt x="110229" y="179159"/>
                    <a:pt x="127233" y="166102"/>
                    <a:pt x="127233" y="148247"/>
                  </a:cubicBezTo>
                  <a:cubicBezTo>
                    <a:pt x="127233" y="98689"/>
                    <a:pt x="12693" y="140716"/>
                    <a:pt x="12693" y="58667"/>
                  </a:cubicBezTo>
                  <a:cubicBezTo>
                    <a:pt x="12693" y="25386"/>
                    <a:pt x="40812" y="0"/>
                    <a:pt x="81259" y="0"/>
                  </a:cubicBezTo>
                  <a:cubicBezTo>
                    <a:pt x="113386" y="0"/>
                    <a:pt x="139926" y="15851"/>
                    <a:pt x="150979" y="38443"/>
                  </a:cubicBezTo>
                  <a:lnTo>
                    <a:pt x="125229" y="54294"/>
                  </a:lnTo>
                  <a:cubicBezTo>
                    <a:pt x="116484" y="38443"/>
                    <a:pt x="99054" y="27755"/>
                    <a:pt x="79255" y="27755"/>
                  </a:cubicBezTo>
                  <a:cubicBezTo>
                    <a:pt x="60610" y="27755"/>
                    <a:pt x="45974" y="40447"/>
                    <a:pt x="45974" y="55084"/>
                  </a:cubicBezTo>
                  <a:cubicBezTo>
                    <a:pt x="45974" y="105431"/>
                    <a:pt x="160879" y="64983"/>
                    <a:pt x="160089" y="145028"/>
                  </a:cubicBezTo>
                  <a:cubicBezTo>
                    <a:pt x="159664" y="179098"/>
                    <a:pt x="129177" y="206428"/>
                    <a:pt x="83628" y="206428"/>
                  </a:cubicBezTo>
                  <a:cubicBezTo>
                    <a:pt x="44031" y="206428"/>
                    <a:pt x="11478" y="190212"/>
                    <a:pt x="0" y="159300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2DC61D91-151D-2C48-CA37-9B6636D7E1F3}"/>
                </a:ext>
              </a:extLst>
            </p:cNvPr>
            <p:cNvSpPr/>
            <p:nvPr/>
          </p:nvSpPr>
          <p:spPr>
            <a:xfrm>
              <a:off x="4516308" y="2892353"/>
              <a:ext cx="116483" cy="247178"/>
            </a:xfrm>
            <a:custGeom>
              <a:avLst/>
              <a:gdLst>
                <a:gd name="connsiteX0" fmla="*/ 28119 w 116483"/>
                <a:gd name="connsiteY0" fmla="*/ 192945 h 247178"/>
                <a:gd name="connsiteX1" fmla="*/ 28119 w 116483"/>
                <a:gd name="connsiteY1" fmla="*/ 74882 h 247178"/>
                <a:gd name="connsiteX2" fmla="*/ 0 w 116483"/>
                <a:gd name="connsiteY2" fmla="*/ 74882 h 247178"/>
                <a:gd name="connsiteX3" fmla="*/ 0 w 116483"/>
                <a:gd name="connsiteY3" fmla="*/ 47553 h 247178"/>
                <a:gd name="connsiteX4" fmla="*/ 12693 w 116483"/>
                <a:gd name="connsiteY4" fmla="*/ 47553 h 247178"/>
                <a:gd name="connsiteX5" fmla="*/ 28119 w 116483"/>
                <a:gd name="connsiteY5" fmla="*/ 31338 h 247178"/>
                <a:gd name="connsiteX6" fmla="*/ 28119 w 116483"/>
                <a:gd name="connsiteY6" fmla="*/ 0 h 247178"/>
                <a:gd name="connsiteX7" fmla="*/ 62189 w 116483"/>
                <a:gd name="connsiteY7" fmla="*/ 0 h 247178"/>
                <a:gd name="connsiteX8" fmla="*/ 62189 w 116483"/>
                <a:gd name="connsiteY8" fmla="*/ 47553 h 247178"/>
                <a:gd name="connsiteX9" fmla="*/ 116484 w 116483"/>
                <a:gd name="connsiteY9" fmla="*/ 47553 h 247178"/>
                <a:gd name="connsiteX10" fmla="*/ 111321 w 116483"/>
                <a:gd name="connsiteY10" fmla="*/ 74882 h 247178"/>
                <a:gd name="connsiteX11" fmla="*/ 62189 w 116483"/>
                <a:gd name="connsiteY11" fmla="*/ 74882 h 247178"/>
                <a:gd name="connsiteX12" fmla="*/ 62189 w 116483"/>
                <a:gd name="connsiteY12" fmla="*/ 189787 h 247178"/>
                <a:gd name="connsiteX13" fmla="*/ 86361 w 116483"/>
                <a:gd name="connsiteY13" fmla="*/ 217906 h 247178"/>
                <a:gd name="connsiteX14" fmla="*/ 112536 w 116483"/>
                <a:gd name="connsiteY14" fmla="*/ 209586 h 247178"/>
                <a:gd name="connsiteX15" fmla="*/ 112536 w 116483"/>
                <a:gd name="connsiteY15" fmla="*/ 239284 h 247178"/>
                <a:gd name="connsiteX16" fmla="*/ 81624 w 116483"/>
                <a:gd name="connsiteY16" fmla="*/ 247179 h 247178"/>
                <a:gd name="connsiteX17" fmla="*/ 28119 w 116483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3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6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89" y="0"/>
                  </a:lnTo>
                  <a:lnTo>
                    <a:pt x="62189" y="47553"/>
                  </a:lnTo>
                  <a:lnTo>
                    <a:pt x="116484" y="47553"/>
                  </a:lnTo>
                  <a:lnTo>
                    <a:pt x="111321" y="74882"/>
                  </a:lnTo>
                  <a:lnTo>
                    <a:pt x="62189" y="74882"/>
                  </a:lnTo>
                  <a:lnTo>
                    <a:pt x="62189" y="189787"/>
                  </a:lnTo>
                  <a:cubicBezTo>
                    <a:pt x="62189" y="208007"/>
                    <a:pt x="69295" y="217906"/>
                    <a:pt x="86361" y="217906"/>
                  </a:cubicBezTo>
                  <a:cubicBezTo>
                    <a:pt x="96685" y="217906"/>
                    <a:pt x="106584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3" name="Frihåndsform: figur 22">
              <a:extLst>
                <a:ext uri="{FF2B5EF4-FFF2-40B4-BE49-F238E27FC236}">
                  <a16:creationId xmlns:a16="http://schemas.microsoft.com/office/drawing/2014/main" id="{5F3AED3A-1338-CEFC-7A3E-893252F2DF51}"/>
                </a:ext>
              </a:extLst>
            </p:cNvPr>
            <p:cNvSpPr/>
            <p:nvPr/>
          </p:nvSpPr>
          <p:spPr>
            <a:xfrm>
              <a:off x="4644271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4" name="Frihåndsform: figur 23">
              <a:extLst>
                <a:ext uri="{FF2B5EF4-FFF2-40B4-BE49-F238E27FC236}">
                  <a16:creationId xmlns:a16="http://schemas.microsoft.com/office/drawing/2014/main" id="{001CC583-5AAC-B09F-0F45-215971289CAE}"/>
                </a:ext>
              </a:extLst>
            </p:cNvPr>
            <p:cNvSpPr/>
            <p:nvPr/>
          </p:nvSpPr>
          <p:spPr>
            <a:xfrm>
              <a:off x="4862602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097E3505-651A-224E-DFF8-FA03D0A84811}"/>
                </a:ext>
              </a:extLst>
            </p:cNvPr>
            <p:cNvSpPr/>
            <p:nvPr/>
          </p:nvSpPr>
          <p:spPr>
            <a:xfrm>
              <a:off x="5068301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2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2 w 47128"/>
                <a:gd name="connsiteY8" fmla="*/ 282586 h 282585"/>
                <a:gd name="connsiteX9" fmla="*/ 6742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2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2" y="282586"/>
                  </a:lnTo>
                  <a:lnTo>
                    <a:pt x="6742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06FD2FB6-2C7D-6799-29C5-B5C0992B6968}"/>
                </a:ext>
              </a:extLst>
            </p:cNvPr>
            <p:cNvSpPr/>
            <p:nvPr/>
          </p:nvSpPr>
          <p:spPr>
            <a:xfrm>
              <a:off x="5225596" y="2852634"/>
              <a:ext cx="120856" cy="282585"/>
            </a:xfrm>
            <a:custGeom>
              <a:avLst/>
              <a:gdLst>
                <a:gd name="connsiteX0" fmla="*/ 85207 w 120856"/>
                <a:gd name="connsiteY0" fmla="*/ 27026 h 282585"/>
                <a:gd name="connsiteX1" fmla="*/ 62250 w 120856"/>
                <a:gd name="connsiteY1" fmla="*/ 55934 h 282585"/>
                <a:gd name="connsiteX2" fmla="*/ 62250 w 120856"/>
                <a:gd name="connsiteY2" fmla="*/ 87211 h 282585"/>
                <a:gd name="connsiteX3" fmla="*/ 107799 w 120856"/>
                <a:gd name="connsiteY3" fmla="*/ 87211 h 282585"/>
                <a:gd name="connsiteX4" fmla="*/ 102637 w 120856"/>
                <a:gd name="connsiteY4" fmla="*/ 114540 h 282585"/>
                <a:gd name="connsiteX5" fmla="*/ 62189 w 120856"/>
                <a:gd name="connsiteY5" fmla="*/ 114540 h 282585"/>
                <a:gd name="connsiteX6" fmla="*/ 62189 w 120856"/>
                <a:gd name="connsiteY6" fmla="*/ 282586 h 282585"/>
                <a:gd name="connsiteX7" fmla="*/ 28119 w 120856"/>
                <a:gd name="connsiteY7" fmla="*/ 282586 h 282585"/>
                <a:gd name="connsiteX8" fmla="*/ 28119 w 120856"/>
                <a:gd name="connsiteY8" fmla="*/ 114540 h 282585"/>
                <a:gd name="connsiteX9" fmla="*/ 0 w 120856"/>
                <a:gd name="connsiteY9" fmla="*/ 114540 h 282585"/>
                <a:gd name="connsiteX10" fmla="*/ 0 w 120856"/>
                <a:gd name="connsiteY10" fmla="*/ 87211 h 282585"/>
                <a:gd name="connsiteX11" fmla="*/ 15061 w 120856"/>
                <a:gd name="connsiteY11" fmla="*/ 87211 h 282585"/>
                <a:gd name="connsiteX12" fmla="*/ 28119 w 120856"/>
                <a:gd name="connsiteY12" fmla="*/ 74154 h 282585"/>
                <a:gd name="connsiteX13" fmla="*/ 28119 w 120856"/>
                <a:gd name="connsiteY13" fmla="*/ 56298 h 282585"/>
                <a:gd name="connsiteX14" fmla="*/ 85571 w 120856"/>
                <a:gd name="connsiteY14" fmla="*/ 0 h 282585"/>
                <a:gd name="connsiteX15" fmla="*/ 120857 w 120856"/>
                <a:gd name="connsiteY15" fmla="*/ 9535 h 282585"/>
                <a:gd name="connsiteX16" fmla="*/ 114540 w 120856"/>
                <a:gd name="connsiteY16" fmla="*/ 36864 h 282585"/>
                <a:gd name="connsiteX17" fmla="*/ 85207 w 120856"/>
                <a:gd name="connsiteY17" fmla="*/ 26965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856" h="282585">
                  <a:moveTo>
                    <a:pt x="85207" y="27026"/>
                  </a:moveTo>
                  <a:cubicBezTo>
                    <a:pt x="69781" y="27026"/>
                    <a:pt x="62250" y="38140"/>
                    <a:pt x="62250" y="55934"/>
                  </a:cubicBezTo>
                  <a:lnTo>
                    <a:pt x="62250" y="87211"/>
                  </a:lnTo>
                  <a:lnTo>
                    <a:pt x="107799" y="87211"/>
                  </a:lnTo>
                  <a:lnTo>
                    <a:pt x="102637" y="114540"/>
                  </a:lnTo>
                  <a:lnTo>
                    <a:pt x="62189" y="114540"/>
                  </a:lnTo>
                  <a:lnTo>
                    <a:pt x="62189" y="282586"/>
                  </a:lnTo>
                  <a:lnTo>
                    <a:pt x="28119" y="282586"/>
                  </a:lnTo>
                  <a:lnTo>
                    <a:pt x="28119" y="114540"/>
                  </a:lnTo>
                  <a:lnTo>
                    <a:pt x="0" y="114540"/>
                  </a:lnTo>
                  <a:lnTo>
                    <a:pt x="0" y="87211"/>
                  </a:lnTo>
                  <a:lnTo>
                    <a:pt x="15061" y="87211"/>
                  </a:lnTo>
                  <a:cubicBezTo>
                    <a:pt x="26540" y="87211"/>
                    <a:pt x="28119" y="83263"/>
                    <a:pt x="28119" y="74154"/>
                  </a:cubicBezTo>
                  <a:lnTo>
                    <a:pt x="28119" y="56298"/>
                  </a:lnTo>
                  <a:cubicBezTo>
                    <a:pt x="28119" y="19434"/>
                    <a:pt x="52654" y="0"/>
                    <a:pt x="85571" y="0"/>
                  </a:cubicBezTo>
                  <a:cubicBezTo>
                    <a:pt x="98629" y="0"/>
                    <a:pt x="112536" y="4373"/>
                    <a:pt x="120857" y="9535"/>
                  </a:cubicBezTo>
                  <a:lnTo>
                    <a:pt x="114540" y="36864"/>
                  </a:lnTo>
                  <a:cubicBezTo>
                    <a:pt x="108224" y="32127"/>
                    <a:pt x="97110" y="26965"/>
                    <a:pt x="85207" y="26965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7" name="Frihåndsform: figur 26">
              <a:extLst>
                <a:ext uri="{FF2B5EF4-FFF2-40B4-BE49-F238E27FC236}">
                  <a16:creationId xmlns:a16="http://schemas.microsoft.com/office/drawing/2014/main" id="{CDC1F249-A236-3ED2-42E3-E6FC3ED780C3}"/>
                </a:ext>
              </a:extLst>
            </p:cNvPr>
            <p:cNvSpPr/>
            <p:nvPr/>
          </p:nvSpPr>
          <p:spPr>
            <a:xfrm>
              <a:off x="5357931" y="2935533"/>
              <a:ext cx="95895" cy="199747"/>
            </a:xfrm>
            <a:custGeom>
              <a:avLst/>
              <a:gdLst>
                <a:gd name="connsiteX0" fmla="*/ 0 w 95895"/>
                <a:gd name="connsiteY0" fmla="*/ 4373 h 199747"/>
                <a:gd name="connsiteX1" fmla="*/ 33281 w 95895"/>
                <a:gd name="connsiteY1" fmla="*/ 4373 h 199747"/>
                <a:gd name="connsiteX2" fmla="*/ 33281 w 95895"/>
                <a:gd name="connsiteY2" fmla="*/ 42816 h 199747"/>
                <a:gd name="connsiteX3" fmla="*/ 95896 w 95895"/>
                <a:gd name="connsiteY3" fmla="*/ 0 h 199747"/>
                <a:gd name="connsiteX4" fmla="*/ 95896 w 95895"/>
                <a:gd name="connsiteY4" fmla="*/ 35285 h 199747"/>
                <a:gd name="connsiteX5" fmla="*/ 34071 w 95895"/>
                <a:gd name="connsiteY5" fmla="*/ 112961 h 199747"/>
                <a:gd name="connsiteX6" fmla="*/ 34071 w 95895"/>
                <a:gd name="connsiteY6" fmla="*/ 199747 h 199747"/>
                <a:gd name="connsiteX7" fmla="*/ 0 w 95895"/>
                <a:gd name="connsiteY7" fmla="*/ 199747 h 199747"/>
                <a:gd name="connsiteX8" fmla="*/ 0 w 95895"/>
                <a:gd name="connsiteY8" fmla="*/ 4373 h 19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" h="199747">
                  <a:moveTo>
                    <a:pt x="0" y="4373"/>
                  </a:moveTo>
                  <a:lnTo>
                    <a:pt x="33281" y="4373"/>
                  </a:lnTo>
                  <a:lnTo>
                    <a:pt x="33281" y="42816"/>
                  </a:lnTo>
                  <a:cubicBezTo>
                    <a:pt x="45185" y="18645"/>
                    <a:pt x="63404" y="1215"/>
                    <a:pt x="95896" y="0"/>
                  </a:cubicBezTo>
                  <a:lnTo>
                    <a:pt x="95896" y="35285"/>
                  </a:lnTo>
                  <a:cubicBezTo>
                    <a:pt x="53080" y="36864"/>
                    <a:pt x="34071" y="66562"/>
                    <a:pt x="34071" y="112961"/>
                  </a:cubicBezTo>
                  <a:lnTo>
                    <a:pt x="34071" y="199747"/>
                  </a:lnTo>
                  <a:lnTo>
                    <a:pt x="0" y="199747"/>
                  </a:lnTo>
                  <a:lnTo>
                    <a:pt x="0" y="4373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8" name="Frihåndsform: figur 27">
              <a:extLst>
                <a:ext uri="{FF2B5EF4-FFF2-40B4-BE49-F238E27FC236}">
                  <a16:creationId xmlns:a16="http://schemas.microsoft.com/office/drawing/2014/main" id="{C79A7BBB-F401-5E75-1617-47EEC7742066}"/>
                </a:ext>
              </a:extLst>
            </p:cNvPr>
            <p:cNvSpPr/>
            <p:nvPr/>
          </p:nvSpPr>
          <p:spPr>
            <a:xfrm>
              <a:off x="546773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9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9" y="0"/>
                  </a:cubicBezTo>
                  <a:cubicBezTo>
                    <a:pt x="147822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2" y="179524"/>
                    <a:pt x="138287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2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29" name="Frihåndsform: figur 28">
              <a:extLst>
                <a:ext uri="{FF2B5EF4-FFF2-40B4-BE49-F238E27FC236}">
                  <a16:creationId xmlns:a16="http://schemas.microsoft.com/office/drawing/2014/main" id="{2EB6328D-8483-BB9A-93E3-ABFAD76BC767}"/>
                </a:ext>
              </a:extLst>
            </p:cNvPr>
            <p:cNvSpPr/>
            <p:nvPr/>
          </p:nvSpPr>
          <p:spPr>
            <a:xfrm>
              <a:off x="5685944" y="2935169"/>
              <a:ext cx="280217" cy="200111"/>
            </a:xfrm>
            <a:custGeom>
              <a:avLst/>
              <a:gdLst>
                <a:gd name="connsiteX0" fmla="*/ 122 w 280217"/>
                <a:gd name="connsiteY0" fmla="*/ 4737 h 200111"/>
                <a:gd name="connsiteX1" fmla="*/ 34192 w 280217"/>
                <a:gd name="connsiteY1" fmla="*/ 4737 h 200111"/>
                <a:gd name="connsiteX2" fmla="*/ 34192 w 280217"/>
                <a:gd name="connsiteY2" fmla="*/ 29698 h 200111"/>
                <a:gd name="connsiteX3" fmla="*/ 94803 w 280217"/>
                <a:gd name="connsiteY3" fmla="*/ 0 h 200111"/>
                <a:gd name="connsiteX4" fmla="*/ 150676 w 280217"/>
                <a:gd name="connsiteY4" fmla="*/ 38443 h 200111"/>
                <a:gd name="connsiteX5" fmla="*/ 218028 w 280217"/>
                <a:gd name="connsiteY5" fmla="*/ 0 h 200111"/>
                <a:gd name="connsiteX6" fmla="*/ 280217 w 280217"/>
                <a:gd name="connsiteY6" fmla="*/ 83203 h 200111"/>
                <a:gd name="connsiteX7" fmla="*/ 280217 w 280217"/>
                <a:gd name="connsiteY7" fmla="*/ 200112 h 200111"/>
                <a:gd name="connsiteX8" fmla="*/ 246511 w 280217"/>
                <a:gd name="connsiteY8" fmla="*/ 200112 h 200111"/>
                <a:gd name="connsiteX9" fmla="*/ 246511 w 280217"/>
                <a:gd name="connsiteY9" fmla="*/ 85996 h 200111"/>
                <a:gd name="connsiteX10" fmla="*/ 205274 w 280217"/>
                <a:gd name="connsiteY10" fmla="*/ 28544 h 200111"/>
                <a:gd name="connsiteX11" fmla="*/ 156931 w 280217"/>
                <a:gd name="connsiteY11" fmla="*/ 83628 h 200111"/>
                <a:gd name="connsiteX12" fmla="*/ 156931 w 280217"/>
                <a:gd name="connsiteY12" fmla="*/ 200112 h 200111"/>
                <a:gd name="connsiteX13" fmla="*/ 123225 w 280217"/>
                <a:gd name="connsiteY13" fmla="*/ 200112 h 200111"/>
                <a:gd name="connsiteX14" fmla="*/ 123225 w 280217"/>
                <a:gd name="connsiteY14" fmla="*/ 85996 h 200111"/>
                <a:gd name="connsiteX15" fmla="*/ 81624 w 280217"/>
                <a:gd name="connsiteY15" fmla="*/ 28544 h 200111"/>
                <a:gd name="connsiteX16" fmla="*/ 34071 w 280217"/>
                <a:gd name="connsiteY16" fmla="*/ 83628 h 200111"/>
                <a:gd name="connsiteX17" fmla="*/ 34071 w 280217"/>
                <a:gd name="connsiteY17" fmla="*/ 200112 h 200111"/>
                <a:gd name="connsiteX18" fmla="*/ 0 w 280217"/>
                <a:gd name="connsiteY18" fmla="*/ 200112 h 200111"/>
                <a:gd name="connsiteX19" fmla="*/ 0 w 280217"/>
                <a:gd name="connsiteY19" fmla="*/ 4737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217" h="200111">
                  <a:moveTo>
                    <a:pt x="122" y="4737"/>
                  </a:moveTo>
                  <a:lnTo>
                    <a:pt x="34192" y="4737"/>
                  </a:lnTo>
                  <a:lnTo>
                    <a:pt x="34192" y="29698"/>
                  </a:lnTo>
                  <a:cubicBezTo>
                    <a:pt x="43727" y="15851"/>
                    <a:pt x="62311" y="0"/>
                    <a:pt x="94803" y="0"/>
                  </a:cubicBezTo>
                  <a:cubicBezTo>
                    <a:pt x="123347" y="0"/>
                    <a:pt x="141930" y="13057"/>
                    <a:pt x="150676" y="38443"/>
                  </a:cubicBezTo>
                  <a:cubicBezTo>
                    <a:pt x="158207" y="23382"/>
                    <a:pt x="178430" y="0"/>
                    <a:pt x="218028" y="0"/>
                  </a:cubicBezTo>
                  <a:cubicBezTo>
                    <a:pt x="261208" y="0"/>
                    <a:pt x="280217" y="30123"/>
                    <a:pt x="280217" y="83203"/>
                  </a:cubicBezTo>
                  <a:lnTo>
                    <a:pt x="280217" y="200112"/>
                  </a:lnTo>
                  <a:lnTo>
                    <a:pt x="246511" y="200112"/>
                  </a:lnTo>
                  <a:lnTo>
                    <a:pt x="246511" y="85996"/>
                  </a:lnTo>
                  <a:cubicBezTo>
                    <a:pt x="246511" y="52290"/>
                    <a:pt x="236612" y="28544"/>
                    <a:pt x="205274" y="28544"/>
                  </a:cubicBezTo>
                  <a:cubicBezTo>
                    <a:pt x="173936" y="28544"/>
                    <a:pt x="156931" y="49922"/>
                    <a:pt x="156931" y="83628"/>
                  </a:cubicBezTo>
                  <a:lnTo>
                    <a:pt x="156931" y="200112"/>
                  </a:lnTo>
                  <a:lnTo>
                    <a:pt x="123225" y="200112"/>
                  </a:lnTo>
                  <a:lnTo>
                    <a:pt x="123225" y="85996"/>
                  </a:lnTo>
                  <a:cubicBezTo>
                    <a:pt x="123225" y="52290"/>
                    <a:pt x="113690" y="28544"/>
                    <a:pt x="81624" y="28544"/>
                  </a:cubicBezTo>
                  <a:cubicBezTo>
                    <a:pt x="51501" y="28544"/>
                    <a:pt x="34071" y="49922"/>
                    <a:pt x="34071" y="83628"/>
                  </a:cubicBezTo>
                  <a:lnTo>
                    <a:pt x="34071" y="200112"/>
                  </a:lnTo>
                  <a:lnTo>
                    <a:pt x="0" y="200112"/>
                  </a:lnTo>
                  <a:lnTo>
                    <a:pt x="0" y="4737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7F309627-BB3B-8701-A99A-529676FD7502}"/>
                </a:ext>
              </a:extLst>
            </p:cNvPr>
            <p:cNvSpPr/>
            <p:nvPr/>
          </p:nvSpPr>
          <p:spPr>
            <a:xfrm>
              <a:off x="5997499" y="2892353"/>
              <a:ext cx="116484" cy="247178"/>
            </a:xfrm>
            <a:custGeom>
              <a:avLst/>
              <a:gdLst>
                <a:gd name="connsiteX0" fmla="*/ 28119 w 116484"/>
                <a:gd name="connsiteY0" fmla="*/ 192945 h 247178"/>
                <a:gd name="connsiteX1" fmla="*/ 28119 w 116484"/>
                <a:gd name="connsiteY1" fmla="*/ 74882 h 247178"/>
                <a:gd name="connsiteX2" fmla="*/ 0 w 116484"/>
                <a:gd name="connsiteY2" fmla="*/ 74882 h 247178"/>
                <a:gd name="connsiteX3" fmla="*/ 0 w 116484"/>
                <a:gd name="connsiteY3" fmla="*/ 47553 h 247178"/>
                <a:gd name="connsiteX4" fmla="*/ 12693 w 116484"/>
                <a:gd name="connsiteY4" fmla="*/ 47553 h 247178"/>
                <a:gd name="connsiteX5" fmla="*/ 28119 w 116484"/>
                <a:gd name="connsiteY5" fmla="*/ 31338 h 247178"/>
                <a:gd name="connsiteX6" fmla="*/ 28119 w 116484"/>
                <a:gd name="connsiteY6" fmla="*/ 0 h 247178"/>
                <a:gd name="connsiteX7" fmla="*/ 62190 w 116484"/>
                <a:gd name="connsiteY7" fmla="*/ 0 h 247178"/>
                <a:gd name="connsiteX8" fmla="*/ 62190 w 116484"/>
                <a:gd name="connsiteY8" fmla="*/ 47553 h 247178"/>
                <a:gd name="connsiteX9" fmla="*/ 116484 w 116484"/>
                <a:gd name="connsiteY9" fmla="*/ 47553 h 247178"/>
                <a:gd name="connsiteX10" fmla="*/ 111322 w 116484"/>
                <a:gd name="connsiteY10" fmla="*/ 74882 h 247178"/>
                <a:gd name="connsiteX11" fmla="*/ 62190 w 116484"/>
                <a:gd name="connsiteY11" fmla="*/ 74882 h 247178"/>
                <a:gd name="connsiteX12" fmla="*/ 62190 w 116484"/>
                <a:gd name="connsiteY12" fmla="*/ 189787 h 247178"/>
                <a:gd name="connsiteX13" fmla="*/ 86361 w 116484"/>
                <a:gd name="connsiteY13" fmla="*/ 217906 h 247178"/>
                <a:gd name="connsiteX14" fmla="*/ 112536 w 116484"/>
                <a:gd name="connsiteY14" fmla="*/ 209586 h 247178"/>
                <a:gd name="connsiteX15" fmla="*/ 112536 w 116484"/>
                <a:gd name="connsiteY15" fmla="*/ 239284 h 247178"/>
                <a:gd name="connsiteX16" fmla="*/ 81624 w 116484"/>
                <a:gd name="connsiteY16" fmla="*/ 247179 h 247178"/>
                <a:gd name="connsiteX17" fmla="*/ 28119 w 116484"/>
                <a:gd name="connsiteY17" fmla="*/ 192884 h 2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84" h="247178">
                  <a:moveTo>
                    <a:pt x="28119" y="192945"/>
                  </a:moveTo>
                  <a:lnTo>
                    <a:pt x="28119" y="74882"/>
                  </a:lnTo>
                  <a:lnTo>
                    <a:pt x="0" y="74882"/>
                  </a:lnTo>
                  <a:lnTo>
                    <a:pt x="0" y="47553"/>
                  </a:lnTo>
                  <a:lnTo>
                    <a:pt x="12693" y="47553"/>
                  </a:lnTo>
                  <a:cubicBezTo>
                    <a:pt x="24597" y="47553"/>
                    <a:pt x="28119" y="42816"/>
                    <a:pt x="28119" y="31338"/>
                  </a:cubicBezTo>
                  <a:lnTo>
                    <a:pt x="28119" y="0"/>
                  </a:lnTo>
                  <a:lnTo>
                    <a:pt x="62190" y="0"/>
                  </a:lnTo>
                  <a:lnTo>
                    <a:pt x="62190" y="47553"/>
                  </a:lnTo>
                  <a:lnTo>
                    <a:pt x="116484" y="47553"/>
                  </a:lnTo>
                  <a:lnTo>
                    <a:pt x="111322" y="74882"/>
                  </a:lnTo>
                  <a:lnTo>
                    <a:pt x="62190" y="74882"/>
                  </a:lnTo>
                  <a:lnTo>
                    <a:pt x="62190" y="189787"/>
                  </a:lnTo>
                  <a:cubicBezTo>
                    <a:pt x="62190" y="208007"/>
                    <a:pt x="69295" y="217906"/>
                    <a:pt x="86361" y="217906"/>
                  </a:cubicBezTo>
                  <a:cubicBezTo>
                    <a:pt x="96685" y="217906"/>
                    <a:pt x="106585" y="214323"/>
                    <a:pt x="112536" y="209586"/>
                  </a:cubicBezTo>
                  <a:lnTo>
                    <a:pt x="112536" y="239284"/>
                  </a:lnTo>
                  <a:cubicBezTo>
                    <a:pt x="105431" y="243656"/>
                    <a:pt x="95106" y="247179"/>
                    <a:pt x="81624" y="247179"/>
                  </a:cubicBezTo>
                  <a:cubicBezTo>
                    <a:pt x="47553" y="247179"/>
                    <a:pt x="28119" y="229749"/>
                    <a:pt x="28119" y="192884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1" name="Frihåndsform: figur 30">
              <a:extLst>
                <a:ext uri="{FF2B5EF4-FFF2-40B4-BE49-F238E27FC236}">
                  <a16:creationId xmlns:a16="http://schemas.microsoft.com/office/drawing/2014/main" id="{4227C1BD-3C09-FCD3-498F-D7C1B62A9FA1}"/>
                </a:ext>
              </a:extLst>
            </p:cNvPr>
            <p:cNvSpPr/>
            <p:nvPr/>
          </p:nvSpPr>
          <p:spPr>
            <a:xfrm>
              <a:off x="6136575" y="2852695"/>
              <a:ext cx="47128" cy="282585"/>
            </a:xfrm>
            <a:custGeom>
              <a:avLst/>
              <a:gdLst>
                <a:gd name="connsiteX0" fmla="*/ 23382 w 47128"/>
                <a:gd name="connsiteY0" fmla="*/ 0 h 282585"/>
                <a:gd name="connsiteX1" fmla="*/ 47128 w 47128"/>
                <a:gd name="connsiteY1" fmla="*/ 23382 h 282585"/>
                <a:gd name="connsiteX2" fmla="*/ 23382 w 47128"/>
                <a:gd name="connsiteY2" fmla="*/ 46764 h 282585"/>
                <a:gd name="connsiteX3" fmla="*/ 0 w 47128"/>
                <a:gd name="connsiteY3" fmla="*/ 23382 h 282585"/>
                <a:gd name="connsiteX4" fmla="*/ 23382 w 47128"/>
                <a:gd name="connsiteY4" fmla="*/ 0 h 282585"/>
                <a:gd name="connsiteX5" fmla="*/ 6741 w 47128"/>
                <a:gd name="connsiteY5" fmla="*/ 87211 h 282585"/>
                <a:gd name="connsiteX6" fmla="*/ 40812 w 47128"/>
                <a:gd name="connsiteY6" fmla="*/ 87211 h 282585"/>
                <a:gd name="connsiteX7" fmla="*/ 40812 w 47128"/>
                <a:gd name="connsiteY7" fmla="*/ 282586 h 282585"/>
                <a:gd name="connsiteX8" fmla="*/ 6741 w 47128"/>
                <a:gd name="connsiteY8" fmla="*/ 282586 h 282585"/>
                <a:gd name="connsiteX9" fmla="*/ 6741 w 47128"/>
                <a:gd name="connsiteY9" fmla="*/ 87211 h 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28" h="282585">
                  <a:moveTo>
                    <a:pt x="23382" y="0"/>
                  </a:moveTo>
                  <a:cubicBezTo>
                    <a:pt x="36439" y="0"/>
                    <a:pt x="47128" y="10324"/>
                    <a:pt x="47128" y="23382"/>
                  </a:cubicBezTo>
                  <a:cubicBezTo>
                    <a:pt x="47128" y="36439"/>
                    <a:pt x="36439" y="46764"/>
                    <a:pt x="23382" y="46764"/>
                  </a:cubicBezTo>
                  <a:cubicBezTo>
                    <a:pt x="10325" y="46764"/>
                    <a:pt x="0" y="36439"/>
                    <a:pt x="0" y="23382"/>
                  </a:cubicBezTo>
                  <a:cubicBezTo>
                    <a:pt x="0" y="10324"/>
                    <a:pt x="10689" y="0"/>
                    <a:pt x="23382" y="0"/>
                  </a:cubicBezTo>
                  <a:close/>
                  <a:moveTo>
                    <a:pt x="6741" y="87211"/>
                  </a:moveTo>
                  <a:lnTo>
                    <a:pt x="40812" y="87211"/>
                  </a:lnTo>
                  <a:lnTo>
                    <a:pt x="40812" y="282586"/>
                  </a:lnTo>
                  <a:lnTo>
                    <a:pt x="6741" y="282586"/>
                  </a:lnTo>
                  <a:lnTo>
                    <a:pt x="6741" y="87211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2" name="Frihåndsform: figur 31">
              <a:extLst>
                <a:ext uri="{FF2B5EF4-FFF2-40B4-BE49-F238E27FC236}">
                  <a16:creationId xmlns:a16="http://schemas.microsoft.com/office/drawing/2014/main" id="{0DDE006C-C5CA-5A10-3C66-038262D8C1E7}"/>
                </a:ext>
              </a:extLst>
            </p:cNvPr>
            <p:cNvSpPr/>
            <p:nvPr/>
          </p:nvSpPr>
          <p:spPr>
            <a:xfrm>
              <a:off x="6220993" y="2857857"/>
              <a:ext cx="182256" cy="282524"/>
            </a:xfrm>
            <a:custGeom>
              <a:avLst/>
              <a:gdLst>
                <a:gd name="connsiteX0" fmla="*/ 0 w 182256"/>
                <a:gd name="connsiteY0" fmla="*/ 180313 h 282524"/>
                <a:gd name="connsiteX1" fmla="*/ 84782 w 182256"/>
                <a:gd name="connsiteY1" fmla="*/ 75672 h 282524"/>
                <a:gd name="connsiteX2" fmla="*/ 148186 w 182256"/>
                <a:gd name="connsiteY2" fmla="*/ 111747 h 282524"/>
                <a:gd name="connsiteX3" fmla="*/ 148186 w 182256"/>
                <a:gd name="connsiteY3" fmla="*/ 0 h 282524"/>
                <a:gd name="connsiteX4" fmla="*/ 182257 w 182256"/>
                <a:gd name="connsiteY4" fmla="*/ 0 h 282524"/>
                <a:gd name="connsiteX5" fmla="*/ 182257 w 182256"/>
                <a:gd name="connsiteY5" fmla="*/ 277363 h 282524"/>
                <a:gd name="connsiteX6" fmla="*/ 148186 w 182256"/>
                <a:gd name="connsiteY6" fmla="*/ 277363 h 282524"/>
                <a:gd name="connsiteX7" fmla="*/ 148186 w 182256"/>
                <a:gd name="connsiteY7" fmla="*/ 245661 h 282524"/>
                <a:gd name="connsiteX8" fmla="*/ 85571 w 182256"/>
                <a:gd name="connsiteY8" fmla="*/ 282525 h 282524"/>
                <a:gd name="connsiteX9" fmla="*/ 0 w 182256"/>
                <a:gd name="connsiteY9" fmla="*/ 180313 h 282524"/>
                <a:gd name="connsiteX10" fmla="*/ 91523 w 182256"/>
                <a:gd name="connsiteY10" fmla="*/ 254831 h 282524"/>
                <a:gd name="connsiteX11" fmla="*/ 148186 w 182256"/>
                <a:gd name="connsiteY11" fmla="*/ 178370 h 282524"/>
                <a:gd name="connsiteX12" fmla="*/ 91523 w 182256"/>
                <a:gd name="connsiteY12" fmla="*/ 103852 h 282524"/>
                <a:gd name="connsiteX13" fmla="*/ 35224 w 182256"/>
                <a:gd name="connsiteY13" fmla="*/ 178370 h 282524"/>
                <a:gd name="connsiteX14" fmla="*/ 91523 w 182256"/>
                <a:gd name="connsiteY14" fmla="*/ 254831 h 28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256" h="282524">
                  <a:moveTo>
                    <a:pt x="0" y="180313"/>
                  </a:moveTo>
                  <a:cubicBezTo>
                    <a:pt x="0" y="121282"/>
                    <a:pt x="32917" y="75672"/>
                    <a:pt x="84782" y="75672"/>
                  </a:cubicBezTo>
                  <a:cubicBezTo>
                    <a:pt x="114115" y="75672"/>
                    <a:pt x="135493" y="88729"/>
                    <a:pt x="148186" y="111747"/>
                  </a:cubicBezTo>
                  <a:lnTo>
                    <a:pt x="148186" y="0"/>
                  </a:lnTo>
                  <a:lnTo>
                    <a:pt x="182257" y="0"/>
                  </a:lnTo>
                  <a:lnTo>
                    <a:pt x="182257" y="277363"/>
                  </a:lnTo>
                  <a:lnTo>
                    <a:pt x="148186" y="277363"/>
                  </a:lnTo>
                  <a:lnTo>
                    <a:pt x="148186" y="245661"/>
                  </a:lnTo>
                  <a:cubicBezTo>
                    <a:pt x="135918" y="268617"/>
                    <a:pt x="114905" y="282525"/>
                    <a:pt x="85571" y="282525"/>
                  </a:cubicBezTo>
                  <a:cubicBezTo>
                    <a:pt x="34071" y="282525"/>
                    <a:pt x="0" y="240134"/>
                    <a:pt x="0" y="180313"/>
                  </a:cubicBezTo>
                  <a:close/>
                  <a:moveTo>
                    <a:pt x="91523" y="254831"/>
                  </a:moveTo>
                  <a:cubicBezTo>
                    <a:pt x="125594" y="254831"/>
                    <a:pt x="148186" y="224344"/>
                    <a:pt x="148186" y="178370"/>
                  </a:cubicBezTo>
                  <a:cubicBezTo>
                    <a:pt x="148186" y="132396"/>
                    <a:pt x="125594" y="103852"/>
                    <a:pt x="91523" y="103852"/>
                  </a:cubicBezTo>
                  <a:cubicBezTo>
                    <a:pt x="57452" y="103852"/>
                    <a:pt x="35224" y="132760"/>
                    <a:pt x="35224" y="178370"/>
                  </a:cubicBezTo>
                  <a:cubicBezTo>
                    <a:pt x="35224" y="223979"/>
                    <a:pt x="57817" y="254831"/>
                    <a:pt x="91523" y="254831"/>
                  </a:cubicBez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3" name="Frihåndsform: figur 32">
              <a:extLst>
                <a:ext uri="{FF2B5EF4-FFF2-40B4-BE49-F238E27FC236}">
                  <a16:creationId xmlns:a16="http://schemas.microsoft.com/office/drawing/2014/main" id="{2E758422-F080-A6CB-3810-75764BC7A605}"/>
                </a:ext>
              </a:extLst>
            </p:cNvPr>
            <p:cNvSpPr/>
            <p:nvPr/>
          </p:nvSpPr>
          <p:spPr>
            <a:xfrm>
              <a:off x="6446855" y="2933529"/>
              <a:ext cx="175288" cy="206427"/>
            </a:xfrm>
            <a:custGeom>
              <a:avLst/>
              <a:gdLst>
                <a:gd name="connsiteX0" fmla="*/ 0 w 175288"/>
                <a:gd name="connsiteY0" fmla="*/ 106584 h 206427"/>
                <a:gd name="connsiteX1" fmla="*/ 91158 w 175288"/>
                <a:gd name="connsiteY1" fmla="*/ 0 h 206427"/>
                <a:gd name="connsiteX2" fmla="*/ 175151 w 175288"/>
                <a:gd name="connsiteY2" fmla="*/ 110168 h 206427"/>
                <a:gd name="connsiteX3" fmla="*/ 34071 w 175288"/>
                <a:gd name="connsiteY3" fmla="*/ 110168 h 206427"/>
                <a:gd name="connsiteX4" fmla="*/ 91948 w 175288"/>
                <a:gd name="connsiteY4" fmla="*/ 179524 h 206427"/>
                <a:gd name="connsiteX5" fmla="*/ 147396 w 175288"/>
                <a:gd name="connsiteY5" fmla="*/ 143874 h 206427"/>
                <a:gd name="connsiteX6" fmla="*/ 172357 w 175288"/>
                <a:gd name="connsiteY6" fmla="*/ 158510 h 206427"/>
                <a:gd name="connsiteX7" fmla="*/ 89944 w 175288"/>
                <a:gd name="connsiteY7" fmla="*/ 206428 h 206427"/>
                <a:gd name="connsiteX8" fmla="*/ 0 w 175288"/>
                <a:gd name="connsiteY8" fmla="*/ 106584 h 206427"/>
                <a:gd name="connsiteX9" fmla="*/ 140655 w 175288"/>
                <a:gd name="connsiteY9" fmla="*/ 83992 h 206427"/>
                <a:gd name="connsiteX10" fmla="*/ 89944 w 175288"/>
                <a:gd name="connsiteY10" fmla="*/ 27329 h 206427"/>
                <a:gd name="connsiteX11" fmla="*/ 35285 w 175288"/>
                <a:gd name="connsiteY11" fmla="*/ 83992 h 206427"/>
                <a:gd name="connsiteX12" fmla="*/ 140716 w 175288"/>
                <a:gd name="connsiteY12" fmla="*/ 83992 h 2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88" h="206427">
                  <a:moveTo>
                    <a:pt x="0" y="106584"/>
                  </a:moveTo>
                  <a:cubicBezTo>
                    <a:pt x="0" y="40387"/>
                    <a:pt x="39233" y="0"/>
                    <a:pt x="91158" y="0"/>
                  </a:cubicBezTo>
                  <a:cubicBezTo>
                    <a:pt x="147821" y="0"/>
                    <a:pt x="177580" y="45549"/>
                    <a:pt x="175151" y="110168"/>
                  </a:cubicBezTo>
                  <a:lnTo>
                    <a:pt x="34071" y="110168"/>
                  </a:lnTo>
                  <a:cubicBezTo>
                    <a:pt x="36075" y="155717"/>
                    <a:pt x="57817" y="179524"/>
                    <a:pt x="91948" y="179524"/>
                  </a:cubicBezTo>
                  <a:cubicBezTo>
                    <a:pt x="121281" y="179524"/>
                    <a:pt x="138286" y="160879"/>
                    <a:pt x="147396" y="143874"/>
                  </a:cubicBezTo>
                  <a:lnTo>
                    <a:pt x="172357" y="158510"/>
                  </a:lnTo>
                  <a:cubicBezTo>
                    <a:pt x="157721" y="186629"/>
                    <a:pt x="128387" y="206428"/>
                    <a:pt x="89944" y="206428"/>
                  </a:cubicBezTo>
                  <a:cubicBezTo>
                    <a:pt x="34071" y="206428"/>
                    <a:pt x="0" y="166405"/>
                    <a:pt x="0" y="106584"/>
                  </a:cubicBezTo>
                  <a:close/>
                  <a:moveTo>
                    <a:pt x="140655" y="83992"/>
                  </a:moveTo>
                  <a:cubicBezTo>
                    <a:pt x="137861" y="44759"/>
                    <a:pt x="116909" y="27329"/>
                    <a:pt x="89944" y="27329"/>
                  </a:cubicBezTo>
                  <a:cubicBezTo>
                    <a:pt x="62979" y="27329"/>
                    <a:pt x="40812" y="45974"/>
                    <a:pt x="35285" y="83992"/>
                  </a:cubicBezTo>
                  <a:lnTo>
                    <a:pt x="140716" y="83992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  <p:sp>
          <p:nvSpPr>
            <p:cNvPr id="34" name="Frihåndsform: figur 33">
              <a:extLst>
                <a:ext uri="{FF2B5EF4-FFF2-40B4-BE49-F238E27FC236}">
                  <a16:creationId xmlns:a16="http://schemas.microsoft.com/office/drawing/2014/main" id="{729C3B2A-670A-195A-E1BF-77F0F8C3B763}"/>
                </a:ext>
              </a:extLst>
            </p:cNvPr>
            <p:cNvSpPr/>
            <p:nvPr/>
          </p:nvSpPr>
          <p:spPr>
            <a:xfrm>
              <a:off x="6665125" y="2935169"/>
              <a:ext cx="160514" cy="200111"/>
            </a:xfrm>
            <a:custGeom>
              <a:avLst/>
              <a:gdLst>
                <a:gd name="connsiteX0" fmla="*/ 60 w 160514"/>
                <a:gd name="connsiteY0" fmla="*/ 4737 h 200111"/>
                <a:gd name="connsiteX1" fmla="*/ 34131 w 160514"/>
                <a:gd name="connsiteY1" fmla="*/ 4737 h 200111"/>
                <a:gd name="connsiteX2" fmla="*/ 34131 w 160514"/>
                <a:gd name="connsiteY2" fmla="*/ 31702 h 200111"/>
                <a:gd name="connsiteX3" fmla="*/ 94742 w 160514"/>
                <a:gd name="connsiteY3" fmla="*/ 0 h 200111"/>
                <a:gd name="connsiteX4" fmla="*/ 160514 w 160514"/>
                <a:gd name="connsiteY4" fmla="*/ 83203 h 200111"/>
                <a:gd name="connsiteX5" fmla="*/ 160514 w 160514"/>
                <a:gd name="connsiteY5" fmla="*/ 200112 h 200111"/>
                <a:gd name="connsiteX6" fmla="*/ 126444 w 160514"/>
                <a:gd name="connsiteY6" fmla="*/ 200112 h 200111"/>
                <a:gd name="connsiteX7" fmla="*/ 126444 w 160514"/>
                <a:gd name="connsiteY7" fmla="*/ 84782 h 200111"/>
                <a:gd name="connsiteX8" fmla="*/ 82049 w 160514"/>
                <a:gd name="connsiteY8" fmla="*/ 27694 h 200111"/>
                <a:gd name="connsiteX9" fmla="*/ 34071 w 160514"/>
                <a:gd name="connsiteY9" fmla="*/ 83932 h 200111"/>
                <a:gd name="connsiteX10" fmla="*/ 34071 w 160514"/>
                <a:gd name="connsiteY10" fmla="*/ 200051 h 200111"/>
                <a:gd name="connsiteX11" fmla="*/ 0 w 160514"/>
                <a:gd name="connsiteY11" fmla="*/ 200051 h 200111"/>
                <a:gd name="connsiteX12" fmla="*/ 0 w 160514"/>
                <a:gd name="connsiteY12" fmla="*/ 4676 h 20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514" h="200111">
                  <a:moveTo>
                    <a:pt x="60" y="4737"/>
                  </a:moveTo>
                  <a:lnTo>
                    <a:pt x="34131" y="4737"/>
                  </a:lnTo>
                  <a:lnTo>
                    <a:pt x="34131" y="31702"/>
                  </a:lnTo>
                  <a:cubicBezTo>
                    <a:pt x="42877" y="17430"/>
                    <a:pt x="60671" y="0"/>
                    <a:pt x="94742" y="0"/>
                  </a:cubicBezTo>
                  <a:cubicBezTo>
                    <a:pt x="139137" y="0"/>
                    <a:pt x="160514" y="30123"/>
                    <a:pt x="160514" y="83203"/>
                  </a:cubicBezTo>
                  <a:lnTo>
                    <a:pt x="160514" y="200112"/>
                  </a:lnTo>
                  <a:lnTo>
                    <a:pt x="126444" y="200112"/>
                  </a:lnTo>
                  <a:lnTo>
                    <a:pt x="126444" y="84782"/>
                  </a:lnTo>
                  <a:cubicBezTo>
                    <a:pt x="126444" y="51501"/>
                    <a:pt x="113386" y="27694"/>
                    <a:pt x="82049" y="27694"/>
                  </a:cubicBezTo>
                  <a:cubicBezTo>
                    <a:pt x="52715" y="27694"/>
                    <a:pt x="34071" y="49861"/>
                    <a:pt x="34071" y="83932"/>
                  </a:cubicBezTo>
                  <a:lnTo>
                    <a:pt x="34071" y="200051"/>
                  </a:lnTo>
                  <a:lnTo>
                    <a:pt x="0" y="200051"/>
                  </a:lnTo>
                  <a:lnTo>
                    <a:pt x="0" y="4676"/>
                  </a:lnTo>
                  <a:close/>
                </a:path>
              </a:pathLst>
            </a:custGeom>
            <a:grpFill/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</p:spTree>
    <p:extLst>
      <p:ext uri="{BB962C8B-B14F-4D97-AF65-F5344CB8AC3E}">
        <p14:creationId xmlns:p14="http://schemas.microsoft.com/office/powerpoint/2010/main" val="2704384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 Slide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e 34">
            <a:extLst>
              <a:ext uri="{FF2B5EF4-FFF2-40B4-BE49-F238E27FC236}">
                <a16:creationId xmlns:a16="http://schemas.microsoft.com/office/drawing/2014/main" id="{FB2C1DBF-BCAA-2F96-E60E-CC5A2B81C88C}"/>
              </a:ext>
            </a:extLst>
          </p:cNvPr>
          <p:cNvGrpSpPr/>
          <p:nvPr userDrawn="1"/>
        </p:nvGrpSpPr>
        <p:grpSpPr>
          <a:xfrm>
            <a:off x="1884916" y="2231439"/>
            <a:ext cx="5373317" cy="680622"/>
            <a:chOff x="1884916" y="2009250"/>
            <a:chExt cx="5373317" cy="680622"/>
          </a:xfrm>
        </p:grpSpPr>
        <p:grpSp>
          <p:nvGrpSpPr>
            <p:cNvPr id="3" name="Grafikk 6">
              <a:extLst>
                <a:ext uri="{FF2B5EF4-FFF2-40B4-BE49-F238E27FC236}">
                  <a16:creationId xmlns:a16="http://schemas.microsoft.com/office/drawing/2014/main" id="{10BBCD87-6563-EEEE-0BF4-CFA09CE60752}"/>
                </a:ext>
              </a:extLst>
            </p:cNvPr>
            <p:cNvGrpSpPr/>
            <p:nvPr/>
          </p:nvGrpSpPr>
          <p:grpSpPr>
            <a:xfrm>
              <a:off x="3654037" y="2082553"/>
              <a:ext cx="3604196" cy="516950"/>
              <a:chOff x="3654037" y="2082553"/>
              <a:chExt cx="3604196" cy="516950"/>
            </a:xfrm>
            <a:solidFill>
              <a:schemeClr val="tx2"/>
            </a:solidFill>
          </p:grpSpPr>
          <p:sp>
            <p:nvSpPr>
              <p:cNvPr id="4" name="Frihåndsform: figur 3">
                <a:extLst>
                  <a:ext uri="{FF2B5EF4-FFF2-40B4-BE49-F238E27FC236}">
                    <a16:creationId xmlns:a16="http://schemas.microsoft.com/office/drawing/2014/main" id="{19044E26-560D-F5A9-FEB4-4EADB2254489}"/>
                  </a:ext>
                </a:extLst>
              </p:cNvPr>
              <p:cNvSpPr/>
              <p:nvPr/>
            </p:nvSpPr>
            <p:spPr>
              <a:xfrm>
                <a:off x="3654037" y="2082553"/>
                <a:ext cx="419657" cy="516099"/>
              </a:xfrm>
              <a:custGeom>
                <a:avLst/>
                <a:gdLst>
                  <a:gd name="connsiteX0" fmla="*/ 0 w 419657"/>
                  <a:gd name="connsiteY0" fmla="*/ 380121 h 516099"/>
                  <a:gd name="connsiteX1" fmla="*/ 72392 w 419657"/>
                  <a:gd name="connsiteY1" fmla="*/ 333357 h 516099"/>
                  <a:gd name="connsiteX2" fmla="*/ 233939 w 419657"/>
                  <a:gd name="connsiteY2" fmla="*/ 436420 h 516099"/>
                  <a:gd name="connsiteX3" fmla="*/ 325341 w 419657"/>
                  <a:gd name="connsiteY3" fmla="*/ 369918 h 516099"/>
                  <a:gd name="connsiteX4" fmla="*/ 31459 w 419657"/>
                  <a:gd name="connsiteY4" fmla="*/ 143267 h 516099"/>
                  <a:gd name="connsiteX5" fmla="*/ 199626 w 419657"/>
                  <a:gd name="connsiteY5" fmla="*/ 0 h 516099"/>
                  <a:gd name="connsiteX6" fmla="*/ 393361 w 419657"/>
                  <a:gd name="connsiteY6" fmla="*/ 104520 h 516099"/>
                  <a:gd name="connsiteX7" fmla="*/ 320968 w 419657"/>
                  <a:gd name="connsiteY7" fmla="*/ 150554 h 516099"/>
                  <a:gd name="connsiteX8" fmla="*/ 198897 w 419657"/>
                  <a:gd name="connsiteY8" fmla="*/ 77433 h 516099"/>
                  <a:gd name="connsiteX9" fmla="*/ 125047 w 419657"/>
                  <a:gd name="connsiteY9" fmla="*/ 137376 h 516099"/>
                  <a:gd name="connsiteX10" fmla="*/ 419658 w 419657"/>
                  <a:gd name="connsiteY10" fmla="*/ 360383 h 516099"/>
                  <a:gd name="connsiteX11" fmla="*/ 232482 w 419657"/>
                  <a:gd name="connsiteY11" fmla="*/ 516100 h 516099"/>
                  <a:gd name="connsiteX12" fmla="*/ 0 w 419657"/>
                  <a:gd name="connsiteY12" fmla="*/ 380121 h 516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9657" h="516099">
                    <a:moveTo>
                      <a:pt x="0" y="380121"/>
                    </a:moveTo>
                    <a:lnTo>
                      <a:pt x="72392" y="333357"/>
                    </a:lnTo>
                    <a:cubicBezTo>
                      <a:pt x="100876" y="386741"/>
                      <a:pt x="160879" y="436420"/>
                      <a:pt x="233939" y="436420"/>
                    </a:cubicBezTo>
                    <a:cubicBezTo>
                      <a:pt x="286594" y="436420"/>
                      <a:pt x="325341" y="415953"/>
                      <a:pt x="325341" y="369918"/>
                    </a:cubicBezTo>
                    <a:cubicBezTo>
                      <a:pt x="325341" y="250762"/>
                      <a:pt x="31459" y="335544"/>
                      <a:pt x="31459" y="143267"/>
                    </a:cubicBezTo>
                    <a:cubicBezTo>
                      <a:pt x="31459" y="62129"/>
                      <a:pt x="96503" y="0"/>
                      <a:pt x="199626" y="0"/>
                    </a:cubicBezTo>
                    <a:cubicBezTo>
                      <a:pt x="281493" y="0"/>
                      <a:pt x="354614" y="37289"/>
                      <a:pt x="393361" y="104520"/>
                    </a:cubicBezTo>
                    <a:lnTo>
                      <a:pt x="320968" y="150554"/>
                    </a:lnTo>
                    <a:cubicBezTo>
                      <a:pt x="292485" y="105977"/>
                      <a:pt x="249304" y="77433"/>
                      <a:pt x="198897" y="77433"/>
                    </a:cubicBezTo>
                    <a:cubicBezTo>
                      <a:pt x="151405" y="77433"/>
                      <a:pt x="125047" y="103001"/>
                      <a:pt x="125047" y="137376"/>
                    </a:cubicBezTo>
                    <a:cubicBezTo>
                      <a:pt x="125047" y="245600"/>
                      <a:pt x="419658" y="165859"/>
                      <a:pt x="419658" y="360383"/>
                    </a:cubicBezTo>
                    <a:cubicBezTo>
                      <a:pt x="419658" y="461259"/>
                      <a:pt x="330442" y="516100"/>
                      <a:pt x="232482" y="516100"/>
                    </a:cubicBezTo>
                    <a:cubicBezTo>
                      <a:pt x="134521" y="516100"/>
                      <a:pt x="35103" y="459801"/>
                      <a:pt x="0" y="380121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5" name="Frihåndsform: figur 4">
                <a:extLst>
                  <a:ext uri="{FF2B5EF4-FFF2-40B4-BE49-F238E27FC236}">
                    <a16:creationId xmlns:a16="http://schemas.microsoft.com/office/drawing/2014/main" id="{6F6ED39B-FFA9-9FD5-51D7-C7F501322F86}"/>
                  </a:ext>
                </a:extLst>
              </p:cNvPr>
              <p:cNvSpPr/>
              <p:nvPr/>
            </p:nvSpPr>
            <p:spPr>
              <a:xfrm>
                <a:off x="4109526" y="2137334"/>
                <a:ext cx="226651" cy="460590"/>
              </a:xfrm>
              <a:custGeom>
                <a:avLst/>
                <a:gdLst>
                  <a:gd name="connsiteX0" fmla="*/ 46763 w 226651"/>
                  <a:gd name="connsiteY0" fmla="*/ 351638 h 460590"/>
                  <a:gd name="connsiteX1" fmla="*/ 46763 w 226651"/>
                  <a:gd name="connsiteY1" fmla="*/ 154259 h 460590"/>
                  <a:gd name="connsiteX2" fmla="*/ 0 w 226651"/>
                  <a:gd name="connsiteY2" fmla="*/ 154259 h 460590"/>
                  <a:gd name="connsiteX3" fmla="*/ 0 w 226651"/>
                  <a:gd name="connsiteY3" fmla="*/ 87758 h 460590"/>
                  <a:gd name="connsiteX4" fmla="*/ 18280 w 226651"/>
                  <a:gd name="connsiteY4" fmla="*/ 87758 h 460590"/>
                  <a:gd name="connsiteX5" fmla="*/ 46763 w 226651"/>
                  <a:gd name="connsiteY5" fmla="*/ 54112 h 460590"/>
                  <a:gd name="connsiteX6" fmla="*/ 46763 w 226651"/>
                  <a:gd name="connsiteY6" fmla="*/ 0 h 460590"/>
                  <a:gd name="connsiteX7" fmla="*/ 134521 w 226651"/>
                  <a:gd name="connsiteY7" fmla="*/ 0 h 460590"/>
                  <a:gd name="connsiteX8" fmla="*/ 134521 w 226651"/>
                  <a:gd name="connsiteY8" fmla="*/ 87758 h 460590"/>
                  <a:gd name="connsiteX9" fmla="*/ 226651 w 226651"/>
                  <a:gd name="connsiteY9" fmla="*/ 87758 h 460590"/>
                  <a:gd name="connsiteX10" fmla="*/ 214201 w 226651"/>
                  <a:gd name="connsiteY10" fmla="*/ 154259 h 460590"/>
                  <a:gd name="connsiteX11" fmla="*/ 134521 w 226651"/>
                  <a:gd name="connsiteY11" fmla="*/ 154259 h 460590"/>
                  <a:gd name="connsiteX12" fmla="*/ 134521 w 226651"/>
                  <a:gd name="connsiteY12" fmla="*/ 341435 h 460590"/>
                  <a:gd name="connsiteX13" fmla="*/ 173268 w 226651"/>
                  <a:gd name="connsiteY13" fmla="*/ 387470 h 460590"/>
                  <a:gd name="connsiteX14" fmla="*/ 217845 w 226651"/>
                  <a:gd name="connsiteY14" fmla="*/ 374291 h 460590"/>
                  <a:gd name="connsiteX15" fmla="*/ 217845 w 226651"/>
                  <a:gd name="connsiteY15" fmla="*/ 445954 h 460590"/>
                  <a:gd name="connsiteX16" fmla="*/ 157174 w 226651"/>
                  <a:gd name="connsiteY16" fmla="*/ 460591 h 460590"/>
                  <a:gd name="connsiteX17" fmla="*/ 46763 w 226651"/>
                  <a:gd name="connsiteY17" fmla="*/ 351638 h 4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6651" h="460590">
                    <a:moveTo>
                      <a:pt x="46763" y="351638"/>
                    </a:moveTo>
                    <a:lnTo>
                      <a:pt x="46763" y="154259"/>
                    </a:lnTo>
                    <a:lnTo>
                      <a:pt x="0" y="154259"/>
                    </a:lnTo>
                    <a:lnTo>
                      <a:pt x="0" y="87758"/>
                    </a:lnTo>
                    <a:lnTo>
                      <a:pt x="18280" y="87758"/>
                    </a:lnTo>
                    <a:cubicBezTo>
                      <a:pt x="39476" y="87758"/>
                      <a:pt x="46763" y="79012"/>
                      <a:pt x="46763" y="54112"/>
                    </a:cubicBezTo>
                    <a:lnTo>
                      <a:pt x="46763" y="0"/>
                    </a:lnTo>
                    <a:lnTo>
                      <a:pt x="134521" y="0"/>
                    </a:lnTo>
                    <a:lnTo>
                      <a:pt x="134521" y="87758"/>
                    </a:lnTo>
                    <a:lnTo>
                      <a:pt x="226651" y="87758"/>
                    </a:lnTo>
                    <a:lnTo>
                      <a:pt x="214201" y="154259"/>
                    </a:lnTo>
                    <a:lnTo>
                      <a:pt x="134521" y="154259"/>
                    </a:lnTo>
                    <a:lnTo>
                      <a:pt x="134521" y="341435"/>
                    </a:lnTo>
                    <a:cubicBezTo>
                      <a:pt x="134521" y="371436"/>
                      <a:pt x="145514" y="387470"/>
                      <a:pt x="173268" y="387470"/>
                    </a:cubicBezTo>
                    <a:cubicBezTo>
                      <a:pt x="190091" y="387470"/>
                      <a:pt x="208371" y="382368"/>
                      <a:pt x="217845" y="374291"/>
                    </a:cubicBezTo>
                    <a:lnTo>
                      <a:pt x="217845" y="445954"/>
                    </a:lnTo>
                    <a:cubicBezTo>
                      <a:pt x="204666" y="453242"/>
                      <a:pt x="184200" y="460591"/>
                      <a:pt x="157174" y="460591"/>
                    </a:cubicBezTo>
                    <a:cubicBezTo>
                      <a:pt x="85510" y="460591"/>
                      <a:pt x="46763" y="426216"/>
                      <a:pt x="46763" y="351638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6" name="Frihåndsform: figur 5">
                <a:extLst>
                  <a:ext uri="{FF2B5EF4-FFF2-40B4-BE49-F238E27FC236}">
                    <a16:creationId xmlns:a16="http://schemas.microsoft.com/office/drawing/2014/main" id="{4FF08902-168B-6A19-2F49-4D4007085F07}"/>
                  </a:ext>
                </a:extLst>
              </p:cNvPr>
              <p:cNvSpPr/>
              <p:nvPr/>
            </p:nvSpPr>
            <p:spPr>
              <a:xfrm>
                <a:off x="4362414" y="2213370"/>
                <a:ext cx="358196" cy="386011"/>
              </a:xfrm>
              <a:custGeom>
                <a:avLst/>
                <a:gdLst>
                  <a:gd name="connsiteX0" fmla="*/ 0 w 358196"/>
                  <a:gd name="connsiteY0" fmla="*/ 193735 h 386011"/>
                  <a:gd name="connsiteX1" fmla="*/ 179098 w 358196"/>
                  <a:gd name="connsiteY1" fmla="*/ 0 h 386011"/>
                  <a:gd name="connsiteX2" fmla="*/ 358197 w 358196"/>
                  <a:gd name="connsiteY2" fmla="*/ 192277 h 386011"/>
                  <a:gd name="connsiteX3" fmla="*/ 179098 w 358196"/>
                  <a:gd name="connsiteY3" fmla="*/ 386012 h 386011"/>
                  <a:gd name="connsiteX4" fmla="*/ 0 w 358196"/>
                  <a:gd name="connsiteY4" fmla="*/ 193735 h 386011"/>
                  <a:gd name="connsiteX5" fmla="*/ 179098 w 358196"/>
                  <a:gd name="connsiteY5" fmla="*/ 312162 h 386011"/>
                  <a:gd name="connsiteX6" fmla="*/ 269771 w 358196"/>
                  <a:gd name="connsiteY6" fmla="*/ 193006 h 386011"/>
                  <a:gd name="connsiteX7" fmla="*/ 179098 w 358196"/>
                  <a:gd name="connsiteY7" fmla="*/ 73850 h 386011"/>
                  <a:gd name="connsiteX8" fmla="*/ 88426 w 358196"/>
                  <a:gd name="connsiteY8" fmla="*/ 193006 h 386011"/>
                  <a:gd name="connsiteX9" fmla="*/ 179098 w 358196"/>
                  <a:gd name="connsiteY9" fmla="*/ 312162 h 38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196" h="386011">
                    <a:moveTo>
                      <a:pt x="0" y="193735"/>
                    </a:moveTo>
                    <a:cubicBezTo>
                      <a:pt x="0" y="76765"/>
                      <a:pt x="73850" y="0"/>
                      <a:pt x="179098" y="0"/>
                    </a:cubicBezTo>
                    <a:cubicBezTo>
                      <a:pt x="284347" y="0"/>
                      <a:pt x="358197" y="76765"/>
                      <a:pt x="358197" y="192277"/>
                    </a:cubicBezTo>
                    <a:cubicBezTo>
                      <a:pt x="358197" y="307789"/>
                      <a:pt x="285076" y="386012"/>
                      <a:pt x="179098" y="386012"/>
                    </a:cubicBezTo>
                    <a:cubicBezTo>
                      <a:pt x="73121" y="386012"/>
                      <a:pt x="0" y="310704"/>
                      <a:pt x="0" y="193735"/>
                    </a:cubicBezTo>
                    <a:close/>
                    <a:moveTo>
                      <a:pt x="179098" y="312162"/>
                    </a:moveTo>
                    <a:cubicBezTo>
                      <a:pt x="233211" y="312162"/>
                      <a:pt x="269771" y="266127"/>
                      <a:pt x="269771" y="193006"/>
                    </a:cubicBezTo>
                    <a:cubicBezTo>
                      <a:pt x="269771" y="119885"/>
                      <a:pt x="233211" y="73850"/>
                      <a:pt x="179098" y="73850"/>
                    </a:cubicBezTo>
                    <a:cubicBezTo>
                      <a:pt x="124986" y="73850"/>
                      <a:pt x="88426" y="119156"/>
                      <a:pt x="88426" y="193006"/>
                    </a:cubicBezTo>
                    <a:cubicBezTo>
                      <a:pt x="88426" y="266856"/>
                      <a:pt x="124986" y="312162"/>
                      <a:pt x="179098" y="312162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660685D5-696A-71D1-B4C4-4E7F8D210D05}"/>
                  </a:ext>
                </a:extLst>
              </p:cNvPr>
              <p:cNvSpPr/>
              <p:nvPr/>
            </p:nvSpPr>
            <p:spPr>
              <a:xfrm>
                <a:off x="4794400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3 w 197439"/>
                  <a:gd name="connsiteY1" fmla="*/ 8745 h 372893"/>
                  <a:gd name="connsiteX2" fmla="*/ 84843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3" y="8745"/>
                    </a:lnTo>
                    <a:lnTo>
                      <a:pt x="84843" y="81138"/>
                    </a:lnTo>
                    <a:cubicBezTo>
                      <a:pt x="104581" y="38018"/>
                      <a:pt x="136040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9" name="Frihåndsform: figur 8">
                <a:extLst>
                  <a:ext uri="{FF2B5EF4-FFF2-40B4-BE49-F238E27FC236}">
                    <a16:creationId xmlns:a16="http://schemas.microsoft.com/office/drawing/2014/main" id="{F58B3F2A-9677-A105-7A5A-37F9AB910F05}"/>
                  </a:ext>
                </a:extLst>
              </p:cNvPr>
              <p:cNvSpPr/>
              <p:nvPr/>
            </p:nvSpPr>
            <p:spPr>
              <a:xfrm>
                <a:off x="5021112" y="2213370"/>
                <a:ext cx="342377" cy="385283"/>
              </a:xfrm>
              <a:custGeom>
                <a:avLst/>
                <a:gdLst>
                  <a:gd name="connsiteX0" fmla="*/ 0 w 342377"/>
                  <a:gd name="connsiteY0" fmla="*/ 198836 h 385283"/>
                  <a:gd name="connsiteX1" fmla="*/ 177641 w 342377"/>
                  <a:gd name="connsiteY1" fmla="*/ 0 h 385283"/>
                  <a:gd name="connsiteX2" fmla="*/ 341435 w 342377"/>
                  <a:gd name="connsiteY2" fmla="*/ 213473 h 385283"/>
                  <a:gd name="connsiteX3" fmla="*/ 87029 w 342377"/>
                  <a:gd name="connsiteY3" fmla="*/ 213473 h 385283"/>
                  <a:gd name="connsiteX4" fmla="*/ 182803 w 342377"/>
                  <a:gd name="connsiteY4" fmla="*/ 319450 h 385283"/>
                  <a:gd name="connsiteX5" fmla="*/ 280764 w 342377"/>
                  <a:gd name="connsiteY5" fmla="*/ 260965 h 385283"/>
                  <a:gd name="connsiteX6" fmla="*/ 337791 w 342377"/>
                  <a:gd name="connsiteY6" fmla="*/ 299712 h 385283"/>
                  <a:gd name="connsiteX7" fmla="*/ 179159 w 342377"/>
                  <a:gd name="connsiteY7" fmla="*/ 385283 h 385283"/>
                  <a:gd name="connsiteX8" fmla="*/ 61 w 342377"/>
                  <a:gd name="connsiteY8" fmla="*/ 198836 h 385283"/>
                  <a:gd name="connsiteX9" fmla="*/ 256592 w 342377"/>
                  <a:gd name="connsiteY9" fmla="*/ 153530 h 385283"/>
                  <a:gd name="connsiteX10" fmla="*/ 175455 w 342377"/>
                  <a:gd name="connsiteY10" fmla="*/ 65044 h 385283"/>
                  <a:gd name="connsiteX11" fmla="*/ 89154 w 342377"/>
                  <a:gd name="connsiteY11" fmla="*/ 153530 h 385283"/>
                  <a:gd name="connsiteX12" fmla="*/ 256592 w 342377"/>
                  <a:gd name="connsiteY12" fmla="*/ 153530 h 3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2377" h="385283">
                    <a:moveTo>
                      <a:pt x="0" y="198836"/>
                    </a:moveTo>
                    <a:cubicBezTo>
                      <a:pt x="0" y="78223"/>
                      <a:pt x="71664" y="0"/>
                      <a:pt x="177641" y="0"/>
                    </a:cubicBezTo>
                    <a:cubicBezTo>
                      <a:pt x="298254" y="0"/>
                      <a:pt x="350180" y="98689"/>
                      <a:pt x="341435" y="213473"/>
                    </a:cubicBezTo>
                    <a:lnTo>
                      <a:pt x="87029" y="213473"/>
                    </a:lnTo>
                    <a:cubicBezTo>
                      <a:pt x="92859" y="284408"/>
                      <a:pt x="127962" y="319450"/>
                      <a:pt x="182803" y="319450"/>
                    </a:cubicBezTo>
                    <a:cubicBezTo>
                      <a:pt x="230356" y="319450"/>
                      <a:pt x="263941" y="290238"/>
                      <a:pt x="280764" y="260965"/>
                    </a:cubicBezTo>
                    <a:lnTo>
                      <a:pt x="337791" y="299712"/>
                    </a:lnTo>
                    <a:cubicBezTo>
                      <a:pt x="307789" y="350180"/>
                      <a:pt x="251552" y="385283"/>
                      <a:pt x="179159" y="385283"/>
                    </a:cubicBezTo>
                    <a:cubicBezTo>
                      <a:pt x="65104" y="385283"/>
                      <a:pt x="61" y="311433"/>
                      <a:pt x="61" y="198836"/>
                    </a:cubicBezTo>
                    <a:close/>
                    <a:moveTo>
                      <a:pt x="256592" y="153530"/>
                    </a:moveTo>
                    <a:cubicBezTo>
                      <a:pt x="252219" y="92859"/>
                      <a:pt x="218574" y="65044"/>
                      <a:pt x="175455" y="65044"/>
                    </a:cubicBezTo>
                    <a:cubicBezTo>
                      <a:pt x="132335" y="65044"/>
                      <a:pt x="98689" y="94317"/>
                      <a:pt x="89154" y="153530"/>
                    </a:cubicBezTo>
                    <a:lnTo>
                      <a:pt x="256592" y="153530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0E821653-108F-E479-041D-C63D4C4AFBE6}"/>
                  </a:ext>
                </a:extLst>
              </p:cNvPr>
              <p:cNvSpPr/>
              <p:nvPr/>
            </p:nvSpPr>
            <p:spPr>
              <a:xfrm>
                <a:off x="5437126" y="2092028"/>
                <a:ext cx="362630" cy="506686"/>
              </a:xfrm>
              <a:custGeom>
                <a:avLst/>
                <a:gdLst>
                  <a:gd name="connsiteX0" fmla="*/ 81867 w 362630"/>
                  <a:gd name="connsiteY0" fmla="*/ 443768 h 506686"/>
                  <a:gd name="connsiteX1" fmla="*/ 75307 w 362630"/>
                  <a:gd name="connsiteY1" fmla="*/ 497151 h 506686"/>
                  <a:gd name="connsiteX2" fmla="*/ 0 w 362630"/>
                  <a:gd name="connsiteY2" fmla="*/ 497151 h 506686"/>
                  <a:gd name="connsiteX3" fmla="*/ 0 w 362630"/>
                  <a:gd name="connsiteY3" fmla="*/ 0 h 506686"/>
                  <a:gd name="connsiteX4" fmla="*/ 87029 w 362630"/>
                  <a:gd name="connsiteY4" fmla="*/ 0 h 506686"/>
                  <a:gd name="connsiteX5" fmla="*/ 87029 w 362630"/>
                  <a:gd name="connsiteY5" fmla="*/ 186447 h 506686"/>
                  <a:gd name="connsiteX6" fmla="*/ 203998 w 362630"/>
                  <a:gd name="connsiteY6" fmla="*/ 121403 h 506686"/>
                  <a:gd name="connsiteX7" fmla="*/ 362630 w 362630"/>
                  <a:gd name="connsiteY7" fmla="*/ 310036 h 506686"/>
                  <a:gd name="connsiteX8" fmla="*/ 199626 w 362630"/>
                  <a:gd name="connsiteY8" fmla="*/ 506686 h 506686"/>
                  <a:gd name="connsiteX9" fmla="*/ 81927 w 362630"/>
                  <a:gd name="connsiteY9" fmla="*/ 443829 h 506686"/>
                  <a:gd name="connsiteX10" fmla="*/ 179827 w 362630"/>
                  <a:gd name="connsiteY10" fmla="*/ 439395 h 506686"/>
                  <a:gd name="connsiteX11" fmla="*/ 271957 w 362630"/>
                  <a:gd name="connsiteY11" fmla="*/ 314348 h 506686"/>
                  <a:gd name="connsiteX12" fmla="*/ 179827 w 362630"/>
                  <a:gd name="connsiteY12" fmla="*/ 190091 h 506686"/>
                  <a:gd name="connsiteX13" fmla="*/ 86968 w 362630"/>
                  <a:gd name="connsiteY13" fmla="*/ 314348 h 506686"/>
                  <a:gd name="connsiteX14" fmla="*/ 179827 w 362630"/>
                  <a:gd name="connsiteY14" fmla="*/ 439395 h 50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630" h="506686">
                    <a:moveTo>
                      <a:pt x="81867" y="443768"/>
                    </a:moveTo>
                    <a:lnTo>
                      <a:pt x="75307" y="497151"/>
                    </a:lnTo>
                    <a:lnTo>
                      <a:pt x="0" y="497151"/>
                    </a:lnTo>
                    <a:lnTo>
                      <a:pt x="0" y="0"/>
                    </a:lnTo>
                    <a:lnTo>
                      <a:pt x="87029" y="0"/>
                    </a:lnTo>
                    <a:lnTo>
                      <a:pt x="87029" y="186447"/>
                    </a:lnTo>
                    <a:cubicBezTo>
                      <a:pt x="113326" y="145514"/>
                      <a:pt x="156506" y="121403"/>
                      <a:pt x="203998" y="121403"/>
                    </a:cubicBezTo>
                    <a:cubicBezTo>
                      <a:pt x="293942" y="121403"/>
                      <a:pt x="362630" y="195253"/>
                      <a:pt x="362630" y="310036"/>
                    </a:cubicBezTo>
                    <a:cubicBezTo>
                      <a:pt x="362630" y="424820"/>
                      <a:pt x="289509" y="506686"/>
                      <a:pt x="199626" y="506686"/>
                    </a:cubicBezTo>
                    <a:cubicBezTo>
                      <a:pt x="149158" y="506686"/>
                      <a:pt x="106767" y="483304"/>
                      <a:pt x="81927" y="443829"/>
                    </a:cubicBezTo>
                    <a:close/>
                    <a:moveTo>
                      <a:pt x="179827" y="439395"/>
                    </a:moveTo>
                    <a:cubicBezTo>
                      <a:pt x="233939" y="439395"/>
                      <a:pt x="271957" y="391174"/>
                      <a:pt x="271957" y="314348"/>
                    </a:cubicBezTo>
                    <a:cubicBezTo>
                      <a:pt x="271957" y="237522"/>
                      <a:pt x="233210" y="190091"/>
                      <a:pt x="179827" y="190091"/>
                    </a:cubicBezTo>
                    <a:cubicBezTo>
                      <a:pt x="126444" y="190091"/>
                      <a:pt x="86968" y="238312"/>
                      <a:pt x="86968" y="314348"/>
                    </a:cubicBezTo>
                    <a:cubicBezTo>
                      <a:pt x="86968" y="390385"/>
                      <a:pt x="124986" y="439395"/>
                      <a:pt x="179827" y="439395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599BE955-D25A-AC4B-C02C-FA9072E17E8C}"/>
                  </a:ext>
                </a:extLst>
              </p:cNvPr>
              <p:cNvSpPr/>
              <p:nvPr/>
            </p:nvSpPr>
            <p:spPr>
              <a:xfrm>
                <a:off x="5869112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2 w 197439"/>
                  <a:gd name="connsiteY1" fmla="*/ 8745 h 372893"/>
                  <a:gd name="connsiteX2" fmla="*/ 84842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2" y="8745"/>
                    </a:lnTo>
                    <a:lnTo>
                      <a:pt x="84842" y="81138"/>
                    </a:lnTo>
                    <a:cubicBezTo>
                      <a:pt x="104580" y="38018"/>
                      <a:pt x="136039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2" name="Frihåndsform: figur 11">
                <a:extLst>
                  <a:ext uri="{FF2B5EF4-FFF2-40B4-BE49-F238E27FC236}">
                    <a16:creationId xmlns:a16="http://schemas.microsoft.com/office/drawing/2014/main" id="{620020EE-F424-84F8-5B65-73FC7C638098}"/>
                  </a:ext>
                </a:extLst>
              </p:cNvPr>
              <p:cNvSpPr/>
              <p:nvPr/>
            </p:nvSpPr>
            <p:spPr>
              <a:xfrm>
                <a:off x="6098011" y="2213431"/>
                <a:ext cx="344349" cy="386072"/>
              </a:xfrm>
              <a:custGeom>
                <a:avLst/>
                <a:gdLst>
                  <a:gd name="connsiteX0" fmla="*/ 0 w 344349"/>
                  <a:gd name="connsiteY0" fmla="*/ 290177 h 386072"/>
                  <a:gd name="connsiteX1" fmla="*/ 172539 w 344349"/>
                  <a:gd name="connsiteY1" fmla="*/ 152012 h 386072"/>
                  <a:gd name="connsiteX2" fmla="*/ 223736 w 344349"/>
                  <a:gd name="connsiteY2" fmla="*/ 105248 h 386072"/>
                  <a:gd name="connsiteX3" fmla="*/ 165980 w 344349"/>
                  <a:gd name="connsiteY3" fmla="*/ 67959 h 386072"/>
                  <a:gd name="connsiteX4" fmla="*/ 71664 w 344349"/>
                  <a:gd name="connsiteY4" fmla="*/ 124986 h 386072"/>
                  <a:gd name="connsiteX5" fmla="*/ 9535 w 344349"/>
                  <a:gd name="connsiteY5" fmla="*/ 84053 h 386072"/>
                  <a:gd name="connsiteX6" fmla="*/ 169624 w 344349"/>
                  <a:gd name="connsiteY6" fmla="*/ 0 h 386072"/>
                  <a:gd name="connsiteX7" fmla="*/ 309247 w 344349"/>
                  <a:gd name="connsiteY7" fmla="*/ 116970 h 386072"/>
                  <a:gd name="connsiteX8" fmla="*/ 309247 w 344349"/>
                  <a:gd name="connsiteY8" fmla="*/ 264670 h 386072"/>
                  <a:gd name="connsiteX9" fmla="*/ 344350 w 344349"/>
                  <a:gd name="connsiteY9" fmla="*/ 317324 h 386072"/>
                  <a:gd name="connsiteX10" fmla="*/ 344350 w 344349"/>
                  <a:gd name="connsiteY10" fmla="*/ 380182 h 386072"/>
                  <a:gd name="connsiteX11" fmla="*/ 233210 w 344349"/>
                  <a:gd name="connsiteY11" fmla="*/ 318053 h 386072"/>
                  <a:gd name="connsiteX12" fmla="*/ 114783 w 344349"/>
                  <a:gd name="connsiteY12" fmla="*/ 386073 h 386072"/>
                  <a:gd name="connsiteX13" fmla="*/ 0 w 344349"/>
                  <a:gd name="connsiteY13" fmla="*/ 290299 h 386072"/>
                  <a:gd name="connsiteX14" fmla="*/ 138894 w 344349"/>
                  <a:gd name="connsiteY14" fmla="*/ 323094 h 386072"/>
                  <a:gd name="connsiteX15" fmla="*/ 224465 w 344349"/>
                  <a:gd name="connsiteY15" fmla="*/ 221489 h 386072"/>
                  <a:gd name="connsiteX16" fmla="*/ 224465 w 344349"/>
                  <a:gd name="connsiteY16" fmla="*/ 181285 h 386072"/>
                  <a:gd name="connsiteX17" fmla="*/ 179888 w 344349"/>
                  <a:gd name="connsiteY17" fmla="*/ 203209 h 386072"/>
                  <a:gd name="connsiteX18" fmla="*/ 87029 w 344349"/>
                  <a:gd name="connsiteY18" fmla="*/ 282160 h 386072"/>
                  <a:gd name="connsiteX19" fmla="*/ 138955 w 344349"/>
                  <a:gd name="connsiteY19" fmla="*/ 323094 h 38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4349" h="386072">
                    <a:moveTo>
                      <a:pt x="0" y="290177"/>
                    </a:moveTo>
                    <a:cubicBezTo>
                      <a:pt x="0" y="220700"/>
                      <a:pt x="46763" y="192945"/>
                      <a:pt x="172539" y="152012"/>
                    </a:cubicBezTo>
                    <a:cubicBezTo>
                      <a:pt x="212744" y="138104"/>
                      <a:pt x="223736" y="124258"/>
                      <a:pt x="223736" y="105248"/>
                    </a:cubicBezTo>
                    <a:cubicBezTo>
                      <a:pt x="223736" y="80409"/>
                      <a:pt x="199626" y="67959"/>
                      <a:pt x="165980" y="67959"/>
                    </a:cubicBezTo>
                    <a:cubicBezTo>
                      <a:pt x="125047" y="67959"/>
                      <a:pt x="87029" y="92798"/>
                      <a:pt x="71664" y="124986"/>
                    </a:cubicBezTo>
                    <a:lnTo>
                      <a:pt x="9535" y="84053"/>
                    </a:lnTo>
                    <a:cubicBezTo>
                      <a:pt x="38018" y="33585"/>
                      <a:pt x="94316" y="0"/>
                      <a:pt x="169624" y="0"/>
                    </a:cubicBezTo>
                    <a:cubicBezTo>
                      <a:pt x="244932" y="0"/>
                      <a:pt x="309247" y="29941"/>
                      <a:pt x="309247" y="116970"/>
                    </a:cubicBezTo>
                    <a:lnTo>
                      <a:pt x="309247" y="264670"/>
                    </a:lnTo>
                    <a:cubicBezTo>
                      <a:pt x="309247" y="304874"/>
                      <a:pt x="320239" y="315867"/>
                      <a:pt x="344350" y="317324"/>
                    </a:cubicBezTo>
                    <a:lnTo>
                      <a:pt x="344350" y="380182"/>
                    </a:lnTo>
                    <a:cubicBezTo>
                      <a:pt x="282950" y="384554"/>
                      <a:pt x="246389" y="365545"/>
                      <a:pt x="233210" y="318053"/>
                    </a:cubicBezTo>
                    <a:cubicBezTo>
                      <a:pt x="212744" y="353885"/>
                      <a:pt x="171082" y="386073"/>
                      <a:pt x="114783" y="386073"/>
                    </a:cubicBezTo>
                    <a:cubicBezTo>
                      <a:pt x="58485" y="386073"/>
                      <a:pt x="0" y="364149"/>
                      <a:pt x="0" y="290299"/>
                    </a:cubicBezTo>
                    <a:close/>
                    <a:moveTo>
                      <a:pt x="138894" y="323094"/>
                    </a:moveTo>
                    <a:cubicBezTo>
                      <a:pt x="187176" y="323094"/>
                      <a:pt x="224465" y="277059"/>
                      <a:pt x="224465" y="221489"/>
                    </a:cubicBezTo>
                    <a:lnTo>
                      <a:pt x="224465" y="181285"/>
                    </a:lnTo>
                    <a:cubicBezTo>
                      <a:pt x="213472" y="189301"/>
                      <a:pt x="199626" y="195921"/>
                      <a:pt x="179888" y="203209"/>
                    </a:cubicBezTo>
                    <a:cubicBezTo>
                      <a:pt x="114844" y="229506"/>
                      <a:pt x="87029" y="247786"/>
                      <a:pt x="87029" y="282160"/>
                    </a:cubicBezTo>
                    <a:cubicBezTo>
                      <a:pt x="87029" y="314348"/>
                      <a:pt x="112597" y="323094"/>
                      <a:pt x="138955" y="323094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3" name="Frihåndsform: figur 12">
                <a:extLst>
                  <a:ext uri="{FF2B5EF4-FFF2-40B4-BE49-F238E27FC236}">
                    <a16:creationId xmlns:a16="http://schemas.microsoft.com/office/drawing/2014/main" id="{C321F97C-ECD2-73F4-6AF8-1D1DC8AD0EAB}"/>
                  </a:ext>
                </a:extLst>
              </p:cNvPr>
              <p:cNvSpPr/>
              <p:nvPr/>
            </p:nvSpPr>
            <p:spPr>
              <a:xfrm>
                <a:off x="6505157" y="2215556"/>
                <a:ext cx="321028" cy="373561"/>
              </a:xfrm>
              <a:custGeom>
                <a:avLst/>
                <a:gdLst>
                  <a:gd name="connsiteX0" fmla="*/ 61 w 321028"/>
                  <a:gd name="connsiteY0" fmla="*/ 9535 h 373561"/>
                  <a:gd name="connsiteX1" fmla="*/ 87818 w 321028"/>
                  <a:gd name="connsiteY1" fmla="*/ 9535 h 373561"/>
                  <a:gd name="connsiteX2" fmla="*/ 87818 w 321028"/>
                  <a:gd name="connsiteY2" fmla="*/ 55570 h 373561"/>
                  <a:gd name="connsiteX3" fmla="*/ 198229 w 321028"/>
                  <a:gd name="connsiteY3" fmla="*/ 0 h 373561"/>
                  <a:gd name="connsiteX4" fmla="*/ 321029 w 321028"/>
                  <a:gd name="connsiteY4" fmla="*/ 158632 h 373561"/>
                  <a:gd name="connsiteX5" fmla="*/ 321029 w 321028"/>
                  <a:gd name="connsiteY5" fmla="*/ 373562 h 373561"/>
                  <a:gd name="connsiteX6" fmla="*/ 234000 w 321028"/>
                  <a:gd name="connsiteY6" fmla="*/ 373562 h 373561"/>
                  <a:gd name="connsiteX7" fmla="*/ 234000 w 321028"/>
                  <a:gd name="connsiteY7" fmla="*/ 163004 h 373561"/>
                  <a:gd name="connsiteX8" fmla="*/ 163065 w 321028"/>
                  <a:gd name="connsiteY8" fmla="*/ 70145 h 373561"/>
                  <a:gd name="connsiteX9" fmla="*/ 87758 w 321028"/>
                  <a:gd name="connsiteY9" fmla="*/ 160818 h 373561"/>
                  <a:gd name="connsiteX10" fmla="*/ 87758 w 321028"/>
                  <a:gd name="connsiteY10" fmla="*/ 373562 h 373561"/>
                  <a:gd name="connsiteX11" fmla="*/ 0 w 321028"/>
                  <a:gd name="connsiteY11" fmla="*/ 373562 h 373561"/>
                  <a:gd name="connsiteX12" fmla="*/ 0 w 321028"/>
                  <a:gd name="connsiteY12" fmla="*/ 9474 h 37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028" h="373561">
                    <a:moveTo>
                      <a:pt x="61" y="9535"/>
                    </a:moveTo>
                    <a:lnTo>
                      <a:pt x="87818" y="9535"/>
                    </a:lnTo>
                    <a:lnTo>
                      <a:pt x="87818" y="55570"/>
                    </a:lnTo>
                    <a:cubicBezTo>
                      <a:pt x="106828" y="29273"/>
                      <a:pt x="141202" y="0"/>
                      <a:pt x="198229" y="0"/>
                    </a:cubicBezTo>
                    <a:cubicBezTo>
                      <a:pt x="283740" y="0"/>
                      <a:pt x="321029" y="60671"/>
                      <a:pt x="321029" y="158632"/>
                    </a:cubicBezTo>
                    <a:lnTo>
                      <a:pt x="321029" y="373562"/>
                    </a:lnTo>
                    <a:lnTo>
                      <a:pt x="234000" y="373562"/>
                    </a:lnTo>
                    <a:lnTo>
                      <a:pt x="234000" y="163004"/>
                    </a:lnTo>
                    <a:cubicBezTo>
                      <a:pt x="234000" y="108892"/>
                      <a:pt x="214262" y="70145"/>
                      <a:pt x="163065" y="70145"/>
                    </a:cubicBezTo>
                    <a:cubicBezTo>
                      <a:pt x="115573" y="70145"/>
                      <a:pt x="87758" y="106706"/>
                      <a:pt x="87758" y="160818"/>
                    </a:cubicBezTo>
                    <a:lnTo>
                      <a:pt x="87758" y="373562"/>
                    </a:lnTo>
                    <a:lnTo>
                      <a:pt x="0" y="373562"/>
                    </a:lnTo>
                    <a:lnTo>
                      <a:pt x="0" y="9474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4" name="Frihåndsform: figur 13">
                <a:extLst>
                  <a:ext uri="{FF2B5EF4-FFF2-40B4-BE49-F238E27FC236}">
                    <a16:creationId xmlns:a16="http://schemas.microsoft.com/office/drawing/2014/main" id="{CCA52258-B499-DF1A-1C76-B66BA98FC66E}"/>
                  </a:ext>
                </a:extLst>
              </p:cNvPr>
              <p:cNvSpPr/>
              <p:nvPr/>
            </p:nvSpPr>
            <p:spPr>
              <a:xfrm>
                <a:off x="6894813" y="2092028"/>
                <a:ext cx="363419" cy="507415"/>
              </a:xfrm>
              <a:custGeom>
                <a:avLst/>
                <a:gdLst>
                  <a:gd name="connsiteX0" fmla="*/ 0 w 363419"/>
                  <a:gd name="connsiteY0" fmla="*/ 317263 h 507415"/>
                  <a:gd name="connsiteX1" fmla="*/ 163794 w 363419"/>
                  <a:gd name="connsiteY1" fmla="*/ 121342 h 507415"/>
                  <a:gd name="connsiteX2" fmla="*/ 276391 w 363419"/>
                  <a:gd name="connsiteY2" fmla="*/ 177641 h 507415"/>
                  <a:gd name="connsiteX3" fmla="*/ 276391 w 363419"/>
                  <a:gd name="connsiteY3" fmla="*/ 0 h 507415"/>
                  <a:gd name="connsiteX4" fmla="*/ 363420 w 363419"/>
                  <a:gd name="connsiteY4" fmla="*/ 0 h 507415"/>
                  <a:gd name="connsiteX5" fmla="*/ 363420 w 363419"/>
                  <a:gd name="connsiteY5" fmla="*/ 497151 h 507415"/>
                  <a:gd name="connsiteX6" fmla="*/ 276391 w 363419"/>
                  <a:gd name="connsiteY6" fmla="*/ 497151 h 507415"/>
                  <a:gd name="connsiteX7" fmla="*/ 276391 w 363419"/>
                  <a:gd name="connsiteY7" fmla="*/ 450388 h 507415"/>
                  <a:gd name="connsiteX8" fmla="*/ 165252 w 363419"/>
                  <a:gd name="connsiteY8" fmla="*/ 507415 h 507415"/>
                  <a:gd name="connsiteX9" fmla="*/ 0 w 363419"/>
                  <a:gd name="connsiteY9" fmla="*/ 317324 h 507415"/>
                  <a:gd name="connsiteX10" fmla="*/ 183532 w 363419"/>
                  <a:gd name="connsiteY10" fmla="*/ 438606 h 507415"/>
                  <a:gd name="connsiteX11" fmla="*/ 276391 w 363419"/>
                  <a:gd name="connsiteY11" fmla="*/ 312830 h 507415"/>
                  <a:gd name="connsiteX12" fmla="*/ 183532 w 363419"/>
                  <a:gd name="connsiteY12" fmla="*/ 190030 h 507415"/>
                  <a:gd name="connsiteX13" fmla="*/ 90673 w 363419"/>
                  <a:gd name="connsiteY13" fmla="*/ 312830 h 507415"/>
                  <a:gd name="connsiteX14" fmla="*/ 183532 w 363419"/>
                  <a:gd name="connsiteY14" fmla="*/ 438606 h 50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9" h="507415">
                    <a:moveTo>
                      <a:pt x="0" y="317263"/>
                    </a:moveTo>
                    <a:cubicBezTo>
                      <a:pt x="0" y="207582"/>
                      <a:pt x="66502" y="121342"/>
                      <a:pt x="163794" y="121342"/>
                    </a:cubicBezTo>
                    <a:cubicBezTo>
                      <a:pt x="214262" y="121342"/>
                      <a:pt x="252281" y="142538"/>
                      <a:pt x="276391" y="177641"/>
                    </a:cubicBezTo>
                    <a:lnTo>
                      <a:pt x="276391" y="0"/>
                    </a:lnTo>
                    <a:lnTo>
                      <a:pt x="363420" y="0"/>
                    </a:lnTo>
                    <a:lnTo>
                      <a:pt x="363420" y="497151"/>
                    </a:lnTo>
                    <a:lnTo>
                      <a:pt x="276391" y="497151"/>
                    </a:lnTo>
                    <a:lnTo>
                      <a:pt x="276391" y="450388"/>
                    </a:lnTo>
                    <a:cubicBezTo>
                      <a:pt x="252281" y="486220"/>
                      <a:pt x="215720" y="507415"/>
                      <a:pt x="165252" y="507415"/>
                    </a:cubicBezTo>
                    <a:cubicBezTo>
                      <a:pt x="69477" y="507415"/>
                      <a:pt x="0" y="429192"/>
                      <a:pt x="0" y="317324"/>
                    </a:cubicBezTo>
                    <a:close/>
                    <a:moveTo>
                      <a:pt x="183532" y="438606"/>
                    </a:moveTo>
                    <a:cubicBezTo>
                      <a:pt x="239831" y="438606"/>
                      <a:pt x="276391" y="388866"/>
                      <a:pt x="276391" y="312830"/>
                    </a:cubicBezTo>
                    <a:cubicBezTo>
                      <a:pt x="276391" y="236794"/>
                      <a:pt x="239831" y="190030"/>
                      <a:pt x="183532" y="190030"/>
                    </a:cubicBezTo>
                    <a:cubicBezTo>
                      <a:pt x="127233" y="190030"/>
                      <a:pt x="90673" y="237522"/>
                      <a:pt x="90673" y="312830"/>
                    </a:cubicBezTo>
                    <a:cubicBezTo>
                      <a:pt x="90673" y="388138"/>
                      <a:pt x="127962" y="438606"/>
                      <a:pt x="183532" y="438606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</p:grp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825BDB9C-7120-4692-9ACC-95977E77D4B8}"/>
                </a:ext>
              </a:extLst>
            </p:cNvPr>
            <p:cNvSpPr/>
            <p:nvPr/>
          </p:nvSpPr>
          <p:spPr>
            <a:xfrm>
              <a:off x="1884916" y="2009250"/>
              <a:ext cx="1516658" cy="680622"/>
            </a:xfrm>
            <a:custGeom>
              <a:avLst/>
              <a:gdLst>
                <a:gd name="connsiteX0" fmla="*/ 758359 w 1516658"/>
                <a:gd name="connsiteY0" fmla="*/ 550353 h 680622"/>
                <a:gd name="connsiteX1" fmla="*/ 1156943 w 1516658"/>
                <a:gd name="connsiteY1" fmla="*/ 319936 h 680622"/>
                <a:gd name="connsiteX2" fmla="*/ 1092750 w 1516658"/>
                <a:gd name="connsiteY2" fmla="*/ 191609 h 680622"/>
                <a:gd name="connsiteX3" fmla="*/ 1017867 w 1516658"/>
                <a:gd name="connsiteY3" fmla="*/ 277180 h 680622"/>
                <a:gd name="connsiteX4" fmla="*/ 1044103 w 1516658"/>
                <a:gd name="connsiteY4" fmla="*/ 319936 h 680622"/>
                <a:gd name="connsiteX5" fmla="*/ 758299 w 1516658"/>
                <a:gd name="connsiteY5" fmla="*/ 437573 h 680622"/>
                <a:gd name="connsiteX6" fmla="*/ 472494 w 1516658"/>
                <a:gd name="connsiteY6" fmla="*/ 319936 h 680622"/>
                <a:gd name="connsiteX7" fmla="*/ 498731 w 1516658"/>
                <a:gd name="connsiteY7" fmla="*/ 277180 h 680622"/>
                <a:gd name="connsiteX8" fmla="*/ 423848 w 1516658"/>
                <a:gd name="connsiteY8" fmla="*/ 191609 h 680622"/>
                <a:gd name="connsiteX9" fmla="*/ 359654 w 1516658"/>
                <a:gd name="connsiteY9" fmla="*/ 319936 h 680622"/>
                <a:gd name="connsiteX10" fmla="*/ 758238 w 1516658"/>
                <a:gd name="connsiteY10" fmla="*/ 550353 h 680622"/>
                <a:gd name="connsiteX11" fmla="*/ 1176377 w 1516658"/>
                <a:gd name="connsiteY11" fmla="*/ 61 h 680622"/>
                <a:gd name="connsiteX12" fmla="*/ 837068 w 1516658"/>
                <a:gd name="connsiteY12" fmla="*/ 374352 h 680622"/>
                <a:gd name="connsiteX13" fmla="*/ 948876 w 1516658"/>
                <a:gd name="connsiteY13" fmla="*/ 341313 h 680622"/>
                <a:gd name="connsiteX14" fmla="*/ 1176377 w 1516658"/>
                <a:gd name="connsiteY14" fmla="*/ 112840 h 680622"/>
                <a:gd name="connsiteX15" fmla="*/ 1402907 w 1516658"/>
                <a:gd name="connsiteY15" fmla="*/ 340342 h 680622"/>
                <a:gd name="connsiteX16" fmla="*/ 1176377 w 1516658"/>
                <a:gd name="connsiteY16" fmla="*/ 567843 h 680622"/>
                <a:gd name="connsiteX17" fmla="*/ 1064570 w 1516658"/>
                <a:gd name="connsiteY17" fmla="*/ 536749 h 680622"/>
                <a:gd name="connsiteX18" fmla="*/ 940130 w 1516658"/>
                <a:gd name="connsiteY18" fmla="*/ 584362 h 680622"/>
                <a:gd name="connsiteX19" fmla="*/ 1176377 w 1516658"/>
                <a:gd name="connsiteY19" fmla="*/ 680623 h 680622"/>
                <a:gd name="connsiteX20" fmla="*/ 1516658 w 1516658"/>
                <a:gd name="connsiteY20" fmla="*/ 340342 h 680622"/>
                <a:gd name="connsiteX21" fmla="*/ 1176377 w 1516658"/>
                <a:gd name="connsiteY21" fmla="*/ 61 h 680622"/>
                <a:gd name="connsiteX22" fmla="*/ 452088 w 1516658"/>
                <a:gd name="connsiteY22" fmla="*/ 536688 h 680622"/>
                <a:gd name="connsiteX23" fmla="*/ 340281 w 1516658"/>
                <a:gd name="connsiteY23" fmla="*/ 567783 h 680622"/>
                <a:gd name="connsiteX24" fmla="*/ 113751 w 1516658"/>
                <a:gd name="connsiteY24" fmla="*/ 340281 h 680622"/>
                <a:gd name="connsiteX25" fmla="*/ 340281 w 1516658"/>
                <a:gd name="connsiteY25" fmla="*/ 112779 h 680622"/>
                <a:gd name="connsiteX26" fmla="*/ 567783 w 1516658"/>
                <a:gd name="connsiteY26" fmla="*/ 341253 h 680622"/>
                <a:gd name="connsiteX27" fmla="*/ 679590 w 1516658"/>
                <a:gd name="connsiteY27" fmla="*/ 374291 h 680622"/>
                <a:gd name="connsiteX28" fmla="*/ 340281 w 1516658"/>
                <a:gd name="connsiteY28" fmla="*/ 0 h 680622"/>
                <a:gd name="connsiteX29" fmla="*/ 0 w 1516658"/>
                <a:gd name="connsiteY29" fmla="*/ 340281 h 680622"/>
                <a:gd name="connsiteX30" fmla="*/ 340281 w 1516658"/>
                <a:gd name="connsiteY30" fmla="*/ 680562 h 680622"/>
                <a:gd name="connsiteX31" fmla="*/ 576528 w 1516658"/>
                <a:gd name="connsiteY31" fmla="*/ 584302 h 680622"/>
                <a:gd name="connsiteX32" fmla="*/ 452088 w 1516658"/>
                <a:gd name="connsiteY32" fmla="*/ 536688 h 680622"/>
                <a:gd name="connsiteX33" fmla="*/ 802086 w 1516658"/>
                <a:gd name="connsiteY33" fmla="*/ 206124 h 680622"/>
                <a:gd name="connsiteX34" fmla="*/ 861361 w 1516658"/>
                <a:gd name="connsiteY34" fmla="*/ 98204 h 680622"/>
                <a:gd name="connsiteX35" fmla="*/ 655237 w 1516658"/>
                <a:gd name="connsiteY35" fmla="*/ 98204 h 680622"/>
                <a:gd name="connsiteX36" fmla="*/ 714511 w 1516658"/>
                <a:gd name="connsiteY36" fmla="*/ 206124 h 680622"/>
                <a:gd name="connsiteX37" fmla="*/ 802026 w 1516658"/>
                <a:gd name="connsiteY37" fmla="*/ 206124 h 68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6658" h="680622">
                  <a:moveTo>
                    <a:pt x="758359" y="550353"/>
                  </a:moveTo>
                  <a:cubicBezTo>
                    <a:pt x="922639" y="550353"/>
                    <a:pt x="1156943" y="482272"/>
                    <a:pt x="1156943" y="319936"/>
                  </a:cubicBezTo>
                  <a:cubicBezTo>
                    <a:pt x="1156943" y="271350"/>
                    <a:pt x="1133622" y="227563"/>
                    <a:pt x="1092750" y="191609"/>
                  </a:cubicBezTo>
                  <a:cubicBezTo>
                    <a:pt x="1058740" y="211043"/>
                    <a:pt x="1032443" y="240195"/>
                    <a:pt x="1017867" y="277180"/>
                  </a:cubicBezTo>
                  <a:cubicBezTo>
                    <a:pt x="1035358" y="291756"/>
                    <a:pt x="1044103" y="305360"/>
                    <a:pt x="1044103" y="319936"/>
                  </a:cubicBezTo>
                  <a:cubicBezTo>
                    <a:pt x="1044103" y="397733"/>
                    <a:pt x="874965" y="437573"/>
                    <a:pt x="758299" y="437573"/>
                  </a:cubicBezTo>
                  <a:cubicBezTo>
                    <a:pt x="641633" y="437573"/>
                    <a:pt x="472494" y="397733"/>
                    <a:pt x="472494" y="319936"/>
                  </a:cubicBezTo>
                  <a:cubicBezTo>
                    <a:pt x="472494" y="305360"/>
                    <a:pt x="481240" y="291756"/>
                    <a:pt x="498731" y="277180"/>
                  </a:cubicBezTo>
                  <a:cubicBezTo>
                    <a:pt x="484155" y="240255"/>
                    <a:pt x="456947" y="210072"/>
                    <a:pt x="423848" y="191609"/>
                  </a:cubicBezTo>
                  <a:cubicBezTo>
                    <a:pt x="383036" y="227563"/>
                    <a:pt x="359654" y="271350"/>
                    <a:pt x="359654" y="319936"/>
                  </a:cubicBezTo>
                  <a:cubicBezTo>
                    <a:pt x="359654" y="482272"/>
                    <a:pt x="593958" y="550353"/>
                    <a:pt x="758238" y="550353"/>
                  </a:cubicBezTo>
                  <a:close/>
                  <a:moveTo>
                    <a:pt x="1176377" y="61"/>
                  </a:moveTo>
                  <a:cubicBezTo>
                    <a:pt x="988716" y="61"/>
                    <a:pt x="819577" y="165312"/>
                    <a:pt x="837068" y="374352"/>
                  </a:cubicBezTo>
                  <a:cubicBezTo>
                    <a:pt x="880795" y="369493"/>
                    <a:pt x="923611" y="354917"/>
                    <a:pt x="948876" y="341313"/>
                  </a:cubicBezTo>
                  <a:cubicBezTo>
                    <a:pt x="948876" y="214930"/>
                    <a:pt x="1050966" y="112840"/>
                    <a:pt x="1176377" y="112840"/>
                  </a:cubicBezTo>
                  <a:cubicBezTo>
                    <a:pt x="1301789" y="112840"/>
                    <a:pt x="1402907" y="214930"/>
                    <a:pt x="1402907" y="340342"/>
                  </a:cubicBezTo>
                  <a:cubicBezTo>
                    <a:pt x="1402907" y="465753"/>
                    <a:pt x="1301789" y="567843"/>
                    <a:pt x="1176377" y="567843"/>
                  </a:cubicBezTo>
                  <a:cubicBezTo>
                    <a:pt x="1135565" y="567843"/>
                    <a:pt x="1097608" y="556183"/>
                    <a:pt x="1064570" y="536749"/>
                  </a:cubicBezTo>
                  <a:cubicBezTo>
                    <a:pt x="1017928" y="562013"/>
                    <a:pt x="979970" y="574645"/>
                    <a:pt x="940130" y="584362"/>
                  </a:cubicBezTo>
                  <a:cubicBezTo>
                    <a:pt x="1001409" y="643637"/>
                    <a:pt x="1084004" y="680623"/>
                    <a:pt x="1176377" y="680623"/>
                  </a:cubicBezTo>
                  <a:cubicBezTo>
                    <a:pt x="1364039" y="680623"/>
                    <a:pt x="1516658" y="528003"/>
                    <a:pt x="1516658" y="340342"/>
                  </a:cubicBezTo>
                  <a:cubicBezTo>
                    <a:pt x="1516658" y="152680"/>
                    <a:pt x="1364039" y="61"/>
                    <a:pt x="1176377" y="61"/>
                  </a:cubicBezTo>
                  <a:close/>
                  <a:moveTo>
                    <a:pt x="452088" y="536688"/>
                  </a:moveTo>
                  <a:cubicBezTo>
                    <a:pt x="419050" y="556122"/>
                    <a:pt x="381093" y="567783"/>
                    <a:pt x="340281" y="567783"/>
                  </a:cubicBezTo>
                  <a:cubicBezTo>
                    <a:pt x="214869" y="567783"/>
                    <a:pt x="113751" y="465692"/>
                    <a:pt x="113751" y="340281"/>
                  </a:cubicBezTo>
                  <a:cubicBezTo>
                    <a:pt x="113751" y="214869"/>
                    <a:pt x="214869" y="112779"/>
                    <a:pt x="340281" y="112779"/>
                  </a:cubicBezTo>
                  <a:cubicBezTo>
                    <a:pt x="465692" y="112779"/>
                    <a:pt x="567783" y="214869"/>
                    <a:pt x="567783" y="341253"/>
                  </a:cubicBezTo>
                  <a:cubicBezTo>
                    <a:pt x="593047" y="354857"/>
                    <a:pt x="635863" y="369432"/>
                    <a:pt x="679590" y="374291"/>
                  </a:cubicBezTo>
                  <a:cubicBezTo>
                    <a:pt x="697081" y="165252"/>
                    <a:pt x="527943" y="0"/>
                    <a:pt x="340281" y="0"/>
                  </a:cubicBezTo>
                  <a:cubicBezTo>
                    <a:pt x="152619" y="0"/>
                    <a:pt x="0" y="152619"/>
                    <a:pt x="0" y="340281"/>
                  </a:cubicBezTo>
                  <a:cubicBezTo>
                    <a:pt x="0" y="527943"/>
                    <a:pt x="152619" y="680562"/>
                    <a:pt x="340281" y="680562"/>
                  </a:cubicBezTo>
                  <a:cubicBezTo>
                    <a:pt x="432654" y="680562"/>
                    <a:pt x="515250" y="643637"/>
                    <a:pt x="576528" y="584302"/>
                  </a:cubicBezTo>
                  <a:cubicBezTo>
                    <a:pt x="536688" y="574585"/>
                    <a:pt x="498731" y="561952"/>
                    <a:pt x="452088" y="536688"/>
                  </a:cubicBezTo>
                  <a:close/>
                  <a:moveTo>
                    <a:pt x="802086" y="206124"/>
                  </a:moveTo>
                  <a:cubicBezTo>
                    <a:pt x="815690" y="167256"/>
                    <a:pt x="836096" y="130270"/>
                    <a:pt x="861361" y="98204"/>
                  </a:cubicBezTo>
                  <a:cubicBezTo>
                    <a:pt x="805002" y="88486"/>
                    <a:pt x="711657" y="88486"/>
                    <a:pt x="655237" y="98204"/>
                  </a:cubicBezTo>
                  <a:cubicBezTo>
                    <a:pt x="680501" y="130270"/>
                    <a:pt x="700907" y="167256"/>
                    <a:pt x="714511" y="206124"/>
                  </a:cubicBezTo>
                  <a:cubicBezTo>
                    <a:pt x="742691" y="204181"/>
                    <a:pt x="773785" y="204181"/>
                    <a:pt x="802026" y="206124"/>
                  </a:cubicBezTo>
                  <a:close/>
                </a:path>
              </a:pathLst>
            </a:custGeom>
            <a:solidFill>
              <a:srgbClr val="DA291C"/>
            </a:solidFill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317C4-1DCD-0C66-A9F8-B483E65CC322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2_End Slide Logo</a:t>
            </a:r>
          </a:p>
        </p:txBody>
      </p:sp>
    </p:spTree>
    <p:extLst>
      <p:ext uri="{BB962C8B-B14F-4D97-AF65-F5344CB8AC3E}">
        <p14:creationId xmlns:p14="http://schemas.microsoft.com/office/powerpoint/2010/main" val="561688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d Slide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145B1-4109-A54A-8ACD-B43644DEE720}"/>
              </a:ext>
            </a:extLst>
          </p:cNvPr>
          <p:cNvSpPr txBox="1"/>
          <p:nvPr userDrawn="1"/>
        </p:nvSpPr>
        <p:spPr>
          <a:xfrm>
            <a:off x="13379" y="-229660"/>
            <a:ext cx="2264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dirty="0">
                <a:solidFill>
                  <a:srgbClr val="770000"/>
                </a:solidFill>
              </a:rPr>
              <a:t>4_End Slide Logo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03C86107-C921-D078-6F72-D9FBA9770C03}"/>
              </a:ext>
            </a:extLst>
          </p:cNvPr>
          <p:cNvGrpSpPr/>
          <p:nvPr userDrawn="1"/>
        </p:nvGrpSpPr>
        <p:grpSpPr>
          <a:xfrm>
            <a:off x="1884916" y="2231439"/>
            <a:ext cx="5373317" cy="680622"/>
            <a:chOff x="1884916" y="2009250"/>
            <a:chExt cx="5373317" cy="680622"/>
          </a:xfrm>
        </p:grpSpPr>
        <p:grpSp>
          <p:nvGrpSpPr>
            <p:cNvPr id="3" name="Grafikk 6">
              <a:extLst>
                <a:ext uri="{FF2B5EF4-FFF2-40B4-BE49-F238E27FC236}">
                  <a16:creationId xmlns:a16="http://schemas.microsoft.com/office/drawing/2014/main" id="{EAD20287-3AB9-0A19-EEB8-3B12C133D499}"/>
                </a:ext>
              </a:extLst>
            </p:cNvPr>
            <p:cNvGrpSpPr/>
            <p:nvPr userDrawn="1"/>
          </p:nvGrpSpPr>
          <p:grpSpPr>
            <a:xfrm>
              <a:off x="3654037" y="2082553"/>
              <a:ext cx="3604196" cy="516950"/>
              <a:chOff x="3654037" y="2082553"/>
              <a:chExt cx="3604196" cy="516950"/>
            </a:xfrm>
            <a:solidFill>
              <a:schemeClr val="bg1"/>
            </a:solidFill>
          </p:grpSpPr>
          <p:sp>
            <p:nvSpPr>
              <p:cNvPr id="4" name="Frihåndsform: figur 3">
                <a:extLst>
                  <a:ext uri="{FF2B5EF4-FFF2-40B4-BE49-F238E27FC236}">
                    <a16:creationId xmlns:a16="http://schemas.microsoft.com/office/drawing/2014/main" id="{5C88FE2A-F25E-F596-AB77-70B76F32DAD8}"/>
                  </a:ext>
                </a:extLst>
              </p:cNvPr>
              <p:cNvSpPr/>
              <p:nvPr/>
            </p:nvSpPr>
            <p:spPr>
              <a:xfrm>
                <a:off x="3654037" y="2082553"/>
                <a:ext cx="419657" cy="516099"/>
              </a:xfrm>
              <a:custGeom>
                <a:avLst/>
                <a:gdLst>
                  <a:gd name="connsiteX0" fmla="*/ 0 w 419657"/>
                  <a:gd name="connsiteY0" fmla="*/ 380121 h 516099"/>
                  <a:gd name="connsiteX1" fmla="*/ 72392 w 419657"/>
                  <a:gd name="connsiteY1" fmla="*/ 333357 h 516099"/>
                  <a:gd name="connsiteX2" fmla="*/ 233939 w 419657"/>
                  <a:gd name="connsiteY2" fmla="*/ 436420 h 516099"/>
                  <a:gd name="connsiteX3" fmla="*/ 325341 w 419657"/>
                  <a:gd name="connsiteY3" fmla="*/ 369918 h 516099"/>
                  <a:gd name="connsiteX4" fmla="*/ 31459 w 419657"/>
                  <a:gd name="connsiteY4" fmla="*/ 143267 h 516099"/>
                  <a:gd name="connsiteX5" fmla="*/ 199626 w 419657"/>
                  <a:gd name="connsiteY5" fmla="*/ 0 h 516099"/>
                  <a:gd name="connsiteX6" fmla="*/ 393361 w 419657"/>
                  <a:gd name="connsiteY6" fmla="*/ 104520 h 516099"/>
                  <a:gd name="connsiteX7" fmla="*/ 320968 w 419657"/>
                  <a:gd name="connsiteY7" fmla="*/ 150554 h 516099"/>
                  <a:gd name="connsiteX8" fmla="*/ 198897 w 419657"/>
                  <a:gd name="connsiteY8" fmla="*/ 77433 h 516099"/>
                  <a:gd name="connsiteX9" fmla="*/ 125047 w 419657"/>
                  <a:gd name="connsiteY9" fmla="*/ 137376 h 516099"/>
                  <a:gd name="connsiteX10" fmla="*/ 419658 w 419657"/>
                  <a:gd name="connsiteY10" fmla="*/ 360383 h 516099"/>
                  <a:gd name="connsiteX11" fmla="*/ 232482 w 419657"/>
                  <a:gd name="connsiteY11" fmla="*/ 516100 h 516099"/>
                  <a:gd name="connsiteX12" fmla="*/ 0 w 419657"/>
                  <a:gd name="connsiteY12" fmla="*/ 380121 h 516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9657" h="516099">
                    <a:moveTo>
                      <a:pt x="0" y="380121"/>
                    </a:moveTo>
                    <a:lnTo>
                      <a:pt x="72392" y="333357"/>
                    </a:lnTo>
                    <a:cubicBezTo>
                      <a:pt x="100876" y="386741"/>
                      <a:pt x="160879" y="436420"/>
                      <a:pt x="233939" y="436420"/>
                    </a:cubicBezTo>
                    <a:cubicBezTo>
                      <a:pt x="286594" y="436420"/>
                      <a:pt x="325341" y="415953"/>
                      <a:pt x="325341" y="369918"/>
                    </a:cubicBezTo>
                    <a:cubicBezTo>
                      <a:pt x="325341" y="250762"/>
                      <a:pt x="31459" y="335544"/>
                      <a:pt x="31459" y="143267"/>
                    </a:cubicBezTo>
                    <a:cubicBezTo>
                      <a:pt x="31459" y="62129"/>
                      <a:pt x="96503" y="0"/>
                      <a:pt x="199626" y="0"/>
                    </a:cubicBezTo>
                    <a:cubicBezTo>
                      <a:pt x="281493" y="0"/>
                      <a:pt x="354614" y="37289"/>
                      <a:pt x="393361" y="104520"/>
                    </a:cubicBezTo>
                    <a:lnTo>
                      <a:pt x="320968" y="150554"/>
                    </a:lnTo>
                    <a:cubicBezTo>
                      <a:pt x="292485" y="105977"/>
                      <a:pt x="249304" y="77433"/>
                      <a:pt x="198897" y="77433"/>
                    </a:cubicBezTo>
                    <a:cubicBezTo>
                      <a:pt x="151405" y="77433"/>
                      <a:pt x="125047" y="103001"/>
                      <a:pt x="125047" y="137376"/>
                    </a:cubicBezTo>
                    <a:cubicBezTo>
                      <a:pt x="125047" y="245600"/>
                      <a:pt x="419658" y="165859"/>
                      <a:pt x="419658" y="360383"/>
                    </a:cubicBezTo>
                    <a:cubicBezTo>
                      <a:pt x="419658" y="461259"/>
                      <a:pt x="330442" y="516100"/>
                      <a:pt x="232482" y="516100"/>
                    </a:cubicBezTo>
                    <a:cubicBezTo>
                      <a:pt x="134521" y="516100"/>
                      <a:pt x="35103" y="459801"/>
                      <a:pt x="0" y="380121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5" name="Frihåndsform: figur 4">
                <a:extLst>
                  <a:ext uri="{FF2B5EF4-FFF2-40B4-BE49-F238E27FC236}">
                    <a16:creationId xmlns:a16="http://schemas.microsoft.com/office/drawing/2014/main" id="{582B01CF-B73C-B8B2-F1A3-E7DBBA0D3F3A}"/>
                  </a:ext>
                </a:extLst>
              </p:cNvPr>
              <p:cNvSpPr/>
              <p:nvPr/>
            </p:nvSpPr>
            <p:spPr>
              <a:xfrm>
                <a:off x="4109526" y="2137334"/>
                <a:ext cx="226651" cy="460590"/>
              </a:xfrm>
              <a:custGeom>
                <a:avLst/>
                <a:gdLst>
                  <a:gd name="connsiteX0" fmla="*/ 46763 w 226651"/>
                  <a:gd name="connsiteY0" fmla="*/ 351638 h 460590"/>
                  <a:gd name="connsiteX1" fmla="*/ 46763 w 226651"/>
                  <a:gd name="connsiteY1" fmla="*/ 154259 h 460590"/>
                  <a:gd name="connsiteX2" fmla="*/ 0 w 226651"/>
                  <a:gd name="connsiteY2" fmla="*/ 154259 h 460590"/>
                  <a:gd name="connsiteX3" fmla="*/ 0 w 226651"/>
                  <a:gd name="connsiteY3" fmla="*/ 87758 h 460590"/>
                  <a:gd name="connsiteX4" fmla="*/ 18280 w 226651"/>
                  <a:gd name="connsiteY4" fmla="*/ 87758 h 460590"/>
                  <a:gd name="connsiteX5" fmla="*/ 46763 w 226651"/>
                  <a:gd name="connsiteY5" fmla="*/ 54112 h 460590"/>
                  <a:gd name="connsiteX6" fmla="*/ 46763 w 226651"/>
                  <a:gd name="connsiteY6" fmla="*/ 0 h 460590"/>
                  <a:gd name="connsiteX7" fmla="*/ 134521 w 226651"/>
                  <a:gd name="connsiteY7" fmla="*/ 0 h 460590"/>
                  <a:gd name="connsiteX8" fmla="*/ 134521 w 226651"/>
                  <a:gd name="connsiteY8" fmla="*/ 87758 h 460590"/>
                  <a:gd name="connsiteX9" fmla="*/ 226651 w 226651"/>
                  <a:gd name="connsiteY9" fmla="*/ 87758 h 460590"/>
                  <a:gd name="connsiteX10" fmla="*/ 214201 w 226651"/>
                  <a:gd name="connsiteY10" fmla="*/ 154259 h 460590"/>
                  <a:gd name="connsiteX11" fmla="*/ 134521 w 226651"/>
                  <a:gd name="connsiteY11" fmla="*/ 154259 h 460590"/>
                  <a:gd name="connsiteX12" fmla="*/ 134521 w 226651"/>
                  <a:gd name="connsiteY12" fmla="*/ 341435 h 460590"/>
                  <a:gd name="connsiteX13" fmla="*/ 173268 w 226651"/>
                  <a:gd name="connsiteY13" fmla="*/ 387470 h 460590"/>
                  <a:gd name="connsiteX14" fmla="*/ 217845 w 226651"/>
                  <a:gd name="connsiteY14" fmla="*/ 374291 h 460590"/>
                  <a:gd name="connsiteX15" fmla="*/ 217845 w 226651"/>
                  <a:gd name="connsiteY15" fmla="*/ 445954 h 460590"/>
                  <a:gd name="connsiteX16" fmla="*/ 157174 w 226651"/>
                  <a:gd name="connsiteY16" fmla="*/ 460591 h 460590"/>
                  <a:gd name="connsiteX17" fmla="*/ 46763 w 226651"/>
                  <a:gd name="connsiteY17" fmla="*/ 351638 h 460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6651" h="460590">
                    <a:moveTo>
                      <a:pt x="46763" y="351638"/>
                    </a:moveTo>
                    <a:lnTo>
                      <a:pt x="46763" y="154259"/>
                    </a:lnTo>
                    <a:lnTo>
                      <a:pt x="0" y="154259"/>
                    </a:lnTo>
                    <a:lnTo>
                      <a:pt x="0" y="87758"/>
                    </a:lnTo>
                    <a:lnTo>
                      <a:pt x="18280" y="87758"/>
                    </a:lnTo>
                    <a:cubicBezTo>
                      <a:pt x="39476" y="87758"/>
                      <a:pt x="46763" y="79012"/>
                      <a:pt x="46763" y="54112"/>
                    </a:cubicBezTo>
                    <a:lnTo>
                      <a:pt x="46763" y="0"/>
                    </a:lnTo>
                    <a:lnTo>
                      <a:pt x="134521" y="0"/>
                    </a:lnTo>
                    <a:lnTo>
                      <a:pt x="134521" y="87758"/>
                    </a:lnTo>
                    <a:lnTo>
                      <a:pt x="226651" y="87758"/>
                    </a:lnTo>
                    <a:lnTo>
                      <a:pt x="214201" y="154259"/>
                    </a:lnTo>
                    <a:lnTo>
                      <a:pt x="134521" y="154259"/>
                    </a:lnTo>
                    <a:lnTo>
                      <a:pt x="134521" y="341435"/>
                    </a:lnTo>
                    <a:cubicBezTo>
                      <a:pt x="134521" y="371436"/>
                      <a:pt x="145514" y="387470"/>
                      <a:pt x="173268" y="387470"/>
                    </a:cubicBezTo>
                    <a:cubicBezTo>
                      <a:pt x="190091" y="387470"/>
                      <a:pt x="208371" y="382368"/>
                      <a:pt x="217845" y="374291"/>
                    </a:cubicBezTo>
                    <a:lnTo>
                      <a:pt x="217845" y="445954"/>
                    </a:lnTo>
                    <a:cubicBezTo>
                      <a:pt x="204666" y="453242"/>
                      <a:pt x="184200" y="460591"/>
                      <a:pt x="157174" y="460591"/>
                    </a:cubicBezTo>
                    <a:cubicBezTo>
                      <a:pt x="85510" y="460591"/>
                      <a:pt x="46763" y="426216"/>
                      <a:pt x="46763" y="351638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6" name="Frihåndsform: figur 5">
                <a:extLst>
                  <a:ext uri="{FF2B5EF4-FFF2-40B4-BE49-F238E27FC236}">
                    <a16:creationId xmlns:a16="http://schemas.microsoft.com/office/drawing/2014/main" id="{3BBA00CC-B96F-D5A5-EC29-AAE322BF9099}"/>
                  </a:ext>
                </a:extLst>
              </p:cNvPr>
              <p:cNvSpPr/>
              <p:nvPr/>
            </p:nvSpPr>
            <p:spPr>
              <a:xfrm>
                <a:off x="4362414" y="2213370"/>
                <a:ext cx="358196" cy="386011"/>
              </a:xfrm>
              <a:custGeom>
                <a:avLst/>
                <a:gdLst>
                  <a:gd name="connsiteX0" fmla="*/ 0 w 358196"/>
                  <a:gd name="connsiteY0" fmla="*/ 193735 h 386011"/>
                  <a:gd name="connsiteX1" fmla="*/ 179098 w 358196"/>
                  <a:gd name="connsiteY1" fmla="*/ 0 h 386011"/>
                  <a:gd name="connsiteX2" fmla="*/ 358197 w 358196"/>
                  <a:gd name="connsiteY2" fmla="*/ 192277 h 386011"/>
                  <a:gd name="connsiteX3" fmla="*/ 179098 w 358196"/>
                  <a:gd name="connsiteY3" fmla="*/ 386012 h 386011"/>
                  <a:gd name="connsiteX4" fmla="*/ 0 w 358196"/>
                  <a:gd name="connsiteY4" fmla="*/ 193735 h 386011"/>
                  <a:gd name="connsiteX5" fmla="*/ 179098 w 358196"/>
                  <a:gd name="connsiteY5" fmla="*/ 312162 h 386011"/>
                  <a:gd name="connsiteX6" fmla="*/ 269771 w 358196"/>
                  <a:gd name="connsiteY6" fmla="*/ 193006 h 386011"/>
                  <a:gd name="connsiteX7" fmla="*/ 179098 w 358196"/>
                  <a:gd name="connsiteY7" fmla="*/ 73850 h 386011"/>
                  <a:gd name="connsiteX8" fmla="*/ 88426 w 358196"/>
                  <a:gd name="connsiteY8" fmla="*/ 193006 h 386011"/>
                  <a:gd name="connsiteX9" fmla="*/ 179098 w 358196"/>
                  <a:gd name="connsiteY9" fmla="*/ 312162 h 38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196" h="386011">
                    <a:moveTo>
                      <a:pt x="0" y="193735"/>
                    </a:moveTo>
                    <a:cubicBezTo>
                      <a:pt x="0" y="76765"/>
                      <a:pt x="73850" y="0"/>
                      <a:pt x="179098" y="0"/>
                    </a:cubicBezTo>
                    <a:cubicBezTo>
                      <a:pt x="284347" y="0"/>
                      <a:pt x="358197" y="76765"/>
                      <a:pt x="358197" y="192277"/>
                    </a:cubicBezTo>
                    <a:cubicBezTo>
                      <a:pt x="358197" y="307789"/>
                      <a:pt x="285076" y="386012"/>
                      <a:pt x="179098" y="386012"/>
                    </a:cubicBezTo>
                    <a:cubicBezTo>
                      <a:pt x="73121" y="386012"/>
                      <a:pt x="0" y="310704"/>
                      <a:pt x="0" y="193735"/>
                    </a:cubicBezTo>
                    <a:close/>
                    <a:moveTo>
                      <a:pt x="179098" y="312162"/>
                    </a:moveTo>
                    <a:cubicBezTo>
                      <a:pt x="233211" y="312162"/>
                      <a:pt x="269771" y="266127"/>
                      <a:pt x="269771" y="193006"/>
                    </a:cubicBezTo>
                    <a:cubicBezTo>
                      <a:pt x="269771" y="119885"/>
                      <a:pt x="233211" y="73850"/>
                      <a:pt x="179098" y="73850"/>
                    </a:cubicBezTo>
                    <a:cubicBezTo>
                      <a:pt x="124986" y="73850"/>
                      <a:pt x="88426" y="119156"/>
                      <a:pt x="88426" y="193006"/>
                    </a:cubicBezTo>
                    <a:cubicBezTo>
                      <a:pt x="88426" y="266856"/>
                      <a:pt x="124986" y="312162"/>
                      <a:pt x="179098" y="312162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59876ED2-05D3-3F7B-2217-1EA26176661A}"/>
                  </a:ext>
                </a:extLst>
              </p:cNvPr>
              <p:cNvSpPr/>
              <p:nvPr/>
            </p:nvSpPr>
            <p:spPr>
              <a:xfrm>
                <a:off x="4794400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3 w 197439"/>
                  <a:gd name="connsiteY1" fmla="*/ 8745 h 372893"/>
                  <a:gd name="connsiteX2" fmla="*/ 84843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3" y="8745"/>
                    </a:lnTo>
                    <a:lnTo>
                      <a:pt x="84843" y="81138"/>
                    </a:lnTo>
                    <a:cubicBezTo>
                      <a:pt x="104581" y="38018"/>
                      <a:pt x="136040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9" name="Frihåndsform: figur 8">
                <a:extLst>
                  <a:ext uri="{FF2B5EF4-FFF2-40B4-BE49-F238E27FC236}">
                    <a16:creationId xmlns:a16="http://schemas.microsoft.com/office/drawing/2014/main" id="{893A96DA-A550-20F8-99FB-3CACA347F39E}"/>
                  </a:ext>
                </a:extLst>
              </p:cNvPr>
              <p:cNvSpPr/>
              <p:nvPr/>
            </p:nvSpPr>
            <p:spPr>
              <a:xfrm>
                <a:off x="5021112" y="2213370"/>
                <a:ext cx="342377" cy="385283"/>
              </a:xfrm>
              <a:custGeom>
                <a:avLst/>
                <a:gdLst>
                  <a:gd name="connsiteX0" fmla="*/ 0 w 342377"/>
                  <a:gd name="connsiteY0" fmla="*/ 198836 h 385283"/>
                  <a:gd name="connsiteX1" fmla="*/ 177641 w 342377"/>
                  <a:gd name="connsiteY1" fmla="*/ 0 h 385283"/>
                  <a:gd name="connsiteX2" fmla="*/ 341435 w 342377"/>
                  <a:gd name="connsiteY2" fmla="*/ 213473 h 385283"/>
                  <a:gd name="connsiteX3" fmla="*/ 87029 w 342377"/>
                  <a:gd name="connsiteY3" fmla="*/ 213473 h 385283"/>
                  <a:gd name="connsiteX4" fmla="*/ 182803 w 342377"/>
                  <a:gd name="connsiteY4" fmla="*/ 319450 h 385283"/>
                  <a:gd name="connsiteX5" fmla="*/ 280764 w 342377"/>
                  <a:gd name="connsiteY5" fmla="*/ 260965 h 385283"/>
                  <a:gd name="connsiteX6" fmla="*/ 337791 w 342377"/>
                  <a:gd name="connsiteY6" fmla="*/ 299712 h 385283"/>
                  <a:gd name="connsiteX7" fmla="*/ 179159 w 342377"/>
                  <a:gd name="connsiteY7" fmla="*/ 385283 h 385283"/>
                  <a:gd name="connsiteX8" fmla="*/ 61 w 342377"/>
                  <a:gd name="connsiteY8" fmla="*/ 198836 h 385283"/>
                  <a:gd name="connsiteX9" fmla="*/ 256592 w 342377"/>
                  <a:gd name="connsiteY9" fmla="*/ 153530 h 385283"/>
                  <a:gd name="connsiteX10" fmla="*/ 175455 w 342377"/>
                  <a:gd name="connsiteY10" fmla="*/ 65044 h 385283"/>
                  <a:gd name="connsiteX11" fmla="*/ 89154 w 342377"/>
                  <a:gd name="connsiteY11" fmla="*/ 153530 h 385283"/>
                  <a:gd name="connsiteX12" fmla="*/ 256592 w 342377"/>
                  <a:gd name="connsiteY12" fmla="*/ 153530 h 3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2377" h="385283">
                    <a:moveTo>
                      <a:pt x="0" y="198836"/>
                    </a:moveTo>
                    <a:cubicBezTo>
                      <a:pt x="0" y="78223"/>
                      <a:pt x="71664" y="0"/>
                      <a:pt x="177641" y="0"/>
                    </a:cubicBezTo>
                    <a:cubicBezTo>
                      <a:pt x="298254" y="0"/>
                      <a:pt x="350180" y="98689"/>
                      <a:pt x="341435" y="213473"/>
                    </a:cubicBezTo>
                    <a:lnTo>
                      <a:pt x="87029" y="213473"/>
                    </a:lnTo>
                    <a:cubicBezTo>
                      <a:pt x="92859" y="284408"/>
                      <a:pt x="127962" y="319450"/>
                      <a:pt x="182803" y="319450"/>
                    </a:cubicBezTo>
                    <a:cubicBezTo>
                      <a:pt x="230356" y="319450"/>
                      <a:pt x="263941" y="290238"/>
                      <a:pt x="280764" y="260965"/>
                    </a:cubicBezTo>
                    <a:lnTo>
                      <a:pt x="337791" y="299712"/>
                    </a:lnTo>
                    <a:cubicBezTo>
                      <a:pt x="307789" y="350180"/>
                      <a:pt x="251552" y="385283"/>
                      <a:pt x="179159" y="385283"/>
                    </a:cubicBezTo>
                    <a:cubicBezTo>
                      <a:pt x="65104" y="385283"/>
                      <a:pt x="61" y="311433"/>
                      <a:pt x="61" y="198836"/>
                    </a:cubicBezTo>
                    <a:close/>
                    <a:moveTo>
                      <a:pt x="256592" y="153530"/>
                    </a:moveTo>
                    <a:cubicBezTo>
                      <a:pt x="252219" y="92859"/>
                      <a:pt x="218574" y="65044"/>
                      <a:pt x="175455" y="65044"/>
                    </a:cubicBezTo>
                    <a:cubicBezTo>
                      <a:pt x="132335" y="65044"/>
                      <a:pt x="98689" y="94317"/>
                      <a:pt x="89154" y="153530"/>
                    </a:cubicBezTo>
                    <a:lnTo>
                      <a:pt x="256592" y="153530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053B03AF-DDA5-E7C6-8A65-86B43EE1C6B2}"/>
                  </a:ext>
                </a:extLst>
              </p:cNvPr>
              <p:cNvSpPr/>
              <p:nvPr/>
            </p:nvSpPr>
            <p:spPr>
              <a:xfrm>
                <a:off x="5437126" y="2092028"/>
                <a:ext cx="362630" cy="506686"/>
              </a:xfrm>
              <a:custGeom>
                <a:avLst/>
                <a:gdLst>
                  <a:gd name="connsiteX0" fmla="*/ 81867 w 362630"/>
                  <a:gd name="connsiteY0" fmla="*/ 443768 h 506686"/>
                  <a:gd name="connsiteX1" fmla="*/ 75307 w 362630"/>
                  <a:gd name="connsiteY1" fmla="*/ 497151 h 506686"/>
                  <a:gd name="connsiteX2" fmla="*/ 0 w 362630"/>
                  <a:gd name="connsiteY2" fmla="*/ 497151 h 506686"/>
                  <a:gd name="connsiteX3" fmla="*/ 0 w 362630"/>
                  <a:gd name="connsiteY3" fmla="*/ 0 h 506686"/>
                  <a:gd name="connsiteX4" fmla="*/ 87029 w 362630"/>
                  <a:gd name="connsiteY4" fmla="*/ 0 h 506686"/>
                  <a:gd name="connsiteX5" fmla="*/ 87029 w 362630"/>
                  <a:gd name="connsiteY5" fmla="*/ 186447 h 506686"/>
                  <a:gd name="connsiteX6" fmla="*/ 203998 w 362630"/>
                  <a:gd name="connsiteY6" fmla="*/ 121403 h 506686"/>
                  <a:gd name="connsiteX7" fmla="*/ 362630 w 362630"/>
                  <a:gd name="connsiteY7" fmla="*/ 310036 h 506686"/>
                  <a:gd name="connsiteX8" fmla="*/ 199626 w 362630"/>
                  <a:gd name="connsiteY8" fmla="*/ 506686 h 506686"/>
                  <a:gd name="connsiteX9" fmla="*/ 81927 w 362630"/>
                  <a:gd name="connsiteY9" fmla="*/ 443829 h 506686"/>
                  <a:gd name="connsiteX10" fmla="*/ 179827 w 362630"/>
                  <a:gd name="connsiteY10" fmla="*/ 439395 h 506686"/>
                  <a:gd name="connsiteX11" fmla="*/ 271957 w 362630"/>
                  <a:gd name="connsiteY11" fmla="*/ 314348 h 506686"/>
                  <a:gd name="connsiteX12" fmla="*/ 179827 w 362630"/>
                  <a:gd name="connsiteY12" fmla="*/ 190091 h 506686"/>
                  <a:gd name="connsiteX13" fmla="*/ 86968 w 362630"/>
                  <a:gd name="connsiteY13" fmla="*/ 314348 h 506686"/>
                  <a:gd name="connsiteX14" fmla="*/ 179827 w 362630"/>
                  <a:gd name="connsiteY14" fmla="*/ 439395 h 50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630" h="506686">
                    <a:moveTo>
                      <a:pt x="81867" y="443768"/>
                    </a:moveTo>
                    <a:lnTo>
                      <a:pt x="75307" y="497151"/>
                    </a:lnTo>
                    <a:lnTo>
                      <a:pt x="0" y="497151"/>
                    </a:lnTo>
                    <a:lnTo>
                      <a:pt x="0" y="0"/>
                    </a:lnTo>
                    <a:lnTo>
                      <a:pt x="87029" y="0"/>
                    </a:lnTo>
                    <a:lnTo>
                      <a:pt x="87029" y="186447"/>
                    </a:lnTo>
                    <a:cubicBezTo>
                      <a:pt x="113326" y="145514"/>
                      <a:pt x="156506" y="121403"/>
                      <a:pt x="203998" y="121403"/>
                    </a:cubicBezTo>
                    <a:cubicBezTo>
                      <a:pt x="293942" y="121403"/>
                      <a:pt x="362630" y="195253"/>
                      <a:pt x="362630" y="310036"/>
                    </a:cubicBezTo>
                    <a:cubicBezTo>
                      <a:pt x="362630" y="424820"/>
                      <a:pt x="289509" y="506686"/>
                      <a:pt x="199626" y="506686"/>
                    </a:cubicBezTo>
                    <a:cubicBezTo>
                      <a:pt x="149158" y="506686"/>
                      <a:pt x="106767" y="483304"/>
                      <a:pt x="81927" y="443829"/>
                    </a:cubicBezTo>
                    <a:close/>
                    <a:moveTo>
                      <a:pt x="179827" y="439395"/>
                    </a:moveTo>
                    <a:cubicBezTo>
                      <a:pt x="233939" y="439395"/>
                      <a:pt x="271957" y="391174"/>
                      <a:pt x="271957" y="314348"/>
                    </a:cubicBezTo>
                    <a:cubicBezTo>
                      <a:pt x="271957" y="237522"/>
                      <a:pt x="233210" y="190091"/>
                      <a:pt x="179827" y="190091"/>
                    </a:cubicBezTo>
                    <a:cubicBezTo>
                      <a:pt x="126444" y="190091"/>
                      <a:pt x="86968" y="238312"/>
                      <a:pt x="86968" y="314348"/>
                    </a:cubicBezTo>
                    <a:cubicBezTo>
                      <a:pt x="86968" y="390385"/>
                      <a:pt x="124986" y="439395"/>
                      <a:pt x="179827" y="439395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20647401-E51D-9FEA-D54B-B639BDD12D6D}"/>
                  </a:ext>
                </a:extLst>
              </p:cNvPr>
              <p:cNvSpPr/>
              <p:nvPr/>
            </p:nvSpPr>
            <p:spPr>
              <a:xfrm>
                <a:off x="5869112" y="2216346"/>
                <a:ext cx="197439" cy="372893"/>
              </a:xfrm>
              <a:custGeom>
                <a:avLst/>
                <a:gdLst>
                  <a:gd name="connsiteX0" fmla="*/ 61 w 197439"/>
                  <a:gd name="connsiteY0" fmla="*/ 8745 h 372893"/>
                  <a:gd name="connsiteX1" fmla="*/ 84842 w 197439"/>
                  <a:gd name="connsiteY1" fmla="*/ 8745 h 372893"/>
                  <a:gd name="connsiteX2" fmla="*/ 84842 w 197439"/>
                  <a:gd name="connsiteY2" fmla="*/ 81138 h 372893"/>
                  <a:gd name="connsiteX3" fmla="*/ 197440 w 197439"/>
                  <a:gd name="connsiteY3" fmla="*/ 0 h 372893"/>
                  <a:gd name="connsiteX4" fmla="*/ 197440 w 197439"/>
                  <a:gd name="connsiteY4" fmla="*/ 87029 h 372893"/>
                  <a:gd name="connsiteX5" fmla="*/ 87758 w 197439"/>
                  <a:gd name="connsiteY5" fmla="*/ 223008 h 372893"/>
                  <a:gd name="connsiteX6" fmla="*/ 87758 w 197439"/>
                  <a:gd name="connsiteY6" fmla="*/ 372894 h 372893"/>
                  <a:gd name="connsiteX7" fmla="*/ 0 w 197439"/>
                  <a:gd name="connsiteY7" fmla="*/ 372894 h 372893"/>
                  <a:gd name="connsiteX8" fmla="*/ 0 w 197439"/>
                  <a:gd name="connsiteY8" fmla="*/ 8806 h 37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39" h="372893">
                    <a:moveTo>
                      <a:pt x="61" y="8745"/>
                    </a:moveTo>
                    <a:lnTo>
                      <a:pt x="84842" y="8745"/>
                    </a:lnTo>
                    <a:lnTo>
                      <a:pt x="84842" y="81138"/>
                    </a:lnTo>
                    <a:cubicBezTo>
                      <a:pt x="104580" y="38018"/>
                      <a:pt x="136039" y="2186"/>
                      <a:pt x="197440" y="0"/>
                    </a:cubicBezTo>
                    <a:lnTo>
                      <a:pt x="197440" y="87029"/>
                    </a:lnTo>
                    <a:cubicBezTo>
                      <a:pt x="118488" y="89944"/>
                      <a:pt x="87758" y="145514"/>
                      <a:pt x="87758" y="223008"/>
                    </a:cubicBezTo>
                    <a:lnTo>
                      <a:pt x="87758" y="372894"/>
                    </a:lnTo>
                    <a:lnTo>
                      <a:pt x="0" y="372894"/>
                    </a:lnTo>
                    <a:lnTo>
                      <a:pt x="0" y="8806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2" name="Frihåndsform: figur 11">
                <a:extLst>
                  <a:ext uri="{FF2B5EF4-FFF2-40B4-BE49-F238E27FC236}">
                    <a16:creationId xmlns:a16="http://schemas.microsoft.com/office/drawing/2014/main" id="{5909077A-C489-2EB4-4DD2-D871AFA76523}"/>
                  </a:ext>
                </a:extLst>
              </p:cNvPr>
              <p:cNvSpPr/>
              <p:nvPr/>
            </p:nvSpPr>
            <p:spPr>
              <a:xfrm>
                <a:off x="6098011" y="2213431"/>
                <a:ext cx="344349" cy="386072"/>
              </a:xfrm>
              <a:custGeom>
                <a:avLst/>
                <a:gdLst>
                  <a:gd name="connsiteX0" fmla="*/ 0 w 344349"/>
                  <a:gd name="connsiteY0" fmla="*/ 290177 h 386072"/>
                  <a:gd name="connsiteX1" fmla="*/ 172539 w 344349"/>
                  <a:gd name="connsiteY1" fmla="*/ 152012 h 386072"/>
                  <a:gd name="connsiteX2" fmla="*/ 223736 w 344349"/>
                  <a:gd name="connsiteY2" fmla="*/ 105248 h 386072"/>
                  <a:gd name="connsiteX3" fmla="*/ 165980 w 344349"/>
                  <a:gd name="connsiteY3" fmla="*/ 67959 h 386072"/>
                  <a:gd name="connsiteX4" fmla="*/ 71664 w 344349"/>
                  <a:gd name="connsiteY4" fmla="*/ 124986 h 386072"/>
                  <a:gd name="connsiteX5" fmla="*/ 9535 w 344349"/>
                  <a:gd name="connsiteY5" fmla="*/ 84053 h 386072"/>
                  <a:gd name="connsiteX6" fmla="*/ 169624 w 344349"/>
                  <a:gd name="connsiteY6" fmla="*/ 0 h 386072"/>
                  <a:gd name="connsiteX7" fmla="*/ 309247 w 344349"/>
                  <a:gd name="connsiteY7" fmla="*/ 116970 h 386072"/>
                  <a:gd name="connsiteX8" fmla="*/ 309247 w 344349"/>
                  <a:gd name="connsiteY8" fmla="*/ 264670 h 386072"/>
                  <a:gd name="connsiteX9" fmla="*/ 344350 w 344349"/>
                  <a:gd name="connsiteY9" fmla="*/ 317324 h 386072"/>
                  <a:gd name="connsiteX10" fmla="*/ 344350 w 344349"/>
                  <a:gd name="connsiteY10" fmla="*/ 380182 h 386072"/>
                  <a:gd name="connsiteX11" fmla="*/ 233210 w 344349"/>
                  <a:gd name="connsiteY11" fmla="*/ 318053 h 386072"/>
                  <a:gd name="connsiteX12" fmla="*/ 114783 w 344349"/>
                  <a:gd name="connsiteY12" fmla="*/ 386073 h 386072"/>
                  <a:gd name="connsiteX13" fmla="*/ 0 w 344349"/>
                  <a:gd name="connsiteY13" fmla="*/ 290299 h 386072"/>
                  <a:gd name="connsiteX14" fmla="*/ 138894 w 344349"/>
                  <a:gd name="connsiteY14" fmla="*/ 323094 h 386072"/>
                  <a:gd name="connsiteX15" fmla="*/ 224465 w 344349"/>
                  <a:gd name="connsiteY15" fmla="*/ 221489 h 386072"/>
                  <a:gd name="connsiteX16" fmla="*/ 224465 w 344349"/>
                  <a:gd name="connsiteY16" fmla="*/ 181285 h 386072"/>
                  <a:gd name="connsiteX17" fmla="*/ 179888 w 344349"/>
                  <a:gd name="connsiteY17" fmla="*/ 203209 h 386072"/>
                  <a:gd name="connsiteX18" fmla="*/ 87029 w 344349"/>
                  <a:gd name="connsiteY18" fmla="*/ 282160 h 386072"/>
                  <a:gd name="connsiteX19" fmla="*/ 138955 w 344349"/>
                  <a:gd name="connsiteY19" fmla="*/ 323094 h 386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4349" h="386072">
                    <a:moveTo>
                      <a:pt x="0" y="290177"/>
                    </a:moveTo>
                    <a:cubicBezTo>
                      <a:pt x="0" y="220700"/>
                      <a:pt x="46763" y="192945"/>
                      <a:pt x="172539" y="152012"/>
                    </a:cubicBezTo>
                    <a:cubicBezTo>
                      <a:pt x="212744" y="138104"/>
                      <a:pt x="223736" y="124258"/>
                      <a:pt x="223736" y="105248"/>
                    </a:cubicBezTo>
                    <a:cubicBezTo>
                      <a:pt x="223736" y="80409"/>
                      <a:pt x="199626" y="67959"/>
                      <a:pt x="165980" y="67959"/>
                    </a:cubicBezTo>
                    <a:cubicBezTo>
                      <a:pt x="125047" y="67959"/>
                      <a:pt x="87029" y="92798"/>
                      <a:pt x="71664" y="124986"/>
                    </a:cubicBezTo>
                    <a:lnTo>
                      <a:pt x="9535" y="84053"/>
                    </a:lnTo>
                    <a:cubicBezTo>
                      <a:pt x="38018" y="33585"/>
                      <a:pt x="94316" y="0"/>
                      <a:pt x="169624" y="0"/>
                    </a:cubicBezTo>
                    <a:cubicBezTo>
                      <a:pt x="244932" y="0"/>
                      <a:pt x="309247" y="29941"/>
                      <a:pt x="309247" y="116970"/>
                    </a:cubicBezTo>
                    <a:lnTo>
                      <a:pt x="309247" y="264670"/>
                    </a:lnTo>
                    <a:cubicBezTo>
                      <a:pt x="309247" y="304874"/>
                      <a:pt x="320239" y="315867"/>
                      <a:pt x="344350" y="317324"/>
                    </a:cubicBezTo>
                    <a:lnTo>
                      <a:pt x="344350" y="380182"/>
                    </a:lnTo>
                    <a:cubicBezTo>
                      <a:pt x="282950" y="384554"/>
                      <a:pt x="246389" y="365545"/>
                      <a:pt x="233210" y="318053"/>
                    </a:cubicBezTo>
                    <a:cubicBezTo>
                      <a:pt x="212744" y="353885"/>
                      <a:pt x="171082" y="386073"/>
                      <a:pt x="114783" y="386073"/>
                    </a:cubicBezTo>
                    <a:cubicBezTo>
                      <a:pt x="58485" y="386073"/>
                      <a:pt x="0" y="364149"/>
                      <a:pt x="0" y="290299"/>
                    </a:cubicBezTo>
                    <a:close/>
                    <a:moveTo>
                      <a:pt x="138894" y="323094"/>
                    </a:moveTo>
                    <a:cubicBezTo>
                      <a:pt x="187176" y="323094"/>
                      <a:pt x="224465" y="277059"/>
                      <a:pt x="224465" y="221489"/>
                    </a:cubicBezTo>
                    <a:lnTo>
                      <a:pt x="224465" y="181285"/>
                    </a:lnTo>
                    <a:cubicBezTo>
                      <a:pt x="213472" y="189301"/>
                      <a:pt x="199626" y="195921"/>
                      <a:pt x="179888" y="203209"/>
                    </a:cubicBezTo>
                    <a:cubicBezTo>
                      <a:pt x="114844" y="229506"/>
                      <a:pt x="87029" y="247786"/>
                      <a:pt x="87029" y="282160"/>
                    </a:cubicBezTo>
                    <a:cubicBezTo>
                      <a:pt x="87029" y="314348"/>
                      <a:pt x="112597" y="323094"/>
                      <a:pt x="138955" y="323094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3" name="Frihåndsform: figur 12">
                <a:extLst>
                  <a:ext uri="{FF2B5EF4-FFF2-40B4-BE49-F238E27FC236}">
                    <a16:creationId xmlns:a16="http://schemas.microsoft.com/office/drawing/2014/main" id="{7CB935AF-8C7E-DA9B-46CA-5AA842C258E9}"/>
                  </a:ext>
                </a:extLst>
              </p:cNvPr>
              <p:cNvSpPr/>
              <p:nvPr/>
            </p:nvSpPr>
            <p:spPr>
              <a:xfrm>
                <a:off x="6505157" y="2215556"/>
                <a:ext cx="321028" cy="373561"/>
              </a:xfrm>
              <a:custGeom>
                <a:avLst/>
                <a:gdLst>
                  <a:gd name="connsiteX0" fmla="*/ 61 w 321028"/>
                  <a:gd name="connsiteY0" fmla="*/ 9535 h 373561"/>
                  <a:gd name="connsiteX1" fmla="*/ 87818 w 321028"/>
                  <a:gd name="connsiteY1" fmla="*/ 9535 h 373561"/>
                  <a:gd name="connsiteX2" fmla="*/ 87818 w 321028"/>
                  <a:gd name="connsiteY2" fmla="*/ 55570 h 373561"/>
                  <a:gd name="connsiteX3" fmla="*/ 198229 w 321028"/>
                  <a:gd name="connsiteY3" fmla="*/ 0 h 373561"/>
                  <a:gd name="connsiteX4" fmla="*/ 321029 w 321028"/>
                  <a:gd name="connsiteY4" fmla="*/ 158632 h 373561"/>
                  <a:gd name="connsiteX5" fmla="*/ 321029 w 321028"/>
                  <a:gd name="connsiteY5" fmla="*/ 373562 h 373561"/>
                  <a:gd name="connsiteX6" fmla="*/ 234000 w 321028"/>
                  <a:gd name="connsiteY6" fmla="*/ 373562 h 373561"/>
                  <a:gd name="connsiteX7" fmla="*/ 234000 w 321028"/>
                  <a:gd name="connsiteY7" fmla="*/ 163004 h 373561"/>
                  <a:gd name="connsiteX8" fmla="*/ 163065 w 321028"/>
                  <a:gd name="connsiteY8" fmla="*/ 70145 h 373561"/>
                  <a:gd name="connsiteX9" fmla="*/ 87758 w 321028"/>
                  <a:gd name="connsiteY9" fmla="*/ 160818 h 373561"/>
                  <a:gd name="connsiteX10" fmla="*/ 87758 w 321028"/>
                  <a:gd name="connsiteY10" fmla="*/ 373562 h 373561"/>
                  <a:gd name="connsiteX11" fmla="*/ 0 w 321028"/>
                  <a:gd name="connsiteY11" fmla="*/ 373562 h 373561"/>
                  <a:gd name="connsiteX12" fmla="*/ 0 w 321028"/>
                  <a:gd name="connsiteY12" fmla="*/ 9474 h 37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028" h="373561">
                    <a:moveTo>
                      <a:pt x="61" y="9535"/>
                    </a:moveTo>
                    <a:lnTo>
                      <a:pt x="87818" y="9535"/>
                    </a:lnTo>
                    <a:lnTo>
                      <a:pt x="87818" y="55570"/>
                    </a:lnTo>
                    <a:cubicBezTo>
                      <a:pt x="106828" y="29273"/>
                      <a:pt x="141202" y="0"/>
                      <a:pt x="198229" y="0"/>
                    </a:cubicBezTo>
                    <a:cubicBezTo>
                      <a:pt x="283740" y="0"/>
                      <a:pt x="321029" y="60671"/>
                      <a:pt x="321029" y="158632"/>
                    </a:cubicBezTo>
                    <a:lnTo>
                      <a:pt x="321029" y="373562"/>
                    </a:lnTo>
                    <a:lnTo>
                      <a:pt x="234000" y="373562"/>
                    </a:lnTo>
                    <a:lnTo>
                      <a:pt x="234000" y="163004"/>
                    </a:lnTo>
                    <a:cubicBezTo>
                      <a:pt x="234000" y="108892"/>
                      <a:pt x="214262" y="70145"/>
                      <a:pt x="163065" y="70145"/>
                    </a:cubicBezTo>
                    <a:cubicBezTo>
                      <a:pt x="115573" y="70145"/>
                      <a:pt x="87758" y="106706"/>
                      <a:pt x="87758" y="160818"/>
                    </a:cubicBezTo>
                    <a:lnTo>
                      <a:pt x="87758" y="373562"/>
                    </a:lnTo>
                    <a:lnTo>
                      <a:pt x="0" y="373562"/>
                    </a:lnTo>
                    <a:lnTo>
                      <a:pt x="0" y="9474"/>
                    </a:ln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  <p:sp>
            <p:nvSpPr>
              <p:cNvPr id="14" name="Frihåndsform: figur 13">
                <a:extLst>
                  <a:ext uri="{FF2B5EF4-FFF2-40B4-BE49-F238E27FC236}">
                    <a16:creationId xmlns:a16="http://schemas.microsoft.com/office/drawing/2014/main" id="{58FF5AA9-C3DE-C938-70E8-88BE7CFBE7A1}"/>
                  </a:ext>
                </a:extLst>
              </p:cNvPr>
              <p:cNvSpPr/>
              <p:nvPr/>
            </p:nvSpPr>
            <p:spPr>
              <a:xfrm>
                <a:off x="6894813" y="2092028"/>
                <a:ext cx="363419" cy="507415"/>
              </a:xfrm>
              <a:custGeom>
                <a:avLst/>
                <a:gdLst>
                  <a:gd name="connsiteX0" fmla="*/ 0 w 363419"/>
                  <a:gd name="connsiteY0" fmla="*/ 317263 h 507415"/>
                  <a:gd name="connsiteX1" fmla="*/ 163794 w 363419"/>
                  <a:gd name="connsiteY1" fmla="*/ 121342 h 507415"/>
                  <a:gd name="connsiteX2" fmla="*/ 276391 w 363419"/>
                  <a:gd name="connsiteY2" fmla="*/ 177641 h 507415"/>
                  <a:gd name="connsiteX3" fmla="*/ 276391 w 363419"/>
                  <a:gd name="connsiteY3" fmla="*/ 0 h 507415"/>
                  <a:gd name="connsiteX4" fmla="*/ 363420 w 363419"/>
                  <a:gd name="connsiteY4" fmla="*/ 0 h 507415"/>
                  <a:gd name="connsiteX5" fmla="*/ 363420 w 363419"/>
                  <a:gd name="connsiteY5" fmla="*/ 497151 h 507415"/>
                  <a:gd name="connsiteX6" fmla="*/ 276391 w 363419"/>
                  <a:gd name="connsiteY6" fmla="*/ 497151 h 507415"/>
                  <a:gd name="connsiteX7" fmla="*/ 276391 w 363419"/>
                  <a:gd name="connsiteY7" fmla="*/ 450388 h 507415"/>
                  <a:gd name="connsiteX8" fmla="*/ 165252 w 363419"/>
                  <a:gd name="connsiteY8" fmla="*/ 507415 h 507415"/>
                  <a:gd name="connsiteX9" fmla="*/ 0 w 363419"/>
                  <a:gd name="connsiteY9" fmla="*/ 317324 h 507415"/>
                  <a:gd name="connsiteX10" fmla="*/ 183532 w 363419"/>
                  <a:gd name="connsiteY10" fmla="*/ 438606 h 507415"/>
                  <a:gd name="connsiteX11" fmla="*/ 276391 w 363419"/>
                  <a:gd name="connsiteY11" fmla="*/ 312830 h 507415"/>
                  <a:gd name="connsiteX12" fmla="*/ 183532 w 363419"/>
                  <a:gd name="connsiteY12" fmla="*/ 190030 h 507415"/>
                  <a:gd name="connsiteX13" fmla="*/ 90673 w 363419"/>
                  <a:gd name="connsiteY13" fmla="*/ 312830 h 507415"/>
                  <a:gd name="connsiteX14" fmla="*/ 183532 w 363419"/>
                  <a:gd name="connsiteY14" fmla="*/ 438606 h 50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3419" h="507415">
                    <a:moveTo>
                      <a:pt x="0" y="317263"/>
                    </a:moveTo>
                    <a:cubicBezTo>
                      <a:pt x="0" y="207582"/>
                      <a:pt x="66502" y="121342"/>
                      <a:pt x="163794" y="121342"/>
                    </a:cubicBezTo>
                    <a:cubicBezTo>
                      <a:pt x="214262" y="121342"/>
                      <a:pt x="252281" y="142538"/>
                      <a:pt x="276391" y="177641"/>
                    </a:cubicBezTo>
                    <a:lnTo>
                      <a:pt x="276391" y="0"/>
                    </a:lnTo>
                    <a:lnTo>
                      <a:pt x="363420" y="0"/>
                    </a:lnTo>
                    <a:lnTo>
                      <a:pt x="363420" y="497151"/>
                    </a:lnTo>
                    <a:lnTo>
                      <a:pt x="276391" y="497151"/>
                    </a:lnTo>
                    <a:lnTo>
                      <a:pt x="276391" y="450388"/>
                    </a:lnTo>
                    <a:cubicBezTo>
                      <a:pt x="252281" y="486220"/>
                      <a:pt x="215720" y="507415"/>
                      <a:pt x="165252" y="507415"/>
                    </a:cubicBezTo>
                    <a:cubicBezTo>
                      <a:pt x="69477" y="507415"/>
                      <a:pt x="0" y="429192"/>
                      <a:pt x="0" y="317324"/>
                    </a:cubicBezTo>
                    <a:close/>
                    <a:moveTo>
                      <a:pt x="183532" y="438606"/>
                    </a:moveTo>
                    <a:cubicBezTo>
                      <a:pt x="239831" y="438606"/>
                      <a:pt x="276391" y="388866"/>
                      <a:pt x="276391" y="312830"/>
                    </a:cubicBezTo>
                    <a:cubicBezTo>
                      <a:pt x="276391" y="236794"/>
                      <a:pt x="239831" y="190030"/>
                      <a:pt x="183532" y="190030"/>
                    </a:cubicBezTo>
                    <a:cubicBezTo>
                      <a:pt x="127233" y="190030"/>
                      <a:pt x="90673" y="237522"/>
                      <a:pt x="90673" y="312830"/>
                    </a:cubicBezTo>
                    <a:cubicBezTo>
                      <a:pt x="90673" y="388138"/>
                      <a:pt x="127962" y="438606"/>
                      <a:pt x="183532" y="438606"/>
                    </a:cubicBezTo>
                    <a:close/>
                  </a:path>
                </a:pathLst>
              </a:custGeom>
              <a:grpFill/>
              <a:ln w="6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 sz="2400"/>
              </a:p>
            </p:txBody>
          </p:sp>
        </p:grp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51B30B72-2A1C-5B38-C3B4-541411CB776A}"/>
                </a:ext>
              </a:extLst>
            </p:cNvPr>
            <p:cNvSpPr/>
            <p:nvPr userDrawn="1"/>
          </p:nvSpPr>
          <p:spPr>
            <a:xfrm>
              <a:off x="1884916" y="2009250"/>
              <a:ext cx="1516658" cy="680622"/>
            </a:xfrm>
            <a:custGeom>
              <a:avLst/>
              <a:gdLst>
                <a:gd name="connsiteX0" fmla="*/ 758359 w 1516658"/>
                <a:gd name="connsiteY0" fmla="*/ 550353 h 680622"/>
                <a:gd name="connsiteX1" fmla="*/ 1156943 w 1516658"/>
                <a:gd name="connsiteY1" fmla="*/ 319936 h 680622"/>
                <a:gd name="connsiteX2" fmla="*/ 1092750 w 1516658"/>
                <a:gd name="connsiteY2" fmla="*/ 191609 h 680622"/>
                <a:gd name="connsiteX3" fmla="*/ 1017867 w 1516658"/>
                <a:gd name="connsiteY3" fmla="*/ 277180 h 680622"/>
                <a:gd name="connsiteX4" fmla="*/ 1044103 w 1516658"/>
                <a:gd name="connsiteY4" fmla="*/ 319936 h 680622"/>
                <a:gd name="connsiteX5" fmla="*/ 758299 w 1516658"/>
                <a:gd name="connsiteY5" fmla="*/ 437573 h 680622"/>
                <a:gd name="connsiteX6" fmla="*/ 472494 w 1516658"/>
                <a:gd name="connsiteY6" fmla="*/ 319936 h 680622"/>
                <a:gd name="connsiteX7" fmla="*/ 498731 w 1516658"/>
                <a:gd name="connsiteY7" fmla="*/ 277180 h 680622"/>
                <a:gd name="connsiteX8" fmla="*/ 423848 w 1516658"/>
                <a:gd name="connsiteY8" fmla="*/ 191609 h 680622"/>
                <a:gd name="connsiteX9" fmla="*/ 359654 w 1516658"/>
                <a:gd name="connsiteY9" fmla="*/ 319936 h 680622"/>
                <a:gd name="connsiteX10" fmla="*/ 758238 w 1516658"/>
                <a:gd name="connsiteY10" fmla="*/ 550353 h 680622"/>
                <a:gd name="connsiteX11" fmla="*/ 1176377 w 1516658"/>
                <a:gd name="connsiteY11" fmla="*/ 61 h 680622"/>
                <a:gd name="connsiteX12" fmla="*/ 837068 w 1516658"/>
                <a:gd name="connsiteY12" fmla="*/ 374352 h 680622"/>
                <a:gd name="connsiteX13" fmla="*/ 948876 w 1516658"/>
                <a:gd name="connsiteY13" fmla="*/ 341313 h 680622"/>
                <a:gd name="connsiteX14" fmla="*/ 1176377 w 1516658"/>
                <a:gd name="connsiteY14" fmla="*/ 112840 h 680622"/>
                <a:gd name="connsiteX15" fmla="*/ 1402907 w 1516658"/>
                <a:gd name="connsiteY15" fmla="*/ 340342 h 680622"/>
                <a:gd name="connsiteX16" fmla="*/ 1176377 w 1516658"/>
                <a:gd name="connsiteY16" fmla="*/ 567843 h 680622"/>
                <a:gd name="connsiteX17" fmla="*/ 1064570 w 1516658"/>
                <a:gd name="connsiteY17" fmla="*/ 536749 h 680622"/>
                <a:gd name="connsiteX18" fmla="*/ 940130 w 1516658"/>
                <a:gd name="connsiteY18" fmla="*/ 584362 h 680622"/>
                <a:gd name="connsiteX19" fmla="*/ 1176377 w 1516658"/>
                <a:gd name="connsiteY19" fmla="*/ 680623 h 680622"/>
                <a:gd name="connsiteX20" fmla="*/ 1516658 w 1516658"/>
                <a:gd name="connsiteY20" fmla="*/ 340342 h 680622"/>
                <a:gd name="connsiteX21" fmla="*/ 1176377 w 1516658"/>
                <a:gd name="connsiteY21" fmla="*/ 61 h 680622"/>
                <a:gd name="connsiteX22" fmla="*/ 452088 w 1516658"/>
                <a:gd name="connsiteY22" fmla="*/ 536688 h 680622"/>
                <a:gd name="connsiteX23" fmla="*/ 340281 w 1516658"/>
                <a:gd name="connsiteY23" fmla="*/ 567783 h 680622"/>
                <a:gd name="connsiteX24" fmla="*/ 113751 w 1516658"/>
                <a:gd name="connsiteY24" fmla="*/ 340281 h 680622"/>
                <a:gd name="connsiteX25" fmla="*/ 340281 w 1516658"/>
                <a:gd name="connsiteY25" fmla="*/ 112779 h 680622"/>
                <a:gd name="connsiteX26" fmla="*/ 567783 w 1516658"/>
                <a:gd name="connsiteY26" fmla="*/ 341253 h 680622"/>
                <a:gd name="connsiteX27" fmla="*/ 679590 w 1516658"/>
                <a:gd name="connsiteY27" fmla="*/ 374291 h 680622"/>
                <a:gd name="connsiteX28" fmla="*/ 340281 w 1516658"/>
                <a:gd name="connsiteY28" fmla="*/ 0 h 680622"/>
                <a:gd name="connsiteX29" fmla="*/ 0 w 1516658"/>
                <a:gd name="connsiteY29" fmla="*/ 340281 h 680622"/>
                <a:gd name="connsiteX30" fmla="*/ 340281 w 1516658"/>
                <a:gd name="connsiteY30" fmla="*/ 680562 h 680622"/>
                <a:gd name="connsiteX31" fmla="*/ 576528 w 1516658"/>
                <a:gd name="connsiteY31" fmla="*/ 584302 h 680622"/>
                <a:gd name="connsiteX32" fmla="*/ 452088 w 1516658"/>
                <a:gd name="connsiteY32" fmla="*/ 536688 h 680622"/>
                <a:gd name="connsiteX33" fmla="*/ 802086 w 1516658"/>
                <a:gd name="connsiteY33" fmla="*/ 206124 h 680622"/>
                <a:gd name="connsiteX34" fmla="*/ 861361 w 1516658"/>
                <a:gd name="connsiteY34" fmla="*/ 98204 h 680622"/>
                <a:gd name="connsiteX35" fmla="*/ 655237 w 1516658"/>
                <a:gd name="connsiteY35" fmla="*/ 98204 h 680622"/>
                <a:gd name="connsiteX36" fmla="*/ 714511 w 1516658"/>
                <a:gd name="connsiteY36" fmla="*/ 206124 h 680622"/>
                <a:gd name="connsiteX37" fmla="*/ 802026 w 1516658"/>
                <a:gd name="connsiteY37" fmla="*/ 206124 h 68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16658" h="680622">
                  <a:moveTo>
                    <a:pt x="758359" y="550353"/>
                  </a:moveTo>
                  <a:cubicBezTo>
                    <a:pt x="922639" y="550353"/>
                    <a:pt x="1156943" y="482272"/>
                    <a:pt x="1156943" y="319936"/>
                  </a:cubicBezTo>
                  <a:cubicBezTo>
                    <a:pt x="1156943" y="271350"/>
                    <a:pt x="1133622" y="227563"/>
                    <a:pt x="1092750" y="191609"/>
                  </a:cubicBezTo>
                  <a:cubicBezTo>
                    <a:pt x="1058740" y="211043"/>
                    <a:pt x="1032443" y="240195"/>
                    <a:pt x="1017867" y="277180"/>
                  </a:cubicBezTo>
                  <a:cubicBezTo>
                    <a:pt x="1035358" y="291756"/>
                    <a:pt x="1044103" y="305360"/>
                    <a:pt x="1044103" y="319936"/>
                  </a:cubicBezTo>
                  <a:cubicBezTo>
                    <a:pt x="1044103" y="397733"/>
                    <a:pt x="874965" y="437573"/>
                    <a:pt x="758299" y="437573"/>
                  </a:cubicBezTo>
                  <a:cubicBezTo>
                    <a:pt x="641633" y="437573"/>
                    <a:pt x="472494" y="397733"/>
                    <a:pt x="472494" y="319936"/>
                  </a:cubicBezTo>
                  <a:cubicBezTo>
                    <a:pt x="472494" y="305360"/>
                    <a:pt x="481240" y="291756"/>
                    <a:pt x="498731" y="277180"/>
                  </a:cubicBezTo>
                  <a:cubicBezTo>
                    <a:pt x="484155" y="240255"/>
                    <a:pt x="456947" y="210072"/>
                    <a:pt x="423848" y="191609"/>
                  </a:cubicBezTo>
                  <a:cubicBezTo>
                    <a:pt x="383036" y="227563"/>
                    <a:pt x="359654" y="271350"/>
                    <a:pt x="359654" y="319936"/>
                  </a:cubicBezTo>
                  <a:cubicBezTo>
                    <a:pt x="359654" y="482272"/>
                    <a:pt x="593958" y="550353"/>
                    <a:pt x="758238" y="550353"/>
                  </a:cubicBezTo>
                  <a:close/>
                  <a:moveTo>
                    <a:pt x="1176377" y="61"/>
                  </a:moveTo>
                  <a:cubicBezTo>
                    <a:pt x="988716" y="61"/>
                    <a:pt x="819577" y="165312"/>
                    <a:pt x="837068" y="374352"/>
                  </a:cubicBezTo>
                  <a:cubicBezTo>
                    <a:pt x="880795" y="369493"/>
                    <a:pt x="923611" y="354917"/>
                    <a:pt x="948876" y="341313"/>
                  </a:cubicBezTo>
                  <a:cubicBezTo>
                    <a:pt x="948876" y="214930"/>
                    <a:pt x="1050966" y="112840"/>
                    <a:pt x="1176377" y="112840"/>
                  </a:cubicBezTo>
                  <a:cubicBezTo>
                    <a:pt x="1301789" y="112840"/>
                    <a:pt x="1402907" y="214930"/>
                    <a:pt x="1402907" y="340342"/>
                  </a:cubicBezTo>
                  <a:cubicBezTo>
                    <a:pt x="1402907" y="465753"/>
                    <a:pt x="1301789" y="567843"/>
                    <a:pt x="1176377" y="567843"/>
                  </a:cubicBezTo>
                  <a:cubicBezTo>
                    <a:pt x="1135565" y="567843"/>
                    <a:pt x="1097608" y="556183"/>
                    <a:pt x="1064570" y="536749"/>
                  </a:cubicBezTo>
                  <a:cubicBezTo>
                    <a:pt x="1017928" y="562013"/>
                    <a:pt x="979970" y="574645"/>
                    <a:pt x="940130" y="584362"/>
                  </a:cubicBezTo>
                  <a:cubicBezTo>
                    <a:pt x="1001409" y="643637"/>
                    <a:pt x="1084004" y="680623"/>
                    <a:pt x="1176377" y="680623"/>
                  </a:cubicBezTo>
                  <a:cubicBezTo>
                    <a:pt x="1364039" y="680623"/>
                    <a:pt x="1516658" y="528003"/>
                    <a:pt x="1516658" y="340342"/>
                  </a:cubicBezTo>
                  <a:cubicBezTo>
                    <a:pt x="1516658" y="152680"/>
                    <a:pt x="1364039" y="61"/>
                    <a:pt x="1176377" y="61"/>
                  </a:cubicBezTo>
                  <a:close/>
                  <a:moveTo>
                    <a:pt x="452088" y="536688"/>
                  </a:moveTo>
                  <a:cubicBezTo>
                    <a:pt x="419050" y="556122"/>
                    <a:pt x="381093" y="567783"/>
                    <a:pt x="340281" y="567783"/>
                  </a:cubicBezTo>
                  <a:cubicBezTo>
                    <a:pt x="214869" y="567783"/>
                    <a:pt x="113751" y="465692"/>
                    <a:pt x="113751" y="340281"/>
                  </a:cubicBezTo>
                  <a:cubicBezTo>
                    <a:pt x="113751" y="214869"/>
                    <a:pt x="214869" y="112779"/>
                    <a:pt x="340281" y="112779"/>
                  </a:cubicBezTo>
                  <a:cubicBezTo>
                    <a:pt x="465692" y="112779"/>
                    <a:pt x="567783" y="214869"/>
                    <a:pt x="567783" y="341253"/>
                  </a:cubicBezTo>
                  <a:cubicBezTo>
                    <a:pt x="593047" y="354857"/>
                    <a:pt x="635863" y="369432"/>
                    <a:pt x="679590" y="374291"/>
                  </a:cubicBezTo>
                  <a:cubicBezTo>
                    <a:pt x="697081" y="165252"/>
                    <a:pt x="527943" y="0"/>
                    <a:pt x="340281" y="0"/>
                  </a:cubicBezTo>
                  <a:cubicBezTo>
                    <a:pt x="152619" y="0"/>
                    <a:pt x="0" y="152619"/>
                    <a:pt x="0" y="340281"/>
                  </a:cubicBezTo>
                  <a:cubicBezTo>
                    <a:pt x="0" y="527943"/>
                    <a:pt x="152619" y="680562"/>
                    <a:pt x="340281" y="680562"/>
                  </a:cubicBezTo>
                  <a:cubicBezTo>
                    <a:pt x="432654" y="680562"/>
                    <a:pt x="515250" y="643637"/>
                    <a:pt x="576528" y="584302"/>
                  </a:cubicBezTo>
                  <a:cubicBezTo>
                    <a:pt x="536688" y="574585"/>
                    <a:pt x="498731" y="561952"/>
                    <a:pt x="452088" y="536688"/>
                  </a:cubicBezTo>
                  <a:close/>
                  <a:moveTo>
                    <a:pt x="802086" y="206124"/>
                  </a:moveTo>
                  <a:cubicBezTo>
                    <a:pt x="815690" y="167256"/>
                    <a:pt x="836096" y="130270"/>
                    <a:pt x="861361" y="98204"/>
                  </a:cubicBezTo>
                  <a:cubicBezTo>
                    <a:pt x="805002" y="88486"/>
                    <a:pt x="711657" y="88486"/>
                    <a:pt x="655237" y="98204"/>
                  </a:cubicBezTo>
                  <a:cubicBezTo>
                    <a:pt x="680501" y="130270"/>
                    <a:pt x="700907" y="167256"/>
                    <a:pt x="714511" y="206124"/>
                  </a:cubicBezTo>
                  <a:cubicBezTo>
                    <a:pt x="742691" y="204181"/>
                    <a:pt x="773785" y="204181"/>
                    <a:pt x="802026" y="206124"/>
                  </a:cubicBezTo>
                  <a:close/>
                </a:path>
              </a:pathLst>
            </a:custGeom>
            <a:solidFill>
              <a:srgbClr val="DA291C"/>
            </a:solidFill>
            <a:ln w="6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2400"/>
            </a:p>
          </p:txBody>
        </p:sp>
      </p:grpSp>
    </p:spTree>
    <p:extLst>
      <p:ext uri="{BB962C8B-B14F-4D97-AF65-F5344CB8AC3E}">
        <p14:creationId xmlns:p14="http://schemas.microsoft.com/office/powerpoint/2010/main" val="510251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slide - setup 5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481CE-1CC2-41E7-813C-320202B87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DDB8CF1-8C48-4FB0-A7BA-48E7CA8E56C9}"/>
              </a:ext>
            </a:extLst>
          </p:cNvPr>
          <p:cNvSpPr txBox="1"/>
          <p:nvPr/>
        </p:nvSpPr>
        <p:spPr>
          <a:xfrm>
            <a:off x="0" y="-287722"/>
            <a:ext cx="2093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- setup 5 text only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90C39F-69DB-4675-9202-04968B5509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342900" indent="-342900">
              <a:buClr>
                <a:srgbClr val="C00000"/>
              </a:buClr>
              <a:buFont typeface="+mj-lt"/>
              <a:buAutoNum type="arabicPeriod"/>
              <a:defRPr sz="1800"/>
            </a:lvl1pPr>
            <a:lvl2pPr marL="372600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2pPr>
            <a:lvl3pPr marL="506387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3pPr>
            <a:lvl4pPr marL="642937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4pPr>
            <a:lvl5pPr marL="768350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B7284E1F-6A6C-4484-8115-E000386D7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951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667428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text only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40A53F90-98CF-49FD-B773-0DB06A17A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607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5B9FE07E-4921-FAA9-583B-7700BBFF1DAF}"/>
              </a:ext>
            </a:extLst>
          </p:cNvPr>
          <p:cNvGrpSpPr/>
          <p:nvPr userDrawn="1"/>
        </p:nvGrpSpPr>
        <p:grpSpPr>
          <a:xfrm>
            <a:off x="427429" y="411164"/>
            <a:ext cx="2398780" cy="303826"/>
            <a:chOff x="427429" y="411164"/>
            <a:chExt cx="2398780" cy="303826"/>
          </a:xfrm>
        </p:grpSpPr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277E7549-093C-E07E-9185-77F53726E9DE}"/>
                </a:ext>
              </a:extLst>
            </p:cNvPr>
            <p:cNvSpPr/>
            <p:nvPr userDrawn="1"/>
          </p:nvSpPr>
          <p:spPr>
            <a:xfrm>
              <a:off x="1217199" y="443833"/>
              <a:ext cx="1609010" cy="230811"/>
            </a:xfrm>
            <a:custGeom>
              <a:avLst/>
              <a:gdLst>
                <a:gd name="connsiteX0" fmla="*/ 0 w 1609010"/>
                <a:gd name="connsiteY0" fmla="*/ 169672 h 230811"/>
                <a:gd name="connsiteX1" fmla="*/ 13 w 1609010"/>
                <a:gd name="connsiteY1" fmla="*/ 169691 h 230811"/>
                <a:gd name="connsiteX2" fmla="*/ 0 w 1609010"/>
                <a:gd name="connsiteY2" fmla="*/ 169700 h 230811"/>
                <a:gd name="connsiteX3" fmla="*/ 1191256 w 1609010"/>
                <a:gd name="connsiteY3" fmla="*/ 139387 h 230811"/>
                <a:gd name="connsiteX4" fmla="*/ 1171355 w 1609010"/>
                <a:gd name="connsiteY4" fmla="*/ 149174 h 230811"/>
                <a:gd name="connsiteX5" fmla="*/ 1129899 w 1609010"/>
                <a:gd name="connsiteY5" fmla="*/ 184421 h 230811"/>
                <a:gd name="connsiteX6" fmla="*/ 1153081 w 1609010"/>
                <a:gd name="connsiteY6" fmla="*/ 202695 h 230811"/>
                <a:gd name="connsiteX7" fmla="*/ 1191256 w 1609010"/>
                <a:gd name="connsiteY7" fmla="*/ 157336 h 230811"/>
                <a:gd name="connsiteX8" fmla="*/ 396227 w 1609010"/>
                <a:gd name="connsiteY8" fmla="*/ 91397 h 230811"/>
                <a:gd name="connsiteX9" fmla="*/ 355747 w 1609010"/>
                <a:gd name="connsiteY9" fmla="*/ 144593 h 230811"/>
                <a:gd name="connsiteX10" fmla="*/ 396227 w 1609010"/>
                <a:gd name="connsiteY10" fmla="*/ 197788 h 230811"/>
                <a:gd name="connsiteX11" fmla="*/ 436706 w 1609010"/>
                <a:gd name="connsiteY11" fmla="*/ 144593 h 230811"/>
                <a:gd name="connsiteX12" fmla="*/ 396227 w 1609010"/>
                <a:gd name="connsiteY12" fmla="*/ 91397 h 230811"/>
                <a:gd name="connsiteX13" fmla="*/ 876314 w 1609010"/>
                <a:gd name="connsiteY13" fmla="*/ 89119 h 230811"/>
                <a:gd name="connsiteX14" fmla="*/ 834858 w 1609010"/>
                <a:gd name="connsiteY14" fmla="*/ 144592 h 230811"/>
                <a:gd name="connsiteX15" fmla="*/ 876314 w 1609010"/>
                <a:gd name="connsiteY15" fmla="*/ 200390 h 230811"/>
                <a:gd name="connsiteX16" fmla="*/ 917444 w 1609010"/>
                <a:gd name="connsiteY16" fmla="*/ 144592 h 230811"/>
                <a:gd name="connsiteX17" fmla="*/ 876314 w 1609010"/>
                <a:gd name="connsiteY17" fmla="*/ 89119 h 230811"/>
                <a:gd name="connsiteX18" fmla="*/ 1528729 w 1609010"/>
                <a:gd name="connsiteY18" fmla="*/ 89092 h 230811"/>
                <a:gd name="connsiteX19" fmla="*/ 1487274 w 1609010"/>
                <a:gd name="connsiteY19" fmla="*/ 143914 h 230811"/>
                <a:gd name="connsiteX20" fmla="*/ 1528729 w 1609010"/>
                <a:gd name="connsiteY20" fmla="*/ 200065 h 230811"/>
                <a:gd name="connsiteX21" fmla="*/ 1570185 w 1609010"/>
                <a:gd name="connsiteY21" fmla="*/ 143914 h 230811"/>
                <a:gd name="connsiteX22" fmla="*/ 1528729 w 1609010"/>
                <a:gd name="connsiteY22" fmla="*/ 89092 h 230811"/>
                <a:gd name="connsiteX23" fmla="*/ 688666 w 1609010"/>
                <a:gd name="connsiteY23" fmla="*/ 87466 h 230811"/>
                <a:gd name="connsiteX24" fmla="*/ 650166 w 1609010"/>
                <a:gd name="connsiteY24" fmla="*/ 126969 h 230811"/>
                <a:gd name="connsiteX25" fmla="*/ 724889 w 1609010"/>
                <a:gd name="connsiteY25" fmla="*/ 126969 h 230811"/>
                <a:gd name="connsiteX26" fmla="*/ 688666 w 1609010"/>
                <a:gd name="connsiteY26" fmla="*/ 87466 h 230811"/>
                <a:gd name="connsiteX27" fmla="*/ 1077030 w 1609010"/>
                <a:gd name="connsiteY27" fmla="*/ 59729 h 230811"/>
                <a:gd name="connsiteX28" fmla="*/ 1077030 w 1609010"/>
                <a:gd name="connsiteY28" fmla="*/ 98554 h 230811"/>
                <a:gd name="connsiteX29" fmla="*/ 1028064 w 1609010"/>
                <a:gd name="connsiteY29" fmla="*/ 159260 h 230811"/>
                <a:gd name="connsiteX30" fmla="*/ 1028064 w 1609010"/>
                <a:gd name="connsiteY30" fmla="*/ 226175 h 230811"/>
                <a:gd name="connsiteX31" fmla="*/ 988886 w 1609010"/>
                <a:gd name="connsiteY31" fmla="*/ 226175 h 230811"/>
                <a:gd name="connsiteX32" fmla="*/ 988886 w 1609010"/>
                <a:gd name="connsiteY32" fmla="*/ 63634 h 230811"/>
                <a:gd name="connsiteX33" fmla="*/ 988913 w 1609010"/>
                <a:gd name="connsiteY33" fmla="*/ 63634 h 230811"/>
                <a:gd name="connsiteX34" fmla="*/ 1026763 w 1609010"/>
                <a:gd name="connsiteY34" fmla="*/ 63634 h 230811"/>
                <a:gd name="connsiteX35" fmla="*/ 1026763 w 1609010"/>
                <a:gd name="connsiteY35" fmla="*/ 95952 h 230811"/>
                <a:gd name="connsiteX36" fmla="*/ 1077030 w 1609010"/>
                <a:gd name="connsiteY36" fmla="*/ 59729 h 230811"/>
                <a:gd name="connsiteX37" fmla="*/ 597269 w 1609010"/>
                <a:gd name="connsiteY37" fmla="*/ 59729 h 230811"/>
                <a:gd name="connsiteX38" fmla="*/ 597269 w 1609010"/>
                <a:gd name="connsiteY38" fmla="*/ 98554 h 230811"/>
                <a:gd name="connsiteX39" fmla="*/ 548303 w 1609010"/>
                <a:gd name="connsiteY39" fmla="*/ 159260 h 230811"/>
                <a:gd name="connsiteX40" fmla="*/ 548303 w 1609010"/>
                <a:gd name="connsiteY40" fmla="*/ 226175 h 230811"/>
                <a:gd name="connsiteX41" fmla="*/ 509125 w 1609010"/>
                <a:gd name="connsiteY41" fmla="*/ 226175 h 230811"/>
                <a:gd name="connsiteX42" fmla="*/ 509125 w 1609010"/>
                <a:gd name="connsiteY42" fmla="*/ 63634 h 230811"/>
                <a:gd name="connsiteX43" fmla="*/ 509152 w 1609010"/>
                <a:gd name="connsiteY43" fmla="*/ 63634 h 230811"/>
                <a:gd name="connsiteX44" fmla="*/ 547002 w 1609010"/>
                <a:gd name="connsiteY44" fmla="*/ 63634 h 230811"/>
                <a:gd name="connsiteX45" fmla="*/ 547002 w 1609010"/>
                <a:gd name="connsiteY45" fmla="*/ 95952 h 230811"/>
                <a:gd name="connsiteX46" fmla="*/ 597269 w 1609010"/>
                <a:gd name="connsiteY46" fmla="*/ 59729 h 230811"/>
                <a:gd name="connsiteX47" fmla="*/ 1361334 w 1609010"/>
                <a:gd name="connsiteY47" fmla="*/ 59377 h 230811"/>
                <a:gd name="connsiteX48" fmla="*/ 1416156 w 1609010"/>
                <a:gd name="connsiteY48" fmla="*/ 130196 h 230811"/>
                <a:gd name="connsiteX49" fmla="*/ 1416156 w 1609010"/>
                <a:gd name="connsiteY49" fmla="*/ 226148 h 230811"/>
                <a:gd name="connsiteX50" fmla="*/ 1377304 w 1609010"/>
                <a:gd name="connsiteY50" fmla="*/ 226148 h 230811"/>
                <a:gd name="connsiteX51" fmla="*/ 1377304 w 1609010"/>
                <a:gd name="connsiteY51" fmla="*/ 132148 h 230811"/>
                <a:gd name="connsiteX52" fmla="*/ 1345636 w 1609010"/>
                <a:gd name="connsiteY52" fmla="*/ 90693 h 230811"/>
                <a:gd name="connsiteX53" fmla="*/ 1312016 w 1609010"/>
                <a:gd name="connsiteY53" fmla="*/ 131172 h 230811"/>
                <a:gd name="connsiteX54" fmla="*/ 1312016 w 1609010"/>
                <a:gd name="connsiteY54" fmla="*/ 226148 h 230811"/>
                <a:gd name="connsiteX55" fmla="*/ 1272838 w 1609010"/>
                <a:gd name="connsiteY55" fmla="*/ 226148 h 230811"/>
                <a:gd name="connsiteX56" fmla="*/ 1272838 w 1609010"/>
                <a:gd name="connsiteY56" fmla="*/ 63606 h 230811"/>
                <a:gd name="connsiteX57" fmla="*/ 1272865 w 1609010"/>
                <a:gd name="connsiteY57" fmla="*/ 63634 h 230811"/>
                <a:gd name="connsiteX58" fmla="*/ 1312044 w 1609010"/>
                <a:gd name="connsiteY58" fmla="*/ 63634 h 230811"/>
                <a:gd name="connsiteX59" fmla="*/ 1312044 w 1609010"/>
                <a:gd name="connsiteY59" fmla="*/ 84186 h 230811"/>
                <a:gd name="connsiteX60" fmla="*/ 1361334 w 1609010"/>
                <a:gd name="connsiteY60" fmla="*/ 59377 h 230811"/>
                <a:gd name="connsiteX61" fmla="*/ 1166800 w 1609010"/>
                <a:gd name="connsiteY61" fmla="*/ 58455 h 230811"/>
                <a:gd name="connsiteX62" fmla="*/ 1229133 w 1609010"/>
                <a:gd name="connsiteY62" fmla="*/ 110675 h 230811"/>
                <a:gd name="connsiteX63" fmla="*/ 1229133 w 1609010"/>
                <a:gd name="connsiteY63" fmla="*/ 176613 h 230811"/>
                <a:gd name="connsiteX64" fmla="*/ 1244804 w 1609010"/>
                <a:gd name="connsiteY64" fmla="*/ 200120 h 230811"/>
                <a:gd name="connsiteX65" fmla="*/ 1244804 w 1609010"/>
                <a:gd name="connsiteY65" fmla="*/ 228182 h 230811"/>
                <a:gd name="connsiteX66" fmla="*/ 1195188 w 1609010"/>
                <a:gd name="connsiteY66" fmla="*/ 200445 h 230811"/>
                <a:gd name="connsiteX67" fmla="*/ 1142317 w 1609010"/>
                <a:gd name="connsiteY67" fmla="*/ 230811 h 230811"/>
                <a:gd name="connsiteX68" fmla="*/ 1091074 w 1609010"/>
                <a:gd name="connsiteY68" fmla="*/ 188054 h 230811"/>
                <a:gd name="connsiteX69" fmla="*/ 1091074 w 1609010"/>
                <a:gd name="connsiteY69" fmla="*/ 188000 h 230811"/>
                <a:gd name="connsiteX70" fmla="*/ 1168101 w 1609010"/>
                <a:gd name="connsiteY70" fmla="*/ 126319 h 230811"/>
                <a:gd name="connsiteX71" fmla="*/ 1190958 w 1609010"/>
                <a:gd name="connsiteY71" fmla="*/ 105442 h 230811"/>
                <a:gd name="connsiteX72" fmla="*/ 1165173 w 1609010"/>
                <a:gd name="connsiteY72" fmla="*/ 88794 h 230811"/>
                <a:gd name="connsiteX73" fmla="*/ 1123067 w 1609010"/>
                <a:gd name="connsiteY73" fmla="*/ 114254 h 230811"/>
                <a:gd name="connsiteX74" fmla="*/ 1095331 w 1609010"/>
                <a:gd name="connsiteY74" fmla="*/ 95979 h 230811"/>
                <a:gd name="connsiteX75" fmla="*/ 1166800 w 1609010"/>
                <a:gd name="connsiteY75" fmla="*/ 58455 h 230811"/>
                <a:gd name="connsiteX76" fmla="*/ 689642 w 1609010"/>
                <a:gd name="connsiteY76" fmla="*/ 58428 h 230811"/>
                <a:gd name="connsiteX77" fmla="*/ 762738 w 1609010"/>
                <a:gd name="connsiteY77" fmla="*/ 153730 h 230811"/>
                <a:gd name="connsiteX78" fmla="*/ 649162 w 1609010"/>
                <a:gd name="connsiteY78" fmla="*/ 153730 h 230811"/>
                <a:gd name="connsiteX79" fmla="*/ 691920 w 1609010"/>
                <a:gd name="connsiteY79" fmla="*/ 201069 h 230811"/>
                <a:gd name="connsiteX80" fmla="*/ 735653 w 1609010"/>
                <a:gd name="connsiteY80" fmla="*/ 174960 h 230811"/>
                <a:gd name="connsiteX81" fmla="*/ 761111 w 1609010"/>
                <a:gd name="connsiteY81" fmla="*/ 192258 h 230811"/>
                <a:gd name="connsiteX82" fmla="*/ 690293 w 1609010"/>
                <a:gd name="connsiteY82" fmla="*/ 230432 h 230811"/>
                <a:gd name="connsiteX83" fmla="*/ 610337 w 1609010"/>
                <a:gd name="connsiteY83" fmla="*/ 147196 h 230811"/>
                <a:gd name="connsiteX84" fmla="*/ 689642 w 1609010"/>
                <a:gd name="connsiteY84" fmla="*/ 58428 h 230811"/>
                <a:gd name="connsiteX85" fmla="*/ 396227 w 1609010"/>
                <a:gd name="connsiteY85" fmla="*/ 58428 h 230811"/>
                <a:gd name="connsiteX86" fmla="*/ 476182 w 1609010"/>
                <a:gd name="connsiteY86" fmla="*/ 144267 h 230811"/>
                <a:gd name="connsiteX87" fmla="*/ 396227 w 1609010"/>
                <a:gd name="connsiteY87" fmla="*/ 230757 h 230811"/>
                <a:gd name="connsiteX88" fmla="*/ 316271 w 1609010"/>
                <a:gd name="connsiteY88" fmla="*/ 144918 h 230811"/>
                <a:gd name="connsiteX89" fmla="*/ 396227 w 1609010"/>
                <a:gd name="connsiteY89" fmla="*/ 58428 h 230811"/>
                <a:gd name="connsiteX90" fmla="*/ 224224 w 1609010"/>
                <a:gd name="connsiteY90" fmla="*/ 24483 h 230811"/>
                <a:gd name="connsiteX91" fmla="*/ 263402 w 1609010"/>
                <a:gd name="connsiteY91" fmla="*/ 24483 h 230811"/>
                <a:gd name="connsiteX92" fmla="*/ 263402 w 1609010"/>
                <a:gd name="connsiteY92" fmla="*/ 63634 h 230811"/>
                <a:gd name="connsiteX93" fmla="*/ 304532 w 1609010"/>
                <a:gd name="connsiteY93" fmla="*/ 63634 h 230811"/>
                <a:gd name="connsiteX94" fmla="*/ 298975 w 1609010"/>
                <a:gd name="connsiteY94" fmla="*/ 93323 h 230811"/>
                <a:gd name="connsiteX95" fmla="*/ 263402 w 1609010"/>
                <a:gd name="connsiteY95" fmla="*/ 93323 h 230811"/>
                <a:gd name="connsiteX96" fmla="*/ 263402 w 1609010"/>
                <a:gd name="connsiteY96" fmla="*/ 176885 h 230811"/>
                <a:gd name="connsiteX97" fmla="*/ 280700 w 1609010"/>
                <a:gd name="connsiteY97" fmla="*/ 197436 h 230811"/>
                <a:gd name="connsiteX98" fmla="*/ 300601 w 1609010"/>
                <a:gd name="connsiteY98" fmla="*/ 191552 h 230811"/>
                <a:gd name="connsiteX99" fmla="*/ 300601 w 1609010"/>
                <a:gd name="connsiteY99" fmla="*/ 223546 h 230811"/>
                <a:gd name="connsiteX100" fmla="*/ 273515 w 1609010"/>
                <a:gd name="connsiteY100" fmla="*/ 230080 h 230811"/>
                <a:gd name="connsiteX101" fmla="*/ 224224 w 1609010"/>
                <a:gd name="connsiteY101" fmla="*/ 181439 h 230811"/>
                <a:gd name="connsiteX102" fmla="*/ 224224 w 1609010"/>
                <a:gd name="connsiteY102" fmla="*/ 93350 h 230811"/>
                <a:gd name="connsiteX103" fmla="*/ 203347 w 1609010"/>
                <a:gd name="connsiteY103" fmla="*/ 93350 h 230811"/>
                <a:gd name="connsiteX104" fmla="*/ 203347 w 1609010"/>
                <a:gd name="connsiteY104" fmla="*/ 63661 h 230811"/>
                <a:gd name="connsiteX105" fmla="*/ 211508 w 1609010"/>
                <a:gd name="connsiteY105" fmla="*/ 63661 h 230811"/>
                <a:gd name="connsiteX106" fmla="*/ 224224 w 1609010"/>
                <a:gd name="connsiteY106" fmla="*/ 48641 h 230811"/>
                <a:gd name="connsiteX107" fmla="*/ 1570185 w 1609010"/>
                <a:gd name="connsiteY107" fmla="*/ 4229 h 230811"/>
                <a:gd name="connsiteX108" fmla="*/ 1609010 w 1609010"/>
                <a:gd name="connsiteY108" fmla="*/ 4229 h 230811"/>
                <a:gd name="connsiteX109" fmla="*/ 1609010 w 1609010"/>
                <a:gd name="connsiteY109" fmla="*/ 226175 h 230811"/>
                <a:gd name="connsiteX110" fmla="*/ 1570185 w 1609010"/>
                <a:gd name="connsiteY110" fmla="*/ 226175 h 230811"/>
                <a:gd name="connsiteX111" fmla="*/ 1570185 w 1609010"/>
                <a:gd name="connsiteY111" fmla="*/ 205298 h 230811"/>
                <a:gd name="connsiteX112" fmla="*/ 1520568 w 1609010"/>
                <a:gd name="connsiteY112" fmla="*/ 230757 h 230811"/>
                <a:gd name="connsiteX113" fmla="*/ 1446794 w 1609010"/>
                <a:gd name="connsiteY113" fmla="*/ 145894 h 230811"/>
                <a:gd name="connsiteX114" fmla="*/ 1446821 w 1609010"/>
                <a:gd name="connsiteY114" fmla="*/ 145894 h 230811"/>
                <a:gd name="connsiteX115" fmla="*/ 1519918 w 1609010"/>
                <a:gd name="connsiteY115" fmla="*/ 58428 h 230811"/>
                <a:gd name="connsiteX116" fmla="*/ 1570185 w 1609010"/>
                <a:gd name="connsiteY116" fmla="*/ 83561 h 230811"/>
                <a:gd name="connsiteX117" fmla="*/ 796033 w 1609010"/>
                <a:gd name="connsiteY117" fmla="*/ 4229 h 230811"/>
                <a:gd name="connsiteX118" fmla="*/ 834885 w 1609010"/>
                <a:gd name="connsiteY118" fmla="*/ 4229 h 230811"/>
                <a:gd name="connsiteX119" fmla="*/ 834885 w 1609010"/>
                <a:gd name="connsiteY119" fmla="*/ 87465 h 230811"/>
                <a:gd name="connsiteX120" fmla="*/ 887105 w 1609010"/>
                <a:gd name="connsiteY120" fmla="*/ 58428 h 230811"/>
                <a:gd name="connsiteX121" fmla="*/ 957923 w 1609010"/>
                <a:gd name="connsiteY121" fmla="*/ 142640 h 230811"/>
                <a:gd name="connsiteX122" fmla="*/ 885152 w 1609010"/>
                <a:gd name="connsiteY122" fmla="*/ 230431 h 230811"/>
                <a:gd name="connsiteX123" fmla="*/ 832608 w 1609010"/>
                <a:gd name="connsiteY123" fmla="*/ 202369 h 230811"/>
                <a:gd name="connsiteX124" fmla="*/ 832581 w 1609010"/>
                <a:gd name="connsiteY124" fmla="*/ 202342 h 230811"/>
                <a:gd name="connsiteX125" fmla="*/ 829652 w 1609010"/>
                <a:gd name="connsiteY125" fmla="*/ 226175 h 230811"/>
                <a:gd name="connsiteX126" fmla="*/ 796033 w 1609010"/>
                <a:gd name="connsiteY126" fmla="*/ 226175 h 230811"/>
                <a:gd name="connsiteX127" fmla="*/ 89119 w 1609010"/>
                <a:gd name="connsiteY127" fmla="*/ 0 h 230811"/>
                <a:gd name="connsiteX128" fmla="*/ 175609 w 1609010"/>
                <a:gd name="connsiteY128" fmla="*/ 46661 h 230811"/>
                <a:gd name="connsiteX129" fmla="*/ 143291 w 1609010"/>
                <a:gd name="connsiteY129" fmla="*/ 67213 h 230811"/>
                <a:gd name="connsiteX130" fmla="*/ 88795 w 1609010"/>
                <a:gd name="connsiteY130" fmla="*/ 34569 h 230811"/>
                <a:gd name="connsiteX131" fmla="*/ 55825 w 1609010"/>
                <a:gd name="connsiteY131" fmla="*/ 61329 h 230811"/>
                <a:gd name="connsiteX132" fmla="*/ 187349 w 1609010"/>
                <a:gd name="connsiteY132" fmla="*/ 160861 h 230811"/>
                <a:gd name="connsiteX133" fmla="*/ 103788 w 1609010"/>
                <a:gd name="connsiteY133" fmla="*/ 230378 h 230811"/>
                <a:gd name="connsiteX134" fmla="*/ 16678 w 1609010"/>
                <a:gd name="connsiteY134" fmla="*/ 194165 h 230811"/>
                <a:gd name="connsiteX135" fmla="*/ 13 w 1609010"/>
                <a:gd name="connsiteY135" fmla="*/ 169691 h 230811"/>
                <a:gd name="connsiteX136" fmla="*/ 32318 w 1609010"/>
                <a:gd name="connsiteY136" fmla="*/ 148823 h 230811"/>
                <a:gd name="connsiteX137" fmla="*/ 104438 w 1609010"/>
                <a:gd name="connsiteY137" fmla="*/ 194833 h 230811"/>
                <a:gd name="connsiteX138" fmla="*/ 145243 w 1609010"/>
                <a:gd name="connsiteY138" fmla="*/ 165144 h 230811"/>
                <a:gd name="connsiteX139" fmla="*/ 14045 w 1609010"/>
                <a:gd name="connsiteY139" fmla="*/ 63959 h 230811"/>
                <a:gd name="connsiteX140" fmla="*/ 89119 w 1609010"/>
                <a:gd name="connsiteY140" fmla="*/ 0 h 23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609010" h="230811">
                  <a:moveTo>
                    <a:pt x="0" y="169672"/>
                  </a:moveTo>
                  <a:lnTo>
                    <a:pt x="13" y="169691"/>
                  </a:lnTo>
                  <a:lnTo>
                    <a:pt x="0" y="169700"/>
                  </a:lnTo>
                  <a:close/>
                  <a:moveTo>
                    <a:pt x="1191256" y="139387"/>
                  </a:moveTo>
                  <a:cubicBezTo>
                    <a:pt x="1186348" y="142966"/>
                    <a:pt x="1180167" y="145921"/>
                    <a:pt x="1171355" y="149174"/>
                  </a:cubicBezTo>
                  <a:cubicBezTo>
                    <a:pt x="1142317" y="160915"/>
                    <a:pt x="1129899" y="169076"/>
                    <a:pt x="1129899" y="184421"/>
                  </a:cubicBezTo>
                  <a:cubicBezTo>
                    <a:pt x="1129899" y="198791"/>
                    <a:pt x="1141314" y="202695"/>
                    <a:pt x="1153081" y="202695"/>
                  </a:cubicBezTo>
                  <a:cubicBezTo>
                    <a:pt x="1174608" y="202695"/>
                    <a:pt x="1191256" y="182144"/>
                    <a:pt x="1191256" y="157336"/>
                  </a:cubicBezTo>
                  <a:close/>
                  <a:moveTo>
                    <a:pt x="396227" y="91397"/>
                  </a:moveTo>
                  <a:cubicBezTo>
                    <a:pt x="372069" y="91397"/>
                    <a:pt x="355747" y="111623"/>
                    <a:pt x="355747" y="144593"/>
                  </a:cubicBezTo>
                  <a:cubicBezTo>
                    <a:pt x="355747" y="177562"/>
                    <a:pt x="372069" y="197788"/>
                    <a:pt x="396227" y="197788"/>
                  </a:cubicBezTo>
                  <a:cubicBezTo>
                    <a:pt x="420384" y="197788"/>
                    <a:pt x="436706" y="177236"/>
                    <a:pt x="436706" y="144593"/>
                  </a:cubicBezTo>
                  <a:cubicBezTo>
                    <a:pt x="436706" y="111949"/>
                    <a:pt x="420384" y="91397"/>
                    <a:pt x="396227" y="91397"/>
                  </a:cubicBezTo>
                  <a:close/>
                  <a:moveTo>
                    <a:pt x="876314" y="89119"/>
                  </a:moveTo>
                  <a:cubicBezTo>
                    <a:pt x="852482" y="89119"/>
                    <a:pt x="834858" y="110647"/>
                    <a:pt x="834858" y="144592"/>
                  </a:cubicBezTo>
                  <a:cubicBezTo>
                    <a:pt x="834858" y="178537"/>
                    <a:pt x="851831" y="200390"/>
                    <a:pt x="876314" y="200390"/>
                  </a:cubicBezTo>
                  <a:cubicBezTo>
                    <a:pt x="900471" y="200390"/>
                    <a:pt x="917444" y="178836"/>
                    <a:pt x="917444" y="144592"/>
                  </a:cubicBezTo>
                  <a:cubicBezTo>
                    <a:pt x="917444" y="110349"/>
                    <a:pt x="900146" y="89119"/>
                    <a:pt x="876314" y="89119"/>
                  </a:cubicBezTo>
                  <a:close/>
                  <a:moveTo>
                    <a:pt x="1528729" y="89092"/>
                  </a:moveTo>
                  <a:cubicBezTo>
                    <a:pt x="1503595" y="89092"/>
                    <a:pt x="1487274" y="110295"/>
                    <a:pt x="1487274" y="143914"/>
                  </a:cubicBezTo>
                  <a:cubicBezTo>
                    <a:pt x="1487274" y="177535"/>
                    <a:pt x="1503921" y="200065"/>
                    <a:pt x="1528729" y="200065"/>
                  </a:cubicBezTo>
                  <a:cubicBezTo>
                    <a:pt x="1553863" y="200065"/>
                    <a:pt x="1570185" y="177859"/>
                    <a:pt x="1570185" y="143914"/>
                  </a:cubicBezTo>
                  <a:cubicBezTo>
                    <a:pt x="1570185" y="109969"/>
                    <a:pt x="1553863" y="89092"/>
                    <a:pt x="1528729" y="89092"/>
                  </a:cubicBezTo>
                  <a:close/>
                  <a:moveTo>
                    <a:pt x="688666" y="87466"/>
                  </a:moveTo>
                  <a:cubicBezTo>
                    <a:pt x="669416" y="87466"/>
                    <a:pt x="654395" y="100507"/>
                    <a:pt x="650166" y="126969"/>
                  </a:cubicBezTo>
                  <a:lnTo>
                    <a:pt x="724889" y="126969"/>
                  </a:lnTo>
                  <a:cubicBezTo>
                    <a:pt x="722937" y="99884"/>
                    <a:pt x="707916" y="87466"/>
                    <a:pt x="688666" y="87466"/>
                  </a:cubicBezTo>
                  <a:close/>
                  <a:moveTo>
                    <a:pt x="1077030" y="59729"/>
                  </a:moveTo>
                  <a:lnTo>
                    <a:pt x="1077030" y="98554"/>
                  </a:lnTo>
                  <a:cubicBezTo>
                    <a:pt x="1041784" y="99856"/>
                    <a:pt x="1028064" y="124664"/>
                    <a:pt x="1028064" y="159260"/>
                  </a:cubicBezTo>
                  <a:lnTo>
                    <a:pt x="1028064" y="226175"/>
                  </a:lnTo>
                  <a:lnTo>
                    <a:pt x="988886" y="226175"/>
                  </a:lnTo>
                  <a:lnTo>
                    <a:pt x="988886" y="63634"/>
                  </a:lnTo>
                  <a:lnTo>
                    <a:pt x="988913" y="63634"/>
                  </a:lnTo>
                  <a:lnTo>
                    <a:pt x="1026763" y="63634"/>
                  </a:lnTo>
                  <a:lnTo>
                    <a:pt x="1026763" y="95952"/>
                  </a:lnTo>
                  <a:cubicBezTo>
                    <a:pt x="1035575" y="76701"/>
                    <a:pt x="1049619" y="60705"/>
                    <a:pt x="1077030" y="59729"/>
                  </a:cubicBezTo>
                  <a:close/>
                  <a:moveTo>
                    <a:pt x="597269" y="59729"/>
                  </a:moveTo>
                  <a:lnTo>
                    <a:pt x="597269" y="98554"/>
                  </a:lnTo>
                  <a:cubicBezTo>
                    <a:pt x="562022" y="99856"/>
                    <a:pt x="548303" y="124664"/>
                    <a:pt x="548303" y="159260"/>
                  </a:cubicBezTo>
                  <a:lnTo>
                    <a:pt x="548303" y="226175"/>
                  </a:lnTo>
                  <a:lnTo>
                    <a:pt x="509125" y="226175"/>
                  </a:lnTo>
                  <a:lnTo>
                    <a:pt x="509125" y="63634"/>
                  </a:lnTo>
                  <a:lnTo>
                    <a:pt x="509152" y="63634"/>
                  </a:lnTo>
                  <a:lnTo>
                    <a:pt x="547002" y="63634"/>
                  </a:lnTo>
                  <a:lnTo>
                    <a:pt x="547002" y="95952"/>
                  </a:lnTo>
                  <a:cubicBezTo>
                    <a:pt x="555813" y="76701"/>
                    <a:pt x="569858" y="60705"/>
                    <a:pt x="597269" y="59729"/>
                  </a:cubicBezTo>
                  <a:close/>
                  <a:moveTo>
                    <a:pt x="1361334" y="59377"/>
                  </a:moveTo>
                  <a:cubicBezTo>
                    <a:pt x="1399509" y="59377"/>
                    <a:pt x="1416156" y="86463"/>
                    <a:pt x="1416156" y="130196"/>
                  </a:cubicBezTo>
                  <a:lnTo>
                    <a:pt x="1416156" y="226148"/>
                  </a:lnTo>
                  <a:lnTo>
                    <a:pt x="1377304" y="226148"/>
                  </a:lnTo>
                  <a:lnTo>
                    <a:pt x="1377304" y="132148"/>
                  </a:lnTo>
                  <a:cubicBezTo>
                    <a:pt x="1377304" y="107991"/>
                    <a:pt x="1368492" y="90693"/>
                    <a:pt x="1345636" y="90693"/>
                  </a:cubicBezTo>
                  <a:cubicBezTo>
                    <a:pt x="1324434" y="90693"/>
                    <a:pt x="1312016" y="107014"/>
                    <a:pt x="1312016" y="131172"/>
                  </a:cubicBezTo>
                  <a:lnTo>
                    <a:pt x="1312016" y="226148"/>
                  </a:lnTo>
                  <a:lnTo>
                    <a:pt x="1272838" y="226148"/>
                  </a:lnTo>
                  <a:lnTo>
                    <a:pt x="1272838" y="63606"/>
                  </a:lnTo>
                  <a:lnTo>
                    <a:pt x="1272865" y="63634"/>
                  </a:lnTo>
                  <a:lnTo>
                    <a:pt x="1312044" y="63634"/>
                  </a:lnTo>
                  <a:lnTo>
                    <a:pt x="1312044" y="84186"/>
                  </a:lnTo>
                  <a:cubicBezTo>
                    <a:pt x="1320530" y="72446"/>
                    <a:pt x="1335876" y="59377"/>
                    <a:pt x="1361334" y="59377"/>
                  </a:cubicBezTo>
                  <a:close/>
                  <a:moveTo>
                    <a:pt x="1166800" y="58455"/>
                  </a:moveTo>
                  <a:cubicBezTo>
                    <a:pt x="1200420" y="58455"/>
                    <a:pt x="1229133" y="71849"/>
                    <a:pt x="1229133" y="110675"/>
                  </a:cubicBezTo>
                  <a:lnTo>
                    <a:pt x="1229133" y="176613"/>
                  </a:lnTo>
                  <a:cubicBezTo>
                    <a:pt x="1229133" y="194561"/>
                    <a:pt x="1234040" y="199469"/>
                    <a:pt x="1244804" y="200120"/>
                  </a:cubicBezTo>
                  <a:lnTo>
                    <a:pt x="1244804" y="228182"/>
                  </a:lnTo>
                  <a:cubicBezTo>
                    <a:pt x="1217393" y="230134"/>
                    <a:pt x="1201071" y="221648"/>
                    <a:pt x="1195188" y="200445"/>
                  </a:cubicBezTo>
                  <a:cubicBezTo>
                    <a:pt x="1186050" y="216442"/>
                    <a:pt x="1167451" y="230811"/>
                    <a:pt x="1142317" y="230811"/>
                  </a:cubicBezTo>
                  <a:cubicBezTo>
                    <a:pt x="1117184" y="230811"/>
                    <a:pt x="1091074" y="221024"/>
                    <a:pt x="1091074" y="188054"/>
                  </a:cubicBezTo>
                  <a:lnTo>
                    <a:pt x="1091074" y="188000"/>
                  </a:lnTo>
                  <a:cubicBezTo>
                    <a:pt x="1091074" y="156983"/>
                    <a:pt x="1111951" y="144593"/>
                    <a:pt x="1168101" y="126319"/>
                  </a:cubicBezTo>
                  <a:cubicBezTo>
                    <a:pt x="1186050" y="120110"/>
                    <a:pt x="1190958" y="113928"/>
                    <a:pt x="1190958" y="105442"/>
                  </a:cubicBezTo>
                  <a:cubicBezTo>
                    <a:pt x="1190958" y="94352"/>
                    <a:pt x="1180194" y="88794"/>
                    <a:pt x="1165173" y="88794"/>
                  </a:cubicBezTo>
                  <a:cubicBezTo>
                    <a:pt x="1146900" y="88794"/>
                    <a:pt x="1129926" y="99884"/>
                    <a:pt x="1123067" y="114254"/>
                  </a:cubicBezTo>
                  <a:lnTo>
                    <a:pt x="1095331" y="95979"/>
                  </a:lnTo>
                  <a:cubicBezTo>
                    <a:pt x="1108047" y="73448"/>
                    <a:pt x="1133181" y="58455"/>
                    <a:pt x="1166800" y="58455"/>
                  </a:cubicBezTo>
                  <a:close/>
                  <a:moveTo>
                    <a:pt x="689642" y="58428"/>
                  </a:moveTo>
                  <a:cubicBezTo>
                    <a:pt x="743489" y="58428"/>
                    <a:pt x="766670" y="102486"/>
                    <a:pt x="762738" y="153730"/>
                  </a:cubicBezTo>
                  <a:lnTo>
                    <a:pt x="649162" y="153730"/>
                  </a:lnTo>
                  <a:cubicBezTo>
                    <a:pt x="651766" y="185398"/>
                    <a:pt x="667437" y="201069"/>
                    <a:pt x="691920" y="201069"/>
                  </a:cubicBezTo>
                  <a:cubicBezTo>
                    <a:pt x="713122" y="201069"/>
                    <a:pt x="728142" y="188001"/>
                    <a:pt x="735653" y="174960"/>
                  </a:cubicBezTo>
                  <a:lnTo>
                    <a:pt x="761111" y="192258"/>
                  </a:lnTo>
                  <a:cubicBezTo>
                    <a:pt x="747718" y="214788"/>
                    <a:pt x="722585" y="230432"/>
                    <a:pt x="690293" y="230432"/>
                  </a:cubicBezTo>
                  <a:cubicBezTo>
                    <a:pt x="639375" y="230432"/>
                    <a:pt x="610337" y="197463"/>
                    <a:pt x="610337" y="147196"/>
                  </a:cubicBezTo>
                  <a:cubicBezTo>
                    <a:pt x="610337" y="93350"/>
                    <a:pt x="642330" y="58428"/>
                    <a:pt x="689642" y="58428"/>
                  </a:cubicBezTo>
                  <a:close/>
                  <a:moveTo>
                    <a:pt x="396227" y="58428"/>
                  </a:moveTo>
                  <a:cubicBezTo>
                    <a:pt x="443213" y="58428"/>
                    <a:pt x="476182" y="92699"/>
                    <a:pt x="476182" y="144267"/>
                  </a:cubicBezTo>
                  <a:cubicBezTo>
                    <a:pt x="476182" y="195836"/>
                    <a:pt x="443538" y="230757"/>
                    <a:pt x="396227" y="230757"/>
                  </a:cubicBezTo>
                  <a:cubicBezTo>
                    <a:pt x="348915" y="230757"/>
                    <a:pt x="316271" y="197138"/>
                    <a:pt x="316271" y="144918"/>
                  </a:cubicBezTo>
                  <a:cubicBezTo>
                    <a:pt x="316271" y="92699"/>
                    <a:pt x="349240" y="58428"/>
                    <a:pt x="396227" y="58428"/>
                  </a:cubicBezTo>
                  <a:close/>
                  <a:moveTo>
                    <a:pt x="224224" y="24483"/>
                  </a:moveTo>
                  <a:lnTo>
                    <a:pt x="263402" y="24483"/>
                  </a:lnTo>
                  <a:lnTo>
                    <a:pt x="263402" y="63634"/>
                  </a:lnTo>
                  <a:lnTo>
                    <a:pt x="304532" y="63634"/>
                  </a:lnTo>
                  <a:lnTo>
                    <a:pt x="298975" y="93323"/>
                  </a:lnTo>
                  <a:lnTo>
                    <a:pt x="263402" y="93323"/>
                  </a:lnTo>
                  <a:lnTo>
                    <a:pt x="263402" y="176885"/>
                  </a:lnTo>
                  <a:cubicBezTo>
                    <a:pt x="263402" y="190278"/>
                    <a:pt x="268309" y="197436"/>
                    <a:pt x="280700" y="197436"/>
                  </a:cubicBezTo>
                  <a:cubicBezTo>
                    <a:pt x="288211" y="197436"/>
                    <a:pt x="296371" y="195158"/>
                    <a:pt x="300601" y="191552"/>
                  </a:cubicBezTo>
                  <a:lnTo>
                    <a:pt x="300601" y="223546"/>
                  </a:lnTo>
                  <a:cubicBezTo>
                    <a:pt x="294718" y="226799"/>
                    <a:pt x="285580" y="230080"/>
                    <a:pt x="273515" y="230080"/>
                  </a:cubicBezTo>
                  <a:cubicBezTo>
                    <a:pt x="241522" y="230080"/>
                    <a:pt x="224224" y="214734"/>
                    <a:pt x="224224" y="181439"/>
                  </a:cubicBezTo>
                  <a:lnTo>
                    <a:pt x="224224" y="93350"/>
                  </a:lnTo>
                  <a:lnTo>
                    <a:pt x="203347" y="93350"/>
                  </a:lnTo>
                  <a:lnTo>
                    <a:pt x="203347" y="63661"/>
                  </a:lnTo>
                  <a:lnTo>
                    <a:pt x="211508" y="63661"/>
                  </a:lnTo>
                  <a:cubicBezTo>
                    <a:pt x="220971" y="63661"/>
                    <a:pt x="224224" y="59757"/>
                    <a:pt x="224224" y="48641"/>
                  </a:cubicBezTo>
                  <a:close/>
                  <a:moveTo>
                    <a:pt x="1570185" y="4229"/>
                  </a:moveTo>
                  <a:lnTo>
                    <a:pt x="1609010" y="4229"/>
                  </a:lnTo>
                  <a:lnTo>
                    <a:pt x="1609010" y="226175"/>
                  </a:lnTo>
                  <a:lnTo>
                    <a:pt x="1570185" y="226175"/>
                  </a:lnTo>
                  <a:lnTo>
                    <a:pt x="1570185" y="205298"/>
                  </a:lnTo>
                  <a:cubicBezTo>
                    <a:pt x="1559421" y="221294"/>
                    <a:pt x="1543099" y="230757"/>
                    <a:pt x="1520568" y="230757"/>
                  </a:cubicBezTo>
                  <a:cubicBezTo>
                    <a:pt x="1477811" y="230757"/>
                    <a:pt x="1446794" y="195835"/>
                    <a:pt x="1446794" y="145894"/>
                  </a:cubicBezTo>
                  <a:lnTo>
                    <a:pt x="1446821" y="145894"/>
                  </a:lnTo>
                  <a:cubicBezTo>
                    <a:pt x="1446821" y="96928"/>
                    <a:pt x="1476510" y="58428"/>
                    <a:pt x="1519918" y="58428"/>
                  </a:cubicBezTo>
                  <a:cubicBezTo>
                    <a:pt x="1542448" y="58428"/>
                    <a:pt x="1559421" y="67890"/>
                    <a:pt x="1570185" y="83561"/>
                  </a:cubicBezTo>
                  <a:close/>
                  <a:moveTo>
                    <a:pt x="796033" y="4229"/>
                  </a:moveTo>
                  <a:lnTo>
                    <a:pt x="834885" y="4229"/>
                  </a:lnTo>
                  <a:lnTo>
                    <a:pt x="834885" y="87465"/>
                  </a:lnTo>
                  <a:cubicBezTo>
                    <a:pt x="846626" y="69191"/>
                    <a:pt x="865903" y="58428"/>
                    <a:pt x="887105" y="58428"/>
                  </a:cubicBezTo>
                  <a:cubicBezTo>
                    <a:pt x="927259" y="58428"/>
                    <a:pt x="957923" y="91397"/>
                    <a:pt x="957923" y="142640"/>
                  </a:cubicBezTo>
                  <a:cubicBezTo>
                    <a:pt x="957923" y="193883"/>
                    <a:pt x="925279" y="230431"/>
                    <a:pt x="885152" y="230431"/>
                  </a:cubicBezTo>
                  <a:cubicBezTo>
                    <a:pt x="862622" y="230431"/>
                    <a:pt x="843697" y="219993"/>
                    <a:pt x="832608" y="202369"/>
                  </a:cubicBezTo>
                  <a:lnTo>
                    <a:pt x="832581" y="202342"/>
                  </a:lnTo>
                  <a:lnTo>
                    <a:pt x="829652" y="226175"/>
                  </a:lnTo>
                  <a:lnTo>
                    <a:pt x="796033" y="226175"/>
                  </a:lnTo>
                  <a:close/>
                  <a:moveTo>
                    <a:pt x="89119" y="0"/>
                  </a:moveTo>
                  <a:cubicBezTo>
                    <a:pt x="125668" y="0"/>
                    <a:pt x="158311" y="16647"/>
                    <a:pt x="175609" y="46661"/>
                  </a:cubicBezTo>
                  <a:lnTo>
                    <a:pt x="143291" y="67213"/>
                  </a:lnTo>
                  <a:cubicBezTo>
                    <a:pt x="130575" y="47312"/>
                    <a:pt x="111298" y="34569"/>
                    <a:pt x="88795" y="34569"/>
                  </a:cubicBezTo>
                  <a:cubicBezTo>
                    <a:pt x="67592" y="34569"/>
                    <a:pt x="55825" y="45983"/>
                    <a:pt x="55825" y="61329"/>
                  </a:cubicBezTo>
                  <a:cubicBezTo>
                    <a:pt x="55825" y="109644"/>
                    <a:pt x="187349" y="74045"/>
                    <a:pt x="187349" y="160861"/>
                  </a:cubicBezTo>
                  <a:cubicBezTo>
                    <a:pt x="187349" y="205895"/>
                    <a:pt x="147521" y="230378"/>
                    <a:pt x="103788" y="230378"/>
                  </a:cubicBezTo>
                  <a:cubicBezTo>
                    <a:pt x="70988" y="230378"/>
                    <a:pt x="37822" y="216241"/>
                    <a:pt x="16678" y="194165"/>
                  </a:cubicBezTo>
                  <a:lnTo>
                    <a:pt x="13" y="169691"/>
                  </a:lnTo>
                  <a:lnTo>
                    <a:pt x="32318" y="148823"/>
                  </a:lnTo>
                  <a:cubicBezTo>
                    <a:pt x="45035" y="172655"/>
                    <a:pt x="71821" y="194833"/>
                    <a:pt x="104438" y="194833"/>
                  </a:cubicBezTo>
                  <a:cubicBezTo>
                    <a:pt x="127945" y="194833"/>
                    <a:pt x="145243" y="185696"/>
                    <a:pt x="145243" y="165144"/>
                  </a:cubicBezTo>
                  <a:cubicBezTo>
                    <a:pt x="145243" y="111949"/>
                    <a:pt x="14045" y="149799"/>
                    <a:pt x="14045" y="63959"/>
                  </a:cubicBezTo>
                  <a:cubicBezTo>
                    <a:pt x="14045" y="27737"/>
                    <a:pt x="43082" y="0"/>
                    <a:pt x="89119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48C44F1B-1EDD-B072-F664-70FA4C0675D2}"/>
                </a:ext>
              </a:extLst>
            </p:cNvPr>
            <p:cNvSpPr/>
            <p:nvPr userDrawn="1"/>
          </p:nvSpPr>
          <p:spPr>
            <a:xfrm>
              <a:off x="427429" y="411164"/>
              <a:ext cx="677088" cy="303826"/>
            </a:xfrm>
            <a:custGeom>
              <a:avLst/>
              <a:gdLst>
                <a:gd name="connsiteX0" fmla="*/ 451374 w 902784"/>
                <a:gd name="connsiteY0" fmla="*/ 327559 h 405101"/>
                <a:gd name="connsiteX1" fmla="*/ 688630 w 902784"/>
                <a:gd name="connsiteY1" fmla="*/ 190404 h 405101"/>
                <a:gd name="connsiteX2" fmla="*/ 650419 w 902784"/>
                <a:gd name="connsiteY2" fmla="*/ 114019 h 405101"/>
                <a:gd name="connsiteX3" fmla="*/ 605845 w 902784"/>
                <a:gd name="connsiteY3" fmla="*/ 164954 h 405101"/>
                <a:gd name="connsiteX4" fmla="*/ 621462 w 902784"/>
                <a:gd name="connsiteY4" fmla="*/ 190404 h 405101"/>
                <a:gd name="connsiteX5" fmla="*/ 451338 w 902784"/>
                <a:gd name="connsiteY5" fmla="*/ 260428 h 405101"/>
                <a:gd name="connsiteX6" fmla="*/ 281214 w 902784"/>
                <a:gd name="connsiteY6" fmla="*/ 190404 h 405101"/>
                <a:gd name="connsiteX7" fmla="*/ 296831 w 902784"/>
                <a:gd name="connsiteY7" fmla="*/ 164954 h 405101"/>
                <a:gd name="connsiteX8" fmla="*/ 252258 w 902784"/>
                <a:gd name="connsiteY8" fmla="*/ 114019 h 405101"/>
                <a:gd name="connsiteX9" fmla="*/ 214047 w 902784"/>
                <a:gd name="connsiteY9" fmla="*/ 190404 h 405101"/>
                <a:gd name="connsiteX10" fmla="*/ 451302 w 902784"/>
                <a:gd name="connsiteY10" fmla="*/ 327559 h 405101"/>
                <a:gd name="connsiteX11" fmla="*/ 700234 w 902784"/>
                <a:gd name="connsiteY11" fmla="*/ 0 h 405101"/>
                <a:gd name="connsiteX12" fmla="*/ 498261 w 902784"/>
                <a:gd name="connsiteY12" fmla="*/ 222795 h 405101"/>
                <a:gd name="connsiteX13" fmla="*/ 564814 w 902784"/>
                <a:gd name="connsiteY13" fmla="*/ 203129 h 405101"/>
                <a:gd name="connsiteX14" fmla="*/ 700234 w 902784"/>
                <a:gd name="connsiteY14" fmla="*/ 67131 h 405101"/>
                <a:gd name="connsiteX15" fmla="*/ 835075 w 902784"/>
                <a:gd name="connsiteY15" fmla="*/ 202551 h 405101"/>
                <a:gd name="connsiteX16" fmla="*/ 700234 w 902784"/>
                <a:gd name="connsiteY16" fmla="*/ 337971 h 405101"/>
                <a:gd name="connsiteX17" fmla="*/ 633681 w 902784"/>
                <a:gd name="connsiteY17" fmla="*/ 319462 h 405101"/>
                <a:gd name="connsiteX18" fmla="*/ 559609 w 902784"/>
                <a:gd name="connsiteY18" fmla="*/ 347803 h 405101"/>
                <a:gd name="connsiteX19" fmla="*/ 700234 w 902784"/>
                <a:gd name="connsiteY19" fmla="*/ 405102 h 405101"/>
                <a:gd name="connsiteX20" fmla="*/ 902785 w 902784"/>
                <a:gd name="connsiteY20" fmla="*/ 202551 h 405101"/>
                <a:gd name="connsiteX21" fmla="*/ 700234 w 902784"/>
                <a:gd name="connsiteY21" fmla="*/ 0 h 405101"/>
                <a:gd name="connsiteX22" fmla="*/ 269104 w 902784"/>
                <a:gd name="connsiteY22" fmla="*/ 319425 h 405101"/>
                <a:gd name="connsiteX23" fmla="*/ 202551 w 902784"/>
                <a:gd name="connsiteY23" fmla="*/ 337934 h 405101"/>
                <a:gd name="connsiteX24" fmla="*/ 67710 w 902784"/>
                <a:gd name="connsiteY24" fmla="*/ 202515 h 405101"/>
                <a:gd name="connsiteX25" fmla="*/ 202551 w 902784"/>
                <a:gd name="connsiteY25" fmla="*/ 67131 h 405101"/>
                <a:gd name="connsiteX26" fmla="*/ 337970 w 902784"/>
                <a:gd name="connsiteY26" fmla="*/ 203129 h 405101"/>
                <a:gd name="connsiteX27" fmla="*/ 404523 w 902784"/>
                <a:gd name="connsiteY27" fmla="*/ 222795 h 405101"/>
                <a:gd name="connsiteX28" fmla="*/ 202551 w 902784"/>
                <a:gd name="connsiteY28" fmla="*/ 0 h 405101"/>
                <a:gd name="connsiteX29" fmla="*/ 0 w 902784"/>
                <a:gd name="connsiteY29" fmla="*/ 202551 h 405101"/>
                <a:gd name="connsiteX30" fmla="*/ 202551 w 902784"/>
                <a:gd name="connsiteY30" fmla="*/ 405102 h 405101"/>
                <a:gd name="connsiteX31" fmla="*/ 343176 w 902784"/>
                <a:gd name="connsiteY31" fmla="*/ 347803 h 405101"/>
                <a:gd name="connsiteX32" fmla="*/ 269104 w 902784"/>
                <a:gd name="connsiteY32" fmla="*/ 319462 h 405101"/>
                <a:gd name="connsiteX33" fmla="*/ 477439 w 902784"/>
                <a:gd name="connsiteY33" fmla="*/ 122658 h 405101"/>
                <a:gd name="connsiteX34" fmla="*/ 512722 w 902784"/>
                <a:gd name="connsiteY34" fmla="*/ 58419 h 405101"/>
                <a:gd name="connsiteX35" fmla="*/ 390027 w 902784"/>
                <a:gd name="connsiteY35" fmla="*/ 58419 h 405101"/>
                <a:gd name="connsiteX36" fmla="*/ 425310 w 902784"/>
                <a:gd name="connsiteY36" fmla="*/ 122658 h 405101"/>
                <a:gd name="connsiteX37" fmla="*/ 477403 w 902784"/>
                <a:gd name="connsiteY37" fmla="*/ 122658 h 4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2784" h="405101">
                  <a:moveTo>
                    <a:pt x="451374" y="327559"/>
                  </a:moveTo>
                  <a:cubicBezTo>
                    <a:pt x="549161" y="327559"/>
                    <a:pt x="688630" y="287035"/>
                    <a:pt x="688630" y="190404"/>
                  </a:cubicBezTo>
                  <a:cubicBezTo>
                    <a:pt x="688630" y="161484"/>
                    <a:pt x="674748" y="135420"/>
                    <a:pt x="650419" y="114019"/>
                  </a:cubicBezTo>
                  <a:cubicBezTo>
                    <a:pt x="630174" y="125587"/>
                    <a:pt x="614521" y="142939"/>
                    <a:pt x="605845" y="164954"/>
                  </a:cubicBezTo>
                  <a:cubicBezTo>
                    <a:pt x="616256" y="173631"/>
                    <a:pt x="621462" y="181728"/>
                    <a:pt x="621462" y="190404"/>
                  </a:cubicBezTo>
                  <a:cubicBezTo>
                    <a:pt x="621462" y="236713"/>
                    <a:pt x="520783" y="260428"/>
                    <a:pt x="451338" y="260428"/>
                  </a:cubicBezTo>
                  <a:cubicBezTo>
                    <a:pt x="381893" y="260428"/>
                    <a:pt x="281214" y="236713"/>
                    <a:pt x="281214" y="190404"/>
                  </a:cubicBezTo>
                  <a:cubicBezTo>
                    <a:pt x="281214" y="181728"/>
                    <a:pt x="286420" y="173631"/>
                    <a:pt x="296831" y="164954"/>
                  </a:cubicBezTo>
                  <a:cubicBezTo>
                    <a:pt x="288155" y="142975"/>
                    <a:pt x="271960" y="125008"/>
                    <a:pt x="252258" y="114019"/>
                  </a:cubicBezTo>
                  <a:cubicBezTo>
                    <a:pt x="227965" y="135420"/>
                    <a:pt x="214047" y="161484"/>
                    <a:pt x="214047" y="190404"/>
                  </a:cubicBezTo>
                  <a:cubicBezTo>
                    <a:pt x="214047" y="287035"/>
                    <a:pt x="353515" y="327559"/>
                    <a:pt x="451302" y="327559"/>
                  </a:cubicBezTo>
                  <a:close/>
                  <a:moveTo>
                    <a:pt x="700234" y="0"/>
                  </a:moveTo>
                  <a:cubicBezTo>
                    <a:pt x="588529" y="0"/>
                    <a:pt x="487850" y="98365"/>
                    <a:pt x="498261" y="222795"/>
                  </a:cubicBezTo>
                  <a:cubicBezTo>
                    <a:pt x="524290" y="219903"/>
                    <a:pt x="549776" y="211227"/>
                    <a:pt x="564814" y="203129"/>
                  </a:cubicBezTo>
                  <a:cubicBezTo>
                    <a:pt x="564814" y="127900"/>
                    <a:pt x="625583" y="67131"/>
                    <a:pt x="700234" y="67131"/>
                  </a:cubicBezTo>
                  <a:cubicBezTo>
                    <a:pt x="774885" y="67131"/>
                    <a:pt x="835075" y="127900"/>
                    <a:pt x="835075" y="202551"/>
                  </a:cubicBezTo>
                  <a:cubicBezTo>
                    <a:pt x="835075" y="277202"/>
                    <a:pt x="774885" y="337971"/>
                    <a:pt x="700234" y="337971"/>
                  </a:cubicBezTo>
                  <a:cubicBezTo>
                    <a:pt x="675941" y="337971"/>
                    <a:pt x="653347" y="331030"/>
                    <a:pt x="633681" y="319462"/>
                  </a:cubicBezTo>
                  <a:cubicBezTo>
                    <a:pt x="605917" y="334500"/>
                    <a:pt x="583323" y="342019"/>
                    <a:pt x="559609" y="347803"/>
                  </a:cubicBezTo>
                  <a:cubicBezTo>
                    <a:pt x="596084" y="383086"/>
                    <a:pt x="645249" y="405102"/>
                    <a:pt x="700234" y="405102"/>
                  </a:cubicBezTo>
                  <a:cubicBezTo>
                    <a:pt x="811939" y="405102"/>
                    <a:pt x="902785" y="314256"/>
                    <a:pt x="902785" y="202551"/>
                  </a:cubicBezTo>
                  <a:cubicBezTo>
                    <a:pt x="902785" y="90846"/>
                    <a:pt x="811903" y="0"/>
                    <a:pt x="700234" y="0"/>
                  </a:cubicBezTo>
                  <a:close/>
                  <a:moveTo>
                    <a:pt x="269104" y="319425"/>
                  </a:moveTo>
                  <a:cubicBezTo>
                    <a:pt x="249438" y="330993"/>
                    <a:pt x="226844" y="337934"/>
                    <a:pt x="202551" y="337934"/>
                  </a:cubicBezTo>
                  <a:cubicBezTo>
                    <a:pt x="127900" y="337934"/>
                    <a:pt x="67710" y="277165"/>
                    <a:pt x="67710" y="202515"/>
                  </a:cubicBezTo>
                  <a:cubicBezTo>
                    <a:pt x="67710" y="127864"/>
                    <a:pt x="127900" y="67131"/>
                    <a:pt x="202551" y="67131"/>
                  </a:cubicBezTo>
                  <a:cubicBezTo>
                    <a:pt x="277202" y="67131"/>
                    <a:pt x="337970" y="127900"/>
                    <a:pt x="337970" y="203129"/>
                  </a:cubicBezTo>
                  <a:cubicBezTo>
                    <a:pt x="353009" y="211227"/>
                    <a:pt x="378495" y="219903"/>
                    <a:pt x="404523" y="222795"/>
                  </a:cubicBezTo>
                  <a:cubicBezTo>
                    <a:pt x="414935" y="98365"/>
                    <a:pt x="314220" y="0"/>
                    <a:pt x="202551" y="0"/>
                  </a:cubicBezTo>
                  <a:cubicBezTo>
                    <a:pt x="90882" y="0"/>
                    <a:pt x="0" y="90846"/>
                    <a:pt x="0" y="202551"/>
                  </a:cubicBezTo>
                  <a:cubicBezTo>
                    <a:pt x="0" y="314256"/>
                    <a:pt x="90846" y="405102"/>
                    <a:pt x="202551" y="405102"/>
                  </a:cubicBezTo>
                  <a:cubicBezTo>
                    <a:pt x="257536" y="405102"/>
                    <a:pt x="306700" y="383122"/>
                    <a:pt x="343176" y="347803"/>
                  </a:cubicBezTo>
                  <a:cubicBezTo>
                    <a:pt x="319461" y="342019"/>
                    <a:pt x="296867" y="334500"/>
                    <a:pt x="269104" y="319462"/>
                  </a:cubicBezTo>
                  <a:close/>
                  <a:moveTo>
                    <a:pt x="477439" y="122658"/>
                  </a:moveTo>
                  <a:cubicBezTo>
                    <a:pt x="485536" y="99522"/>
                    <a:pt x="497683" y="77507"/>
                    <a:pt x="512722" y="58419"/>
                  </a:cubicBezTo>
                  <a:cubicBezTo>
                    <a:pt x="479174" y="52635"/>
                    <a:pt x="423611" y="52635"/>
                    <a:pt x="390027" y="58419"/>
                  </a:cubicBezTo>
                  <a:cubicBezTo>
                    <a:pt x="405066" y="77507"/>
                    <a:pt x="417212" y="99522"/>
                    <a:pt x="425310" y="122658"/>
                  </a:cubicBezTo>
                  <a:cubicBezTo>
                    <a:pt x="442084" y="121502"/>
                    <a:pt x="460593" y="121502"/>
                    <a:pt x="477403" y="122658"/>
                  </a:cubicBezTo>
                  <a:close/>
                </a:path>
              </a:pathLst>
            </a:custGeom>
            <a:solidFill>
              <a:srgbClr val="DA29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A7CA7CC5-B223-B91F-ACE5-BBC56C965D5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5915025" y="662305"/>
            <a:ext cx="2455200" cy="4481195"/>
            <a:chOff x="5920016" y="562163"/>
            <a:chExt cx="2455628" cy="4581336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E78FDDE2-E538-BD37-B0DA-76CFA7204EEC}"/>
                </a:ext>
              </a:extLst>
            </p:cNvPr>
            <p:cNvSpPr/>
            <p:nvPr/>
          </p:nvSpPr>
          <p:spPr>
            <a:xfrm rot="16200000">
              <a:off x="6522474" y="1948156"/>
              <a:ext cx="319" cy="630"/>
            </a:xfrm>
            <a:custGeom>
              <a:avLst/>
              <a:gdLst>
                <a:gd name="connsiteX0" fmla="*/ 0 w 319"/>
                <a:gd name="connsiteY0" fmla="*/ 0 h 630"/>
                <a:gd name="connsiteX1" fmla="*/ 319 w 319"/>
                <a:gd name="connsiteY1" fmla="*/ 630 h 630"/>
                <a:gd name="connsiteX2" fmla="*/ 0 w 319"/>
                <a:gd name="connsiteY2" fmla="*/ 0 h 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" h="630">
                  <a:moveTo>
                    <a:pt x="0" y="0"/>
                  </a:moveTo>
                  <a:cubicBezTo>
                    <a:pt x="0" y="0"/>
                    <a:pt x="213" y="420"/>
                    <a:pt x="319" y="630"/>
                  </a:cubicBezTo>
                  <a:cubicBezTo>
                    <a:pt x="319" y="420"/>
                    <a:pt x="106" y="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C94AC706-4BFD-3B56-31F5-05F17471E5E8}"/>
                </a:ext>
              </a:extLst>
            </p:cNvPr>
            <p:cNvSpPr/>
            <p:nvPr/>
          </p:nvSpPr>
          <p:spPr>
            <a:xfrm rot="16200000">
              <a:off x="6383735" y="2024257"/>
              <a:ext cx="1064" cy="1575"/>
            </a:xfrm>
            <a:custGeom>
              <a:avLst/>
              <a:gdLst>
                <a:gd name="connsiteX0" fmla="*/ 0 w 1064"/>
                <a:gd name="connsiteY0" fmla="*/ 0 h 1575"/>
                <a:gd name="connsiteX1" fmla="*/ 1064 w 1064"/>
                <a:gd name="connsiteY1" fmla="*/ 1575 h 1575"/>
                <a:gd name="connsiteX2" fmla="*/ 0 w 1064"/>
                <a:gd name="connsiteY2" fmla="*/ 0 h 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" h="1575">
                  <a:moveTo>
                    <a:pt x="0" y="0"/>
                  </a:moveTo>
                  <a:cubicBezTo>
                    <a:pt x="319" y="525"/>
                    <a:pt x="639" y="1050"/>
                    <a:pt x="1064" y="1575"/>
                  </a:cubicBezTo>
                  <a:cubicBezTo>
                    <a:pt x="745" y="1050"/>
                    <a:pt x="426" y="525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EE7DAC6E-D2B5-8D70-CDF2-E1827F7F4A80}"/>
                </a:ext>
              </a:extLst>
            </p:cNvPr>
            <p:cNvSpPr/>
            <p:nvPr/>
          </p:nvSpPr>
          <p:spPr>
            <a:xfrm rot="16200000">
              <a:off x="6033740" y="1923880"/>
              <a:ext cx="1881608" cy="2109054"/>
            </a:xfrm>
            <a:custGeom>
              <a:avLst/>
              <a:gdLst>
                <a:gd name="connsiteX0" fmla="*/ 1826373 w 1881608"/>
                <a:gd name="connsiteY0" fmla="*/ 865277 h 2109054"/>
                <a:gd name="connsiteX1" fmla="*/ 1822648 w 1881608"/>
                <a:gd name="connsiteY1" fmla="*/ 853725 h 2109054"/>
                <a:gd name="connsiteX2" fmla="*/ 1721863 w 1881608"/>
                <a:gd name="connsiteY2" fmla="*/ 626352 h 2109054"/>
                <a:gd name="connsiteX3" fmla="*/ 1714201 w 1881608"/>
                <a:gd name="connsiteY3" fmla="*/ 613119 h 2109054"/>
                <a:gd name="connsiteX4" fmla="*/ 1577656 w 1881608"/>
                <a:gd name="connsiteY4" fmla="*/ 424394 h 2109054"/>
                <a:gd name="connsiteX5" fmla="*/ 1570632 w 1881608"/>
                <a:gd name="connsiteY5" fmla="*/ 416623 h 2109054"/>
                <a:gd name="connsiteX6" fmla="*/ 859282 w 1881608"/>
                <a:gd name="connsiteY6" fmla="*/ 19534 h 2109054"/>
                <a:gd name="connsiteX7" fmla="*/ 637597 w 1881608"/>
                <a:gd name="connsiteY7" fmla="*/ 0 h 2109054"/>
                <a:gd name="connsiteX8" fmla="*/ 0 w 1881608"/>
                <a:gd name="connsiteY8" fmla="*/ 173812 h 2109054"/>
                <a:gd name="connsiteX9" fmla="*/ 11068 w 1881608"/>
                <a:gd name="connsiteY9" fmla="*/ 184419 h 2109054"/>
                <a:gd name="connsiteX10" fmla="*/ 637491 w 1881608"/>
                <a:gd name="connsiteY10" fmla="*/ 14703 h 2109054"/>
                <a:gd name="connsiteX11" fmla="*/ 859175 w 1881608"/>
                <a:gd name="connsiteY11" fmla="*/ 34552 h 2109054"/>
                <a:gd name="connsiteX12" fmla="*/ 1559883 w 1881608"/>
                <a:gd name="connsiteY12" fmla="*/ 426915 h 2109054"/>
                <a:gd name="connsiteX13" fmla="*/ 1566907 w 1881608"/>
                <a:gd name="connsiteY13" fmla="*/ 434792 h 2109054"/>
                <a:gd name="connsiteX14" fmla="*/ 1703345 w 1881608"/>
                <a:gd name="connsiteY14" fmla="*/ 623937 h 2109054"/>
                <a:gd name="connsiteX15" fmla="*/ 1710901 w 1881608"/>
                <a:gd name="connsiteY15" fmla="*/ 637274 h 2109054"/>
                <a:gd name="connsiteX16" fmla="*/ 1811048 w 1881608"/>
                <a:gd name="connsiteY16" fmla="*/ 866433 h 2109054"/>
                <a:gd name="connsiteX17" fmla="*/ 1814666 w 1881608"/>
                <a:gd name="connsiteY17" fmla="*/ 878300 h 2109054"/>
                <a:gd name="connsiteX18" fmla="*/ 1866709 w 1881608"/>
                <a:gd name="connsiteY18" fmla="*/ 1227814 h 2109054"/>
                <a:gd name="connsiteX19" fmla="*/ 1489004 w 1881608"/>
                <a:gd name="connsiteY19" fmla="*/ 2101808 h 2109054"/>
                <a:gd name="connsiteX20" fmla="*/ 1502839 w 1881608"/>
                <a:gd name="connsiteY20" fmla="*/ 2109055 h 2109054"/>
                <a:gd name="connsiteX21" fmla="*/ 1881608 w 1881608"/>
                <a:gd name="connsiteY21" fmla="*/ 1227919 h 2109054"/>
                <a:gd name="connsiteX22" fmla="*/ 1826267 w 1881608"/>
                <a:gd name="connsiteY22" fmla="*/ 865487 h 210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81608" h="2109054">
                  <a:moveTo>
                    <a:pt x="1826373" y="865277"/>
                  </a:moveTo>
                  <a:cubicBezTo>
                    <a:pt x="1825203" y="861392"/>
                    <a:pt x="1823819" y="857506"/>
                    <a:pt x="1822648" y="853725"/>
                  </a:cubicBezTo>
                  <a:cubicBezTo>
                    <a:pt x="1796787" y="774118"/>
                    <a:pt x="1762837" y="697977"/>
                    <a:pt x="1721863" y="626352"/>
                  </a:cubicBezTo>
                  <a:cubicBezTo>
                    <a:pt x="1719309" y="621941"/>
                    <a:pt x="1716755" y="617530"/>
                    <a:pt x="1714201" y="613119"/>
                  </a:cubicBezTo>
                  <a:cubicBezTo>
                    <a:pt x="1674717" y="545905"/>
                    <a:pt x="1628954" y="482787"/>
                    <a:pt x="1577656" y="424394"/>
                  </a:cubicBezTo>
                  <a:cubicBezTo>
                    <a:pt x="1575315" y="421769"/>
                    <a:pt x="1572973" y="419248"/>
                    <a:pt x="1570632" y="416623"/>
                  </a:cubicBezTo>
                  <a:cubicBezTo>
                    <a:pt x="1388963" y="213405"/>
                    <a:pt x="1140459" y="69735"/>
                    <a:pt x="859282" y="19534"/>
                  </a:cubicBezTo>
                  <a:cubicBezTo>
                    <a:pt x="787338" y="6721"/>
                    <a:pt x="713159" y="0"/>
                    <a:pt x="637597" y="0"/>
                  </a:cubicBezTo>
                  <a:cubicBezTo>
                    <a:pt x="404737" y="0"/>
                    <a:pt x="186564" y="63538"/>
                    <a:pt x="0" y="173812"/>
                  </a:cubicBezTo>
                  <a:cubicBezTo>
                    <a:pt x="3725" y="177277"/>
                    <a:pt x="7343" y="180953"/>
                    <a:pt x="11068" y="184419"/>
                  </a:cubicBezTo>
                  <a:cubicBezTo>
                    <a:pt x="194546" y="76771"/>
                    <a:pt x="408888" y="14703"/>
                    <a:pt x="637491" y="14703"/>
                  </a:cubicBezTo>
                  <a:cubicBezTo>
                    <a:pt x="713159" y="14703"/>
                    <a:pt x="787232" y="21530"/>
                    <a:pt x="859175" y="34552"/>
                  </a:cubicBezTo>
                  <a:cubicBezTo>
                    <a:pt x="1136096" y="84543"/>
                    <a:pt x="1380875" y="226428"/>
                    <a:pt x="1559883" y="426915"/>
                  </a:cubicBezTo>
                  <a:cubicBezTo>
                    <a:pt x="1562224" y="429541"/>
                    <a:pt x="1564672" y="432166"/>
                    <a:pt x="1566907" y="434792"/>
                  </a:cubicBezTo>
                  <a:cubicBezTo>
                    <a:pt x="1618204" y="493289"/>
                    <a:pt x="1663968" y="556617"/>
                    <a:pt x="1703345" y="623937"/>
                  </a:cubicBezTo>
                  <a:cubicBezTo>
                    <a:pt x="1705899" y="628347"/>
                    <a:pt x="1708454" y="632863"/>
                    <a:pt x="1710901" y="637274"/>
                  </a:cubicBezTo>
                  <a:cubicBezTo>
                    <a:pt x="1751875" y="709425"/>
                    <a:pt x="1785612" y="786196"/>
                    <a:pt x="1811048" y="866433"/>
                  </a:cubicBezTo>
                  <a:cubicBezTo>
                    <a:pt x="1812325" y="870423"/>
                    <a:pt x="1813496" y="874309"/>
                    <a:pt x="1814666" y="878300"/>
                  </a:cubicBezTo>
                  <a:cubicBezTo>
                    <a:pt x="1848510" y="988993"/>
                    <a:pt x="1866709" y="1106303"/>
                    <a:pt x="1866709" y="1227814"/>
                  </a:cubicBezTo>
                  <a:cubicBezTo>
                    <a:pt x="1866709" y="1570816"/>
                    <a:pt x="1721650" y="1880947"/>
                    <a:pt x="1489004" y="2101808"/>
                  </a:cubicBezTo>
                  <a:cubicBezTo>
                    <a:pt x="1493473" y="2104329"/>
                    <a:pt x="1498156" y="2106639"/>
                    <a:pt x="1502839" y="2109055"/>
                  </a:cubicBezTo>
                  <a:cubicBezTo>
                    <a:pt x="1736231" y="1885778"/>
                    <a:pt x="1881608" y="1573232"/>
                    <a:pt x="1881608" y="1227919"/>
                  </a:cubicBezTo>
                  <a:cubicBezTo>
                    <a:pt x="1881608" y="1101787"/>
                    <a:pt x="1862239" y="980067"/>
                    <a:pt x="1826267" y="86548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A372D913-2EF6-1439-BC14-C830B65BEEAC}"/>
                </a:ext>
              </a:extLst>
            </p:cNvPr>
            <p:cNvSpPr/>
            <p:nvPr/>
          </p:nvSpPr>
          <p:spPr>
            <a:xfrm rot="16200000">
              <a:off x="6550213" y="2700724"/>
              <a:ext cx="1686423" cy="1964019"/>
            </a:xfrm>
            <a:custGeom>
              <a:avLst/>
              <a:gdLst>
                <a:gd name="connsiteX0" fmla="*/ 1675781 w 1686423"/>
                <a:gd name="connsiteY0" fmla="*/ 1872230 h 1964019"/>
                <a:gd name="connsiteX1" fmla="*/ 1466016 w 1686423"/>
                <a:gd name="connsiteY1" fmla="*/ 1929677 h 1964019"/>
                <a:gd name="connsiteX2" fmla="*/ 1244331 w 1686423"/>
                <a:gd name="connsiteY2" fmla="*/ 1949526 h 1964019"/>
                <a:gd name="connsiteX3" fmla="*/ 617802 w 1686423"/>
                <a:gd name="connsiteY3" fmla="*/ 1779705 h 1964019"/>
                <a:gd name="connsiteX4" fmla="*/ 427619 w 1686423"/>
                <a:gd name="connsiteY4" fmla="*/ 1642231 h 1964019"/>
                <a:gd name="connsiteX5" fmla="*/ 416444 w 1686423"/>
                <a:gd name="connsiteY5" fmla="*/ 1632359 h 1964019"/>
                <a:gd name="connsiteX6" fmla="*/ 260530 w 1686423"/>
                <a:gd name="connsiteY6" fmla="*/ 1462958 h 1964019"/>
                <a:gd name="connsiteX7" fmla="*/ 15006 w 1686423"/>
                <a:gd name="connsiteY7" fmla="*/ 736310 h 1964019"/>
                <a:gd name="connsiteX8" fmla="*/ 260424 w 1686423"/>
                <a:gd name="connsiteY8" fmla="*/ 9767 h 1964019"/>
                <a:gd name="connsiteX9" fmla="*/ 249249 w 1686423"/>
                <a:gd name="connsiteY9" fmla="*/ 0 h 1964019"/>
                <a:gd name="connsiteX10" fmla="*/ 0 w 1686423"/>
                <a:gd name="connsiteY10" fmla="*/ 736310 h 1964019"/>
                <a:gd name="connsiteX11" fmla="*/ 249249 w 1686423"/>
                <a:gd name="connsiteY11" fmla="*/ 1472726 h 1964019"/>
                <a:gd name="connsiteX12" fmla="*/ 405163 w 1686423"/>
                <a:gd name="connsiteY12" fmla="*/ 1642126 h 1964019"/>
                <a:gd name="connsiteX13" fmla="*/ 416338 w 1686423"/>
                <a:gd name="connsiteY13" fmla="*/ 1651998 h 1964019"/>
                <a:gd name="connsiteX14" fmla="*/ 606627 w 1686423"/>
                <a:gd name="connsiteY14" fmla="*/ 1790207 h 1964019"/>
                <a:gd name="connsiteX15" fmla="*/ 1244224 w 1686423"/>
                <a:gd name="connsiteY15" fmla="*/ 1964019 h 1964019"/>
                <a:gd name="connsiteX16" fmla="*/ 1465909 w 1686423"/>
                <a:gd name="connsiteY16" fmla="*/ 1944485 h 1964019"/>
                <a:gd name="connsiteX17" fmla="*/ 1686423 w 1686423"/>
                <a:gd name="connsiteY17" fmla="*/ 1883782 h 1964019"/>
                <a:gd name="connsiteX18" fmla="*/ 1675781 w 1686423"/>
                <a:gd name="connsiteY18" fmla="*/ 1872020 h 19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6423" h="1964019">
                  <a:moveTo>
                    <a:pt x="1675781" y="1872230"/>
                  </a:moveTo>
                  <a:cubicBezTo>
                    <a:pt x="1608413" y="1897225"/>
                    <a:pt x="1538279" y="1916549"/>
                    <a:pt x="1466016" y="1929677"/>
                  </a:cubicBezTo>
                  <a:cubicBezTo>
                    <a:pt x="1394072" y="1942700"/>
                    <a:pt x="1319999" y="1949526"/>
                    <a:pt x="1244331" y="1949526"/>
                  </a:cubicBezTo>
                  <a:cubicBezTo>
                    <a:pt x="1015622" y="1949526"/>
                    <a:pt x="801386" y="1887563"/>
                    <a:pt x="617802" y="1779705"/>
                  </a:cubicBezTo>
                  <a:cubicBezTo>
                    <a:pt x="549902" y="1739902"/>
                    <a:pt x="486260" y="1693797"/>
                    <a:pt x="427619" y="1642231"/>
                  </a:cubicBezTo>
                  <a:cubicBezTo>
                    <a:pt x="423894" y="1638976"/>
                    <a:pt x="420169" y="1635720"/>
                    <a:pt x="416444" y="1632359"/>
                  </a:cubicBezTo>
                  <a:cubicBezTo>
                    <a:pt x="359294" y="1580898"/>
                    <a:pt x="307039" y="1524186"/>
                    <a:pt x="260530" y="1462958"/>
                  </a:cubicBezTo>
                  <a:cubicBezTo>
                    <a:pt x="106426" y="1260266"/>
                    <a:pt x="15006" y="1008633"/>
                    <a:pt x="15006" y="736310"/>
                  </a:cubicBezTo>
                  <a:cubicBezTo>
                    <a:pt x="15006" y="463988"/>
                    <a:pt x="106426" y="212460"/>
                    <a:pt x="260424" y="9767"/>
                  </a:cubicBezTo>
                  <a:cubicBezTo>
                    <a:pt x="256699" y="6406"/>
                    <a:pt x="252974" y="3256"/>
                    <a:pt x="249249" y="0"/>
                  </a:cubicBezTo>
                  <a:cubicBezTo>
                    <a:pt x="92803" y="205318"/>
                    <a:pt x="0" y="460312"/>
                    <a:pt x="0" y="736310"/>
                  </a:cubicBezTo>
                  <a:cubicBezTo>
                    <a:pt x="0" y="1012308"/>
                    <a:pt x="92803" y="1267407"/>
                    <a:pt x="249249" y="1472726"/>
                  </a:cubicBezTo>
                  <a:cubicBezTo>
                    <a:pt x="295864" y="1533848"/>
                    <a:pt x="348119" y="1590560"/>
                    <a:pt x="405163" y="1642126"/>
                  </a:cubicBezTo>
                  <a:cubicBezTo>
                    <a:pt x="408888" y="1645487"/>
                    <a:pt x="412613" y="1648743"/>
                    <a:pt x="416338" y="1651998"/>
                  </a:cubicBezTo>
                  <a:cubicBezTo>
                    <a:pt x="475085" y="1703774"/>
                    <a:pt x="538727" y="1750089"/>
                    <a:pt x="606627" y="1790207"/>
                  </a:cubicBezTo>
                  <a:cubicBezTo>
                    <a:pt x="793192" y="1900586"/>
                    <a:pt x="1011365" y="1964019"/>
                    <a:pt x="1244224" y="1964019"/>
                  </a:cubicBezTo>
                  <a:cubicBezTo>
                    <a:pt x="1319893" y="1964019"/>
                    <a:pt x="1393965" y="1957298"/>
                    <a:pt x="1465909" y="1944485"/>
                  </a:cubicBezTo>
                  <a:cubicBezTo>
                    <a:pt x="1542004" y="1930937"/>
                    <a:pt x="1615757" y="1910458"/>
                    <a:pt x="1686423" y="1883782"/>
                  </a:cubicBezTo>
                  <a:cubicBezTo>
                    <a:pt x="1682805" y="1879896"/>
                    <a:pt x="1679187" y="1876010"/>
                    <a:pt x="1675781" y="1872020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6A153B01-2F3A-22A2-81AC-D6C1B78AA254}"/>
                </a:ext>
              </a:extLst>
            </p:cNvPr>
            <p:cNvSpPr/>
            <p:nvPr/>
          </p:nvSpPr>
          <p:spPr>
            <a:xfrm rot="16200000">
              <a:off x="6026443" y="525497"/>
              <a:ext cx="2243535" cy="2316867"/>
            </a:xfrm>
            <a:custGeom>
              <a:avLst/>
              <a:gdLst>
                <a:gd name="connsiteX0" fmla="*/ 2071386 w 2243535"/>
                <a:gd name="connsiteY0" fmla="*/ 131882 h 2316867"/>
                <a:gd name="connsiteX1" fmla="*/ 1021495 w 2243535"/>
                <a:gd name="connsiteY1" fmla="*/ 214009 h 2316867"/>
                <a:gd name="connsiteX2" fmla="*/ 775652 w 2243535"/>
                <a:gd name="connsiteY2" fmla="*/ 386560 h 2316867"/>
                <a:gd name="connsiteX3" fmla="*/ 780122 w 2243535"/>
                <a:gd name="connsiteY3" fmla="*/ 393702 h 2316867"/>
                <a:gd name="connsiteX4" fmla="*/ 781186 w 2243535"/>
                <a:gd name="connsiteY4" fmla="*/ 395277 h 2316867"/>
                <a:gd name="connsiteX5" fmla="*/ 783634 w 2243535"/>
                <a:gd name="connsiteY5" fmla="*/ 399058 h 2316867"/>
                <a:gd name="connsiteX6" fmla="*/ 1021602 w 2243535"/>
                <a:gd name="connsiteY6" fmla="*/ 230918 h 2316867"/>
                <a:gd name="connsiteX7" fmla="*/ 2061489 w 2243535"/>
                <a:gd name="connsiteY7" fmla="*/ 142594 h 2316867"/>
                <a:gd name="connsiteX8" fmla="*/ 2199523 w 2243535"/>
                <a:gd name="connsiteY8" fmla="*/ 810745 h 2316867"/>
                <a:gd name="connsiteX9" fmla="*/ 1705601 w 2243535"/>
                <a:gd name="connsiteY9" fmla="*/ 1685054 h 2316867"/>
                <a:gd name="connsiteX10" fmla="*/ 1021602 w 2243535"/>
                <a:gd name="connsiteY10" fmla="*/ 2190001 h 2316867"/>
                <a:gd name="connsiteX11" fmla="*/ 867497 w 2243535"/>
                <a:gd name="connsiteY11" fmla="*/ 2248918 h 2316867"/>
                <a:gd name="connsiteX12" fmla="*/ 446690 w 2243535"/>
                <a:gd name="connsiteY12" fmla="*/ 2294183 h 2316867"/>
                <a:gd name="connsiteX13" fmla="*/ 199143 w 2243535"/>
                <a:gd name="connsiteY13" fmla="*/ 2188845 h 2316867"/>
                <a:gd name="connsiteX14" fmla="*/ 187330 w 2243535"/>
                <a:gd name="connsiteY14" fmla="*/ 2178868 h 2316867"/>
                <a:gd name="connsiteX15" fmla="*/ 180732 w 2243535"/>
                <a:gd name="connsiteY15" fmla="*/ 2173197 h 2316867"/>
                <a:gd name="connsiteX16" fmla="*/ 56426 w 2243535"/>
                <a:gd name="connsiteY16" fmla="*/ 1989723 h 2316867"/>
                <a:gd name="connsiteX17" fmla="*/ 432216 w 2243535"/>
                <a:gd name="connsiteY17" fmla="*/ 751302 h 2316867"/>
                <a:gd name="connsiteX18" fmla="*/ 431258 w 2243535"/>
                <a:gd name="connsiteY18" fmla="*/ 749097 h 2316867"/>
                <a:gd name="connsiteX19" fmla="*/ 430619 w 2243535"/>
                <a:gd name="connsiteY19" fmla="*/ 747732 h 2316867"/>
                <a:gd name="connsiteX20" fmla="*/ 425192 w 2243535"/>
                <a:gd name="connsiteY20" fmla="*/ 736494 h 2316867"/>
                <a:gd name="connsiteX21" fmla="*/ 43868 w 2243535"/>
                <a:gd name="connsiteY21" fmla="*/ 1997495 h 2316867"/>
                <a:gd name="connsiteX22" fmla="*/ 170834 w 2243535"/>
                <a:gd name="connsiteY22" fmla="*/ 2184014 h 2316867"/>
                <a:gd name="connsiteX23" fmla="*/ 174346 w 2243535"/>
                <a:gd name="connsiteY23" fmla="*/ 2186955 h 2316867"/>
                <a:gd name="connsiteX24" fmla="*/ 186159 w 2243535"/>
                <a:gd name="connsiteY24" fmla="*/ 2197037 h 2316867"/>
                <a:gd name="connsiteX25" fmla="*/ 431258 w 2243535"/>
                <a:gd name="connsiteY25" fmla="*/ 2306365 h 2316867"/>
                <a:gd name="connsiteX26" fmla="*/ 554286 w 2243535"/>
                <a:gd name="connsiteY26" fmla="*/ 2316867 h 2316867"/>
                <a:gd name="connsiteX27" fmla="*/ 872287 w 2243535"/>
                <a:gd name="connsiteY27" fmla="*/ 2262886 h 2316867"/>
                <a:gd name="connsiteX28" fmla="*/ 1021815 w 2243535"/>
                <a:gd name="connsiteY28" fmla="*/ 2206069 h 2316867"/>
                <a:gd name="connsiteX29" fmla="*/ 1716776 w 2243535"/>
                <a:gd name="connsiteY29" fmla="*/ 1694926 h 2316867"/>
                <a:gd name="connsiteX30" fmla="*/ 2214210 w 2243535"/>
                <a:gd name="connsiteY30" fmla="*/ 814001 h 2316867"/>
                <a:gd name="connsiteX31" fmla="*/ 2071705 w 2243535"/>
                <a:gd name="connsiteY31" fmla="*/ 131777 h 23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43535" h="2316867">
                  <a:moveTo>
                    <a:pt x="2071386" y="131882"/>
                  </a:moveTo>
                  <a:cubicBezTo>
                    <a:pt x="1840229" y="-76587"/>
                    <a:pt x="1428042" y="-29537"/>
                    <a:pt x="1021495" y="214009"/>
                  </a:cubicBezTo>
                  <a:cubicBezTo>
                    <a:pt x="938803" y="263580"/>
                    <a:pt x="856323" y="321237"/>
                    <a:pt x="775652" y="386560"/>
                  </a:cubicBezTo>
                  <a:cubicBezTo>
                    <a:pt x="777142" y="388976"/>
                    <a:pt x="778632" y="391286"/>
                    <a:pt x="780122" y="393702"/>
                  </a:cubicBezTo>
                  <a:cubicBezTo>
                    <a:pt x="780441" y="394227"/>
                    <a:pt x="780760" y="394752"/>
                    <a:pt x="781186" y="395277"/>
                  </a:cubicBezTo>
                  <a:cubicBezTo>
                    <a:pt x="781931" y="396538"/>
                    <a:pt x="782782" y="397798"/>
                    <a:pt x="783634" y="399058"/>
                  </a:cubicBezTo>
                  <a:cubicBezTo>
                    <a:pt x="861751" y="335625"/>
                    <a:pt x="941570" y="279438"/>
                    <a:pt x="1021602" y="230918"/>
                  </a:cubicBezTo>
                  <a:cubicBezTo>
                    <a:pt x="1424849" y="-13574"/>
                    <a:pt x="1833631" y="-62829"/>
                    <a:pt x="2061489" y="142594"/>
                  </a:cubicBezTo>
                  <a:cubicBezTo>
                    <a:pt x="2216977" y="282904"/>
                    <a:pt x="2266039" y="520149"/>
                    <a:pt x="2199523" y="810745"/>
                  </a:cubicBezTo>
                  <a:cubicBezTo>
                    <a:pt x="2132688" y="1102811"/>
                    <a:pt x="1957298" y="1413257"/>
                    <a:pt x="1705601" y="1685054"/>
                  </a:cubicBezTo>
                  <a:cubicBezTo>
                    <a:pt x="1498603" y="1908646"/>
                    <a:pt x="1260422" y="2083718"/>
                    <a:pt x="1021602" y="2190001"/>
                  </a:cubicBezTo>
                  <a:cubicBezTo>
                    <a:pt x="970198" y="2212896"/>
                    <a:pt x="918688" y="2232640"/>
                    <a:pt x="867497" y="2248918"/>
                  </a:cubicBezTo>
                  <a:cubicBezTo>
                    <a:pt x="712116" y="2298384"/>
                    <a:pt x="569612" y="2313192"/>
                    <a:pt x="446690" y="2294183"/>
                  </a:cubicBezTo>
                  <a:cubicBezTo>
                    <a:pt x="351013" y="2279374"/>
                    <a:pt x="267362" y="2244192"/>
                    <a:pt x="199143" y="2188845"/>
                  </a:cubicBezTo>
                  <a:cubicBezTo>
                    <a:pt x="195206" y="2185590"/>
                    <a:pt x="191268" y="2182334"/>
                    <a:pt x="187330" y="2178868"/>
                  </a:cubicBezTo>
                  <a:cubicBezTo>
                    <a:pt x="185095" y="2176978"/>
                    <a:pt x="182967" y="2175088"/>
                    <a:pt x="180732" y="2173197"/>
                  </a:cubicBezTo>
                  <a:cubicBezTo>
                    <a:pt x="125177" y="2123102"/>
                    <a:pt x="83884" y="2061033"/>
                    <a:pt x="56426" y="1989723"/>
                  </a:cubicBezTo>
                  <a:cubicBezTo>
                    <a:pt x="-64473" y="1676968"/>
                    <a:pt x="78669" y="1187144"/>
                    <a:pt x="432216" y="751302"/>
                  </a:cubicBezTo>
                  <a:cubicBezTo>
                    <a:pt x="431897" y="750567"/>
                    <a:pt x="431577" y="749832"/>
                    <a:pt x="431258" y="749097"/>
                  </a:cubicBezTo>
                  <a:cubicBezTo>
                    <a:pt x="431045" y="748677"/>
                    <a:pt x="430832" y="748152"/>
                    <a:pt x="430619" y="747732"/>
                  </a:cubicBezTo>
                  <a:cubicBezTo>
                    <a:pt x="428810" y="743951"/>
                    <a:pt x="427001" y="740275"/>
                    <a:pt x="425192" y="736494"/>
                  </a:cubicBezTo>
                  <a:cubicBezTo>
                    <a:pt x="64408" y="1178742"/>
                    <a:pt x="-80757" y="1678333"/>
                    <a:pt x="43868" y="1997495"/>
                  </a:cubicBezTo>
                  <a:cubicBezTo>
                    <a:pt x="72071" y="2069855"/>
                    <a:pt x="114215" y="2132974"/>
                    <a:pt x="170834" y="2184014"/>
                  </a:cubicBezTo>
                  <a:cubicBezTo>
                    <a:pt x="172005" y="2185065"/>
                    <a:pt x="173175" y="2186010"/>
                    <a:pt x="174346" y="2186955"/>
                  </a:cubicBezTo>
                  <a:cubicBezTo>
                    <a:pt x="178177" y="2190421"/>
                    <a:pt x="182115" y="2193781"/>
                    <a:pt x="186159" y="2197037"/>
                  </a:cubicBezTo>
                  <a:cubicBezTo>
                    <a:pt x="254059" y="2253224"/>
                    <a:pt x="336858" y="2289772"/>
                    <a:pt x="431258" y="2306365"/>
                  </a:cubicBezTo>
                  <a:cubicBezTo>
                    <a:pt x="470316" y="2313192"/>
                    <a:pt x="511397" y="2316867"/>
                    <a:pt x="554286" y="2316867"/>
                  </a:cubicBezTo>
                  <a:cubicBezTo>
                    <a:pt x="651985" y="2316867"/>
                    <a:pt x="758837" y="2298909"/>
                    <a:pt x="872287" y="2262886"/>
                  </a:cubicBezTo>
                  <a:cubicBezTo>
                    <a:pt x="921987" y="2247028"/>
                    <a:pt x="971901" y="2228019"/>
                    <a:pt x="1021815" y="2206069"/>
                  </a:cubicBezTo>
                  <a:cubicBezTo>
                    <a:pt x="1264466" y="2099262"/>
                    <a:pt x="1506585" y="1921879"/>
                    <a:pt x="1716776" y="1694926"/>
                  </a:cubicBezTo>
                  <a:cubicBezTo>
                    <a:pt x="1970175" y="1421344"/>
                    <a:pt x="2146842" y="1108483"/>
                    <a:pt x="2214210" y="814001"/>
                  </a:cubicBezTo>
                  <a:cubicBezTo>
                    <a:pt x="2282003" y="518048"/>
                    <a:pt x="2231344" y="275762"/>
                    <a:pt x="2071705" y="131777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B019439D-8927-F0A8-49B0-EC6E0EF11A6D}"/>
                </a:ext>
              </a:extLst>
            </p:cNvPr>
            <p:cNvSpPr/>
            <p:nvPr/>
          </p:nvSpPr>
          <p:spPr>
            <a:xfrm rot="16200000">
              <a:off x="6422661" y="3190516"/>
              <a:ext cx="1450338" cy="2455628"/>
            </a:xfrm>
            <a:custGeom>
              <a:avLst/>
              <a:gdLst>
                <a:gd name="connsiteX0" fmla="*/ 843817 w 1450338"/>
                <a:gd name="connsiteY0" fmla="*/ 2281816 h 2455628"/>
                <a:gd name="connsiteX1" fmla="*/ 364369 w 1450338"/>
                <a:gd name="connsiteY1" fmla="*/ 2445756 h 2455628"/>
                <a:gd name="connsiteX2" fmla="*/ 206220 w 1450338"/>
                <a:gd name="connsiteY2" fmla="*/ 2455628 h 2455628"/>
                <a:gd name="connsiteX3" fmla="*/ 79176 w 1450338"/>
                <a:gd name="connsiteY3" fmla="*/ 2449278 h 2455628"/>
                <a:gd name="connsiteX4" fmla="*/ 0 w 1450338"/>
                <a:gd name="connsiteY4" fmla="*/ 2437321 h 2455628"/>
                <a:gd name="connsiteX5" fmla="*/ 0 w 1450338"/>
                <a:gd name="connsiteY5" fmla="*/ 2422433 h 2455628"/>
                <a:gd name="connsiteX6" fmla="*/ 80712 w 1450338"/>
                <a:gd name="connsiteY6" fmla="*/ 2434633 h 2455628"/>
                <a:gd name="connsiteX7" fmla="*/ 206220 w 1450338"/>
                <a:gd name="connsiteY7" fmla="*/ 2440925 h 2455628"/>
                <a:gd name="connsiteX8" fmla="*/ 364369 w 1450338"/>
                <a:gd name="connsiteY8" fmla="*/ 2430948 h 2455628"/>
                <a:gd name="connsiteX9" fmla="*/ 832749 w 1450338"/>
                <a:gd name="connsiteY9" fmla="*/ 2271209 h 2455628"/>
                <a:gd name="connsiteX10" fmla="*/ 843817 w 1450338"/>
                <a:gd name="connsiteY10" fmla="*/ 2281816 h 2455628"/>
                <a:gd name="connsiteX11" fmla="*/ 1450338 w 1450338"/>
                <a:gd name="connsiteY11" fmla="*/ 1227919 h 2455628"/>
                <a:gd name="connsiteX12" fmla="*/ 1201089 w 1450338"/>
                <a:gd name="connsiteY12" fmla="*/ 1964334 h 2455628"/>
                <a:gd name="connsiteX13" fmla="*/ 1189914 w 1450338"/>
                <a:gd name="connsiteY13" fmla="*/ 1954462 h 2455628"/>
                <a:gd name="connsiteX14" fmla="*/ 1435439 w 1450338"/>
                <a:gd name="connsiteY14" fmla="*/ 1227814 h 2455628"/>
                <a:gd name="connsiteX15" fmla="*/ 1196406 w 1450338"/>
                <a:gd name="connsiteY15" fmla="*/ 509882 h 2455628"/>
                <a:gd name="connsiteX16" fmla="*/ 1190021 w 1450338"/>
                <a:gd name="connsiteY16" fmla="*/ 501271 h 2455628"/>
                <a:gd name="connsiteX17" fmla="*/ 1034107 w 1450338"/>
                <a:gd name="connsiteY17" fmla="*/ 331870 h 2455628"/>
                <a:gd name="connsiteX18" fmla="*/ 1022932 w 1450338"/>
                <a:gd name="connsiteY18" fmla="*/ 321998 h 2455628"/>
                <a:gd name="connsiteX19" fmla="*/ 832749 w 1450338"/>
                <a:gd name="connsiteY19" fmla="*/ 184524 h 2455628"/>
                <a:gd name="connsiteX20" fmla="*/ 823596 w 1450338"/>
                <a:gd name="connsiteY20" fmla="*/ 179168 h 2455628"/>
                <a:gd name="connsiteX21" fmla="*/ 364369 w 1450338"/>
                <a:gd name="connsiteY21" fmla="*/ 24680 h 2455628"/>
                <a:gd name="connsiteX22" fmla="*/ 206220 w 1450338"/>
                <a:gd name="connsiteY22" fmla="*/ 14703 h 2455628"/>
                <a:gd name="connsiteX23" fmla="*/ 80712 w 1450338"/>
                <a:gd name="connsiteY23" fmla="*/ 20979 h 2455628"/>
                <a:gd name="connsiteX24" fmla="*/ 0 w 1450338"/>
                <a:gd name="connsiteY24" fmla="*/ 33169 h 2455628"/>
                <a:gd name="connsiteX25" fmla="*/ 0 w 1450338"/>
                <a:gd name="connsiteY25" fmla="*/ 18295 h 2455628"/>
                <a:gd name="connsiteX26" fmla="*/ 79089 w 1450338"/>
                <a:gd name="connsiteY26" fmla="*/ 6351 h 2455628"/>
                <a:gd name="connsiteX27" fmla="*/ 206114 w 1450338"/>
                <a:gd name="connsiteY27" fmla="*/ 0 h 2455628"/>
                <a:gd name="connsiteX28" fmla="*/ 364263 w 1450338"/>
                <a:gd name="connsiteY28" fmla="*/ 9872 h 2455628"/>
                <a:gd name="connsiteX29" fmla="*/ 834558 w 1450338"/>
                <a:gd name="connsiteY29" fmla="*/ 168561 h 2455628"/>
                <a:gd name="connsiteX30" fmla="*/ 843711 w 1450338"/>
                <a:gd name="connsiteY30" fmla="*/ 173917 h 2455628"/>
                <a:gd name="connsiteX31" fmla="*/ 1034000 w 1450338"/>
                <a:gd name="connsiteY31" fmla="*/ 312126 h 2455628"/>
                <a:gd name="connsiteX32" fmla="*/ 1045175 w 1450338"/>
                <a:gd name="connsiteY32" fmla="*/ 321998 h 2455628"/>
                <a:gd name="connsiteX33" fmla="*/ 1201089 w 1450338"/>
                <a:gd name="connsiteY33" fmla="*/ 491399 h 2455628"/>
                <a:gd name="connsiteX34" fmla="*/ 1207581 w 1450338"/>
                <a:gd name="connsiteY34" fmla="*/ 500010 h 2455628"/>
                <a:gd name="connsiteX35" fmla="*/ 1207474 w 1450338"/>
                <a:gd name="connsiteY35" fmla="*/ 500115 h 2455628"/>
                <a:gd name="connsiteX36" fmla="*/ 1450338 w 1450338"/>
                <a:gd name="connsiteY36" fmla="*/ 1227919 h 245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50338" h="2455628">
                  <a:moveTo>
                    <a:pt x="843817" y="2281816"/>
                  </a:moveTo>
                  <a:cubicBezTo>
                    <a:pt x="700143" y="2366674"/>
                    <a:pt x="537737" y="2423911"/>
                    <a:pt x="364369" y="2445756"/>
                  </a:cubicBezTo>
                  <a:cubicBezTo>
                    <a:pt x="312540" y="2452267"/>
                    <a:pt x="259752" y="2455628"/>
                    <a:pt x="206220" y="2455628"/>
                  </a:cubicBezTo>
                  <a:cubicBezTo>
                    <a:pt x="163337" y="2455628"/>
                    <a:pt x="120954" y="2453477"/>
                    <a:pt x="79176" y="2449278"/>
                  </a:cubicBezTo>
                  <a:lnTo>
                    <a:pt x="0" y="2437321"/>
                  </a:lnTo>
                  <a:lnTo>
                    <a:pt x="0" y="2422433"/>
                  </a:lnTo>
                  <a:lnTo>
                    <a:pt x="80712" y="2434633"/>
                  </a:lnTo>
                  <a:cubicBezTo>
                    <a:pt x="121985" y="2438787"/>
                    <a:pt x="163856" y="2440919"/>
                    <a:pt x="206220" y="2440925"/>
                  </a:cubicBezTo>
                  <a:cubicBezTo>
                    <a:pt x="259752" y="2440925"/>
                    <a:pt x="312540" y="2437564"/>
                    <a:pt x="364369" y="2430948"/>
                  </a:cubicBezTo>
                  <a:cubicBezTo>
                    <a:pt x="533586" y="2409418"/>
                    <a:pt x="692161" y="2353756"/>
                    <a:pt x="832749" y="2271209"/>
                  </a:cubicBezTo>
                  <a:cubicBezTo>
                    <a:pt x="836474" y="2274675"/>
                    <a:pt x="840092" y="2278350"/>
                    <a:pt x="843817" y="2281816"/>
                  </a:cubicBezTo>
                  <a:close/>
                  <a:moveTo>
                    <a:pt x="1450338" y="1227919"/>
                  </a:moveTo>
                  <a:cubicBezTo>
                    <a:pt x="1450338" y="1504022"/>
                    <a:pt x="1357535" y="1759016"/>
                    <a:pt x="1201089" y="1964334"/>
                  </a:cubicBezTo>
                  <a:cubicBezTo>
                    <a:pt x="1197364" y="1961078"/>
                    <a:pt x="1193639" y="1957823"/>
                    <a:pt x="1189914" y="1954462"/>
                  </a:cubicBezTo>
                  <a:cubicBezTo>
                    <a:pt x="1344019" y="1751769"/>
                    <a:pt x="1435439" y="1496250"/>
                    <a:pt x="1435439" y="1227814"/>
                  </a:cubicBezTo>
                  <a:cubicBezTo>
                    <a:pt x="1435439" y="959377"/>
                    <a:pt x="1346573" y="711000"/>
                    <a:pt x="1196406" y="509882"/>
                  </a:cubicBezTo>
                  <a:cubicBezTo>
                    <a:pt x="1194278" y="507047"/>
                    <a:pt x="1192149" y="504106"/>
                    <a:pt x="1190021" y="501271"/>
                  </a:cubicBezTo>
                  <a:cubicBezTo>
                    <a:pt x="1143512" y="440043"/>
                    <a:pt x="1091257" y="383331"/>
                    <a:pt x="1034107" y="331870"/>
                  </a:cubicBezTo>
                  <a:cubicBezTo>
                    <a:pt x="1030382" y="328509"/>
                    <a:pt x="1026657" y="325254"/>
                    <a:pt x="1022932" y="321998"/>
                  </a:cubicBezTo>
                  <a:cubicBezTo>
                    <a:pt x="964291" y="270432"/>
                    <a:pt x="900649" y="224327"/>
                    <a:pt x="832749" y="184524"/>
                  </a:cubicBezTo>
                  <a:cubicBezTo>
                    <a:pt x="829663" y="182739"/>
                    <a:pt x="826683" y="180953"/>
                    <a:pt x="823596" y="179168"/>
                  </a:cubicBezTo>
                  <a:cubicBezTo>
                    <a:pt x="685349" y="99561"/>
                    <a:pt x="529968" y="45790"/>
                    <a:pt x="364369" y="24680"/>
                  </a:cubicBezTo>
                  <a:cubicBezTo>
                    <a:pt x="312646" y="18169"/>
                    <a:pt x="259752" y="14703"/>
                    <a:pt x="206220" y="14703"/>
                  </a:cubicBezTo>
                  <a:cubicBezTo>
                    <a:pt x="163856" y="14703"/>
                    <a:pt x="121985" y="16829"/>
                    <a:pt x="80712" y="20979"/>
                  </a:cubicBezTo>
                  <a:lnTo>
                    <a:pt x="0" y="33169"/>
                  </a:lnTo>
                  <a:lnTo>
                    <a:pt x="0" y="18295"/>
                  </a:lnTo>
                  <a:lnTo>
                    <a:pt x="79089" y="6351"/>
                  </a:lnTo>
                  <a:cubicBezTo>
                    <a:pt x="120861" y="2152"/>
                    <a:pt x="163238" y="0"/>
                    <a:pt x="206114" y="0"/>
                  </a:cubicBezTo>
                  <a:cubicBezTo>
                    <a:pt x="259646" y="0"/>
                    <a:pt x="312433" y="3361"/>
                    <a:pt x="364263" y="9872"/>
                  </a:cubicBezTo>
                  <a:cubicBezTo>
                    <a:pt x="534012" y="31297"/>
                    <a:pt x="693118" y="86538"/>
                    <a:pt x="834558" y="168561"/>
                  </a:cubicBezTo>
                  <a:cubicBezTo>
                    <a:pt x="837645" y="170346"/>
                    <a:pt x="840625" y="172131"/>
                    <a:pt x="843711" y="173917"/>
                  </a:cubicBezTo>
                  <a:cubicBezTo>
                    <a:pt x="911611" y="214035"/>
                    <a:pt x="975253" y="260350"/>
                    <a:pt x="1034000" y="312126"/>
                  </a:cubicBezTo>
                  <a:cubicBezTo>
                    <a:pt x="1037725" y="315381"/>
                    <a:pt x="1041450" y="318637"/>
                    <a:pt x="1045175" y="321998"/>
                  </a:cubicBezTo>
                  <a:cubicBezTo>
                    <a:pt x="1102219" y="373564"/>
                    <a:pt x="1154474" y="430276"/>
                    <a:pt x="1201089" y="491399"/>
                  </a:cubicBezTo>
                  <a:cubicBezTo>
                    <a:pt x="1203324" y="494234"/>
                    <a:pt x="1205452" y="497175"/>
                    <a:pt x="1207581" y="500010"/>
                  </a:cubicBezTo>
                  <a:lnTo>
                    <a:pt x="1207474" y="500115"/>
                  </a:lnTo>
                  <a:cubicBezTo>
                    <a:pt x="1359983" y="703963"/>
                    <a:pt x="1450338" y="951816"/>
                    <a:pt x="1450338" y="1227919"/>
                  </a:cubicBezTo>
                  <a:close/>
                </a:path>
              </a:pathLst>
            </a:custGeom>
            <a:solidFill>
              <a:srgbClr val="DA291C"/>
            </a:solidFill>
            <a:ln w="10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CEF92E28-C2DF-A2C9-840D-91FE7AC94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1" y="3529085"/>
            <a:ext cx="4368799" cy="90509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53BC326-63C0-D842-F5C8-923A5A685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355652"/>
            <a:ext cx="4368799" cy="2042175"/>
          </a:xfrm>
        </p:spPr>
        <p:txBody>
          <a:bodyPr wrap="square" anchor="b">
            <a:noAutofit/>
          </a:bodyPr>
          <a:lstStyle>
            <a:lvl1pPr algn="l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638271B-A524-F8A5-23F1-ED6108B27C48}"/>
              </a:ext>
            </a:extLst>
          </p:cNvPr>
          <p:cNvSpPr txBox="1"/>
          <p:nvPr userDrawn="1"/>
        </p:nvSpPr>
        <p:spPr>
          <a:xfrm>
            <a:off x="13380" y="-229660"/>
            <a:ext cx="1216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6_Title Slide </a:t>
            </a:r>
          </a:p>
        </p:txBody>
      </p:sp>
    </p:spTree>
    <p:extLst>
      <p:ext uri="{BB962C8B-B14F-4D97-AF65-F5344CB8AC3E}">
        <p14:creationId xmlns:p14="http://schemas.microsoft.com/office/powerpoint/2010/main" val="429462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C03069D3-D136-7780-6F15-B4B1918775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080000" rIns="540000" anchor="ctr" anchorCtr="0">
            <a:noAutofit/>
          </a:bodyPr>
          <a:lstStyle>
            <a:lvl1pPr marL="0" indent="0" algn="ctr">
              <a:buNone/>
              <a:defRPr sz="1100"/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7ECA1-53BB-39AA-C6EA-DEABFF1C6313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1_Agenda Slide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95C43B-D805-8EFC-7914-77C62F154F89}"/>
              </a:ext>
            </a:extLst>
          </p:cNvPr>
          <p:cNvSpPr txBox="1"/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37D2B-5CCD-D455-B44A-D77A1E147C29}"/>
              </a:ext>
            </a:extLst>
          </p:cNvPr>
          <p:cNvSpPr txBox="1"/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three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fifth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89E8231D-4AB2-E7C5-86D1-DD8B837694F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0" y="4194256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all Placeholder 4">
            <a:extLst>
              <a:ext uri="{FF2B5EF4-FFF2-40B4-BE49-F238E27FC236}">
                <a16:creationId xmlns:a16="http://schemas.microsoft.com/office/drawing/2014/main" id="{6AF053CD-0B88-47AF-0FBB-9DE1958C43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89613" y="4175210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D5625456-2919-68FD-CD50-C66EAC8B7CB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00" y="3482639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Tall Placeholder 4">
            <a:extLst>
              <a:ext uri="{FF2B5EF4-FFF2-40B4-BE49-F238E27FC236}">
                <a16:creationId xmlns:a16="http://schemas.microsoft.com/office/drawing/2014/main" id="{06A1CABA-685D-B680-5EEE-564C166D0F2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613" y="3469584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65D6AC68-E8C8-9F2A-E041-988FAD7AA43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72000" y="2771022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all Placeholder 3">
            <a:extLst>
              <a:ext uri="{FF2B5EF4-FFF2-40B4-BE49-F238E27FC236}">
                <a16:creationId xmlns:a16="http://schemas.microsoft.com/office/drawing/2014/main" id="{D01C6CAD-BEF4-A521-F08C-E32B5567D9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89613" y="2763957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5F6799E-C8FF-2C62-8D1A-35A5C0419F8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2000" y="2059405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all Placeholder 2">
            <a:extLst>
              <a:ext uri="{FF2B5EF4-FFF2-40B4-BE49-F238E27FC236}">
                <a16:creationId xmlns:a16="http://schemas.microsoft.com/office/drawing/2014/main" id="{A1376697-EE5C-0AF3-F3D6-EEED7BB22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9613" y="2058330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85CF81-C7E5-7EE8-AB86-0D9A04AE19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2000" y="1347788"/>
            <a:ext cx="4140200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all Placeholder 1">
            <a:extLst>
              <a:ext uri="{FF2B5EF4-FFF2-40B4-BE49-F238E27FC236}">
                <a16:creationId xmlns:a16="http://schemas.microsoft.com/office/drawing/2014/main" id="{86F96962-F2A6-9F99-2678-A4EE63C239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89613" y="1352703"/>
            <a:ext cx="569334" cy="566351"/>
          </a:xfrm>
          <a:prstGeom prst="ellipse">
            <a:avLst/>
          </a:prstGeom>
          <a:solidFill>
            <a:srgbClr val="770000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3" y="411163"/>
            <a:ext cx="4822587" cy="792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7737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13C749DE-30C0-66A8-7433-28A88C81AA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11163"/>
            <a:ext cx="3628092" cy="4732337"/>
          </a:xfrm>
          <a:custGeom>
            <a:avLst/>
            <a:gdLst>
              <a:gd name="connsiteX0" fmla="*/ 2261360 w 3628092"/>
              <a:gd name="connsiteY0" fmla="*/ 1020 h 4732337"/>
              <a:gd name="connsiteX1" fmla="*/ 2416849 w 3628092"/>
              <a:gd name="connsiteY1" fmla="*/ 2775 h 4732337"/>
              <a:gd name="connsiteX2" fmla="*/ 3135864 w 3628092"/>
              <a:gd name="connsiteY2" fmla="*/ 262829 h 4732337"/>
              <a:gd name="connsiteX3" fmla="*/ 2676559 w 3628092"/>
              <a:gd name="connsiteY3" fmla="*/ 3841125 h 4732337"/>
              <a:gd name="connsiteX4" fmla="*/ 1871632 w 3628092"/>
              <a:gd name="connsiteY4" fmla="*/ 4648722 h 4732337"/>
              <a:gd name="connsiteX5" fmla="*/ 1759978 w 3628092"/>
              <a:gd name="connsiteY5" fmla="*/ 4732337 h 4732337"/>
              <a:gd name="connsiteX6" fmla="*/ 0 w 3628092"/>
              <a:gd name="connsiteY6" fmla="*/ 4732337 h 4732337"/>
              <a:gd name="connsiteX7" fmla="*/ 0 w 3628092"/>
              <a:gd name="connsiteY7" fmla="*/ 1246227 h 4732337"/>
              <a:gd name="connsiteX8" fmla="*/ 46203 w 3628092"/>
              <a:gd name="connsiteY8" fmla="*/ 1192791 h 4732337"/>
              <a:gd name="connsiteX9" fmla="*/ 2261360 w 3628092"/>
              <a:gd name="connsiteY9" fmla="*/ 1020 h 473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092" h="4732337">
                <a:moveTo>
                  <a:pt x="2261360" y="1020"/>
                </a:moveTo>
                <a:cubicBezTo>
                  <a:pt x="2314026" y="-775"/>
                  <a:pt x="2365895" y="-205"/>
                  <a:pt x="2416849" y="2775"/>
                </a:cubicBezTo>
                <a:cubicBezTo>
                  <a:pt x="2688603" y="18662"/>
                  <a:pt x="2934313" y="103088"/>
                  <a:pt x="3135864" y="262829"/>
                </a:cubicBezTo>
                <a:cubicBezTo>
                  <a:pt x="3942067" y="901794"/>
                  <a:pt x="3736430" y="2503853"/>
                  <a:pt x="2676559" y="3841125"/>
                </a:cubicBezTo>
                <a:cubicBezTo>
                  <a:pt x="2428152" y="4154549"/>
                  <a:pt x="2154867" y="4425610"/>
                  <a:pt x="1871632" y="4648722"/>
                </a:cubicBezTo>
                <a:lnTo>
                  <a:pt x="1759978" y="4732337"/>
                </a:lnTo>
                <a:lnTo>
                  <a:pt x="0" y="4732337"/>
                </a:lnTo>
                <a:lnTo>
                  <a:pt x="0" y="1246227"/>
                </a:lnTo>
                <a:lnTo>
                  <a:pt x="46203" y="1192791"/>
                </a:lnTo>
                <a:cubicBezTo>
                  <a:pt x="741739" y="455518"/>
                  <a:pt x="1570125" y="24582"/>
                  <a:pt x="2261360" y="1020"/>
                </a:cubicBezTo>
                <a:close/>
              </a:path>
            </a:pathLst>
          </a:custGeom>
          <a:noFill/>
        </p:spPr>
        <p:txBody>
          <a:bodyPr wrap="square" lIns="180000" tIns="1080000" rIns="540000"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placeholder and </a:t>
            </a:r>
            <a:r>
              <a:rPr lang="nb-NO" err="1"/>
              <a:t>use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"</a:t>
            </a:r>
            <a:r>
              <a:rPr lang="nb-NO" err="1"/>
              <a:t>insert</a:t>
            </a:r>
            <a:r>
              <a:rPr lang="nb-NO"/>
              <a:t> image Brandmaster" to </a:t>
            </a:r>
            <a:r>
              <a:rPr lang="nb-NO" err="1"/>
              <a:t>the</a:t>
            </a:r>
            <a:r>
              <a:rPr lang="nb-NO"/>
              <a:t> far right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menu</a:t>
            </a:r>
            <a:r>
              <a:rPr lang="nb-NO"/>
              <a:t> "Sett inn/</a:t>
            </a:r>
            <a:r>
              <a:rPr lang="nb-NO" err="1"/>
              <a:t>Insert</a:t>
            </a:r>
            <a:r>
              <a:rPr lang="nb-NO"/>
              <a:t>/</a:t>
            </a:r>
            <a:r>
              <a:rPr lang="nb-NO" err="1"/>
              <a:t>Infoga</a:t>
            </a:r>
            <a:r>
              <a:rPr lang="nb-NO"/>
              <a:t>"</a:t>
            </a:r>
          </a:p>
          <a:p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DBD7F-1A1E-F914-029E-15F9AC480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2_Agenda Slide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95CE4-9BD7-A530-2010-21428BA8D3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335480"/>
            <a:ext cx="914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 b="1">
                <a:solidFill>
                  <a:srgbClr val="770000"/>
                </a:solidFill>
              </a:rPr>
              <a:t>Photo Rights: </a:t>
            </a:r>
            <a:r>
              <a:rPr lang="nb-NO" sz="1000">
                <a:solidFill>
                  <a:srgbClr val="770000"/>
                </a:solidFill>
              </a:rPr>
              <a:t>It's not </a:t>
            </a:r>
            <a:r>
              <a:rPr lang="nb-NO" sz="1000" err="1">
                <a:solidFill>
                  <a:srgbClr val="770000"/>
                </a:solidFill>
              </a:rPr>
              <a:t>allowed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copy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pictures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without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rights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beeing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clarified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with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photocrapher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photo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agency</a:t>
            </a:r>
            <a:r>
              <a:rPr lang="nb-NO" sz="1000">
                <a:solidFill>
                  <a:srgbClr val="770000"/>
                </a:solidFill>
              </a:rPr>
              <a:t>. </a:t>
            </a:r>
            <a:r>
              <a:rPr lang="nb-NO" sz="1000" err="1">
                <a:solidFill>
                  <a:srgbClr val="770000"/>
                </a:solidFill>
              </a:rPr>
              <a:t>Use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photots</a:t>
            </a:r>
            <a:r>
              <a:rPr lang="nb-NO" sz="1000">
                <a:solidFill>
                  <a:srgbClr val="770000"/>
                </a:solidFill>
              </a:rPr>
              <a:t> from STB/SPP Image Bank.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can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find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button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far right </a:t>
            </a:r>
            <a:r>
              <a:rPr lang="nb-NO" sz="1000" err="1">
                <a:solidFill>
                  <a:srgbClr val="770000"/>
                </a:solidFill>
              </a:rPr>
              <a:t>on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menu</a:t>
            </a:r>
            <a:r>
              <a:rPr lang="nb-NO" sz="1000">
                <a:solidFill>
                  <a:srgbClr val="770000"/>
                </a:solidFill>
              </a:rPr>
              <a:t> "Sett inn/</a:t>
            </a:r>
            <a:r>
              <a:rPr lang="nb-NO" sz="1000" err="1">
                <a:solidFill>
                  <a:srgbClr val="770000"/>
                </a:solidFill>
              </a:rPr>
              <a:t>Insert</a:t>
            </a:r>
            <a:r>
              <a:rPr lang="nb-NO" sz="1000">
                <a:solidFill>
                  <a:srgbClr val="770000"/>
                </a:solidFill>
              </a:rPr>
              <a:t>/</a:t>
            </a:r>
            <a:r>
              <a:rPr lang="nb-NO" sz="1000" err="1">
                <a:solidFill>
                  <a:srgbClr val="770000"/>
                </a:solidFill>
              </a:rPr>
              <a:t>Infoga</a:t>
            </a:r>
            <a:r>
              <a:rPr lang="nb-NO" sz="1000">
                <a:solidFill>
                  <a:srgbClr val="770000"/>
                </a:solidFill>
              </a:rPr>
              <a:t>" </a:t>
            </a:r>
            <a:r>
              <a:rPr lang="nb-NO" sz="1000" err="1">
                <a:solidFill>
                  <a:srgbClr val="770000"/>
                </a:solidFill>
              </a:rPr>
              <a:t>that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connects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you</a:t>
            </a:r>
            <a:r>
              <a:rPr lang="nb-NO" sz="1000">
                <a:solidFill>
                  <a:srgbClr val="770000"/>
                </a:solidFill>
              </a:rPr>
              <a:t> </a:t>
            </a:r>
            <a:r>
              <a:rPr lang="nb-NO" sz="1000" err="1">
                <a:solidFill>
                  <a:srgbClr val="770000"/>
                </a:solidFill>
              </a:rPr>
              <a:t>directly</a:t>
            </a:r>
            <a:r>
              <a:rPr lang="nb-NO" sz="1000">
                <a:solidFill>
                  <a:srgbClr val="770000"/>
                </a:solidFill>
              </a:rPr>
              <a:t> to </a:t>
            </a:r>
            <a:r>
              <a:rPr lang="nb-NO" sz="1000" err="1">
                <a:solidFill>
                  <a:srgbClr val="770000"/>
                </a:solidFill>
              </a:rPr>
              <a:t>the</a:t>
            </a:r>
            <a:r>
              <a:rPr lang="nb-NO" sz="1000">
                <a:solidFill>
                  <a:srgbClr val="770000"/>
                </a:solidFill>
              </a:rPr>
              <a:t> image bank.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2B14E-59E6-D434-400C-C160D13E8C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three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fifth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89E8231D-4AB2-E7C5-86D1-DD8B837694F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572000" y="4194256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all Placeholder 4">
            <a:extLst>
              <a:ext uri="{FF2B5EF4-FFF2-40B4-BE49-F238E27FC236}">
                <a16:creationId xmlns:a16="http://schemas.microsoft.com/office/drawing/2014/main" id="{6AF053CD-0B88-47AF-0FBB-9DE1958C43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89613" y="4175210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D5625456-2919-68FD-CD50-C66EAC8B7CB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72000" y="3482639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Tall Placeholder 4">
            <a:extLst>
              <a:ext uri="{FF2B5EF4-FFF2-40B4-BE49-F238E27FC236}">
                <a16:creationId xmlns:a16="http://schemas.microsoft.com/office/drawing/2014/main" id="{06A1CABA-685D-B680-5EEE-564C166D0F2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613" y="3469584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65D6AC68-E8C8-9F2A-E041-988FAD7AA43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72000" y="2771022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all Placeholder 3">
            <a:extLst>
              <a:ext uri="{FF2B5EF4-FFF2-40B4-BE49-F238E27FC236}">
                <a16:creationId xmlns:a16="http://schemas.microsoft.com/office/drawing/2014/main" id="{D01C6CAD-BEF4-A521-F08C-E32B5567D9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89613" y="2763957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5F6799E-C8FF-2C62-8D1A-35A5C0419F8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72000" y="2059405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all Placeholder 2">
            <a:extLst>
              <a:ext uri="{FF2B5EF4-FFF2-40B4-BE49-F238E27FC236}">
                <a16:creationId xmlns:a16="http://schemas.microsoft.com/office/drawing/2014/main" id="{A1376697-EE5C-0AF3-F3D6-EEED7BB22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9613" y="2058330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85CF81-C7E5-7EE8-AB86-0D9A04AE19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72000" y="1347788"/>
            <a:ext cx="4140200" cy="49995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all Placeholder 1">
            <a:extLst>
              <a:ext uri="{FF2B5EF4-FFF2-40B4-BE49-F238E27FC236}">
                <a16:creationId xmlns:a16="http://schemas.microsoft.com/office/drawing/2014/main" id="{86F96962-F2A6-9F99-2678-A4EE63C239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89613" y="1352703"/>
            <a:ext cx="569334" cy="566351"/>
          </a:xfrm>
          <a:prstGeom prst="ellipse">
            <a:avLst/>
          </a:prstGeom>
          <a:solidFill>
            <a:schemeClr val="bg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3" y="411163"/>
            <a:ext cx="4822587" cy="79200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0786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E33191A-2C39-C8E3-9F53-BB5C44B42D3D}"/>
              </a:ext>
            </a:extLst>
          </p:cNvPr>
          <p:cNvSpPr/>
          <p:nvPr userDrawn="1"/>
        </p:nvSpPr>
        <p:spPr>
          <a:xfrm>
            <a:off x="0" y="0"/>
            <a:ext cx="30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b-NO" err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CADF4-0F31-0434-0390-129A77F5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1741447"/>
            <a:ext cx="2107468" cy="1250960"/>
          </a:xfrm>
        </p:spPr>
        <p:txBody>
          <a:bodyPr>
            <a:no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Tall Placeholder 4">
            <a:extLst>
              <a:ext uri="{FF2B5EF4-FFF2-40B4-BE49-F238E27FC236}">
                <a16:creationId xmlns:a16="http://schemas.microsoft.com/office/drawing/2014/main" id="{BB7B96C0-CE9B-5E26-5D65-F0F5BCF7062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91609" y="2660898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Tall Placeholder 3">
            <a:extLst>
              <a:ext uri="{FF2B5EF4-FFF2-40B4-BE49-F238E27FC236}">
                <a16:creationId xmlns:a16="http://schemas.microsoft.com/office/drawing/2014/main" id="{1162B55C-4CA6-B081-BE11-92031F3A49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91609" y="193350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all Placeholder 2">
            <a:extLst>
              <a:ext uri="{FF2B5EF4-FFF2-40B4-BE49-F238E27FC236}">
                <a16:creationId xmlns:a16="http://schemas.microsoft.com/office/drawing/2014/main" id="{1921E718-F68A-8DE9-32D0-4FA60604FD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91609" y="1206108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all Placeholder 1">
            <a:extLst>
              <a:ext uri="{FF2B5EF4-FFF2-40B4-BE49-F238E27FC236}">
                <a16:creationId xmlns:a16="http://schemas.microsoft.com/office/drawing/2014/main" id="{0927B379-D739-DAC2-3BBA-60EC42133C9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91609" y="47871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2702E429-C492-16C6-D9CB-AFA32EAFC42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425588" y="473798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2252306-0832-ACE3-A8A9-AFFD8F99D4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5588" y="1205985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01537397-4BC0-5B8B-C979-2626F33DE5C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425588" y="1938172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0A93BC3E-520B-FEEF-D706-E3884CAB675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25588" y="2670359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all Placeholder 4">
            <a:extLst>
              <a:ext uri="{FF2B5EF4-FFF2-40B4-BE49-F238E27FC236}">
                <a16:creationId xmlns:a16="http://schemas.microsoft.com/office/drawing/2014/main" id="{AFF61FDB-7499-049A-CD6E-FCCB80BFB17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91609" y="4115686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all Placeholder 3">
            <a:extLst>
              <a:ext uri="{FF2B5EF4-FFF2-40B4-BE49-F238E27FC236}">
                <a16:creationId xmlns:a16="http://schemas.microsoft.com/office/drawing/2014/main" id="{3361C416-870A-7BBC-61C8-96507A44D44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91609" y="3388293"/>
            <a:ext cx="569334" cy="566351"/>
          </a:xfrm>
          <a:prstGeom prst="ellipse">
            <a:avLst/>
          </a:prstGeom>
          <a:solidFill>
            <a:schemeClr val="accent2"/>
          </a:solidFill>
        </p:spPr>
        <p:txBody>
          <a:bodyPr lIns="0" tIns="54000" rIns="0"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177796" indent="0">
              <a:buNone/>
              <a:defRPr/>
            </a:lvl2pPr>
            <a:lvl3pPr marL="539737" indent="0">
              <a:buNone/>
              <a:defRPr/>
            </a:lvl3pPr>
            <a:lvl5pPr marL="1077886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DDC28355-B7E0-6F6D-F3E7-51E9C510C23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25588" y="3402546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tekst 3">
            <a:extLst>
              <a:ext uri="{FF2B5EF4-FFF2-40B4-BE49-F238E27FC236}">
                <a16:creationId xmlns:a16="http://schemas.microsoft.com/office/drawing/2014/main" id="{84089905-CA88-9519-8DE9-B5F6C2B9F57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25588" y="4134732"/>
            <a:ext cx="5286612" cy="49995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BD3587CB-334B-EB3C-C5C2-3E94B3E17099}"/>
              </a:ext>
            </a:extLst>
          </p:cNvPr>
          <p:cNvGrpSpPr/>
          <p:nvPr userDrawn="1"/>
        </p:nvGrpSpPr>
        <p:grpSpPr>
          <a:xfrm>
            <a:off x="11632" y="3990156"/>
            <a:ext cx="2592198" cy="1155437"/>
            <a:chOff x="11632" y="3990156"/>
            <a:chExt cx="2592198" cy="1155437"/>
          </a:xfrm>
        </p:grpSpPr>
        <p:sp>
          <p:nvSpPr>
            <p:cNvPr id="28" name="Frihåndsform: figur 17">
              <a:extLst>
                <a:ext uri="{FF2B5EF4-FFF2-40B4-BE49-F238E27FC236}">
                  <a16:creationId xmlns:a16="http://schemas.microsoft.com/office/drawing/2014/main" id="{D97968F1-22C5-CD0A-8A26-E2BE9463739D}"/>
                </a:ext>
              </a:extLst>
            </p:cNvPr>
            <p:cNvSpPr/>
            <p:nvPr/>
          </p:nvSpPr>
          <p:spPr>
            <a:xfrm>
              <a:off x="1316300" y="4556953"/>
              <a:ext cx="296" cy="592"/>
            </a:xfrm>
            <a:custGeom>
              <a:avLst/>
              <a:gdLst>
                <a:gd name="connsiteX0" fmla="*/ 0 w 285"/>
                <a:gd name="connsiteY0" fmla="*/ 0 h 571"/>
                <a:gd name="connsiteX1" fmla="*/ 286 w 285"/>
                <a:gd name="connsiteY1" fmla="*/ 572 h 571"/>
                <a:gd name="connsiteX2" fmla="*/ 0 w 285"/>
                <a:gd name="connsiteY2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" h="571">
                  <a:moveTo>
                    <a:pt x="0" y="0"/>
                  </a:moveTo>
                  <a:cubicBezTo>
                    <a:pt x="0" y="0"/>
                    <a:pt x="190" y="381"/>
                    <a:pt x="286" y="572"/>
                  </a:cubicBezTo>
                  <a:cubicBezTo>
                    <a:pt x="286" y="381"/>
                    <a:pt x="95" y="19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29" name="Frihåndsform: figur 18">
              <a:extLst>
                <a:ext uri="{FF2B5EF4-FFF2-40B4-BE49-F238E27FC236}">
                  <a16:creationId xmlns:a16="http://schemas.microsoft.com/office/drawing/2014/main" id="{10086116-5E54-8CA3-47E4-CC928C691B75}"/>
                </a:ext>
              </a:extLst>
            </p:cNvPr>
            <p:cNvSpPr/>
            <p:nvPr/>
          </p:nvSpPr>
          <p:spPr>
            <a:xfrm>
              <a:off x="1244845" y="4426299"/>
              <a:ext cx="988" cy="1482"/>
            </a:xfrm>
            <a:custGeom>
              <a:avLst/>
              <a:gdLst>
                <a:gd name="connsiteX0" fmla="*/ 0 w 952"/>
                <a:gd name="connsiteY0" fmla="*/ 0 h 1428"/>
                <a:gd name="connsiteX1" fmla="*/ 953 w 952"/>
                <a:gd name="connsiteY1" fmla="*/ 1429 h 1428"/>
                <a:gd name="connsiteX2" fmla="*/ 0 w 952"/>
                <a:gd name="connsiteY2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428">
                  <a:moveTo>
                    <a:pt x="0" y="0"/>
                  </a:moveTo>
                  <a:cubicBezTo>
                    <a:pt x="286" y="476"/>
                    <a:pt x="571" y="952"/>
                    <a:pt x="953" y="1429"/>
                  </a:cubicBezTo>
                  <a:cubicBezTo>
                    <a:pt x="667" y="952"/>
                    <a:pt x="381" y="476"/>
                    <a:pt x="0" y="0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33" name="Frihåndsform: figur 22">
              <a:extLst>
                <a:ext uri="{FF2B5EF4-FFF2-40B4-BE49-F238E27FC236}">
                  <a16:creationId xmlns:a16="http://schemas.microsoft.com/office/drawing/2014/main" id="{3E45EFF0-6C66-6CA8-B3DE-20E08E6CF402}"/>
                </a:ext>
              </a:extLst>
            </p:cNvPr>
            <p:cNvSpPr/>
            <p:nvPr/>
          </p:nvSpPr>
          <p:spPr>
            <a:xfrm>
              <a:off x="664951" y="4055804"/>
              <a:ext cx="1938879" cy="1089789"/>
            </a:xfrm>
            <a:custGeom>
              <a:avLst/>
              <a:gdLst>
                <a:gd name="connsiteX0" fmla="*/ 241221 w 1868620"/>
                <a:gd name="connsiteY0" fmla="*/ 667965 h 1050298"/>
                <a:gd name="connsiteX1" fmla="*/ 246079 w 1868620"/>
                <a:gd name="connsiteY1" fmla="*/ 678156 h 1050298"/>
                <a:gd name="connsiteX2" fmla="*/ 246650 w 1868620"/>
                <a:gd name="connsiteY2" fmla="*/ 679395 h 1050298"/>
                <a:gd name="connsiteX3" fmla="*/ 247508 w 1868620"/>
                <a:gd name="connsiteY3" fmla="*/ 681395 h 1050298"/>
                <a:gd name="connsiteX4" fmla="*/ 46251 w 1868620"/>
                <a:gd name="connsiteY4" fmla="*/ 983766 h 1050298"/>
                <a:gd name="connsiteX5" fmla="*/ 14397 w 1868620"/>
                <a:gd name="connsiteY5" fmla="*/ 1050298 h 1050298"/>
                <a:gd name="connsiteX6" fmla="*/ 0 w 1868620"/>
                <a:gd name="connsiteY6" fmla="*/ 1050298 h 1050298"/>
                <a:gd name="connsiteX7" fmla="*/ 35989 w 1868620"/>
                <a:gd name="connsiteY7" fmla="*/ 975170 h 1050298"/>
                <a:gd name="connsiteX8" fmla="*/ 241221 w 1868620"/>
                <a:gd name="connsiteY8" fmla="*/ 667965 h 1050298"/>
                <a:gd name="connsiteX9" fmla="*/ 1422263 w 1868620"/>
                <a:gd name="connsiteY9" fmla="*/ 1849 h 1050298"/>
                <a:gd name="connsiteX10" fmla="*/ 1714548 w 1868620"/>
                <a:gd name="connsiteY10" fmla="*/ 119610 h 1050298"/>
                <a:gd name="connsiteX11" fmla="*/ 1714834 w 1868620"/>
                <a:gd name="connsiteY11" fmla="*/ 119515 h 1050298"/>
                <a:gd name="connsiteX12" fmla="*/ 1842374 w 1868620"/>
                <a:gd name="connsiteY12" fmla="*/ 738259 h 1050298"/>
                <a:gd name="connsiteX13" fmla="*/ 1779268 w 1868620"/>
                <a:gd name="connsiteY13" fmla="*/ 940878 h 1050298"/>
                <a:gd name="connsiteX14" fmla="*/ 1727201 w 1868620"/>
                <a:gd name="connsiteY14" fmla="*/ 1050298 h 1050298"/>
                <a:gd name="connsiteX15" fmla="*/ 1712323 w 1868620"/>
                <a:gd name="connsiteY15" fmla="*/ 1050298 h 1050298"/>
                <a:gd name="connsiteX16" fmla="*/ 1766601 w 1868620"/>
                <a:gd name="connsiteY16" fmla="*/ 936292 h 1050298"/>
                <a:gd name="connsiteX17" fmla="*/ 1829229 w 1868620"/>
                <a:gd name="connsiteY17" fmla="*/ 735306 h 1050298"/>
                <a:gd name="connsiteX18" fmla="*/ 1705690 w 1868620"/>
                <a:gd name="connsiteY18" fmla="*/ 129326 h 1050298"/>
                <a:gd name="connsiteX19" fmla="*/ 775002 w 1868620"/>
                <a:gd name="connsiteY19" fmla="*/ 209431 h 1050298"/>
                <a:gd name="connsiteX20" fmla="*/ 562023 w 1868620"/>
                <a:gd name="connsiteY20" fmla="*/ 361926 h 1050298"/>
                <a:gd name="connsiteX21" fmla="*/ 559832 w 1868620"/>
                <a:gd name="connsiteY21" fmla="*/ 358497 h 1050298"/>
                <a:gd name="connsiteX22" fmla="*/ 558880 w 1868620"/>
                <a:gd name="connsiteY22" fmla="*/ 357069 h 1050298"/>
                <a:gd name="connsiteX23" fmla="*/ 554879 w 1868620"/>
                <a:gd name="connsiteY23" fmla="*/ 350592 h 1050298"/>
                <a:gd name="connsiteX24" fmla="*/ 774907 w 1868620"/>
                <a:gd name="connsiteY24" fmla="*/ 194096 h 1050298"/>
                <a:gd name="connsiteX25" fmla="*/ 1422263 w 1868620"/>
                <a:gd name="connsiteY25" fmla="*/ 1849 h 10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8620" h="1050298">
                  <a:moveTo>
                    <a:pt x="241221" y="667965"/>
                  </a:moveTo>
                  <a:cubicBezTo>
                    <a:pt x="242840" y="671394"/>
                    <a:pt x="244460" y="674727"/>
                    <a:pt x="246079" y="678156"/>
                  </a:cubicBezTo>
                  <a:cubicBezTo>
                    <a:pt x="246269" y="678537"/>
                    <a:pt x="246460" y="679014"/>
                    <a:pt x="246650" y="679395"/>
                  </a:cubicBezTo>
                  <a:cubicBezTo>
                    <a:pt x="246936" y="680061"/>
                    <a:pt x="247222" y="680728"/>
                    <a:pt x="247508" y="681395"/>
                  </a:cubicBezTo>
                  <a:cubicBezTo>
                    <a:pt x="168403" y="780217"/>
                    <a:pt x="101067" y="882099"/>
                    <a:pt x="46251" y="983766"/>
                  </a:cubicBezTo>
                  <a:lnTo>
                    <a:pt x="14397" y="1050298"/>
                  </a:lnTo>
                  <a:lnTo>
                    <a:pt x="0" y="1050298"/>
                  </a:lnTo>
                  <a:lnTo>
                    <a:pt x="35989" y="975170"/>
                  </a:lnTo>
                  <a:cubicBezTo>
                    <a:pt x="91834" y="871764"/>
                    <a:pt x="160497" y="768239"/>
                    <a:pt x="241221" y="667965"/>
                  </a:cubicBezTo>
                  <a:close/>
                  <a:moveTo>
                    <a:pt x="1422263" y="1849"/>
                  </a:moveTo>
                  <a:cubicBezTo>
                    <a:pt x="1536602" y="10396"/>
                    <a:pt x="1636967" y="48709"/>
                    <a:pt x="1714548" y="119610"/>
                  </a:cubicBezTo>
                  <a:lnTo>
                    <a:pt x="1714834" y="119515"/>
                  </a:lnTo>
                  <a:cubicBezTo>
                    <a:pt x="1857709" y="250103"/>
                    <a:pt x="1903048" y="469845"/>
                    <a:pt x="1842374" y="738259"/>
                  </a:cubicBezTo>
                  <a:cubicBezTo>
                    <a:pt x="1827301" y="805029"/>
                    <a:pt x="1806114" y="872841"/>
                    <a:pt x="1779268" y="940878"/>
                  </a:cubicBezTo>
                  <a:lnTo>
                    <a:pt x="1727201" y="1050298"/>
                  </a:lnTo>
                  <a:lnTo>
                    <a:pt x="1712323" y="1050298"/>
                  </a:lnTo>
                  <a:lnTo>
                    <a:pt x="1766601" y="936292"/>
                  </a:lnTo>
                  <a:cubicBezTo>
                    <a:pt x="1793249" y="868793"/>
                    <a:pt x="1814275" y="801529"/>
                    <a:pt x="1829229" y="735306"/>
                  </a:cubicBezTo>
                  <a:cubicBezTo>
                    <a:pt x="1888760" y="471750"/>
                    <a:pt x="1844850" y="256580"/>
                    <a:pt x="1705690" y="129326"/>
                  </a:cubicBezTo>
                  <a:cubicBezTo>
                    <a:pt x="1501760" y="-56983"/>
                    <a:pt x="1135904" y="-12311"/>
                    <a:pt x="775002" y="209431"/>
                  </a:cubicBezTo>
                  <a:cubicBezTo>
                    <a:pt x="703374" y="253437"/>
                    <a:pt x="631937" y="304395"/>
                    <a:pt x="562023" y="361926"/>
                  </a:cubicBezTo>
                  <a:cubicBezTo>
                    <a:pt x="561261" y="360783"/>
                    <a:pt x="560499" y="359640"/>
                    <a:pt x="559832" y="358497"/>
                  </a:cubicBezTo>
                  <a:cubicBezTo>
                    <a:pt x="559451" y="358021"/>
                    <a:pt x="559166" y="357545"/>
                    <a:pt x="558880" y="357069"/>
                  </a:cubicBezTo>
                  <a:cubicBezTo>
                    <a:pt x="557546" y="354878"/>
                    <a:pt x="556213" y="352782"/>
                    <a:pt x="554879" y="350592"/>
                  </a:cubicBezTo>
                  <a:cubicBezTo>
                    <a:pt x="627079" y="291346"/>
                    <a:pt x="700898" y="239054"/>
                    <a:pt x="774907" y="194096"/>
                  </a:cubicBezTo>
                  <a:cubicBezTo>
                    <a:pt x="1002317" y="56043"/>
                    <a:pt x="1231698" y="-12396"/>
                    <a:pt x="1422263" y="1849"/>
                  </a:cubicBez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013"/>
            </a:p>
          </p:txBody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DA5F21A3-684E-3BFE-4538-44CD5896232D}"/>
                </a:ext>
              </a:extLst>
            </p:cNvPr>
            <p:cNvSpPr/>
            <p:nvPr/>
          </p:nvSpPr>
          <p:spPr>
            <a:xfrm>
              <a:off x="11632" y="3990156"/>
              <a:ext cx="1221694" cy="1150889"/>
            </a:xfrm>
            <a:custGeom>
              <a:avLst/>
              <a:gdLst>
                <a:gd name="connsiteX0" fmla="*/ 66806 w 1221694"/>
                <a:gd name="connsiteY0" fmla="*/ 0 h 1150889"/>
                <a:gd name="connsiteX1" fmla="*/ 272671 w 1221694"/>
                <a:gd name="connsiteY1" fmla="*/ 18383 h 1150889"/>
                <a:gd name="connsiteX2" fmla="*/ 933259 w 1221694"/>
                <a:gd name="connsiteY2" fmla="*/ 392065 h 1150889"/>
                <a:gd name="connsiteX3" fmla="*/ 939783 w 1221694"/>
                <a:gd name="connsiteY3" fmla="*/ 399378 h 1150889"/>
                <a:gd name="connsiteX4" fmla="*/ 1066583 w 1221694"/>
                <a:gd name="connsiteY4" fmla="*/ 576978 h 1150889"/>
                <a:gd name="connsiteX5" fmla="*/ 1073699 w 1221694"/>
                <a:gd name="connsiteY5" fmla="*/ 589431 h 1150889"/>
                <a:gd name="connsiteX6" fmla="*/ 1167292 w 1221694"/>
                <a:gd name="connsiteY6" fmla="*/ 803400 h 1150889"/>
                <a:gd name="connsiteX7" fmla="*/ 1170751 w 1221694"/>
                <a:gd name="connsiteY7" fmla="*/ 814272 h 1150889"/>
                <a:gd name="connsiteX8" fmla="*/ 1170652 w 1221694"/>
                <a:gd name="connsiteY8" fmla="*/ 814469 h 1150889"/>
                <a:gd name="connsiteX9" fmla="*/ 1208876 w 1221694"/>
                <a:gd name="connsiteY9" fmla="*/ 980926 h 1150889"/>
                <a:gd name="connsiteX10" fmla="*/ 1221694 w 1221694"/>
                <a:gd name="connsiteY10" fmla="*/ 1150889 h 1150889"/>
                <a:gd name="connsiteX11" fmla="*/ 1207874 w 1221694"/>
                <a:gd name="connsiteY11" fmla="*/ 1150889 h 1150889"/>
                <a:gd name="connsiteX12" fmla="*/ 1195830 w 1221694"/>
                <a:gd name="connsiteY12" fmla="*/ 987165 h 1150889"/>
                <a:gd name="connsiteX13" fmla="*/ 1159880 w 1221694"/>
                <a:gd name="connsiteY13" fmla="*/ 826527 h 1150889"/>
                <a:gd name="connsiteX14" fmla="*/ 1156519 w 1221694"/>
                <a:gd name="connsiteY14" fmla="*/ 815360 h 1150889"/>
                <a:gd name="connsiteX15" fmla="*/ 1063519 w 1221694"/>
                <a:gd name="connsiteY15" fmla="*/ 599709 h 1150889"/>
                <a:gd name="connsiteX16" fmla="*/ 1056502 w 1221694"/>
                <a:gd name="connsiteY16" fmla="*/ 587157 h 1150889"/>
                <a:gd name="connsiteX17" fmla="*/ 929801 w 1221694"/>
                <a:gd name="connsiteY17" fmla="*/ 409162 h 1150889"/>
                <a:gd name="connsiteX18" fmla="*/ 923277 w 1221694"/>
                <a:gd name="connsiteY18" fmla="*/ 401750 h 1150889"/>
                <a:gd name="connsiteX19" fmla="*/ 272572 w 1221694"/>
                <a:gd name="connsiteY19" fmla="*/ 32515 h 1150889"/>
                <a:gd name="connsiteX20" fmla="*/ 66706 w 1221694"/>
                <a:gd name="connsiteY20" fmla="*/ 13837 h 1150889"/>
                <a:gd name="connsiteX21" fmla="*/ 0 w 1221694"/>
                <a:gd name="connsiteY21" fmla="*/ 18402 h 1150889"/>
                <a:gd name="connsiteX22" fmla="*/ 0 w 1221694"/>
                <a:gd name="connsiteY22" fmla="*/ 4596 h 115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1694" h="1150889">
                  <a:moveTo>
                    <a:pt x="66806" y="0"/>
                  </a:moveTo>
                  <a:cubicBezTo>
                    <a:pt x="136975" y="0"/>
                    <a:pt x="205861" y="6325"/>
                    <a:pt x="272671" y="18383"/>
                  </a:cubicBezTo>
                  <a:cubicBezTo>
                    <a:pt x="533783" y="65624"/>
                    <a:pt x="764555" y="200825"/>
                    <a:pt x="933259" y="392065"/>
                  </a:cubicBezTo>
                  <a:cubicBezTo>
                    <a:pt x="935434" y="394535"/>
                    <a:pt x="937608" y="396907"/>
                    <a:pt x="939783" y="399378"/>
                  </a:cubicBezTo>
                  <a:cubicBezTo>
                    <a:pt x="987420" y="454328"/>
                    <a:pt x="1029917" y="513726"/>
                    <a:pt x="1066583" y="576978"/>
                  </a:cubicBezTo>
                  <a:cubicBezTo>
                    <a:pt x="1068955" y="581129"/>
                    <a:pt x="1071327" y="585280"/>
                    <a:pt x="1073699" y="589431"/>
                  </a:cubicBezTo>
                  <a:cubicBezTo>
                    <a:pt x="1111749" y="656834"/>
                    <a:pt x="1143276" y="728487"/>
                    <a:pt x="1167292" y="803400"/>
                  </a:cubicBezTo>
                  <a:cubicBezTo>
                    <a:pt x="1168379" y="806958"/>
                    <a:pt x="1169665" y="810615"/>
                    <a:pt x="1170751" y="814272"/>
                  </a:cubicBezTo>
                  <a:lnTo>
                    <a:pt x="1170652" y="814469"/>
                  </a:lnTo>
                  <a:cubicBezTo>
                    <a:pt x="1187355" y="868382"/>
                    <a:pt x="1200203" y="923974"/>
                    <a:pt x="1208876" y="980926"/>
                  </a:cubicBezTo>
                  <a:lnTo>
                    <a:pt x="1221694" y="1150889"/>
                  </a:lnTo>
                  <a:lnTo>
                    <a:pt x="1207874" y="1150889"/>
                  </a:lnTo>
                  <a:lnTo>
                    <a:pt x="1195830" y="987165"/>
                  </a:lnTo>
                  <a:cubicBezTo>
                    <a:pt x="1187676" y="932251"/>
                    <a:pt x="1175595" y="878612"/>
                    <a:pt x="1159880" y="826527"/>
                  </a:cubicBezTo>
                  <a:cubicBezTo>
                    <a:pt x="1158793" y="822771"/>
                    <a:pt x="1157705" y="819115"/>
                    <a:pt x="1156519" y="815360"/>
                  </a:cubicBezTo>
                  <a:cubicBezTo>
                    <a:pt x="1132899" y="739852"/>
                    <a:pt x="1101569" y="667606"/>
                    <a:pt x="1063519" y="599709"/>
                  </a:cubicBezTo>
                  <a:cubicBezTo>
                    <a:pt x="1061246" y="595559"/>
                    <a:pt x="1058874" y="591309"/>
                    <a:pt x="1056502" y="587157"/>
                  </a:cubicBezTo>
                  <a:cubicBezTo>
                    <a:pt x="1019935" y="523807"/>
                    <a:pt x="977437" y="464211"/>
                    <a:pt x="929801" y="409162"/>
                  </a:cubicBezTo>
                  <a:cubicBezTo>
                    <a:pt x="927725" y="406692"/>
                    <a:pt x="925452" y="404221"/>
                    <a:pt x="923277" y="401750"/>
                  </a:cubicBezTo>
                  <a:cubicBezTo>
                    <a:pt x="757044" y="213081"/>
                    <a:pt x="529732" y="79559"/>
                    <a:pt x="272572" y="32515"/>
                  </a:cubicBezTo>
                  <a:cubicBezTo>
                    <a:pt x="205762" y="20260"/>
                    <a:pt x="136975" y="13837"/>
                    <a:pt x="66706" y="13837"/>
                  </a:cubicBezTo>
                  <a:lnTo>
                    <a:pt x="0" y="18402"/>
                  </a:lnTo>
                  <a:lnTo>
                    <a:pt x="0" y="4596"/>
                  </a:lnTo>
                  <a:close/>
                </a:path>
              </a:pathLst>
            </a:custGeom>
            <a:solidFill>
              <a:srgbClr val="DA291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nb-NO" sz="1013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3DE4E5-851D-0B2E-D9F0-066AD649ADA8}"/>
              </a:ext>
            </a:extLst>
          </p:cNvPr>
          <p:cNvSpPr txBox="1"/>
          <p:nvPr userDrawn="1"/>
        </p:nvSpPr>
        <p:spPr>
          <a:xfrm>
            <a:off x="13380" y="-229660"/>
            <a:ext cx="14988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00">
                <a:solidFill>
                  <a:srgbClr val="770000"/>
                </a:solidFill>
              </a:rPr>
              <a:t>3_Agenda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9D2FA-C280-E4DD-6B7C-177C7A51E0E8}"/>
              </a:ext>
            </a:extLst>
          </p:cNvPr>
          <p:cNvSpPr txBox="1"/>
          <p:nvPr userDrawn="1"/>
        </p:nvSpPr>
        <p:spPr>
          <a:xfrm>
            <a:off x="9290895" y="0"/>
            <a:ext cx="1158122" cy="1862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err="1">
                <a:solidFill>
                  <a:srgbClr val="770000"/>
                </a:solidFill>
              </a:rPr>
              <a:t>Tip</a:t>
            </a:r>
            <a:r>
              <a:rPr lang="nb-NO" sz="1100" b="1">
                <a:solidFill>
                  <a:srgbClr val="770000"/>
                </a:solidFill>
              </a:rPr>
              <a:t>: </a:t>
            </a:r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fewer</a:t>
            </a:r>
            <a:r>
              <a:rPr lang="nb-NO" sz="1100" b="0">
                <a:solidFill>
                  <a:srgbClr val="770000"/>
                </a:solidFill>
              </a:rPr>
              <a:t> agenda-</a:t>
            </a:r>
            <a:r>
              <a:rPr lang="nb-NO" sz="1100" b="0" err="1">
                <a:solidFill>
                  <a:srgbClr val="770000"/>
                </a:solidFill>
              </a:rPr>
              <a:t>points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can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dont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and </a:t>
            </a:r>
            <a:r>
              <a:rPr lang="nb-NO" sz="1100" b="0" err="1">
                <a:solidFill>
                  <a:srgbClr val="770000"/>
                </a:solidFill>
              </a:rPr>
              <a:t>center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ones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that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remain</a:t>
            </a:r>
            <a:r>
              <a:rPr lang="nb-NO" sz="1100" b="0">
                <a:solidFill>
                  <a:srgbClr val="770000"/>
                </a:solidFill>
              </a:rPr>
              <a:t>. </a:t>
            </a:r>
          </a:p>
          <a:p>
            <a:pPr algn="l"/>
            <a:endParaRPr lang="nb-NO" sz="1100" b="0">
              <a:solidFill>
                <a:srgbClr val="770000"/>
              </a:solidFill>
            </a:endParaRPr>
          </a:p>
          <a:p>
            <a:pPr algn="l"/>
            <a:r>
              <a:rPr lang="nb-NO" sz="1100" b="0">
                <a:solidFill>
                  <a:srgbClr val="770000"/>
                </a:solidFill>
              </a:rPr>
              <a:t>If </a:t>
            </a:r>
            <a:r>
              <a:rPr lang="nb-NO" sz="1100" b="0" err="1">
                <a:solidFill>
                  <a:srgbClr val="770000"/>
                </a:solidFill>
              </a:rPr>
              <a:t>you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only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need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four</a:t>
            </a:r>
            <a:r>
              <a:rPr lang="nb-NO" sz="1100" b="0">
                <a:solidFill>
                  <a:srgbClr val="770000"/>
                </a:solidFill>
              </a:rPr>
              <a:t>, </a:t>
            </a:r>
            <a:r>
              <a:rPr lang="nb-NO" sz="1100" b="0" err="1">
                <a:solidFill>
                  <a:srgbClr val="770000"/>
                </a:solidFill>
              </a:rPr>
              <a:t>delete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first and </a:t>
            </a:r>
            <a:r>
              <a:rPr lang="nb-NO" sz="1100" b="0" err="1">
                <a:solidFill>
                  <a:srgbClr val="770000"/>
                </a:solidFill>
              </a:rPr>
              <a:t>the</a:t>
            </a:r>
            <a:r>
              <a:rPr lang="nb-NO" sz="1100" b="0">
                <a:solidFill>
                  <a:srgbClr val="770000"/>
                </a:solidFill>
              </a:rPr>
              <a:t> </a:t>
            </a:r>
            <a:r>
              <a:rPr lang="nb-NO" sz="1100" b="0" err="1">
                <a:solidFill>
                  <a:srgbClr val="770000"/>
                </a:solidFill>
              </a:rPr>
              <a:t>sixth</a:t>
            </a:r>
            <a:r>
              <a:rPr lang="nb-NO" sz="1100" b="0">
                <a:solidFill>
                  <a:srgbClr val="77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1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79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1333" y="4863629"/>
            <a:ext cx="1085850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192" y="4863629"/>
            <a:ext cx="4831618" cy="206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E9D3E053-9428-4C61-BC6E-58F9784C218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A16EEC23-20F0-DDB7-1F13-386FCC4F213B}"/>
              </a:ext>
            </a:extLst>
          </p:cNvPr>
          <p:cNvSpPr/>
          <p:nvPr userDrawn="1"/>
        </p:nvSpPr>
        <p:spPr>
          <a:xfrm>
            <a:off x="8603590" y="4850180"/>
            <a:ext cx="418967" cy="188001"/>
          </a:xfrm>
          <a:custGeom>
            <a:avLst/>
            <a:gdLst>
              <a:gd name="connsiteX0" fmla="*/ 1189292 w 2378678"/>
              <a:gd name="connsiteY0" fmla="*/ 863060 h 1067371"/>
              <a:gd name="connsiteX1" fmla="*/ 1814417 w 2378678"/>
              <a:gd name="connsiteY1" fmla="*/ 501682 h 1067371"/>
              <a:gd name="connsiteX2" fmla="*/ 1713738 w 2378678"/>
              <a:gd name="connsiteY2" fmla="*/ 300419 h 1067371"/>
              <a:gd name="connsiteX3" fmla="*/ 1596295 w 2378678"/>
              <a:gd name="connsiteY3" fmla="*/ 434626 h 1067371"/>
              <a:gd name="connsiteX4" fmla="*/ 1637443 w 2378678"/>
              <a:gd name="connsiteY4" fmla="*/ 501682 h 1067371"/>
              <a:gd name="connsiteX5" fmla="*/ 1189196 w 2378678"/>
              <a:gd name="connsiteY5" fmla="*/ 686181 h 1067371"/>
              <a:gd name="connsiteX6" fmla="*/ 740950 w 2378678"/>
              <a:gd name="connsiteY6" fmla="*/ 501682 h 1067371"/>
              <a:gd name="connsiteX7" fmla="*/ 782098 w 2378678"/>
              <a:gd name="connsiteY7" fmla="*/ 434626 h 1067371"/>
              <a:gd name="connsiteX8" fmla="*/ 664655 w 2378678"/>
              <a:gd name="connsiteY8" fmla="*/ 300419 h 1067371"/>
              <a:gd name="connsiteX9" fmla="*/ 563975 w 2378678"/>
              <a:gd name="connsiteY9" fmla="*/ 501682 h 1067371"/>
              <a:gd name="connsiteX10" fmla="*/ 1189101 w 2378678"/>
              <a:gd name="connsiteY10" fmla="*/ 863060 h 1067371"/>
              <a:gd name="connsiteX11" fmla="*/ 1844993 w 2378678"/>
              <a:gd name="connsiteY11" fmla="*/ 0 h 1067371"/>
              <a:gd name="connsiteX12" fmla="*/ 1312831 w 2378678"/>
              <a:gd name="connsiteY12" fmla="*/ 587026 h 1067371"/>
              <a:gd name="connsiteX13" fmla="*/ 1488186 w 2378678"/>
              <a:gd name="connsiteY13" fmla="*/ 535210 h 1067371"/>
              <a:gd name="connsiteX14" fmla="*/ 1844993 w 2378678"/>
              <a:gd name="connsiteY14" fmla="*/ 176879 h 1067371"/>
              <a:gd name="connsiteX15" fmla="*/ 2200275 w 2378678"/>
              <a:gd name="connsiteY15" fmla="*/ 533686 h 1067371"/>
              <a:gd name="connsiteX16" fmla="*/ 1844993 w 2378678"/>
              <a:gd name="connsiteY16" fmla="*/ 890492 h 1067371"/>
              <a:gd name="connsiteX17" fmla="*/ 1669637 w 2378678"/>
              <a:gd name="connsiteY17" fmla="*/ 841724 h 1067371"/>
              <a:gd name="connsiteX18" fmla="*/ 1474470 w 2378678"/>
              <a:gd name="connsiteY18" fmla="*/ 916400 h 1067371"/>
              <a:gd name="connsiteX19" fmla="*/ 1844993 w 2378678"/>
              <a:gd name="connsiteY19" fmla="*/ 1067372 h 1067371"/>
              <a:gd name="connsiteX20" fmla="*/ 2378678 w 2378678"/>
              <a:gd name="connsiteY20" fmla="*/ 533686 h 1067371"/>
              <a:gd name="connsiteX21" fmla="*/ 1844993 w 2378678"/>
              <a:gd name="connsiteY21" fmla="*/ 0 h 1067371"/>
              <a:gd name="connsiteX22" fmla="*/ 709041 w 2378678"/>
              <a:gd name="connsiteY22" fmla="*/ 841629 h 1067371"/>
              <a:gd name="connsiteX23" fmla="*/ 533686 w 2378678"/>
              <a:gd name="connsiteY23" fmla="*/ 890397 h 1067371"/>
              <a:gd name="connsiteX24" fmla="*/ 178403 w 2378678"/>
              <a:gd name="connsiteY24" fmla="*/ 533591 h 1067371"/>
              <a:gd name="connsiteX25" fmla="*/ 533686 w 2378678"/>
              <a:gd name="connsiteY25" fmla="*/ 176879 h 1067371"/>
              <a:gd name="connsiteX26" fmla="*/ 890492 w 2378678"/>
              <a:gd name="connsiteY26" fmla="*/ 535210 h 1067371"/>
              <a:gd name="connsiteX27" fmla="*/ 1065848 w 2378678"/>
              <a:gd name="connsiteY27" fmla="*/ 587026 h 1067371"/>
              <a:gd name="connsiteX28" fmla="*/ 533686 w 2378678"/>
              <a:gd name="connsiteY28" fmla="*/ 0 h 1067371"/>
              <a:gd name="connsiteX29" fmla="*/ 0 w 2378678"/>
              <a:gd name="connsiteY29" fmla="*/ 533686 h 1067371"/>
              <a:gd name="connsiteX30" fmla="*/ 533686 w 2378678"/>
              <a:gd name="connsiteY30" fmla="*/ 1067372 h 1067371"/>
              <a:gd name="connsiteX31" fmla="*/ 904208 w 2378678"/>
              <a:gd name="connsiteY31" fmla="*/ 916400 h 1067371"/>
              <a:gd name="connsiteX32" fmla="*/ 709041 w 2378678"/>
              <a:gd name="connsiteY32" fmla="*/ 841724 h 1067371"/>
              <a:gd name="connsiteX33" fmla="*/ 1257967 w 2378678"/>
              <a:gd name="connsiteY33" fmla="*/ 323183 h 1067371"/>
              <a:gd name="connsiteX34" fmla="*/ 1350931 w 2378678"/>
              <a:gd name="connsiteY34" fmla="*/ 153924 h 1067371"/>
              <a:gd name="connsiteX35" fmla="*/ 1027652 w 2378678"/>
              <a:gd name="connsiteY35" fmla="*/ 153924 h 1067371"/>
              <a:gd name="connsiteX36" fmla="*/ 1120616 w 2378678"/>
              <a:gd name="connsiteY36" fmla="*/ 323183 h 1067371"/>
              <a:gd name="connsiteX37" fmla="*/ 1257872 w 2378678"/>
              <a:gd name="connsiteY37" fmla="*/ 323183 h 10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8678" h="1067371">
                <a:moveTo>
                  <a:pt x="1189292" y="863060"/>
                </a:moveTo>
                <a:cubicBezTo>
                  <a:pt x="1446943" y="863060"/>
                  <a:pt x="1814417" y="756285"/>
                  <a:pt x="1814417" y="501682"/>
                </a:cubicBezTo>
                <a:cubicBezTo>
                  <a:pt x="1814417" y="425482"/>
                  <a:pt x="1777841" y="356807"/>
                  <a:pt x="1713738" y="300419"/>
                </a:cubicBezTo>
                <a:cubicBezTo>
                  <a:pt x="1660398" y="330899"/>
                  <a:pt x="1619155" y="376619"/>
                  <a:pt x="1596295" y="434626"/>
                </a:cubicBezTo>
                <a:cubicBezTo>
                  <a:pt x="1623727" y="457486"/>
                  <a:pt x="1637443" y="478822"/>
                  <a:pt x="1637443" y="501682"/>
                </a:cubicBezTo>
                <a:cubicBezTo>
                  <a:pt x="1637443" y="623697"/>
                  <a:pt x="1372172" y="686181"/>
                  <a:pt x="1189196" y="686181"/>
                </a:cubicBezTo>
                <a:cubicBezTo>
                  <a:pt x="1006221" y="686181"/>
                  <a:pt x="740950" y="623697"/>
                  <a:pt x="740950" y="501682"/>
                </a:cubicBezTo>
                <a:cubicBezTo>
                  <a:pt x="740950" y="478822"/>
                  <a:pt x="754666" y="457486"/>
                  <a:pt x="782098" y="434626"/>
                </a:cubicBezTo>
                <a:cubicBezTo>
                  <a:pt x="759238" y="376714"/>
                  <a:pt x="716566" y="329375"/>
                  <a:pt x="664655" y="300419"/>
                </a:cubicBezTo>
                <a:cubicBezTo>
                  <a:pt x="600647" y="356807"/>
                  <a:pt x="563975" y="425482"/>
                  <a:pt x="563975" y="501682"/>
                </a:cubicBezTo>
                <a:cubicBezTo>
                  <a:pt x="563975" y="756285"/>
                  <a:pt x="931450" y="863060"/>
                  <a:pt x="1189101" y="863060"/>
                </a:cubicBezTo>
                <a:close/>
                <a:moveTo>
                  <a:pt x="1844993" y="0"/>
                </a:moveTo>
                <a:cubicBezTo>
                  <a:pt x="1550670" y="0"/>
                  <a:pt x="1285399" y="259175"/>
                  <a:pt x="1312831" y="587026"/>
                </a:cubicBezTo>
                <a:cubicBezTo>
                  <a:pt x="1381411" y="579406"/>
                  <a:pt x="1448562" y="556546"/>
                  <a:pt x="1488186" y="535210"/>
                </a:cubicBezTo>
                <a:cubicBezTo>
                  <a:pt x="1488186" y="336995"/>
                  <a:pt x="1648301" y="176879"/>
                  <a:pt x="1844993" y="176879"/>
                </a:cubicBezTo>
                <a:cubicBezTo>
                  <a:pt x="2041684" y="176879"/>
                  <a:pt x="2200275" y="336995"/>
                  <a:pt x="2200275" y="533686"/>
                </a:cubicBezTo>
                <a:cubicBezTo>
                  <a:pt x="2200275" y="730377"/>
                  <a:pt x="2041684" y="890492"/>
                  <a:pt x="1844993" y="890492"/>
                </a:cubicBezTo>
                <a:cubicBezTo>
                  <a:pt x="1780985" y="890492"/>
                  <a:pt x="1721453" y="872204"/>
                  <a:pt x="1669637" y="841724"/>
                </a:cubicBezTo>
                <a:cubicBezTo>
                  <a:pt x="1596485" y="881348"/>
                  <a:pt x="1536954" y="901160"/>
                  <a:pt x="1474470" y="916400"/>
                </a:cubicBezTo>
                <a:cubicBezTo>
                  <a:pt x="1570577" y="1009364"/>
                  <a:pt x="1700117" y="1067372"/>
                  <a:pt x="1844993" y="1067372"/>
                </a:cubicBezTo>
                <a:cubicBezTo>
                  <a:pt x="2139315" y="1067372"/>
                  <a:pt x="2378678" y="828008"/>
                  <a:pt x="2378678" y="533686"/>
                </a:cubicBezTo>
                <a:cubicBezTo>
                  <a:pt x="2378678" y="239363"/>
                  <a:pt x="2139220" y="0"/>
                  <a:pt x="1844993" y="0"/>
                </a:cubicBezTo>
                <a:close/>
                <a:moveTo>
                  <a:pt x="709041" y="841629"/>
                </a:moveTo>
                <a:cubicBezTo>
                  <a:pt x="657225" y="872109"/>
                  <a:pt x="597694" y="890397"/>
                  <a:pt x="533686" y="890397"/>
                </a:cubicBezTo>
                <a:cubicBezTo>
                  <a:pt x="336995" y="890397"/>
                  <a:pt x="178403" y="730282"/>
                  <a:pt x="178403" y="533591"/>
                </a:cubicBezTo>
                <a:cubicBezTo>
                  <a:pt x="178403" y="336899"/>
                  <a:pt x="336995" y="176879"/>
                  <a:pt x="533686" y="176879"/>
                </a:cubicBezTo>
                <a:cubicBezTo>
                  <a:pt x="730377" y="176879"/>
                  <a:pt x="890492" y="336995"/>
                  <a:pt x="890492" y="535210"/>
                </a:cubicBezTo>
                <a:cubicBezTo>
                  <a:pt x="930116" y="556546"/>
                  <a:pt x="997268" y="579406"/>
                  <a:pt x="1065848" y="587026"/>
                </a:cubicBezTo>
                <a:cubicBezTo>
                  <a:pt x="1093280" y="259175"/>
                  <a:pt x="827913" y="0"/>
                  <a:pt x="533686" y="0"/>
                </a:cubicBezTo>
                <a:cubicBezTo>
                  <a:pt x="239459" y="0"/>
                  <a:pt x="0" y="239363"/>
                  <a:pt x="0" y="533686"/>
                </a:cubicBezTo>
                <a:cubicBezTo>
                  <a:pt x="0" y="828008"/>
                  <a:pt x="239363" y="1067372"/>
                  <a:pt x="533686" y="1067372"/>
                </a:cubicBezTo>
                <a:cubicBezTo>
                  <a:pt x="678561" y="1067372"/>
                  <a:pt x="808101" y="1009460"/>
                  <a:pt x="904208" y="916400"/>
                </a:cubicBezTo>
                <a:cubicBezTo>
                  <a:pt x="841724" y="901160"/>
                  <a:pt x="782193" y="881348"/>
                  <a:pt x="709041" y="841724"/>
                </a:cubicBezTo>
                <a:close/>
                <a:moveTo>
                  <a:pt x="1257967" y="323183"/>
                </a:moveTo>
                <a:cubicBezTo>
                  <a:pt x="1279303" y="262223"/>
                  <a:pt x="1311307" y="204216"/>
                  <a:pt x="1350931" y="153924"/>
                </a:cubicBezTo>
                <a:cubicBezTo>
                  <a:pt x="1262539" y="138684"/>
                  <a:pt x="1116140" y="138684"/>
                  <a:pt x="1027652" y="153924"/>
                </a:cubicBezTo>
                <a:cubicBezTo>
                  <a:pt x="1067276" y="204216"/>
                  <a:pt x="1099280" y="262223"/>
                  <a:pt x="1120616" y="323183"/>
                </a:cubicBezTo>
                <a:cubicBezTo>
                  <a:pt x="1164812" y="320135"/>
                  <a:pt x="1213580" y="320135"/>
                  <a:pt x="1257872" y="323183"/>
                </a:cubicBezTo>
                <a:close/>
              </a:path>
            </a:pathLst>
          </a:custGeom>
          <a:solidFill>
            <a:srgbClr val="DA291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013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21740D-14B1-9A67-4953-5F727A027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358782"/>
            <a:ext cx="8280400" cy="31370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543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4" r:id="rId2"/>
    <p:sldLayoutId id="2147483666" r:id="rId3"/>
    <p:sldLayoutId id="2147483795" r:id="rId4"/>
    <p:sldLayoutId id="2147483767" r:id="rId5"/>
    <p:sldLayoutId id="2147483796" r:id="rId6"/>
    <p:sldLayoutId id="2147483787" r:id="rId7"/>
    <p:sldLayoutId id="2147483788" r:id="rId8"/>
    <p:sldLayoutId id="2147483785" r:id="rId9"/>
    <p:sldLayoutId id="2147483711" r:id="rId10"/>
    <p:sldLayoutId id="2147483712" r:id="rId11"/>
    <p:sldLayoutId id="2147483771" r:id="rId12"/>
    <p:sldLayoutId id="2147483742" r:id="rId13"/>
    <p:sldLayoutId id="2147483765" r:id="rId14"/>
    <p:sldLayoutId id="2147483766" r:id="rId15"/>
    <p:sldLayoutId id="2147483750" r:id="rId16"/>
    <p:sldLayoutId id="2147483688" r:id="rId17"/>
    <p:sldLayoutId id="2147483761" r:id="rId18"/>
    <p:sldLayoutId id="2147483748" r:id="rId19"/>
    <p:sldLayoutId id="2147483793" r:id="rId20"/>
    <p:sldLayoutId id="2147483670" r:id="rId21"/>
    <p:sldLayoutId id="2147483797" r:id="rId22"/>
    <p:sldLayoutId id="2147483798" r:id="rId23"/>
    <p:sldLayoutId id="2147483716" r:id="rId24"/>
    <p:sldLayoutId id="2147483722" r:id="rId25"/>
    <p:sldLayoutId id="2147483803" r:id="rId26"/>
    <p:sldLayoutId id="2147483745" r:id="rId27"/>
    <p:sldLayoutId id="2147483743" r:id="rId28"/>
    <p:sldLayoutId id="2147483673" r:id="rId29"/>
    <p:sldLayoutId id="2147483724" r:id="rId30"/>
    <p:sldLayoutId id="2147483674" r:id="rId31"/>
    <p:sldLayoutId id="2147483676" r:id="rId32"/>
    <p:sldLayoutId id="2147483746" r:id="rId33"/>
    <p:sldLayoutId id="2147483677" r:id="rId34"/>
    <p:sldLayoutId id="2147483779" r:id="rId35"/>
    <p:sldLayoutId id="2147483770" r:id="rId36"/>
    <p:sldLayoutId id="2147483760" r:id="rId37"/>
    <p:sldLayoutId id="2147483679" r:id="rId38"/>
    <p:sldLayoutId id="2147483751" r:id="rId39"/>
    <p:sldLayoutId id="2147483738" r:id="rId40"/>
    <p:sldLayoutId id="2147483737" r:id="rId41"/>
    <p:sldLayoutId id="2147483758" r:id="rId42"/>
    <p:sldLayoutId id="2147483698" r:id="rId43"/>
    <p:sldLayoutId id="2147483799" r:id="rId44"/>
    <p:sldLayoutId id="2147483764" r:id="rId45"/>
    <p:sldLayoutId id="2147483728" r:id="rId46"/>
    <p:sldLayoutId id="2147483747" r:id="rId47"/>
    <p:sldLayoutId id="2147483708" r:id="rId48"/>
    <p:sldLayoutId id="2147483732" r:id="rId49"/>
    <p:sldLayoutId id="2147483754" r:id="rId50"/>
    <p:sldLayoutId id="2147483780" r:id="rId51"/>
    <p:sldLayoutId id="2147483752" r:id="rId52"/>
    <p:sldLayoutId id="2147483763" r:id="rId53"/>
    <p:sldLayoutId id="2147483715" r:id="rId54"/>
    <p:sldLayoutId id="2147483714" r:id="rId55"/>
    <p:sldLayoutId id="2147483801" r:id="rId56"/>
    <p:sldLayoutId id="2147483802" r:id="rId57"/>
    <p:sldLayoutId id="2147483804" r:id="rId58"/>
    <p:sldLayoutId id="2147483805" r:id="rId59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41" indent="-184145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38150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32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96915" indent="-179384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rgbClr val="770000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81">
          <p15:clr>
            <a:srgbClr val="F26B43"/>
          </p15:clr>
        </p15:guide>
        <p15:guide id="2" pos="272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8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5.xml"/><Relationship Id="rId7" Type="http://schemas.openxmlformats.org/officeDocument/2006/relationships/image" Target="../media/image45.jp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4.jpg"/><Relationship Id="rId5" Type="http://schemas.openxmlformats.org/officeDocument/2006/relationships/hyperlink" Target="https://chat.openai.com/chat" TargetMode="External"/><Relationship Id="rId4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0.png"/><Relationship Id="rId5" Type="http://schemas.openxmlformats.org/officeDocument/2006/relationships/customXml" Target="../ink/ink1.xml"/><Relationship Id="rId4" Type="http://schemas.openxmlformats.org/officeDocument/2006/relationships/hyperlink" Target="https://learn.microsoft.com/en-us/troubleshoot/mem/intune/device-enrollment/understand-troubleshoot-esp#collect-log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support.microsoft.com/en-us/windows/recovery-options-in-windows-31ce2444-7de3-818c-d626-e3b5a3024da5" TargetMode="Externa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cha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ec-consult.com/blog/detail/bug-oder-feature-privilege-escalation-in-windows-autopilot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learn.microsoft.com/en-us/autopilot/manual-registration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38.sv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tags" Target="../tags/tag6.xml"/><Relationship Id="rId16" Type="http://schemas.openxmlformats.org/officeDocument/2006/relationships/image" Target="../media/image41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36.svg"/><Relationship Id="rId5" Type="http://schemas.openxmlformats.org/officeDocument/2006/relationships/tags" Target="../tags/tag9.xml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404DA77-A7AD-5901-D5E2-0548D85E75E6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rcRect l="14" r="14"/>
          <a:stretch>
            <a:fillRect/>
          </a:stretch>
        </p:blipFill>
        <p:spPr/>
      </p:pic>
      <p:sp>
        <p:nvSpPr>
          <p:cNvPr id="6" name="Undertittel 5">
            <a:extLst>
              <a:ext uri="{FF2B5EF4-FFF2-40B4-BE49-F238E27FC236}">
                <a16:creationId xmlns:a16="http://schemas.microsoft.com/office/drawing/2014/main" id="{F0AD040B-9276-F58A-CABB-F548C71FA5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Oleksandr Kazymyrov</a:t>
            </a:r>
          </a:p>
          <a:p>
            <a:r>
              <a:rPr lang="nb-NO" dirty="0"/>
              <a:t>Sikkerhetsfestivalen 2024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0C68A67-C59B-A8C2-4B74-FD02933EB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Balancing Efficiency and Security - Unveiling the Risks in Cloud-Based Endpoint Management</a:t>
            </a:r>
          </a:p>
        </p:txBody>
      </p:sp>
    </p:spTree>
    <p:extLst>
      <p:ext uri="{BB962C8B-B14F-4D97-AF65-F5344CB8AC3E}">
        <p14:creationId xmlns:p14="http://schemas.microsoft.com/office/powerpoint/2010/main" val="3001542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1E559-8F61-E172-08C9-959AC7A3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and goal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16B1A9-4363-9215-9EB4-DBB78681165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3B35-90CE-CFF4-0A63-A5E177FC9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73BF3-AAC1-6377-F155-1AB3062643BC}"/>
              </a:ext>
            </a:extLst>
          </p:cNvPr>
          <p:cNvSpPr txBox="1"/>
          <p:nvPr/>
        </p:nvSpPr>
        <p:spPr>
          <a:xfrm>
            <a:off x="4722126" y="4828319"/>
            <a:ext cx="36981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800" dirty="0">
                <a:solidFill>
                  <a:srgbClr val="DA291C"/>
                </a:solidFill>
              </a:rPr>
              <a:t>Source: </a:t>
            </a:r>
            <a:r>
              <a:rPr lang="en-US" sz="800" dirty="0">
                <a:solidFill>
                  <a:srgbClr val="770000"/>
                </a:solidFill>
                <a:hlinkClick r:id="rId5"/>
              </a:rPr>
              <a:t>OpenAI. (2024). ChatGPT (May 28 version) [Large language model].</a:t>
            </a:r>
            <a:endParaRPr lang="en-US" sz="800" dirty="0">
              <a:solidFill>
                <a:srgbClr val="770000"/>
              </a:solidFill>
            </a:endParaRP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3285762F-C7A8-096A-C6CF-296560D240D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27878" y="1415358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vert="horz" lIns="1260000" tIns="360000" rIns="360000" bIns="36000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41" indent="-1841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8150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32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6915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rgbClr val="770000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An insider threat or an advanced persistent threat (APT) with physical access to a PC could deploy a backdoor or rootkit.</a:t>
            </a:r>
            <a:endParaRPr lang="en-US" sz="1400" dirty="0"/>
          </a:p>
        </p:txBody>
      </p:sp>
      <p:pic>
        <p:nvPicPr>
          <p:cNvPr id="44" name="Picture Placeholder 6">
            <a:extLst>
              <a:ext uri="{FF2B5EF4-FFF2-40B4-BE49-F238E27FC236}">
                <a16:creationId xmlns:a16="http://schemas.microsoft.com/office/drawing/2014/main" id="{F492140A-B920-E0B8-2A81-1028F75798A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/>
          <a:srcRect/>
          <a:stretch/>
        </p:blipFill>
        <p:spPr>
          <a:xfrm>
            <a:off x="606090" y="1705590"/>
            <a:ext cx="893605" cy="894967"/>
          </a:xfrm>
          <a:prstGeom prst="rect">
            <a:avLst/>
          </a:prstGeom>
        </p:spPr>
      </p:pic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922FFF9D-2343-319B-A305-DD5E495191F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7878" y="3097962"/>
            <a:ext cx="4033838" cy="1475433"/>
          </a:xfrm>
          <a:prstGeom prst="roundRect">
            <a:avLst>
              <a:gd name="adj" fmla="val 9544"/>
            </a:avLst>
          </a:prstGeom>
          <a:solidFill>
            <a:schemeClr val="bg2"/>
          </a:solidFill>
        </p:spPr>
        <p:txBody>
          <a:bodyPr vert="horz" lIns="1260000" tIns="360000" rIns="360000" bIns="360000" rtlCol="0" anchor="ctr" anchorCtr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41" indent="-184145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8150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32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6915" indent="-179384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rgbClr val="770000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Evaluate the current configuration of MDM from an adversary's perspective using the 'assume breach' approach</a:t>
            </a:r>
          </a:p>
        </p:txBody>
      </p:sp>
      <p:pic>
        <p:nvPicPr>
          <p:cNvPr id="46" name="Picture Placeholder 37">
            <a:extLst>
              <a:ext uri="{FF2B5EF4-FFF2-40B4-BE49-F238E27FC236}">
                <a16:creationId xmlns:a16="http://schemas.microsoft.com/office/drawing/2014/main" id="{5F4ED0E0-2754-C87E-27C8-97846BFE0726}"/>
              </a:ext>
            </a:extLst>
          </p:cNvPr>
          <p:cNvPicPr>
            <a:picLocks/>
          </p:cNvPicPr>
          <p:nvPr/>
        </p:nvPicPr>
        <p:blipFill>
          <a:blip r:embed="rId7"/>
          <a:srcRect l="16690" r="16690"/>
          <a:stretch>
            <a:fillRect/>
          </a:stretch>
        </p:blipFill>
        <p:spPr>
          <a:xfrm>
            <a:off x="602062" y="3388194"/>
            <a:ext cx="893605" cy="894967"/>
          </a:xfrm>
          <a:prstGeom prst="rect">
            <a:avLst/>
          </a:prstGeom>
        </p:spPr>
      </p:pic>
      <p:pic>
        <p:nvPicPr>
          <p:cNvPr id="50" name="Picture Placeholder 49" descr="A person in a hoodie looking at a map&#10;&#10;Description automatically generated">
            <a:extLst>
              <a:ext uri="{FF2B5EF4-FFF2-40B4-BE49-F238E27FC236}">
                <a16:creationId xmlns:a16="http://schemas.microsoft.com/office/drawing/2014/main" id="{786527C0-0A63-AD40-CD98-07719D864A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/>
          <a:srcRect l="-1222" r="-1222"/>
          <a:stretch/>
        </p:blipFill>
        <p:spPr/>
      </p:pic>
    </p:spTree>
    <p:extLst>
      <p:ext uri="{BB962C8B-B14F-4D97-AF65-F5344CB8AC3E}">
        <p14:creationId xmlns:p14="http://schemas.microsoft.com/office/powerpoint/2010/main" val="353802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A08AE8-E905-F0FD-7EE6-5E8CEDCC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from the offensive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3EDA-8598-045D-B41F-C4B44252D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11</a:t>
            </a:fld>
            <a:endParaRPr lang="nb-NO"/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83E4F03E-4D1F-75A9-1C1A-DF6EC7DB52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586102"/>
            <a:ext cx="8280400" cy="291744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C66D3BB-B751-4DA8-6250-84BA5523120C}"/>
              </a:ext>
            </a:extLst>
          </p:cNvPr>
          <p:cNvSpPr/>
          <p:nvPr/>
        </p:nvSpPr>
        <p:spPr>
          <a:xfrm>
            <a:off x="2587412" y="2966720"/>
            <a:ext cx="2160694" cy="941493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39633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3DFEF38-B7C4-746A-68CC-5B90A6BF50EB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1" r="89999"/>
                    </a14:imgEffect>
                  </a14:imgLayer>
                </a14:imgProps>
              </a:ext>
            </a:extLst>
          </a:blip>
          <a:srcRect l="1" r="1"/>
          <a:stretch/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C5A428-76DA-0DCE-D0BE-B9443033F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Backdoor</a:t>
            </a:r>
            <a:r>
              <a:rPr lang="nb-NO" dirty="0"/>
              <a:t> note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656F42-527C-412D-C20C-9B523AF8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Using the example of creating a user with administrative privileges simply serves to illustrate the concept of a backdoor. In practical scenarios, a more sophisticated approach would involve deploying a Remote Access Trojan (RAT) equipped with rootkit capabilities, which could embed itself in the kernel space, offering deeper control and concealment.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2BC42-EE80-4EEB-AFCB-DA5208538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7480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658252E-91BC-8E4B-F597-C380262E4D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6246" t="-16959" r="-1" b="-10714"/>
          <a:stretch/>
        </p:blipFill>
        <p:spPr>
          <a:xfrm>
            <a:off x="0" y="411164"/>
            <a:ext cx="3014662" cy="4321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C9C0AB-9B9A-0375-9D8C-803DC3E8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collect logs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070DA-B855-06AD-FB08-DAAAE5C3D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13</a:t>
            </a:fld>
            <a:endParaRPr lang="nb-NO"/>
          </a:p>
        </p:txBody>
      </p:sp>
      <p:pic>
        <p:nvPicPr>
          <p:cNvPr id="15" name="Content Placeholder 14" descr="A computer screen with a black and white text&#10;&#10;Description automatically generated">
            <a:extLst>
              <a:ext uri="{FF2B5EF4-FFF2-40B4-BE49-F238E27FC236}">
                <a16:creationId xmlns:a16="http://schemas.microsoft.com/office/drawing/2014/main" id="{2DB886B5-876F-579E-4F54-97FDA66DF71F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/>
          <a:srcRect/>
          <a:stretch/>
        </p:blipFill>
        <p:spPr>
          <a:xfrm>
            <a:off x="3726921" y="1347788"/>
            <a:ext cx="4512733" cy="338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501146-5420-0D35-F649-FA979321363C}"/>
              </a:ext>
            </a:extLst>
          </p:cNvPr>
          <p:cNvSpPr txBox="1"/>
          <p:nvPr/>
        </p:nvSpPr>
        <p:spPr>
          <a:xfrm>
            <a:off x="349134" y="4897568"/>
            <a:ext cx="105798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4"/>
              </a:rPr>
              <a:t>Collect logs</a:t>
            </a:r>
            <a:endParaRPr lang="en-US" sz="900" dirty="0">
              <a:solidFill>
                <a:srgbClr val="77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E55A5E-CD2D-ACBC-3E82-D92186D2B569}"/>
                  </a:ext>
                </a:extLst>
              </p14:cNvPr>
              <p14:cNvContentPartPr/>
              <p14:nvPr/>
            </p14:nvContentPartPr>
            <p14:xfrm>
              <a:off x="261539" y="1804112"/>
              <a:ext cx="2610000" cy="5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E55A5E-CD2D-ACBC-3E82-D92186D2B5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899" y="1660472"/>
                <a:ext cx="2753640" cy="3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15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551C8E-D443-72BC-375D-31992AAC7F9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2021622"/>
            <a:ext cx="4011613" cy="193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8B2C74-4F2F-A31E-B269-D98AD813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privileged escalation during OOBE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56593-9879-94C8-3C92-9595C7B25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14</a:t>
            </a:fld>
            <a:endParaRPr lang="nb-NO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8173E8-D972-262E-2579-58C330A5F94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700588" y="2273421"/>
            <a:ext cx="4011612" cy="142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930392-DCD1-4DFA-4B3C-F75C265CDD1C}"/>
              </a:ext>
            </a:extLst>
          </p:cNvPr>
          <p:cNvSpPr txBox="1"/>
          <p:nvPr/>
        </p:nvSpPr>
        <p:spPr>
          <a:xfrm>
            <a:off x="1705835" y="4239401"/>
            <a:ext cx="146354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1100" dirty="0">
                <a:solidFill>
                  <a:srgbClr val="DA291C"/>
                </a:solidFill>
              </a:rPr>
              <a:t>https://call4cloud.nl/</a:t>
            </a:r>
            <a:endParaRPr lang="en-US" sz="1100" dirty="0">
              <a:solidFill>
                <a:srgbClr val="77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0B5E2D-A44C-BFE2-E8AB-754253E5477C}"/>
              </a:ext>
            </a:extLst>
          </p:cNvPr>
          <p:cNvSpPr txBox="1"/>
          <p:nvPr/>
        </p:nvSpPr>
        <p:spPr>
          <a:xfrm>
            <a:off x="5579483" y="4239400"/>
            <a:ext cx="225382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1100" dirty="0">
                <a:solidFill>
                  <a:srgbClr val="DA291C"/>
                </a:solidFill>
              </a:rPr>
              <a:t>https://www.bilalelhaddouchi.nl/</a:t>
            </a:r>
            <a:endParaRPr lang="en-US" sz="11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82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computer screen with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0D55EA0B-9673-A329-CC3C-3FFA93E3D7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483321"/>
            <a:ext cx="4011613" cy="300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009B5A-16A4-CC4B-25D4-BAB55808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Blind command injection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537A-89BC-3DA0-985C-59F5807EC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15</a:t>
            </a:fld>
            <a:endParaRPr lang="nb-NO"/>
          </a:p>
        </p:txBody>
      </p:sp>
      <p:pic>
        <p:nvPicPr>
          <p:cNvPr id="20" name="Content Placeholder 19" descr="A screen shot of a computer&#10;&#10;Description automatically generated">
            <a:extLst>
              <a:ext uri="{FF2B5EF4-FFF2-40B4-BE49-F238E27FC236}">
                <a16:creationId xmlns:a16="http://schemas.microsoft.com/office/drawing/2014/main" id="{2BA6F7DD-9F50-5836-DAAA-153676D2EE82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700588" y="1483321"/>
            <a:ext cx="4011612" cy="300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8E0613-70ED-7FD2-1AB7-8C9D386FBB14}"/>
              </a:ext>
            </a:extLst>
          </p:cNvPr>
          <p:cNvSpPr txBox="1"/>
          <p:nvPr/>
        </p:nvSpPr>
        <p:spPr>
          <a:xfrm>
            <a:off x="3079604" y="4751374"/>
            <a:ext cx="298479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1400" dirty="0">
                <a:solidFill>
                  <a:srgbClr val="DA291C"/>
                </a:solidFill>
              </a:rPr>
              <a:t>Ctrl + Shift + Esc ➜ Alt + N ➜ CMD</a:t>
            </a:r>
            <a:endParaRPr lang="en-US" sz="14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83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2AA1407-36A1-7B40-98BB-A1BFB20F6D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71980" y="1357313"/>
            <a:ext cx="5400039" cy="337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009B5A-16A4-CC4B-25D4-BAB55808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Blind command injection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537A-89BC-3DA0-985C-59F5807EC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3978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17</a:t>
            </a:fld>
            <a:endParaRPr lang="nb-NO"/>
          </a:p>
        </p:txBody>
      </p:sp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F6AB81D-55AE-C850-4D4B-DDA7DC7E3EE3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/>
          <a:srcRect l="1307" r="1307"/>
          <a:stretch/>
        </p:blipFill>
        <p:spPr>
          <a:xfrm>
            <a:off x="4805464" y="1762428"/>
            <a:ext cx="3906736" cy="2450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52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Right click Local Disc (C:) ➜ Open in new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explorer)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 + L ➜ </a:t>
            </a:r>
            <a:r>
              <a:rPr lang="en-US" sz="1400" dirty="0" err="1"/>
              <a:t>taskmgr</a:t>
            </a:r>
            <a:r>
              <a:rPr lang="en-US" sz="1400" dirty="0"/>
              <a:t> ➜ Enter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18</a:t>
            </a:fld>
            <a:endParaRPr lang="nb-NO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A95FB668-5404-D718-AE37-8EFEA62E7F6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00588" y="1511932"/>
            <a:ext cx="4011612" cy="2951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051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Right click Local Disc (C:) ➜ Open in new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explorer)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 + L ➜ </a:t>
            </a:r>
            <a:r>
              <a:rPr lang="en-US" sz="1400" dirty="0" err="1"/>
              <a:t>taskmgr</a:t>
            </a:r>
            <a:r>
              <a:rPr lang="en-US" sz="1400" dirty="0"/>
              <a:t> ➜ 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</a:t>
            </a:r>
            <a:r>
              <a:rPr lang="en-US" sz="1400" dirty="0" err="1"/>
              <a:t>taskmgr</a:t>
            </a:r>
            <a:r>
              <a:rPr lang="en-US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n ➜ </a:t>
            </a:r>
            <a:r>
              <a:rPr lang="en-US" sz="1400" dirty="0" err="1"/>
              <a:t>cmd</a:t>
            </a:r>
            <a:r>
              <a:rPr lang="en-US" sz="1400" dirty="0"/>
              <a:t> ➜ Tab ➜ Space ➜ Enter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19</a:t>
            </a:fld>
            <a:endParaRPr lang="nb-NO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92DE1597-8425-1423-0B0E-0D1629877834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00588" y="1463910"/>
            <a:ext cx="4011612" cy="3047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2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C42C3-2EDD-16BF-C560-81B212C6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3A36FD7-91F5-A785-BD8D-D6308EFC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AE76F61-6EA2-73D8-ECDF-2FAFF93B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373" y="3399975"/>
            <a:ext cx="9711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Microsoft Certified: Azure Network Engineer Associate badge image. Issued by Microsoft">
            <a:extLst>
              <a:ext uri="{FF2B5EF4-FFF2-40B4-BE49-F238E27FC236}">
                <a16:creationId xmlns:a16="http://schemas.microsoft.com/office/drawing/2014/main" id="{735E49C3-1A3D-7DFC-B865-D9B3DF0E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icrosoft Certified: Information Protection Administrator Associate badge image. Issued by Microsoft">
            <a:extLst>
              <a:ext uri="{FF2B5EF4-FFF2-40B4-BE49-F238E27FC236}">
                <a16:creationId xmlns:a16="http://schemas.microsoft.com/office/drawing/2014/main" id="{4F31F179-4E0F-CBE8-BD24-AEFC8B05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Microsoft Certified: Security, Compliance, and Identity Fundamentals badge image. Issued by Microsoft">
            <a:extLst>
              <a:ext uri="{FF2B5EF4-FFF2-40B4-BE49-F238E27FC236}">
                <a16:creationId xmlns:a16="http://schemas.microsoft.com/office/drawing/2014/main" id="{512DB391-8F17-46AB-BB15-CC0361EC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6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Microsoft Certified: Identity and Access Administrator Associate badge image. Issued by Microsoft">
            <a:extLst>
              <a:ext uri="{FF2B5EF4-FFF2-40B4-BE49-F238E27FC236}">
                <a16:creationId xmlns:a16="http://schemas.microsoft.com/office/drawing/2014/main" id="{8C1B101C-BFCA-6E4F-C901-832309E7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4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Microsoft Certified: Security Operations Analyst Associate badge image. Issued by Microsoft">
            <a:extLst>
              <a:ext uri="{FF2B5EF4-FFF2-40B4-BE49-F238E27FC236}">
                <a16:creationId xmlns:a16="http://schemas.microsoft.com/office/drawing/2014/main" id="{DEAED6B5-8AD4-C6D7-487C-C05AC6A47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45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InsightVM Certified Administrator badge image. Certification. Foundational level. Issued by Rapid7">
            <a:extLst>
              <a:ext uri="{FF2B5EF4-FFF2-40B4-BE49-F238E27FC236}">
                <a16:creationId xmlns:a16="http://schemas.microsoft.com/office/drawing/2014/main" id="{27B5E7EE-959A-1104-781B-2E798C11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5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InsightAppSec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592D1BAE-E03A-C733-9D91-13FBEBF3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3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Microsoft Certified: Azure Security Engineer Associate badge image. Issued by Microsoft">
            <a:extLst>
              <a:ext uri="{FF2B5EF4-FFF2-40B4-BE49-F238E27FC236}">
                <a16:creationId xmlns:a16="http://schemas.microsoft.com/office/drawing/2014/main" id="{2BA4FE82-6524-27F5-0BE4-B5F94E8B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Microsoft Certified: Azure Fundamentals badge image. Issued by Microsoft">
            <a:extLst>
              <a:ext uri="{FF2B5EF4-FFF2-40B4-BE49-F238E27FC236}">
                <a16:creationId xmlns:a16="http://schemas.microsoft.com/office/drawing/2014/main" id="{297D7764-E628-B6F7-0048-2B2CD149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60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InsightIDR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3E98395E-79A8-BAA7-2D87-E2B769ED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Certified Information Systems Security Professional (CISSP) badge image. Issued by ISC2">
            <a:extLst>
              <a:ext uri="{FF2B5EF4-FFF2-40B4-BE49-F238E27FC236}">
                <a16:creationId xmlns:a16="http://schemas.microsoft.com/office/drawing/2014/main" id="{EBE9CBC8-8C57-E60F-AFFC-CB8CE2D1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290271-0304-45B0-4DFA-FE772DA23600}"/>
              </a:ext>
            </a:extLst>
          </p:cNvPr>
          <p:cNvSpPr txBox="1"/>
          <p:nvPr/>
        </p:nvSpPr>
        <p:spPr>
          <a:xfrm>
            <a:off x="1454540" y="2117164"/>
            <a:ext cx="6636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770000"/>
                </a:solidFill>
                <a:latin typeface="+mj-lt"/>
              </a:rPr>
              <a:t>???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BDD6044-20B9-3322-680D-8E51BCB2AD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4"/>
          <a:srcRect r="48356"/>
          <a:stretch/>
        </p:blipFill>
        <p:spPr>
          <a:xfrm>
            <a:off x="0" y="411162"/>
            <a:ext cx="4333164" cy="4321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65CC062-4C13-972F-8FA1-2EF2B2F5DFE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430" t="11869" r="11398" b="11279"/>
          <a:stretch/>
        </p:blipFill>
        <p:spPr>
          <a:xfrm>
            <a:off x="3174016" y="2568098"/>
            <a:ext cx="1071562" cy="106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751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E7E90-EA91-004B-1C0E-D86C01613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Run a privileged command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Ctrl-Shift-D ➜ Export logs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Right click Local Disc (C:) ➜ Open in new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explorer)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Ctrl + L ➜ </a:t>
            </a:r>
            <a:r>
              <a:rPr lang="en-US" sz="1400" dirty="0" err="1"/>
              <a:t>taskmgr</a:t>
            </a:r>
            <a:r>
              <a:rPr lang="en-US" sz="1400" dirty="0"/>
              <a:t> ➜ 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Tab (choose </a:t>
            </a:r>
            <a:r>
              <a:rPr lang="en-US" sz="1400" dirty="0" err="1"/>
              <a:t>taskmgr</a:t>
            </a:r>
            <a:r>
              <a:rPr lang="en-US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Alt + n ➜ </a:t>
            </a:r>
            <a:r>
              <a:rPr lang="en-US" sz="1400" dirty="0" err="1"/>
              <a:t>cmd</a:t>
            </a:r>
            <a:r>
              <a:rPr lang="en-US" sz="1400" dirty="0"/>
              <a:t> ➜ Tab ➜ Space ➜ 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Inject a backdoor</a:t>
            </a:r>
          </a:p>
          <a:p>
            <a:pPr marL="182557" lvl="1" indent="0">
              <a:buNone/>
            </a:pPr>
            <a:r>
              <a:rPr lang="nl-NL" sz="1200" dirty="0"/>
              <a:t>net user u1 u1 /add</a:t>
            </a:r>
          </a:p>
          <a:p>
            <a:pPr marL="182557" lvl="1" indent="0">
              <a:buNone/>
            </a:pPr>
            <a:r>
              <a:rPr lang="nl-NL" sz="1200" dirty="0"/>
              <a:t>net localgroup Administrators u1 /add</a:t>
            </a: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0F37-5F57-04FE-F982-F6456F40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Windows Autopilot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3CD0-9A9D-965E-39B7-8E2077DD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20</a:t>
            </a:fld>
            <a:endParaRPr lang="nb-NO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AF1BD3-69BB-0C87-3913-2D4D2B28B3E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700588" y="1746499"/>
            <a:ext cx="4011612" cy="2482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0913C-386E-1770-C879-394D5542EE71}"/>
              </a:ext>
            </a:extLst>
          </p:cNvPr>
          <p:cNvSpPr txBox="1"/>
          <p:nvPr/>
        </p:nvSpPr>
        <p:spPr>
          <a:xfrm>
            <a:off x="7690559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9C5E1-12D1-2114-2D96-CB22F8F11C84}"/>
              </a:ext>
            </a:extLst>
          </p:cNvPr>
          <p:cNvSpPr txBox="1"/>
          <p:nvPr/>
        </p:nvSpPr>
        <p:spPr>
          <a:xfrm>
            <a:off x="6906525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DD583-5A69-890C-151A-7901993743BD}"/>
              </a:ext>
            </a:extLst>
          </p:cNvPr>
          <p:cNvSpPr txBox="1"/>
          <p:nvPr/>
        </p:nvSpPr>
        <p:spPr>
          <a:xfrm>
            <a:off x="6318041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DCB7C-AEB2-3767-23D9-9F513FE690F0}"/>
              </a:ext>
            </a:extLst>
          </p:cNvPr>
          <p:cNvSpPr txBox="1"/>
          <p:nvPr/>
        </p:nvSpPr>
        <p:spPr>
          <a:xfrm>
            <a:off x="5591715" y="3416692"/>
            <a:ext cx="1154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B2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72250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overview: OOBE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21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B7B65B-D3BF-EAB9-9CCA-EF299F4D85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68738" y="1357313"/>
            <a:ext cx="4806523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543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22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55A185-1675-672F-B6D4-967CB373C8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5738" y="1357313"/>
            <a:ext cx="7872524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4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D83592-20CE-85A5-F496-4D0B2D02C3A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11565" y="1357313"/>
            <a:ext cx="6720870" cy="337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81F3A24-4DC1-637F-D5B7-5C9DCB24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your BitLocker recovery key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6F475-FF58-511D-29B0-E7F9E7162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664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94535A-2C63-85A3-231A-E1F76696FD8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ctr"/>
            <a:r>
              <a:rPr lang="en-US" dirty="0"/>
              <a:t>Command prompt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804191-4A5B-CD96-0D56-1AF9B86EF0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100" dirty="0"/>
              <a:t>Hold down the power button for 10 seconds to turn off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Press the power button again to turn on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On the first sign that Windows has started (for example, some devices show the manufacturer’s logo when restarting) hold down the power button for 10 seconds to turn off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Press the power button again to turn on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When Windows starts again, hold down the power button for 10 seconds to turn off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Press the power button again to turn on your device.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/>
              <a:t>This time, allow your device to fully start up.</a:t>
            </a:r>
          </a:p>
          <a:p>
            <a:pPr marL="0" indent="0">
              <a:buNone/>
            </a:pPr>
            <a:r>
              <a:rPr lang="en-US" sz="1100" dirty="0"/>
              <a:t>Source: </a:t>
            </a:r>
            <a:r>
              <a:rPr lang="en-US" sz="1100" dirty="0">
                <a:hlinkClick r:id="rId2"/>
              </a:rPr>
              <a:t>Recovery options in Windows</a:t>
            </a:r>
            <a:endParaRPr lang="en-US" sz="11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03D8F8-1FF8-5490-296D-F2C3AB761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Recovery Mode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07D8C-2EE7-48D0-90DD-17581F30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Recovery Environment (</a:t>
            </a:r>
            <a:r>
              <a:rPr lang="en-US" dirty="0" err="1"/>
              <a:t>winRE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B91F1-F972-EE15-621B-CAE845543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24</a:t>
            </a:fld>
            <a:endParaRPr lang="nb-NO"/>
          </a:p>
        </p:txBody>
      </p:sp>
      <p:pic>
        <p:nvPicPr>
          <p:cNvPr id="1026" name="Picture 2" descr="Shows the &quot;Advanced options&quot; screen with &quot;Startup repair&quot; selected.">
            <a:extLst>
              <a:ext uri="{FF2B5EF4-FFF2-40B4-BE49-F238E27FC236}">
                <a16:creationId xmlns:a16="http://schemas.microsoft.com/office/drawing/2014/main" id="{E914FE0B-F67C-C226-9009-54D71260148F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27" y="1906588"/>
            <a:ext cx="3623733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18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B9E324F2-482D-241E-31C1-B3E12ECEA4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474932"/>
            <a:ext cx="4011613" cy="300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9A02F5-1B30-0876-6598-50A2E836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Utilman.exe backdoor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85BB7-90E4-3DC3-DF38-B091E0E1E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25</a:t>
            </a:fld>
            <a:endParaRPr lang="nb-N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B7470-6A18-9716-E5D0-CB58E9508A5F}"/>
              </a:ext>
            </a:extLst>
          </p:cNvPr>
          <p:cNvSpPr txBox="1"/>
          <p:nvPr/>
        </p:nvSpPr>
        <p:spPr>
          <a:xfrm>
            <a:off x="1551145" y="4648185"/>
            <a:ext cx="17729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tabLst>
                <a:tab pos="446088" algn="l"/>
              </a:tabLst>
            </a:pPr>
            <a:r>
              <a:rPr lang="en-US" sz="1400" dirty="0">
                <a:solidFill>
                  <a:srgbClr val="DA291C"/>
                </a:solidFill>
              </a:rPr>
              <a:t>PoC</a:t>
            </a:r>
            <a:r>
              <a:rPr lang="en-US" sz="1400" dirty="0">
                <a:solidFill>
                  <a:srgbClr val="770000"/>
                </a:solidFill>
              </a:rPr>
              <a:t>: </a:t>
            </a:r>
            <a:r>
              <a:rPr lang="en-US" sz="1400" dirty="0" err="1">
                <a:solidFill>
                  <a:srgbClr val="DA291C"/>
                </a:solidFill>
              </a:rPr>
              <a:t>OpSec</a:t>
            </a:r>
            <a:r>
              <a:rPr lang="en-US" sz="1400" dirty="0">
                <a:solidFill>
                  <a:srgbClr val="DA291C"/>
                </a:solidFill>
              </a:rPr>
              <a:t> insecure</a:t>
            </a:r>
            <a:endParaRPr lang="en-US" sz="1400" dirty="0">
              <a:solidFill>
                <a:srgbClr val="770000"/>
              </a:solidFill>
            </a:endParaRPr>
          </a:p>
        </p:txBody>
      </p:sp>
      <p:pic>
        <p:nvPicPr>
          <p:cNvPr id="31" name="Content Placeholder 30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9BAD5255-A5E0-33EC-FBBD-154A29969861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 bwMode="auto">
          <a:xfrm>
            <a:off x="4755851" y="1350963"/>
            <a:ext cx="3901085" cy="32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48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94535A-2C63-85A3-231A-E1F76696FD8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 algn="ctr"/>
            <a:r>
              <a:rPr lang="en-US" dirty="0" err="1"/>
              <a:t>chntpw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804191-4A5B-CD96-0D56-1AF9B86EF0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1600" dirty="0"/>
              <a:t>1. Disable Secure Boot</a:t>
            </a:r>
          </a:p>
          <a:p>
            <a:pPr marL="0" indent="0">
              <a:buNone/>
            </a:pPr>
            <a:r>
              <a:rPr lang="en-US" sz="1600" dirty="0"/>
              <a:t>2. Load from Live USB (Kali)</a:t>
            </a:r>
          </a:p>
          <a:p>
            <a:pPr marL="0" indent="0">
              <a:buNone/>
            </a:pPr>
            <a:r>
              <a:rPr lang="en-US" sz="1600" dirty="0"/>
              <a:t>3. Use </a:t>
            </a:r>
            <a:r>
              <a:rPr lang="en-US" sz="1600" b="1" dirty="0" err="1"/>
              <a:t>dislocker</a:t>
            </a:r>
            <a:r>
              <a:rPr lang="en-US" sz="1600" dirty="0"/>
              <a:t> to unlock disk using password or recovery key</a:t>
            </a:r>
          </a:p>
          <a:p>
            <a:pPr marL="0" indent="0">
              <a:buNone/>
            </a:pPr>
            <a:r>
              <a:rPr lang="en-US" sz="1600" dirty="0"/>
              <a:t>4. Use </a:t>
            </a:r>
            <a:r>
              <a:rPr lang="en-US" sz="1600" b="1" dirty="0" err="1"/>
              <a:t>chntpw</a:t>
            </a:r>
            <a:r>
              <a:rPr lang="en-US" sz="1600" dirty="0"/>
              <a:t> to activate and clean password for Administrator</a:t>
            </a:r>
          </a:p>
          <a:p>
            <a:pPr marL="0" indent="0">
              <a:buNone/>
            </a:pPr>
            <a:r>
              <a:rPr lang="en-US" sz="1600" dirty="0"/>
              <a:t>5. Enable Secure Boot</a:t>
            </a:r>
          </a:p>
          <a:p>
            <a:pPr marL="0" indent="0">
              <a:buNone/>
            </a:pPr>
            <a:r>
              <a:rPr lang="en-US" sz="1600" dirty="0"/>
              <a:t>6. Load normally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03D8F8-1FF8-5490-296D-F2C3AB761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Live USB with Linux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07D8C-2EE7-48D0-90DD-17581F30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USB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B91F1-F972-EE15-621B-CAE845543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26</a:t>
            </a:fld>
            <a:endParaRPr lang="nb-NO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D067EB3-5D20-C886-5CEE-53E9286BC8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347494" y="1906588"/>
            <a:ext cx="2717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28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EE18FBF-6B6F-BE4D-45C4-4DD5EC8F7A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802359"/>
            <a:ext cx="4011613" cy="2370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EDR after changes over Live USB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27</a:t>
            </a:fld>
            <a:endParaRPr lang="nb-NO"/>
          </a:p>
        </p:txBody>
      </p:sp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3DF86B0-5C14-B0C4-AA17-3A4BB7FCB86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700588" y="1475014"/>
            <a:ext cx="4011612" cy="3025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537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28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0DD473-1C40-E2C5-2F74-FA0D91C4DB3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5738" y="1357313"/>
            <a:ext cx="7872524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393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51046F-CD75-8118-93AF-28017673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E71F0-C3FB-5ABC-3EDE-E85F5A04F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29</a:t>
            </a:fld>
            <a:endParaRPr lang="nb-NO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E708C7-8F4A-54D8-2CF1-3B6B0809B3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40108" y="1357313"/>
            <a:ext cx="6063783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58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B909-69A7-235F-8E3F-042A6C02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Storebrand?</a:t>
            </a:r>
            <a:endParaRPr lang="nb-NO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665ADE-F979-FD5A-C115-1D9A24B204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5459" y="1357313"/>
            <a:ext cx="6573082" cy="3375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D630D-DFB8-7520-9872-A2596AB58B99}"/>
              </a:ext>
            </a:extLst>
          </p:cNvPr>
          <p:cNvSpPr txBox="1"/>
          <p:nvPr/>
        </p:nvSpPr>
        <p:spPr>
          <a:xfrm>
            <a:off x="248807" y="4918199"/>
            <a:ext cx="420628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3"/>
              </a:rPr>
              <a:t>OpenAI. (2024). ChatGPT (June 7 version) [Large language model].</a:t>
            </a:r>
            <a:endParaRPr lang="en-US" sz="900" dirty="0">
              <a:solidFill>
                <a:srgbClr val="77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89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B4DC6F-9445-A423-13C8-E8F015A9703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r>
              <a:rPr lang="en-US" dirty="0">
                <a:hlinkClick r:id="rId2"/>
              </a:rPr>
              <a:t>Bug Or Feature: Privilege Escalation In Windows Autopilot (2020)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"We have completed our investigation and found the issue submitted to us is </a:t>
            </a:r>
            <a:r>
              <a:rPr lang="en-US" u="sng" dirty="0"/>
              <a:t>not a security issue and is by design</a:t>
            </a:r>
            <a:r>
              <a:rPr lang="en-US" dirty="0"/>
              <a:t>; this issue doesn’t meet security servicing bug bar." ©️ Microsoft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Block untrusted devices via Conditional Access</a:t>
            </a:r>
          </a:p>
          <a:p>
            <a:r>
              <a:rPr lang="en-US" dirty="0"/>
              <a:t>Split effort (ref. the Pareto principle)</a:t>
            </a:r>
          </a:p>
          <a:p>
            <a:pPr lvl="1"/>
            <a:r>
              <a:rPr lang="en-US" dirty="0"/>
              <a:t>Detect/Respond: 20% effort gives 80% value</a:t>
            </a:r>
          </a:p>
          <a:p>
            <a:pPr lvl="1"/>
            <a:r>
              <a:rPr lang="en-US" dirty="0"/>
              <a:t>Protect: 80% effort gives 20% value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72855A-64DE-7F1F-4272-128987A5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7BE44-0EB8-44DC-B451-0F317E57A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1516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86A690-8BCA-F200-78A3-B948BA8B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CSF 2.0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025973-0BFD-238E-09FC-63CB6F3467D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 anchor="ctr"/>
          <a:lstStyle/>
          <a:p>
            <a:r>
              <a:rPr lang="en-US" sz="1400" dirty="0"/>
              <a:t>Identify</a:t>
            </a:r>
          </a:p>
          <a:p>
            <a:pPr lvl="1"/>
            <a:r>
              <a:rPr lang="en-US" sz="1200" dirty="0"/>
              <a:t>A backdoor can be implanted during OOBE</a:t>
            </a:r>
          </a:p>
          <a:p>
            <a:r>
              <a:rPr lang="en-US" sz="1400" dirty="0"/>
              <a:t>Protect</a:t>
            </a:r>
          </a:p>
          <a:p>
            <a:pPr lvl="1"/>
            <a:r>
              <a:rPr lang="en-US" sz="1200" dirty="0"/>
              <a:t>Numerous methods to cope with individual issues</a:t>
            </a:r>
          </a:p>
          <a:p>
            <a:r>
              <a:rPr lang="en-US" sz="1400" dirty="0"/>
              <a:t>Detect</a:t>
            </a:r>
          </a:p>
          <a:p>
            <a:pPr lvl="1"/>
            <a:r>
              <a:rPr lang="en-US" sz="1200" dirty="0"/>
              <a:t>Threat hunting on PC resets</a:t>
            </a:r>
          </a:p>
          <a:p>
            <a:r>
              <a:rPr lang="en-US" sz="1400" dirty="0"/>
              <a:t>Respond</a:t>
            </a:r>
          </a:p>
          <a:p>
            <a:pPr lvl="1"/>
            <a:r>
              <a:rPr lang="en-US" sz="1200" dirty="0"/>
              <a:t>Correlation with valid requests</a:t>
            </a:r>
          </a:p>
          <a:p>
            <a:pPr lvl="1"/>
            <a:r>
              <a:rPr lang="en-US" sz="1200" dirty="0"/>
              <a:t>Initiate insider threat investigation</a:t>
            </a:r>
          </a:p>
          <a:p>
            <a:r>
              <a:rPr lang="en-US" sz="1400" dirty="0"/>
              <a:t>Recovery</a:t>
            </a:r>
          </a:p>
          <a:p>
            <a:pPr lvl="1"/>
            <a:r>
              <a:rPr lang="en-US" sz="1200" dirty="0"/>
              <a:t>Containment and eradication of identities and assets</a:t>
            </a:r>
          </a:p>
          <a:p>
            <a:r>
              <a:rPr lang="en-US" sz="1400" dirty="0"/>
              <a:t>Govern</a:t>
            </a:r>
          </a:p>
          <a:p>
            <a:pPr lvl="1"/>
            <a:r>
              <a:rPr lang="en-US" sz="1200" dirty="0"/>
              <a:t>Establish/maintain procedures and playbooks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3669C-405B-82D4-3464-6BCB56C06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31</a:t>
            </a:fld>
            <a:endParaRPr lang="nb-NO"/>
          </a:p>
        </p:txBody>
      </p:sp>
      <p:pic>
        <p:nvPicPr>
          <p:cNvPr id="9" name="Picture 2" descr="NIST Cybersecurity Framework wheel graphic has external sections labeled Identify, Protect, Detect, Respond and Recover; internal circle is labeled Govern. ">
            <a:extLst>
              <a:ext uri="{FF2B5EF4-FFF2-40B4-BE49-F238E27FC236}">
                <a16:creationId xmlns:a16="http://schemas.microsoft.com/office/drawing/2014/main" id="{5C2F0B58-4C4D-21E2-E283-8878D4E5B08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-13331" r="15649" b="9233"/>
          <a:stretch/>
        </p:blipFill>
        <p:spPr bwMode="auto">
          <a:xfrm>
            <a:off x="0" y="411163"/>
            <a:ext cx="3014663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ADF5-32EC-86AF-B05F-D253DB09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Storebrand in the cloud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E9543-B79B-F70E-ED93-100362655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1329642"/>
            <a:ext cx="1728587" cy="331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60259-B69A-D099-0CA7-8C22DB6C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324" y="1330767"/>
            <a:ext cx="1728000" cy="3315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50836-0051-E55B-DE41-42D6CC47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201" y="1324751"/>
            <a:ext cx="1728000" cy="3339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79A8BE-CED9-24A7-422B-60290B58AA04}"/>
              </a:ext>
            </a:extLst>
          </p:cNvPr>
          <p:cNvGrpSpPr/>
          <p:nvPr/>
        </p:nvGrpSpPr>
        <p:grpSpPr>
          <a:xfrm>
            <a:off x="4800261" y="1329642"/>
            <a:ext cx="1728001" cy="3339131"/>
            <a:chOff x="4800261" y="1329642"/>
            <a:chExt cx="1728001" cy="3339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480A74-C71F-AD8D-4343-807BAEB97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262" y="1329642"/>
              <a:ext cx="1728000" cy="33391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20D187-8392-790A-4F03-AB53D8434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8570"/>
            <a:stretch/>
          </p:blipFill>
          <p:spPr>
            <a:xfrm>
              <a:off x="4800261" y="3186032"/>
              <a:ext cx="1728001" cy="1034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03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EA5F2D-AF08-2F9B-1472-DDC62404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Out-of-box experience (OOBE) via Intune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5A948-4EC9-C9F0-9E06-9B0D4046E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CDCBF-CD8E-FF1A-0A6D-6C102D9275E1}"/>
              </a:ext>
            </a:extLst>
          </p:cNvPr>
          <p:cNvSpPr txBox="1"/>
          <p:nvPr/>
        </p:nvSpPr>
        <p:spPr>
          <a:xfrm>
            <a:off x="349134" y="4897568"/>
            <a:ext cx="1957267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tabLst>
                <a:tab pos="446088" algn="l"/>
              </a:tabLst>
            </a:pPr>
            <a:r>
              <a:rPr lang="en-US" sz="900" dirty="0">
                <a:solidFill>
                  <a:srgbClr val="DA291C"/>
                </a:solidFill>
              </a:rPr>
              <a:t>Source: </a:t>
            </a:r>
            <a:r>
              <a:rPr lang="en-US" sz="900" dirty="0">
                <a:solidFill>
                  <a:srgbClr val="770000"/>
                </a:solidFill>
                <a:hlinkClick r:id="rId2"/>
              </a:rPr>
              <a:t>Manual registration overview</a:t>
            </a:r>
            <a:endParaRPr lang="en-US" sz="900" dirty="0">
              <a:solidFill>
                <a:srgbClr val="77000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77020EA-6D7E-8780-2BFF-71AB8F12CBD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0" y="1288472"/>
            <a:ext cx="7003538" cy="342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1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013EC77-0332-08DE-B3CE-D13EE11AAF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586102"/>
            <a:ext cx="8280400" cy="291744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11E2F45-59F3-4EA5-19CD-EBC1186B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kill chain for offensive operations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E2D71-4A20-527B-8413-B5BF211F8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9650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3" descr="A person wearing a mask and glasses using a computer&#10;&#10;Description automatically generated">
            <a:extLst>
              <a:ext uri="{FF2B5EF4-FFF2-40B4-BE49-F238E27FC236}">
                <a16:creationId xmlns:a16="http://schemas.microsoft.com/office/drawing/2014/main" id="{83E0478C-B42E-C738-E9DF-AC017979779A}"/>
              </a:ext>
            </a:extLst>
          </p:cNvPr>
          <p:cNvPicPr>
            <a:picLocks noGrp="1"/>
          </p:cNvPicPr>
          <p:nvPr>
            <p:ph sz="quarter" idx="14"/>
            <p:custDataLst>
              <p:tags r:id="rId1"/>
            </p:custDataLst>
          </p:nvPr>
        </p:nvPicPr>
        <p:blipFill rotWithShape="1">
          <a:blip r:embed="rId3"/>
          <a:srcRect l="-43337" t="-13540" r="-44245" b="-13540"/>
          <a:stretch/>
        </p:blipFill>
        <p:spPr>
          <a:xfrm>
            <a:off x="4700588" y="1906698"/>
            <a:ext cx="4011613" cy="2717690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031AD-30D7-6DE1-ECDD-54A2F45CD46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81180" y="1338379"/>
            <a:ext cx="4031018" cy="419307"/>
          </a:xfrm>
        </p:spPr>
        <p:txBody>
          <a:bodyPr wrap="square" anchor="ctr">
            <a:normAutofit/>
          </a:bodyPr>
          <a:lstStyle/>
          <a:p>
            <a:r>
              <a:rPr lang="en-US" sz="1400"/>
              <a:t>Advance Persistence Threat</a:t>
            </a:r>
          </a:p>
        </p:txBody>
      </p:sp>
      <p:pic>
        <p:nvPicPr>
          <p:cNvPr id="9" name="Picture Placeholder 14" descr="A group of people with their hair in their hair&#10;&#10;Description automatically generated">
            <a:extLst>
              <a:ext uri="{FF2B5EF4-FFF2-40B4-BE49-F238E27FC236}">
                <a16:creationId xmlns:a16="http://schemas.microsoft.com/office/drawing/2014/main" id="{7B9DAC2E-D99B-A4B2-81F6-11004EE0BC13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4"/>
          <a:srcRect l="-23805" r="-23805"/>
          <a:stretch/>
        </p:blipFill>
        <p:spPr>
          <a:xfrm>
            <a:off x="431801" y="1906697"/>
            <a:ext cx="4011613" cy="2717691"/>
          </a:xfr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C6FA5-A7E3-2E23-ED36-450B21AC1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347788"/>
            <a:ext cx="4031018" cy="419307"/>
          </a:xfrm>
        </p:spPr>
        <p:txBody>
          <a:bodyPr wrap="square" anchor="ctr">
            <a:normAutofit/>
          </a:bodyPr>
          <a:lstStyle/>
          <a:p>
            <a:r>
              <a:rPr lang="en-US" sz="1400"/>
              <a:t>Insider threat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AA9DC7-628D-18C8-4D0F-524CF315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6185"/>
            <a:ext cx="8280400" cy="792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Threat actors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79B4F-3A5A-6013-354A-A8036FBC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5520" y="4863629"/>
            <a:ext cx="286281" cy="20637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D3E053-9428-4C61-BC6E-58F9784C2188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531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C2B473-603B-88C8-DA3E-03B2F1E6D020}"/>
              </a:ext>
            </a:extLst>
          </p:cNvPr>
          <p:cNvSpPr>
            <a:spLocks noGrp="1"/>
          </p:cNvSpPr>
          <p:nvPr>
            <p:ph type="body" sz="quarter" idx="39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Requirements for compliant device in  Conditional Access in Microsoft </a:t>
            </a:r>
            <a:r>
              <a:rPr lang="en-US" dirty="0" err="1"/>
              <a:t>Entra</a:t>
            </a:r>
            <a:r>
              <a:rPr lang="en-US" dirty="0"/>
              <a:t> ID</a:t>
            </a:r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C8BCB410-345A-63A6-C9A7-7AC575FCEA1E}"/>
              </a:ext>
            </a:extLst>
          </p:cNvPr>
          <p:cNvPicPr>
            <a:picLocks noGrp="1"/>
          </p:cNvPicPr>
          <p:nvPr>
            <p:ph type="pic" sz="quarter" idx="40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9" r="89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6B8688-7934-FDFC-2428-39A04F592D81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Microsoft Intune is used as Mobile Device Management (MDM)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C76EC91E-C0DF-FF3E-23D4-9EEEC13293C7}"/>
              </a:ext>
            </a:extLst>
          </p:cNvPr>
          <p:cNvPicPr>
            <a:picLocks noGrp="1"/>
          </p:cNvPicPr>
          <p:nvPr>
            <p:ph type="pic" sz="quarter" idx="36"/>
            <p:custDataLst>
              <p:tags r:id="rId3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9" r="89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A9F716-C82A-383B-FDB8-79AADCD4C9B4}"/>
              </a:ext>
            </a:extLst>
          </p:cNvPr>
          <p:cNvSpPr>
            <a:spLocks noGrp="1"/>
          </p:cNvSpPr>
          <p:nvPr>
            <p:ph type="body" sz="quarter" idx="3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EDR is tuned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4E558A-B8F8-B3BA-A264-D611AA32787A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/>
              <a:t>The principle of least privilege is followed</a:t>
            </a:r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B87E9A2-DCD6-5D13-5E27-91C1AA897641}"/>
              </a:ext>
            </a:extLst>
          </p:cNvPr>
          <p:cNvPicPr>
            <a:picLocks noGrp="1"/>
          </p:cNvPicPr>
          <p:nvPr>
            <p:ph type="pic" sz="quarter" idx="34"/>
            <p:custDataLst>
              <p:tags r:id="rId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F408B7-0AF4-C259-E189-BDCE2D937C4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BF184-EC1F-8F67-0319-2F980CE110DD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8</a:t>
            </a:fld>
            <a:endParaRPr lang="nb-NO"/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722CB5D1-2E93-A6AC-74FE-7CE724708522}"/>
              </a:ext>
            </a:extLst>
          </p:cNvPr>
          <p:cNvPicPr>
            <a:picLocks noGrp="1"/>
          </p:cNvPicPr>
          <p:nvPr>
            <p:ph type="pic" sz="quarter" idx="38"/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013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apps">
            <a:hlinkClick r:id="" action="ppaction://media"/>
            <a:extLst>
              <a:ext uri="{FF2B5EF4-FFF2-40B4-BE49-F238E27FC236}">
                <a16:creationId xmlns:a16="http://schemas.microsoft.com/office/drawing/2014/main" id="{75D9D0A2-AD4D-E54A-F397-E97FC2AD296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875" y="1357313"/>
            <a:ext cx="4030663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5E9BE-3160-F917-8BBD-AE8FCC0D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compliant device using VMWare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9BF4F-DFE9-4123-EA65-A6C32AC7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D3E053-9428-4C61-BC6E-58F9784C2188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60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ISTING" val="1"/>
</p:tagLst>
</file>

<file path=ppt/theme/theme1.xml><?xml version="1.0" encoding="utf-8"?>
<a:theme xmlns:a="http://schemas.openxmlformats.org/drawingml/2006/main" name="STB/SPP 2023">
  <a:themeElements>
    <a:clrScheme name="Storebrand farger">
      <a:dk1>
        <a:srgbClr val="000000"/>
      </a:dk1>
      <a:lt1>
        <a:srgbClr val="FFFFFF"/>
      </a:lt1>
      <a:dk2>
        <a:srgbClr val="560000"/>
      </a:dk2>
      <a:lt2>
        <a:srgbClr val="FFF0F0"/>
      </a:lt2>
      <a:accent1>
        <a:srgbClr val="B20000"/>
      </a:accent1>
      <a:accent2>
        <a:srgbClr val="FFDFDF"/>
      </a:accent2>
      <a:accent3>
        <a:srgbClr val="770000"/>
      </a:accent3>
      <a:accent4>
        <a:srgbClr val="FF6C6C"/>
      </a:accent4>
      <a:accent5>
        <a:srgbClr val="610080"/>
      </a:accent5>
      <a:accent6>
        <a:srgbClr val="DBB8FF"/>
      </a:accent6>
      <a:hlink>
        <a:srgbClr val="DA291C"/>
      </a:hlink>
      <a:folHlink>
        <a:srgbClr val="FFBCD7"/>
      </a:folHlink>
    </a:clrScheme>
    <a:fontScheme name="Storebrand Text font">
      <a:majorFont>
        <a:latin typeface="Storebrand Text DemiBold"/>
        <a:ea typeface=""/>
        <a:cs typeface=""/>
      </a:majorFont>
      <a:minorFont>
        <a:latin typeface="Storebrand Tex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108000" rIns="108000" bIns="108000" rtlCol="0" anchor="ctr"/>
      <a:lstStyle>
        <a:defPPr algn="ctr">
          <a:defRPr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  <a:head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rgbClr val="77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orebrand mal_2023" id="{C7ED6B12-BF7F-4FC9-9157-BC830173E9A3}" vid="{12AED221-CEF6-4F8E-9658-DF03E99B8E4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E70E25-3768-4A53-9488-6A9826AD2441}">
  <we:reference id="161fd534-39ae-45d1-b772-eb5ee833d73a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6301E8352E2843BBAF712216C93E4E" ma:contentTypeVersion="4" ma:contentTypeDescription="Create a new document." ma:contentTypeScope="" ma:versionID="915f24dae4c438b43131232396e58684">
  <xsd:schema xmlns:xsd="http://www.w3.org/2001/XMLSchema" xmlns:xs="http://www.w3.org/2001/XMLSchema" xmlns:p="http://schemas.microsoft.com/office/2006/metadata/properties" xmlns:ns2="0955d043-f9b8-4407-bc5b-b26dd938ae1e" targetNamespace="http://schemas.microsoft.com/office/2006/metadata/properties" ma:root="true" ma:fieldsID="a8e7d33f7b0e4768ea2a713504138adf" ns2:_="">
    <xsd:import namespace="0955d043-f9b8-4407-bc5b-b26dd938ae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5d043-f9b8-4407-bc5b-b26dd938a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8429FC-10D9-4480-A401-7E6ADDCEA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4E0FAB-FC96-4392-A1C2-5876D942EF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5d043-f9b8-4407-bc5b-b26dd938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58234-2A21-41F2-B2CA-5001E242DEED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0955d043-f9b8-4407-bc5b-b26dd938ae1e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8c3d8a03-6c4f-48cf-a1a6-1b38e749645c}" enabled="1" method="Standard" siteId="{44b5383f-aeed-4959-a674-24d907b9396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11635</TotalTime>
  <Words>851</Words>
  <Application>Microsoft Office PowerPoint</Application>
  <PresentationFormat>On-screen Show (16:9)</PresentationFormat>
  <Paragraphs>145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Storebrand Text</vt:lpstr>
      <vt:lpstr>Storebrand Text DemiBold</vt:lpstr>
      <vt:lpstr>STB/SPP 2023</vt:lpstr>
      <vt:lpstr>Balancing Efficiency and Security - Unveiling the Risks in Cloud-Based Endpoint Management</vt:lpstr>
      <vt:lpstr>Who am I?</vt:lpstr>
      <vt:lpstr>What is Storebrand?</vt:lpstr>
      <vt:lpstr>Storebrand in the cloud</vt:lpstr>
      <vt:lpstr>Out-of-box experience (OOBE) via Intune</vt:lpstr>
      <vt:lpstr>Cyber kill chain for offensive operations</vt:lpstr>
      <vt:lpstr>Threat actors</vt:lpstr>
      <vt:lpstr>Environment</vt:lpstr>
      <vt:lpstr>Bypassing compliant device using VMWare</vt:lpstr>
      <vt:lpstr>Threat and goal </vt:lpstr>
      <vt:lpstr>The goal from the offensive perspective</vt:lpstr>
      <vt:lpstr>Using the example of creating a user with administrative privileges simply serves to illustrate the concept of a backdoor. In practical scenarios, a more sophisticated approach would involve deploying a Remote Access Trojan (RAT) equipped with rootkit capabilities, which could embed itself in the kernel space, offering deeper control and concealment.</vt:lpstr>
      <vt:lpstr>Option 1: collect logs</vt:lpstr>
      <vt:lpstr>Prevent privileged escalation during OOBE</vt:lpstr>
      <vt:lpstr>Option 2: Blind command injection</vt:lpstr>
      <vt:lpstr>Option 2: Blind command injection</vt:lpstr>
      <vt:lpstr>Option 3: Windows Autopilot diagnostics</vt:lpstr>
      <vt:lpstr>Option 3: Windows Autopilot diagnostics</vt:lpstr>
      <vt:lpstr>Option 3: Windows Autopilot diagnostics</vt:lpstr>
      <vt:lpstr>Option 3: Windows Autopilot diagnostics</vt:lpstr>
      <vt:lpstr>High-level overview: OOBE</vt:lpstr>
      <vt:lpstr>High-level overview</vt:lpstr>
      <vt:lpstr>Finding your BitLocker recovery key</vt:lpstr>
      <vt:lpstr>Windows Recovery Environment (winRE)</vt:lpstr>
      <vt:lpstr>Using Utilman.exe backdoor</vt:lpstr>
      <vt:lpstr>Live USB</vt:lpstr>
      <vt:lpstr>EDR after changes over Live USB</vt:lpstr>
      <vt:lpstr>Zoom out</vt:lpstr>
      <vt:lpstr>Zoom out</vt:lpstr>
      <vt:lpstr>Conclusions</vt:lpstr>
      <vt:lpstr>NIST CSF 2.0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Olerud, Siri</dc:creator>
  <cp:lastModifiedBy>Kazymyrov, Oleksandr</cp:lastModifiedBy>
  <cp:revision>4</cp:revision>
  <dcterms:created xsi:type="dcterms:W3CDTF">2023-12-04T13:00:39Z</dcterms:created>
  <dcterms:modified xsi:type="dcterms:W3CDTF">2024-08-29T20:51:09Z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3d8a03-6c4f-48cf-a1a6-1b38e749645c_Enabled">
    <vt:lpwstr>true</vt:lpwstr>
  </property>
  <property fmtid="{D5CDD505-2E9C-101B-9397-08002B2CF9AE}" pid="3" name="MSIP_Label_8c3d8a03-6c4f-48cf-a1a6-1b38e749645c_SetDate">
    <vt:lpwstr>2023-05-02T11:53:43Z</vt:lpwstr>
  </property>
  <property fmtid="{D5CDD505-2E9C-101B-9397-08002B2CF9AE}" pid="4" name="MSIP_Label_8c3d8a03-6c4f-48cf-a1a6-1b38e749645c_Method">
    <vt:lpwstr>Standard</vt:lpwstr>
  </property>
  <property fmtid="{D5CDD505-2E9C-101B-9397-08002B2CF9AE}" pid="5" name="MSIP_Label_8c3d8a03-6c4f-48cf-a1a6-1b38e749645c_Name">
    <vt:lpwstr>Internal</vt:lpwstr>
  </property>
  <property fmtid="{D5CDD505-2E9C-101B-9397-08002B2CF9AE}" pid="6" name="MSIP_Label_8c3d8a03-6c4f-48cf-a1a6-1b38e749645c_SiteId">
    <vt:lpwstr>44b5383f-aeed-4959-a674-24d907b93966</vt:lpwstr>
  </property>
  <property fmtid="{D5CDD505-2E9C-101B-9397-08002B2CF9AE}" pid="7" name="MSIP_Label_8c3d8a03-6c4f-48cf-a1a6-1b38e749645c_ActionId">
    <vt:lpwstr>009f613f-2681-4624-bbc6-964ff7f7f81b</vt:lpwstr>
  </property>
  <property fmtid="{D5CDD505-2E9C-101B-9397-08002B2CF9AE}" pid="8" name="MSIP_Label_8c3d8a03-6c4f-48cf-a1a6-1b38e749645c_ContentBits">
    <vt:lpwstr>0</vt:lpwstr>
  </property>
  <property fmtid="{D5CDD505-2E9C-101B-9397-08002B2CF9AE}" pid="9" name="ContentTypeId">
    <vt:lpwstr>0x010100D36301E8352E2843BBAF712216C93E4E</vt:lpwstr>
  </property>
  <property fmtid="{D5CDD505-2E9C-101B-9397-08002B2CF9AE}" pid="10" name="Order">
    <vt:lpwstr>8908400.00000000</vt:lpwstr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MediaServiceImageTags">
    <vt:lpwstr/>
  </property>
</Properties>
</file>