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1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</p:sldMasterIdLst>
  <p:notesMasterIdLst>
    <p:notesMasterId r:id="rId38"/>
  </p:notesMasterIdLst>
  <p:handoutMasterIdLst>
    <p:handoutMasterId r:id="rId39"/>
  </p:handoutMasterIdLst>
  <p:sldIdLst>
    <p:sldId id="2147472316" r:id="rId5"/>
    <p:sldId id="2147472283" r:id="rId6"/>
    <p:sldId id="2134805530" r:id="rId7"/>
    <p:sldId id="2134805531" r:id="rId8"/>
    <p:sldId id="2134805538" r:id="rId9"/>
    <p:sldId id="2147472307" r:id="rId10"/>
    <p:sldId id="2147472281" r:id="rId11"/>
    <p:sldId id="2147472317" r:id="rId12"/>
    <p:sldId id="2147472301" r:id="rId13"/>
    <p:sldId id="2147472303" r:id="rId14"/>
    <p:sldId id="2147472338" r:id="rId15"/>
    <p:sldId id="2147472318" r:id="rId16"/>
    <p:sldId id="2147472306" r:id="rId17"/>
    <p:sldId id="2147472308" r:id="rId18"/>
    <p:sldId id="2147472311" r:id="rId19"/>
    <p:sldId id="2147472302" r:id="rId20"/>
    <p:sldId id="2147472314" r:id="rId21"/>
    <p:sldId id="2147472329" r:id="rId22"/>
    <p:sldId id="2147472330" r:id="rId23"/>
    <p:sldId id="2147472331" r:id="rId24"/>
    <p:sldId id="2147472325" r:id="rId25"/>
    <p:sldId id="2147472309" r:id="rId26"/>
    <p:sldId id="2147472327" r:id="rId27"/>
    <p:sldId id="2147472337" r:id="rId28"/>
    <p:sldId id="2147472335" r:id="rId29"/>
    <p:sldId id="2147472315" r:id="rId30"/>
    <p:sldId id="2147472320" r:id="rId31"/>
    <p:sldId id="2147472319" r:id="rId32"/>
    <p:sldId id="2147472323" r:id="rId33"/>
    <p:sldId id="2147472292" r:id="rId34"/>
    <p:sldId id="2147472326" r:id="rId35"/>
    <p:sldId id="2147472322" r:id="rId36"/>
    <p:sldId id="2147472300" r:id="rId37"/>
  </p:sldIdLst>
  <p:sldSz cx="9144000" cy="5143500" type="screen16x9"/>
  <p:notesSz cx="6858000" cy="9144000"/>
  <p:embeddedFontLst>
    <p:embeddedFont>
      <p:font typeface="Storebrand Text" pitchFamily="2" charset="0"/>
      <p:regular r:id="rId40"/>
      <p:bold r:id="rId41"/>
      <p:italic r:id="rId42"/>
      <p:boldItalic r:id="rId43"/>
    </p:embeddedFont>
    <p:embeddedFont>
      <p:font typeface="Storebrand Text DemiBold" pitchFamily="2" charset="0"/>
      <p:bold r:id="rId44"/>
    </p:embeddedFont>
  </p:embeddedFontLst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9E9D479-0C52-4C21-91D4-44E71A2B458F}">
          <p14:sldIdLst>
            <p14:sldId id="2147472316"/>
            <p14:sldId id="2147472283"/>
            <p14:sldId id="2134805530"/>
            <p14:sldId id="2134805531"/>
            <p14:sldId id="2134805538"/>
            <p14:sldId id="2147472307"/>
          </p14:sldIdLst>
        </p14:section>
        <p14:section name="New Risks" id="{90DCFECD-2265-4225-815F-52E19B75AECB}">
          <p14:sldIdLst>
            <p14:sldId id="2147472281"/>
            <p14:sldId id="2147472317"/>
            <p14:sldId id="2147472301"/>
            <p14:sldId id="2147472303"/>
            <p14:sldId id="2147472338"/>
            <p14:sldId id="2147472318"/>
          </p14:sldIdLst>
        </p14:section>
        <p14:section name="Privilege Escalation and Backdoors" id="{4C5871F5-51C6-4EE8-BAFF-7569AADC9FAF}">
          <p14:sldIdLst>
            <p14:sldId id="2147472306"/>
            <p14:sldId id="2147472308"/>
            <p14:sldId id="2147472311"/>
            <p14:sldId id="2147472302"/>
            <p14:sldId id="2147472314"/>
            <p14:sldId id="2147472329"/>
            <p14:sldId id="2147472330"/>
            <p14:sldId id="2147472331"/>
            <p14:sldId id="2147472325"/>
            <p14:sldId id="2147472309"/>
            <p14:sldId id="2147472327"/>
            <p14:sldId id="2147472337"/>
            <p14:sldId id="2147472335"/>
            <p14:sldId id="2147472315"/>
            <p14:sldId id="2147472320"/>
            <p14:sldId id="2147472319"/>
            <p14:sldId id="2147472323"/>
            <p14:sldId id="2147472292"/>
            <p14:sldId id="2147472326"/>
            <p14:sldId id="2147472322"/>
          </p14:sldIdLst>
        </p14:section>
        <p14:section name="Conclusions" id="{8C1B97FE-E804-4A95-AF08-B5D7613F278C}">
          <p14:sldIdLst>
            <p14:sldId id="21474723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7EDE9-EA4C-B6DC-5274-30EB4D3CCF80}" name="Olerud, Siri" initials="SO" userId="S::siri.olerud@storebrand.no::56f35e34-8aa7-4fcd-8af2-e8a9a4dfeb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F0"/>
    <a:srgbClr val="B20000"/>
    <a:srgbClr val="DA291C"/>
    <a:srgbClr val="DBB8FF"/>
    <a:srgbClr val="410E44"/>
    <a:srgbClr val="F9F6F6"/>
    <a:srgbClr val="F9C7B7"/>
    <a:srgbClr val="632B00"/>
    <a:srgbClr val="FF8468"/>
    <a:srgbClr val="8F3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7EC96-8C33-4995-A675-862CF5952F76}" v="360" dt="2024-06-06T23:46:39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4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13E0FD4D-97A9-4AE9-B9D4-DD3D14167B7A}"/>
    <pc:docChg chg="undo redo custSel addSld delSld modSld sldOrd">
      <pc:chgData name="Kazymyrov, Oleksandr" userId="2f620865-d50f-4a43-9142-cf92e53d3346" providerId="ADAL" clId="{13E0FD4D-97A9-4AE9-B9D4-DD3D14167B7A}" dt="2024-02-27T15:04:23.140" v="2035" actId="20577"/>
      <pc:docMkLst>
        <pc:docMk/>
      </pc:docMkLst>
      <pc:sldChg chg="del">
        <pc:chgData name="Kazymyrov, Oleksandr" userId="2f620865-d50f-4a43-9142-cf92e53d3346" providerId="ADAL" clId="{13E0FD4D-97A9-4AE9-B9D4-DD3D14167B7A}" dt="2024-02-27T12:02:37.253" v="1789" actId="47"/>
        <pc:sldMkLst>
          <pc:docMk/>
          <pc:sldMk cId="185742809" sldId="2147472161"/>
        </pc:sldMkLst>
      </pc:sldChg>
      <pc:sldChg chg="addSp delSp modSp mod modClrScheme chgLayout">
        <pc:chgData name="Kazymyrov, Oleksandr" userId="2f620865-d50f-4a43-9142-cf92e53d3346" providerId="ADAL" clId="{13E0FD4D-97A9-4AE9-B9D4-DD3D14167B7A}" dt="2024-02-27T14:03:29.151" v="2021" actId="20577"/>
        <pc:sldMkLst>
          <pc:docMk/>
          <pc:sldMk cId="3001542108" sldId="2147472275"/>
        </pc:sldMkLst>
        <pc:spChg chg="add del mod ord">
          <ac:chgData name="Kazymyrov, Oleksandr" userId="2f620865-d50f-4a43-9142-cf92e53d3346" providerId="ADAL" clId="{13E0FD4D-97A9-4AE9-B9D4-DD3D14167B7A}" dt="2024-02-27T13:52:20.188" v="1831" actId="700"/>
          <ac:spMkLst>
            <pc:docMk/>
            <pc:sldMk cId="3001542108" sldId="2147472275"/>
            <ac:spMk id="2" creationId="{AA627AC7-98A6-E8B8-10A8-E01E424A3AEF}"/>
          </ac:spMkLst>
        </pc:spChg>
        <pc:spChg chg="mod ord">
          <ac:chgData name="Kazymyrov, Oleksandr" userId="2f620865-d50f-4a43-9142-cf92e53d3346" providerId="ADAL" clId="{13E0FD4D-97A9-4AE9-B9D4-DD3D14167B7A}" dt="2024-02-27T13:52:20.188" v="1831" actId="700"/>
          <ac:spMkLst>
            <pc:docMk/>
            <pc:sldMk cId="3001542108" sldId="2147472275"/>
            <ac:spMk id="5" creationId="{F0C68A67-C59B-A8C2-4B74-FD02933EBDD1}"/>
          </ac:spMkLst>
        </pc:spChg>
        <pc:spChg chg="add del mod ord">
          <ac:chgData name="Kazymyrov, Oleksandr" userId="2f620865-d50f-4a43-9142-cf92e53d3346" providerId="ADAL" clId="{13E0FD4D-97A9-4AE9-B9D4-DD3D14167B7A}" dt="2024-02-27T14:03:29.151" v="2021" actId="20577"/>
          <ac:spMkLst>
            <pc:docMk/>
            <pc:sldMk cId="3001542108" sldId="2147472275"/>
            <ac:spMk id="6" creationId="{F0AD040B-9276-F58A-CABB-F548C71FA583}"/>
          </ac:spMkLst>
        </pc:spChg>
        <pc:spChg chg="add del">
          <ac:chgData name="Kazymyrov, Oleksandr" userId="2f620865-d50f-4a43-9142-cf92e53d3346" providerId="ADAL" clId="{13E0FD4D-97A9-4AE9-B9D4-DD3D14167B7A}" dt="2024-02-21T09:06:16.246" v="30"/>
          <ac:spMkLst>
            <pc:docMk/>
            <pc:sldMk cId="3001542108" sldId="2147472275"/>
            <ac:spMk id="7" creationId="{1AB1156E-F71D-F6C0-B23B-2968213CDE33}"/>
          </ac:spMkLst>
        </pc:spChg>
        <pc:picChg chg="add del mod ord">
          <ac:chgData name="Kazymyrov, Oleksandr" userId="2f620865-d50f-4a43-9142-cf92e53d3346" providerId="ADAL" clId="{13E0FD4D-97A9-4AE9-B9D4-DD3D14167B7A}" dt="2024-02-27T13:52:20.188" v="1831" actId="700"/>
          <ac:picMkLst>
            <pc:docMk/>
            <pc:sldMk cId="3001542108" sldId="2147472275"/>
            <ac:picMk id="3" creationId="{F404DA77-A7AD-5901-D5E2-0548D85E75E6}"/>
          </ac:picMkLst>
        </pc:picChg>
      </pc:sldChg>
      <pc:sldChg chg="addSp delSp modSp mod">
        <pc:chgData name="Kazymyrov, Oleksandr" userId="2f620865-d50f-4a43-9142-cf92e53d3346" providerId="ADAL" clId="{13E0FD4D-97A9-4AE9-B9D4-DD3D14167B7A}" dt="2024-02-21T15:00:55.175" v="1085"/>
        <pc:sldMkLst>
          <pc:docMk/>
          <pc:sldMk cId="1717686667" sldId="2147472276"/>
        </pc:sldMkLst>
        <pc:spChg chg="del mod">
          <ac:chgData name="Kazymyrov, Oleksandr" userId="2f620865-d50f-4a43-9142-cf92e53d3346" providerId="ADAL" clId="{13E0FD4D-97A9-4AE9-B9D4-DD3D14167B7A}" dt="2024-02-21T15:00:55.174" v="1084"/>
          <ac:spMkLst>
            <pc:docMk/>
            <pc:sldMk cId="1717686667" sldId="2147472276"/>
            <ac:spMk id="2" creationId="{20B51BDD-90E1-EB61-FDA1-0BEEBCC55FD2}"/>
          </ac:spMkLst>
        </pc:spChg>
        <pc:spChg chg="mod">
          <ac:chgData name="Kazymyrov, Oleksandr" userId="2f620865-d50f-4a43-9142-cf92e53d3346" providerId="ADAL" clId="{13E0FD4D-97A9-4AE9-B9D4-DD3D14167B7A}" dt="2024-02-21T09:52:49.510" v="302" actId="20577"/>
          <ac:spMkLst>
            <pc:docMk/>
            <pc:sldMk cId="1717686667" sldId="2147472276"/>
            <ac:spMk id="3" creationId="{80893991-CD86-7AF8-2CB0-DC369CFE90B4}"/>
          </ac:spMkLst>
        </pc:spChg>
        <pc:spChg chg="mod">
          <ac:chgData name="Kazymyrov, Oleksandr" userId="2f620865-d50f-4a43-9142-cf92e53d3346" providerId="ADAL" clId="{13E0FD4D-97A9-4AE9-B9D4-DD3D14167B7A}" dt="2024-02-21T09:52:37.723" v="281" actId="20577"/>
          <ac:spMkLst>
            <pc:docMk/>
            <pc:sldMk cId="1717686667" sldId="2147472276"/>
            <ac:spMk id="4" creationId="{2F5E4C20-47F3-3AE2-AAD7-31063B96ACA4}"/>
          </ac:spMkLst>
        </pc:spChg>
        <pc:spChg chg="mod">
          <ac:chgData name="Kazymyrov, Oleksandr" userId="2f620865-d50f-4a43-9142-cf92e53d3346" providerId="ADAL" clId="{13E0FD4D-97A9-4AE9-B9D4-DD3D14167B7A}" dt="2024-02-21T09:52:45.303" v="289" actId="20577"/>
          <ac:spMkLst>
            <pc:docMk/>
            <pc:sldMk cId="1717686667" sldId="2147472276"/>
            <ac:spMk id="5" creationId="{35EA5073-64C0-B2AA-2200-D48EA5196A42}"/>
          </ac:spMkLst>
        </pc:spChg>
        <pc:spChg chg="mod">
          <ac:chgData name="Kazymyrov, Oleksandr" userId="2f620865-d50f-4a43-9142-cf92e53d3346" providerId="ADAL" clId="{13E0FD4D-97A9-4AE9-B9D4-DD3D14167B7A}" dt="2024-02-21T09:52:36.294" v="280" actId="20577"/>
          <ac:spMkLst>
            <pc:docMk/>
            <pc:sldMk cId="1717686667" sldId="2147472276"/>
            <ac:spMk id="6" creationId="{471EA693-B656-4858-400F-AB397969CCDD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7" creationId="{C07B367E-AF61-1706-63C4-09ADDB37E54F}"/>
          </ac:spMkLst>
        </pc:spChg>
        <pc:spChg chg="mod">
          <ac:chgData name="Kazymyrov, Oleksandr" userId="2f620865-d50f-4a43-9142-cf92e53d3346" providerId="ADAL" clId="{13E0FD4D-97A9-4AE9-B9D4-DD3D14167B7A}" dt="2024-02-21T09:52:34.578" v="279" actId="20577"/>
          <ac:spMkLst>
            <pc:docMk/>
            <pc:sldMk cId="1717686667" sldId="2147472276"/>
            <ac:spMk id="8" creationId="{07F39FCA-0CBA-CBD9-1598-4A5AA8D66F2D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9" creationId="{4EF8E84F-01C1-BC92-1AF4-7608D94C260A}"/>
          </ac:spMkLst>
        </pc:spChg>
        <pc:spChg chg="mod">
          <ac:chgData name="Kazymyrov, Oleksandr" userId="2f620865-d50f-4a43-9142-cf92e53d3346" providerId="ADAL" clId="{13E0FD4D-97A9-4AE9-B9D4-DD3D14167B7A}" dt="2024-02-21T09:52:33.042" v="278" actId="20577"/>
          <ac:spMkLst>
            <pc:docMk/>
            <pc:sldMk cId="1717686667" sldId="2147472276"/>
            <ac:spMk id="10" creationId="{E3DC3F4F-A3B4-8555-EBE0-A0EB60278F69}"/>
          </ac:spMkLst>
        </pc:spChg>
        <pc:spChg chg="mod">
          <ac:chgData name="Kazymyrov, Oleksandr" userId="2f620865-d50f-4a43-9142-cf92e53d3346" providerId="ADAL" clId="{13E0FD4D-97A9-4AE9-B9D4-DD3D14167B7A}" dt="2024-02-21T09:32:42.157" v="118" actId="20577"/>
          <ac:spMkLst>
            <pc:docMk/>
            <pc:sldMk cId="1717686667" sldId="2147472276"/>
            <ac:spMk id="11" creationId="{CF29B69E-FE15-C30A-BB64-7AC0BDDA6C1E}"/>
          </ac:spMkLst>
        </pc:spChg>
        <pc:spChg chg="mod">
          <ac:chgData name="Kazymyrov, Oleksandr" userId="2f620865-d50f-4a43-9142-cf92e53d3346" providerId="ADAL" clId="{13E0FD4D-97A9-4AE9-B9D4-DD3D14167B7A}" dt="2024-02-21T09:52:31.766" v="277" actId="20577"/>
          <ac:spMkLst>
            <pc:docMk/>
            <pc:sldMk cId="1717686667" sldId="2147472276"/>
            <ac:spMk id="12" creationId="{339964B6-7227-C102-1D28-6AC9EBC6E7C9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13" creationId="{ED037B2E-1FD7-98F1-76DA-C307E4250AE8}"/>
          </ac:spMkLst>
        </pc:spChg>
        <pc:picChg chg="add mod">
          <ac:chgData name="Kazymyrov, Oleksandr" userId="2f620865-d50f-4a43-9142-cf92e53d3346" providerId="ADAL" clId="{13E0FD4D-97A9-4AE9-B9D4-DD3D14167B7A}" dt="2024-02-21T15:00:55.175" v="1085"/>
          <ac:picMkLst>
            <pc:docMk/>
            <pc:sldMk cId="1717686667" sldId="2147472276"/>
            <ac:picMk id="15" creationId="{CE6D6195-105F-D2A8-5899-99A815DBABFC}"/>
          </ac:picMkLst>
        </pc:picChg>
      </pc:sldChg>
      <pc:sldChg chg="addSp delSp modSp del mod ord modClrScheme chgLayout">
        <pc:chgData name="Kazymyrov, Oleksandr" userId="2f620865-d50f-4a43-9142-cf92e53d3346" providerId="ADAL" clId="{13E0FD4D-97A9-4AE9-B9D4-DD3D14167B7A}" dt="2024-02-21T09:35:52.194" v="152" actId="47"/>
        <pc:sldMkLst>
          <pc:docMk/>
          <pc:sldMk cId="553805504" sldId="2147472277"/>
        </pc:sldMkLst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2" creationId="{59E697C3-6A58-DF78-3643-506115F0112F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3" creationId="{C066E6B8-F164-8735-158D-0369F9167D3F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4" creationId="{4A36C873-13CD-D2D9-FE1A-BE97A354FCB1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5" creationId="{850006B0-0D14-60B3-A416-E96DE74639A5}"/>
          </ac:spMkLst>
        </pc:spChg>
        <pc:spChg chg="mod ord">
          <ac:chgData name="Kazymyrov, Oleksandr" userId="2f620865-d50f-4a43-9142-cf92e53d3346" providerId="ADAL" clId="{13E0FD4D-97A9-4AE9-B9D4-DD3D14167B7A}" dt="2024-02-21T09:34:08.511" v="145" actId="20577"/>
          <ac:spMkLst>
            <pc:docMk/>
            <pc:sldMk cId="553805504" sldId="2147472277"/>
            <ac:spMk id="6" creationId="{67E2F760-D328-C03E-2868-608177E6B4A4}"/>
          </ac:spMkLst>
        </pc:spChg>
        <pc:spChg chg="del mod ord">
          <ac:chgData name="Kazymyrov, Oleksandr" userId="2f620865-d50f-4a43-9142-cf92e53d3346" providerId="ADAL" clId="{13E0FD4D-97A9-4AE9-B9D4-DD3D14167B7A}" dt="2024-02-21T09:33:27.401" v="134" actId="700"/>
          <ac:spMkLst>
            <pc:docMk/>
            <pc:sldMk cId="553805504" sldId="2147472277"/>
            <ac:spMk id="7" creationId="{F2D82B3A-A89E-16E5-0587-833A9380FB26}"/>
          </ac:spMkLst>
        </pc:spChg>
        <pc:spChg chg="add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8" creationId="{DD97D40A-2E08-8ABA-87DF-3B26D8F69673}"/>
          </ac:spMkLst>
        </pc:spChg>
        <pc:spChg chg="add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9" creationId="{52C2428B-6F42-D58C-4904-1924C4E094B1}"/>
          </ac:spMkLst>
        </pc:spChg>
      </pc:sldChg>
      <pc:sldChg chg="addSp delSp modSp add del mod ord modClrScheme chgLayout">
        <pc:chgData name="Kazymyrov, Oleksandr" userId="2f620865-d50f-4a43-9142-cf92e53d3346" providerId="ADAL" clId="{13E0FD4D-97A9-4AE9-B9D4-DD3D14167B7A}" dt="2024-02-21T10:29:11.347" v="440" actId="47"/>
        <pc:sldMkLst>
          <pc:docMk/>
          <pc:sldMk cId="1547050684" sldId="2147472278"/>
        </pc:sldMkLst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2" creationId="{5E1BC74F-61F9-5264-BFCA-CD993B5E2836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3" creationId="{5BAECBFA-FB6C-50F9-B687-5BF9C154E7B5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4" creationId="{42EE21B1-1CCD-2106-71BA-0C325D655803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5" creationId="{4FCD94D0-67D6-E950-0DF0-98217C83D77E}"/>
          </ac:spMkLst>
        </pc:spChg>
        <pc:spChg chg="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6" creationId="{67E2F760-D328-C03E-2868-608177E6B4A4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7" creationId="{3295BA15-396F-75D6-8E9B-D1D73288C55B}"/>
          </ac:spMkLst>
        </pc:spChg>
        <pc:spChg chg="del mod ord">
          <ac:chgData name="Kazymyrov, Oleksandr" userId="2f620865-d50f-4a43-9142-cf92e53d3346" providerId="ADAL" clId="{13E0FD4D-97A9-4AE9-B9D4-DD3D14167B7A}" dt="2024-02-21T10:25:57.540" v="428" actId="700"/>
          <ac:spMkLst>
            <pc:docMk/>
            <pc:sldMk cId="1547050684" sldId="2147472278"/>
            <ac:spMk id="8" creationId="{DD97D40A-2E08-8ABA-87DF-3B26D8F69673}"/>
          </ac:spMkLst>
        </pc:spChg>
        <pc:spChg chg="del mod ord">
          <ac:chgData name="Kazymyrov, Oleksandr" userId="2f620865-d50f-4a43-9142-cf92e53d3346" providerId="ADAL" clId="{13E0FD4D-97A9-4AE9-B9D4-DD3D14167B7A}" dt="2024-02-21T10:25:57.540" v="428" actId="700"/>
          <ac:spMkLst>
            <pc:docMk/>
            <pc:sldMk cId="1547050684" sldId="2147472278"/>
            <ac:spMk id="9" creationId="{52C2428B-6F42-D58C-4904-1924C4E094B1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0" creationId="{D19AE2A5-902D-A0FE-F17D-766D72D5F10B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1" creationId="{A025AAAB-62BB-72D8-0907-3DD6604DF496}"/>
          </ac:spMkLst>
        </pc:spChg>
        <pc:spChg chg="add del mod ord">
          <ac:chgData name="Kazymyrov, Oleksandr" userId="2f620865-d50f-4a43-9142-cf92e53d3346" providerId="ADAL" clId="{13E0FD4D-97A9-4AE9-B9D4-DD3D14167B7A}" dt="2024-02-21T10:26:50.655" v="433"/>
          <ac:spMkLst>
            <pc:docMk/>
            <pc:sldMk cId="1547050684" sldId="2147472278"/>
            <ac:spMk id="12" creationId="{E154E91B-AC33-2E0C-8637-84CF408F2F59}"/>
          </ac:spMkLst>
        </pc:spChg>
        <pc:spChg chg="add mod ord">
          <ac:chgData name="Kazymyrov, Oleksandr" userId="2f620865-d50f-4a43-9142-cf92e53d3346" providerId="ADAL" clId="{13E0FD4D-97A9-4AE9-B9D4-DD3D14167B7A}" dt="2024-02-21T10:26:15.181" v="432"/>
          <ac:spMkLst>
            <pc:docMk/>
            <pc:sldMk cId="1547050684" sldId="2147472278"/>
            <ac:spMk id="13" creationId="{061A4EC0-C73B-F22C-70A5-C3176ECA03B2}"/>
          </ac:spMkLst>
        </pc:spChg>
        <pc:spChg chg="add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4" creationId="{BD025AC2-902D-2654-8D15-F80F298DFC74}"/>
          </ac:spMkLst>
        </pc:spChg>
        <pc:spChg chg="add del mod">
          <ac:chgData name="Kazymyrov, Oleksandr" userId="2f620865-d50f-4a43-9142-cf92e53d3346" providerId="ADAL" clId="{13E0FD4D-97A9-4AE9-B9D4-DD3D14167B7A}" dt="2024-02-21T10:27:04.249" v="437" actId="478"/>
          <ac:spMkLst>
            <pc:docMk/>
            <pc:sldMk cId="1547050684" sldId="2147472278"/>
            <ac:spMk id="18" creationId="{52700D62-8CD8-84A7-B552-F121C9BDEE9F}"/>
          </ac:spMkLst>
        </pc:spChg>
        <pc:spChg chg="add mod">
          <ac:chgData name="Kazymyrov, Oleksandr" userId="2f620865-d50f-4a43-9142-cf92e53d3346" providerId="ADAL" clId="{13E0FD4D-97A9-4AE9-B9D4-DD3D14167B7A}" dt="2024-02-21T10:27:07.446" v="438" actId="478"/>
          <ac:spMkLst>
            <pc:docMk/>
            <pc:sldMk cId="1547050684" sldId="2147472278"/>
            <ac:spMk id="20" creationId="{D6E4775E-D25E-8A66-B658-60225513257C}"/>
          </ac:spMkLst>
        </pc:spChg>
        <pc:picChg chg="add del mod">
          <ac:chgData name="Kazymyrov, Oleksandr" userId="2f620865-d50f-4a43-9142-cf92e53d3346" providerId="ADAL" clId="{13E0FD4D-97A9-4AE9-B9D4-DD3D14167B7A}" dt="2024-02-21T10:27:07.446" v="438" actId="478"/>
          <ac:picMkLst>
            <pc:docMk/>
            <pc:sldMk cId="1547050684" sldId="2147472278"/>
            <ac:picMk id="16" creationId="{544E0629-FF8D-C128-E1D6-DCC07DB4A43E}"/>
          </ac:picMkLst>
        </pc:picChg>
      </pc:sldChg>
      <pc:sldChg chg="addSp delSp modSp new del mod ord modClrScheme chgLayout">
        <pc:chgData name="Kazymyrov, Oleksandr" userId="2f620865-d50f-4a43-9142-cf92e53d3346" providerId="ADAL" clId="{13E0FD4D-97A9-4AE9-B9D4-DD3D14167B7A}" dt="2024-02-21T10:25:33.376" v="427" actId="47"/>
        <pc:sldMkLst>
          <pc:docMk/>
          <pc:sldMk cId="484844962" sldId="2147472279"/>
        </pc:sldMkLst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2" creationId="{613A35ED-4BE6-681F-73C6-C4AC8801BB0E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3" creationId="{441CC1BE-4CE6-FDFB-0BF7-BD61D983C983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4" creationId="{AF23CD2B-4086-A727-5068-4CFDCFE21763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5" creationId="{9DF23511-9C82-3E61-4AB4-EA6421BE61E3}"/>
          </ac:spMkLst>
        </pc:spChg>
        <pc:spChg chg="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7" creationId="{64EC65DD-E049-3D29-AF76-86BF498D4DCD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8" creationId="{7DBBF211-3247-4643-0FED-89EB02EC872E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9" creationId="{3E8C1793-8310-6190-487C-DF7732942E30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0" creationId="{1A0DA700-D6F3-1036-F240-17024AE703B7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1" creationId="{EAC59FA0-AD35-A96A-C36B-840760B64EBE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2" creationId="{B9FB02E1-019C-AD38-E6F5-55EECF8FD9B0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3" creationId="{27AC505F-363E-BEA3-B1FD-93D0EDA74D71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4" creationId="{6ED4F302-F5B2-2CDA-FFB4-1699E647E384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5" creationId="{0EE3F61C-2489-DDAC-59D0-C0D2F699EDBA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6" creationId="{7600DFFE-309E-2878-CF52-32FDC62C5DC7}"/>
          </ac:spMkLst>
        </pc:spChg>
        <pc:spChg chg="add del mod ord">
          <ac:chgData name="Kazymyrov, Oleksandr" userId="2f620865-d50f-4a43-9142-cf92e53d3346" providerId="ADAL" clId="{13E0FD4D-97A9-4AE9-B9D4-DD3D14167B7A}" dt="2024-02-21T09:40:37.485" v="179" actId="478"/>
          <ac:spMkLst>
            <pc:docMk/>
            <pc:sldMk cId="484844962" sldId="2147472279"/>
            <ac:spMk id="17" creationId="{A9F86919-C0A9-E7B5-A876-B59A140FE0D6}"/>
          </ac:spMkLst>
        </pc:spChg>
        <pc:spChg chg="add mod ord">
          <ac:chgData name="Kazymyrov, Oleksandr" userId="2f620865-d50f-4a43-9142-cf92e53d3346" providerId="ADAL" clId="{13E0FD4D-97A9-4AE9-B9D4-DD3D14167B7A}" dt="2024-02-21T09:35:49.722" v="151"/>
          <ac:spMkLst>
            <pc:docMk/>
            <pc:sldMk cId="484844962" sldId="2147472279"/>
            <ac:spMk id="18" creationId="{93CF5D70-9DF4-85BB-7C2A-42888BE3757E}"/>
          </ac:spMkLst>
        </pc:spChg>
        <pc:spChg chg="add mod ord">
          <ac:chgData name="Kazymyrov, Oleksandr" userId="2f620865-d50f-4a43-9142-cf92e53d3346" providerId="ADAL" clId="{13E0FD4D-97A9-4AE9-B9D4-DD3D14167B7A}" dt="2024-02-21T09:36:24.272" v="166" actId="404"/>
          <ac:spMkLst>
            <pc:docMk/>
            <pc:sldMk cId="484844962" sldId="2147472279"/>
            <ac:spMk id="19" creationId="{60A13328-3DCB-819E-1B3F-1F9651E82FE0}"/>
          </ac:spMkLst>
        </pc:spChg>
        <pc:spChg chg="add mod ord">
          <ac:chgData name="Kazymyrov, Oleksandr" userId="2f620865-d50f-4a43-9142-cf92e53d3346" providerId="ADAL" clId="{13E0FD4D-97A9-4AE9-B9D4-DD3D14167B7A}" dt="2024-02-21T09:39:47.879" v="177" actId="403"/>
          <ac:spMkLst>
            <pc:docMk/>
            <pc:sldMk cId="484844962" sldId="2147472279"/>
            <ac:spMk id="20" creationId="{40291E02-51CD-3B3B-4A1F-361944D19026}"/>
          </ac:spMkLst>
        </pc:spChg>
        <pc:spChg chg="add del mod ord">
          <ac:chgData name="Kazymyrov, Oleksandr" userId="2f620865-d50f-4a43-9142-cf92e53d3346" providerId="ADAL" clId="{13E0FD4D-97A9-4AE9-B9D4-DD3D14167B7A}" dt="2024-02-21T09:35:58.419" v="153" actId="478"/>
          <ac:spMkLst>
            <pc:docMk/>
            <pc:sldMk cId="484844962" sldId="2147472279"/>
            <ac:spMk id="21" creationId="{100D1F41-37D4-2CC3-DEFF-E5DADE9680D1}"/>
          </ac:spMkLst>
        </pc:spChg>
      </pc:sldChg>
      <pc:sldChg chg="addSp delSp modSp new mod modClrScheme chgLayout">
        <pc:chgData name="Kazymyrov, Oleksandr" userId="2f620865-d50f-4a43-9142-cf92e53d3346" providerId="ADAL" clId="{13E0FD4D-97A9-4AE9-B9D4-DD3D14167B7A}" dt="2024-02-27T12:00:24.396" v="1777" actId="20577"/>
        <pc:sldMkLst>
          <pc:docMk/>
          <pc:sldMk cId="535382568" sldId="2147472280"/>
        </pc:sldMkLst>
        <pc:spChg chg="mod ord">
          <ac:chgData name="Kazymyrov, Oleksandr" userId="2f620865-d50f-4a43-9142-cf92e53d3346" providerId="ADAL" clId="{13E0FD4D-97A9-4AE9-B9D4-DD3D14167B7A}" dt="2024-02-27T11:56:15.799" v="1660" actId="20577"/>
          <ac:spMkLst>
            <pc:docMk/>
            <pc:sldMk cId="535382568" sldId="2147472280"/>
            <ac:spMk id="2" creationId="{F361B55A-2DBC-A92D-44CB-C02E47855212}"/>
          </ac:spMkLst>
        </pc:spChg>
        <pc:spChg chg="mod ord">
          <ac:chgData name="Kazymyrov, Oleksandr" userId="2f620865-d50f-4a43-9142-cf92e53d3346" providerId="ADAL" clId="{13E0FD4D-97A9-4AE9-B9D4-DD3D14167B7A}" dt="2024-02-27T12:00:24.396" v="1777" actId="20577"/>
          <ac:spMkLst>
            <pc:docMk/>
            <pc:sldMk cId="535382568" sldId="2147472280"/>
            <ac:spMk id="3" creationId="{04F8304C-BB0C-22A1-C9D4-F9496E45944F}"/>
          </ac:spMkLst>
        </pc:spChg>
        <pc:spChg chg="mod ord">
          <ac:chgData name="Kazymyrov, Oleksandr" userId="2f620865-d50f-4a43-9142-cf92e53d3346" providerId="ADAL" clId="{13E0FD4D-97A9-4AE9-B9D4-DD3D14167B7A}" dt="2024-02-21T09:45:41.206" v="209" actId="700"/>
          <ac:spMkLst>
            <pc:docMk/>
            <pc:sldMk cId="535382568" sldId="2147472280"/>
            <ac:spMk id="4" creationId="{0AB32B15-AD49-E9DB-5D5A-074A5544F241}"/>
          </ac:spMkLst>
        </pc:spChg>
        <pc:spChg chg="add del mod ord">
          <ac:chgData name="Kazymyrov, Oleksandr" userId="2f620865-d50f-4a43-9142-cf92e53d3346" providerId="ADAL" clId="{13E0FD4D-97A9-4AE9-B9D4-DD3D14167B7A}" dt="2024-02-21T09:45:30.868" v="207" actId="700"/>
          <ac:spMkLst>
            <pc:docMk/>
            <pc:sldMk cId="535382568" sldId="2147472280"/>
            <ac:spMk id="5" creationId="{C7F4054A-1C44-A2A2-6C6A-0C6C671C8B4C}"/>
          </ac:spMkLst>
        </pc:spChg>
      </pc:sldChg>
      <pc:sldChg chg="addSp delSp modSp add del mod modClrScheme chgLayout">
        <pc:chgData name="Kazymyrov, Oleksandr" userId="2f620865-d50f-4a43-9142-cf92e53d3346" providerId="ADAL" clId="{13E0FD4D-97A9-4AE9-B9D4-DD3D14167B7A}" dt="2024-02-21T09:41:51.777" v="185" actId="47"/>
        <pc:sldMkLst>
          <pc:docMk/>
          <pc:sldMk cId="1758101669" sldId="2147472280"/>
        </pc:sldMkLst>
        <pc:spChg chg="add del mod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3" creationId="{691AE00B-48C4-6A93-A900-029201FFF5A9}"/>
          </ac:spMkLst>
        </pc:spChg>
        <pc:spChg chg="add del mod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5" creationId="{22672DC3-3E87-82C2-7BA5-5F1FEC5DC4DD}"/>
          </ac:spMkLst>
        </pc:spChg>
        <pc:spChg chg="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8" creationId="{814D9650-5E55-391C-2A6B-D89894DC1390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9" creationId="{846DDF9D-62AC-46D2-D690-43FE1B5FFC7F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0" creationId="{7F123A6D-3789-D6E7-A6C4-59DF00E3DEDB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1" creationId="{814A3854-1638-EE41-0E12-D930733B81AD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2" creationId="{214637B0-CCB5-E31E-8516-9221A0363D18}"/>
          </ac:spMkLst>
        </pc:spChg>
        <pc:spChg chg="del">
          <ac:chgData name="Kazymyrov, Oleksandr" userId="2f620865-d50f-4a43-9142-cf92e53d3346" providerId="ADAL" clId="{13E0FD4D-97A9-4AE9-B9D4-DD3D14167B7A}" dt="2024-02-21T09:41:20.795" v="181" actId="478"/>
          <ac:spMkLst>
            <pc:docMk/>
            <pc:sldMk cId="1758101669" sldId="2147472280"/>
            <ac:spMk id="17" creationId="{A9F86919-C0A9-E7B5-A876-B59A140FE0D6}"/>
          </ac:spMkLst>
        </pc:spChg>
        <pc:spChg chg="del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18" creationId="{93CF5D70-9DF4-85BB-7C2A-42888BE3757E}"/>
          </ac:spMkLst>
        </pc:spChg>
        <pc:spChg chg="del">
          <ac:chgData name="Kazymyrov, Oleksandr" userId="2f620865-d50f-4a43-9142-cf92e53d3346" providerId="ADAL" clId="{13E0FD4D-97A9-4AE9-B9D4-DD3D14167B7A}" dt="2024-02-21T09:41:25.296" v="182" actId="478"/>
          <ac:spMkLst>
            <pc:docMk/>
            <pc:sldMk cId="1758101669" sldId="2147472280"/>
            <ac:spMk id="19" creationId="{60A13328-3DCB-819E-1B3F-1F9651E82FE0}"/>
          </ac:spMkLst>
        </pc:spChg>
        <pc:spChg chg="del">
          <ac:chgData name="Kazymyrov, Oleksandr" userId="2f620865-d50f-4a43-9142-cf92e53d3346" providerId="ADAL" clId="{13E0FD4D-97A9-4AE9-B9D4-DD3D14167B7A}" dt="2024-02-21T09:41:25.296" v="182" actId="478"/>
          <ac:spMkLst>
            <pc:docMk/>
            <pc:sldMk cId="1758101669" sldId="2147472280"/>
            <ac:spMk id="20" creationId="{40291E02-51CD-3B3B-4A1F-361944D19026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13:45.275" v="313"/>
        <pc:sldMkLst>
          <pc:docMk/>
          <pc:sldMk cId="1977375578" sldId="2147472281"/>
        </pc:sldMkLst>
        <pc:spChg chg="add del mod ord">
          <ac:chgData name="Kazymyrov, Oleksandr" userId="2f620865-d50f-4a43-9142-cf92e53d3346" providerId="ADAL" clId="{13E0FD4D-97A9-4AE9-B9D4-DD3D14167B7A}" dt="2024-02-21T09:54:47.825" v="304" actId="700"/>
          <ac:spMkLst>
            <pc:docMk/>
            <pc:sldMk cId="1977375578" sldId="2147472281"/>
            <ac:spMk id="2" creationId="{C32CB224-EDE4-8D6F-2321-9F9332AD1EEC}"/>
          </ac:spMkLst>
        </pc:spChg>
        <pc:spChg chg="add del mod ord">
          <ac:chgData name="Kazymyrov, Oleksandr" userId="2f620865-d50f-4a43-9142-cf92e53d3346" providerId="ADAL" clId="{13E0FD4D-97A9-4AE9-B9D4-DD3D14167B7A}" dt="2024-02-21T09:55:05.921" v="305" actId="700"/>
          <ac:spMkLst>
            <pc:docMk/>
            <pc:sldMk cId="1977375578" sldId="2147472281"/>
            <ac:spMk id="3" creationId="{639CD20B-9CBD-CC9E-0FA1-ACB0332ADD30}"/>
          </ac:spMkLst>
        </pc:spChg>
        <pc:spChg chg="add del mod ord">
          <ac:chgData name="Kazymyrov, Oleksandr" userId="2f620865-d50f-4a43-9142-cf92e53d3346" providerId="ADAL" clId="{13E0FD4D-97A9-4AE9-B9D4-DD3D14167B7A}" dt="2024-02-21T10:11:38.377" v="306" actId="931"/>
          <ac:spMkLst>
            <pc:docMk/>
            <pc:sldMk cId="1977375578" sldId="2147472281"/>
            <ac:spMk id="4" creationId="{22121024-DDE9-91D9-F44C-B145C7E12425}"/>
          </ac:spMkLst>
        </pc:spChg>
        <pc:spChg chg="mod ord replST">
          <ac:chgData name="Kazymyrov, Oleksandr" userId="2f620865-d50f-4a43-9142-cf92e53d3346" providerId="ADAL" clId="{13E0FD4D-97A9-4AE9-B9D4-DD3D14167B7A}" dt="2024-02-21T10:13:45.240" v="308"/>
          <ac:spMkLst>
            <pc:docMk/>
            <pc:sldMk cId="1977375578" sldId="2147472281"/>
            <ac:spMk id="6" creationId="{67E2F760-D328-C03E-2868-608177E6B4A4}"/>
          </ac:spMkLst>
        </pc:spChg>
        <pc:spChg chg="del mod ord">
          <ac:chgData name="Kazymyrov, Oleksandr" userId="2f620865-d50f-4a43-9142-cf92e53d3346" providerId="ADAL" clId="{13E0FD4D-97A9-4AE9-B9D4-DD3D14167B7A}" dt="2024-02-21T09:54:31.497" v="303" actId="700"/>
          <ac:spMkLst>
            <pc:docMk/>
            <pc:sldMk cId="1977375578" sldId="2147472281"/>
            <ac:spMk id="8" creationId="{DD97D40A-2E08-8ABA-87DF-3B26D8F69673}"/>
          </ac:spMkLst>
        </pc:spChg>
        <pc:spChg chg="mod ord replST">
          <ac:chgData name="Kazymyrov, Oleksandr" userId="2f620865-d50f-4a43-9142-cf92e53d3346" providerId="ADAL" clId="{13E0FD4D-97A9-4AE9-B9D4-DD3D14167B7A}" dt="2024-02-21T10:13:45.241" v="309"/>
          <ac:spMkLst>
            <pc:docMk/>
            <pc:sldMk cId="1977375578" sldId="2147472281"/>
            <ac:spMk id="9" creationId="{52C2428B-6F42-D58C-4904-1924C4E094B1}"/>
          </ac:spMkLst>
        </pc:spChg>
        <pc:spChg chg="add del mod">
          <ac:chgData name="Kazymyrov, Oleksandr" userId="2f620865-d50f-4a43-9142-cf92e53d3346" providerId="ADAL" clId="{13E0FD4D-97A9-4AE9-B9D4-DD3D14167B7A}" dt="2024-02-21T10:13:45.273" v="312"/>
          <ac:spMkLst>
            <pc:docMk/>
            <pc:sldMk cId="1977375578" sldId="2147472281"/>
            <ac:spMk id="11" creationId="{747F077D-5843-1971-CF56-D914882AAEEB}"/>
          </ac:spMkLst>
        </pc:spChg>
        <pc:picChg chg="add del mod replST">
          <ac:chgData name="Kazymyrov, Oleksandr" userId="2f620865-d50f-4a43-9142-cf92e53d3346" providerId="ADAL" clId="{13E0FD4D-97A9-4AE9-B9D4-DD3D14167B7A}" dt="2024-02-21T10:13:45.245" v="311"/>
          <ac:picMkLst>
            <pc:docMk/>
            <pc:sldMk cId="1977375578" sldId="2147472281"/>
            <ac:picMk id="7" creationId="{504BEE97-C729-6B68-E960-B345CA4F58EC}"/>
          </ac:picMkLst>
        </pc:picChg>
        <pc:picChg chg="add mod">
          <ac:chgData name="Kazymyrov, Oleksandr" userId="2f620865-d50f-4a43-9142-cf92e53d3346" providerId="ADAL" clId="{13E0FD4D-97A9-4AE9-B9D4-DD3D14167B7A}" dt="2024-02-21T10:13:45.275" v="313"/>
          <ac:picMkLst>
            <pc:docMk/>
            <pc:sldMk cId="1977375578" sldId="2147472281"/>
            <ac:picMk id="13" creationId="{8D785CD4-4519-9092-6AFE-F4278B47D2A1}"/>
          </ac:picMkLst>
        </pc:picChg>
      </pc:sldChg>
      <pc:sldChg chg="modSp add del mod">
        <pc:chgData name="Kazymyrov, Oleksandr" userId="2f620865-d50f-4a43-9142-cf92e53d3346" providerId="ADAL" clId="{13E0FD4D-97A9-4AE9-B9D4-DD3D14167B7A}" dt="2024-02-21T09:51:01.432" v="272" actId="47"/>
        <pc:sldMkLst>
          <pc:docMk/>
          <pc:sldMk cId="1390325106" sldId="2147472282"/>
        </pc:sldMkLst>
        <pc:spChg chg="mod">
          <ac:chgData name="Kazymyrov, Oleksandr" userId="2f620865-d50f-4a43-9142-cf92e53d3346" providerId="ADAL" clId="{13E0FD4D-97A9-4AE9-B9D4-DD3D14167B7A}" dt="2024-02-21T09:49:06.792" v="234" actId="20577"/>
          <ac:spMkLst>
            <pc:docMk/>
            <pc:sldMk cId="1390325106" sldId="2147472282"/>
            <ac:spMk id="6" creationId="{67E2F760-D328-C03E-2868-608177E6B4A4}"/>
          </ac:spMkLst>
        </pc:spChg>
        <pc:spChg chg="mod">
          <ac:chgData name="Kazymyrov, Oleksandr" userId="2f620865-d50f-4a43-9142-cf92e53d3346" providerId="ADAL" clId="{13E0FD4D-97A9-4AE9-B9D4-DD3D14167B7A}" dt="2024-02-21T09:50:32.310" v="260" actId="404"/>
          <ac:spMkLst>
            <pc:docMk/>
            <pc:sldMk cId="1390325106" sldId="2147472282"/>
            <ac:spMk id="9" creationId="{52C2428B-6F42-D58C-4904-1924C4E094B1}"/>
          </ac:spMkLst>
        </pc:spChg>
      </pc:sldChg>
      <pc:sldChg chg="modSp add del mod">
        <pc:chgData name="Kazymyrov, Oleksandr" userId="2f620865-d50f-4a43-9142-cf92e53d3346" providerId="ADAL" clId="{13E0FD4D-97A9-4AE9-B9D4-DD3D14167B7A}" dt="2024-02-21T09:50:59.572" v="271" actId="47"/>
        <pc:sldMkLst>
          <pc:docMk/>
          <pc:sldMk cId="998387310" sldId="2147472283"/>
        </pc:sldMkLst>
        <pc:spChg chg="mod">
          <ac:chgData name="Kazymyrov, Oleksandr" userId="2f620865-d50f-4a43-9142-cf92e53d3346" providerId="ADAL" clId="{13E0FD4D-97A9-4AE9-B9D4-DD3D14167B7A}" dt="2024-02-21T09:50:22.251" v="259" actId="404"/>
          <ac:spMkLst>
            <pc:docMk/>
            <pc:sldMk cId="998387310" sldId="2147472283"/>
            <ac:spMk id="9" creationId="{52C2428B-6F42-D58C-4904-1924C4E094B1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17:51.787" v="318"/>
        <pc:sldMkLst>
          <pc:docMk/>
          <pc:sldMk cId="1255881865" sldId="2147472284"/>
        </pc:sldMkLst>
        <pc:spChg chg="add del mod ord">
          <ac:chgData name="Kazymyrov, Oleksandr" userId="2f620865-d50f-4a43-9142-cf92e53d3346" providerId="ADAL" clId="{13E0FD4D-97A9-4AE9-B9D4-DD3D14167B7A}" dt="2024-02-21T10:17:51.787" v="317"/>
          <ac:spMkLst>
            <pc:docMk/>
            <pc:sldMk cId="1255881865" sldId="2147472284"/>
            <ac:spMk id="2" creationId="{5C09DD4C-07E1-AE8F-435D-0A19F63F2B22}"/>
          </ac:spMkLst>
        </pc:spChg>
        <pc:spChg chg="mod ord">
          <ac:chgData name="Kazymyrov, Oleksandr" userId="2f620865-d50f-4a43-9142-cf92e53d3346" providerId="ADAL" clId="{13E0FD4D-97A9-4AE9-B9D4-DD3D14167B7A}" dt="2024-02-21T10:17:09.766" v="315" actId="700"/>
          <ac:spMkLst>
            <pc:docMk/>
            <pc:sldMk cId="1255881865" sldId="2147472284"/>
            <ac:spMk id="6" creationId="{67E2F760-D328-C03E-2868-608177E6B4A4}"/>
          </ac:spMkLst>
        </pc:spChg>
        <pc:spChg chg="del">
          <ac:chgData name="Kazymyrov, Oleksandr" userId="2f620865-d50f-4a43-9142-cf92e53d3346" providerId="ADAL" clId="{13E0FD4D-97A9-4AE9-B9D4-DD3D14167B7A}" dt="2024-02-21T10:17:09.766" v="315" actId="700"/>
          <ac:spMkLst>
            <pc:docMk/>
            <pc:sldMk cId="1255881865" sldId="2147472284"/>
            <ac:spMk id="8" creationId="{DD97D40A-2E08-8ABA-87DF-3B26D8F69673}"/>
          </ac:spMkLst>
        </pc:spChg>
        <pc:spChg chg="mod ord">
          <ac:chgData name="Kazymyrov, Oleksandr" userId="2f620865-d50f-4a43-9142-cf92e53d3346" providerId="ADAL" clId="{13E0FD4D-97A9-4AE9-B9D4-DD3D14167B7A}" dt="2024-02-21T10:17:18.391" v="316" actId="404"/>
          <ac:spMkLst>
            <pc:docMk/>
            <pc:sldMk cId="1255881865" sldId="2147472284"/>
            <ac:spMk id="9" creationId="{52C2428B-6F42-D58C-4904-1924C4E094B1}"/>
          </ac:spMkLst>
        </pc:spChg>
        <pc:picChg chg="add mod">
          <ac:chgData name="Kazymyrov, Oleksandr" userId="2f620865-d50f-4a43-9142-cf92e53d3346" providerId="ADAL" clId="{13E0FD4D-97A9-4AE9-B9D4-DD3D14167B7A}" dt="2024-02-21T10:17:51.787" v="318"/>
          <ac:picMkLst>
            <pc:docMk/>
            <pc:sldMk cId="1255881865" sldId="2147472284"/>
            <ac:picMk id="4" creationId="{F621516A-AE0D-ECC3-9AAA-45C68C2C9B57}"/>
          </ac:picMkLst>
        </pc:picChg>
      </pc:sldChg>
      <pc:sldChg chg="modSp new del mod">
        <pc:chgData name="Kazymyrov, Oleksandr" userId="2f620865-d50f-4a43-9142-cf92e53d3346" providerId="ADAL" clId="{13E0FD4D-97A9-4AE9-B9D4-DD3D14167B7A}" dt="2024-02-21T10:16:58.349" v="314" actId="47"/>
        <pc:sldMkLst>
          <pc:docMk/>
          <pc:sldMk cId="295649427" sldId="2147472285"/>
        </pc:sldMkLst>
        <pc:spChg chg="mod">
          <ac:chgData name="Kazymyrov, Oleksandr" userId="2f620865-d50f-4a43-9142-cf92e53d3346" providerId="ADAL" clId="{13E0FD4D-97A9-4AE9-B9D4-DD3D14167B7A}" dt="2024-02-21T09:52:28.081" v="276" actId="20577"/>
          <ac:spMkLst>
            <pc:docMk/>
            <pc:sldMk cId="295649427" sldId="2147472285"/>
            <ac:spMk id="4" creationId="{3885E602-9D51-B2F7-57D6-73C9D87AEDC5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31:46.348" v="598" actId="1076"/>
        <pc:sldMkLst>
          <pc:docMk/>
          <pc:sldMk cId="1190050232" sldId="2147472285"/>
        </pc:sldMkLst>
        <pc:spChg chg="add del mod ord">
          <ac:chgData name="Kazymyrov, Oleksandr" userId="2f620865-d50f-4a43-9142-cf92e53d3346" providerId="ADAL" clId="{13E0FD4D-97A9-4AE9-B9D4-DD3D14167B7A}" dt="2024-02-21T10:20:33.789" v="321" actId="700"/>
          <ac:spMkLst>
            <pc:docMk/>
            <pc:sldMk cId="1190050232" sldId="2147472285"/>
            <ac:spMk id="2" creationId="{BB889806-45D6-7702-919E-3A844F2667F7}"/>
          </ac:spMkLst>
        </pc:spChg>
        <pc:spChg chg="add del mod ord">
          <ac:chgData name="Kazymyrov, Oleksandr" userId="2f620865-d50f-4a43-9142-cf92e53d3346" providerId="ADAL" clId="{13E0FD4D-97A9-4AE9-B9D4-DD3D14167B7A}" dt="2024-02-21T10:20:33.789" v="321" actId="700"/>
          <ac:spMkLst>
            <pc:docMk/>
            <pc:sldMk cId="1190050232" sldId="2147472285"/>
            <ac:spMk id="3" creationId="{1D3D3DEB-38DF-67FF-2FED-F8E2D66BC421}"/>
          </ac:spMkLst>
        </pc:spChg>
        <pc:spChg chg="add mod ord replST delST">
          <ac:chgData name="Kazymyrov, Oleksandr" userId="2f620865-d50f-4a43-9142-cf92e53d3346" providerId="ADAL" clId="{13E0FD4D-97A9-4AE9-B9D4-DD3D14167B7A}" dt="2024-02-21T10:31:34.796" v="542"/>
          <ac:spMkLst>
            <pc:docMk/>
            <pc:sldMk cId="1190050232" sldId="2147472285"/>
            <ac:spMk id="4" creationId="{8762D71C-A923-7150-BAE5-140F16F59052}"/>
          </ac:spMkLst>
        </pc:spChg>
        <pc:spChg chg="add del mod ord">
          <ac:chgData name="Kazymyrov, Oleksandr" userId="2f620865-d50f-4a43-9142-cf92e53d3346" providerId="ADAL" clId="{13E0FD4D-97A9-4AE9-B9D4-DD3D14167B7A}" dt="2024-02-21T10:22:58.474" v="414"/>
          <ac:spMkLst>
            <pc:docMk/>
            <pc:sldMk cId="1190050232" sldId="2147472285"/>
            <ac:spMk id="5" creationId="{52E25239-21CE-5BE8-B235-2DF27B8D8ADE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7" v="543"/>
          <ac:spMkLst>
            <pc:docMk/>
            <pc:sldMk cId="1190050232" sldId="2147472285"/>
            <ac:spMk id="6" creationId="{4BB2CA91-39CB-FEBF-93C3-B6B6C9E6D3BC}"/>
          </ac:spMkLst>
        </pc:spChg>
        <pc:spChg chg="add del mod ord replST delST">
          <ac:chgData name="Kazymyrov, Oleksandr" userId="2f620865-d50f-4a43-9142-cf92e53d3346" providerId="ADAL" clId="{13E0FD4D-97A9-4AE9-B9D4-DD3D14167B7A}" dt="2024-02-21T10:24:55.236" v="421"/>
          <ac:spMkLst>
            <pc:docMk/>
            <pc:sldMk cId="1190050232" sldId="2147472285"/>
            <ac:spMk id="7" creationId="{1BD3AD92-1AA2-D27E-700E-B2F1D55D73BE}"/>
          </ac:spMkLst>
        </pc:spChg>
        <pc:spChg chg="add del mod ord">
          <ac:chgData name="Kazymyrov, Oleksandr" userId="2f620865-d50f-4a43-9142-cf92e53d3346" providerId="ADAL" clId="{13E0FD4D-97A9-4AE9-B9D4-DD3D14167B7A}" dt="2024-02-21T10:21:00.171" v="337" actId="478"/>
          <ac:spMkLst>
            <pc:docMk/>
            <pc:sldMk cId="1190050232" sldId="2147472285"/>
            <ac:spMk id="8" creationId="{642AC68F-2228-F235-D213-1DEB2026C9F2}"/>
          </ac:spMkLst>
        </pc:spChg>
        <pc:spChg chg="add del mod ord">
          <ac:chgData name="Kazymyrov, Oleksandr" userId="2f620865-d50f-4a43-9142-cf92e53d3346" providerId="ADAL" clId="{13E0FD4D-97A9-4AE9-B9D4-DD3D14167B7A}" dt="2024-02-21T10:21:02.543" v="338" actId="478"/>
          <ac:spMkLst>
            <pc:docMk/>
            <pc:sldMk cId="1190050232" sldId="2147472285"/>
            <ac:spMk id="9" creationId="{653833E1-24FE-577D-15A0-1953CE1E02BC}"/>
          </ac:spMkLst>
        </pc:spChg>
        <pc:spChg chg="add del mod ord">
          <ac:chgData name="Kazymyrov, Oleksandr" userId="2f620865-d50f-4a43-9142-cf92e53d3346" providerId="ADAL" clId="{13E0FD4D-97A9-4AE9-B9D4-DD3D14167B7A}" dt="2024-02-21T10:21:02.543" v="338" actId="478"/>
          <ac:spMkLst>
            <pc:docMk/>
            <pc:sldMk cId="1190050232" sldId="2147472285"/>
            <ac:spMk id="10" creationId="{6EB7E851-0BDB-1D93-2D1C-B2AAB75915C5}"/>
          </ac:spMkLst>
        </pc:spChg>
        <pc:spChg chg="add del mod">
          <ac:chgData name="Kazymyrov, Oleksandr" userId="2f620865-d50f-4a43-9142-cf92e53d3346" providerId="ADAL" clId="{13E0FD4D-97A9-4AE9-B9D4-DD3D14167B7A}" dt="2024-02-21T10:20:58.232" v="336" actId="478"/>
          <ac:spMkLst>
            <pc:docMk/>
            <pc:sldMk cId="1190050232" sldId="2147472285"/>
            <ac:spMk id="12" creationId="{2BC3D277-C2A9-A29A-24D5-71EC488E2EBA}"/>
          </ac:spMkLst>
        </pc:spChg>
        <pc:spChg chg="add del mod">
          <ac:chgData name="Kazymyrov, Oleksandr" userId="2f620865-d50f-4a43-9142-cf92e53d3346" providerId="ADAL" clId="{13E0FD4D-97A9-4AE9-B9D4-DD3D14167B7A}" dt="2024-02-21T10:22:05.170" v="405"/>
          <ac:spMkLst>
            <pc:docMk/>
            <pc:sldMk cId="1190050232" sldId="2147472285"/>
            <ac:spMk id="16" creationId="{BFB0CAD0-828D-B158-74B6-EF6D7D805A82}"/>
          </ac:spMkLst>
        </pc:spChg>
        <pc:spChg chg="del mod ord">
          <ac:chgData name="Kazymyrov, Oleksandr" userId="2f620865-d50f-4a43-9142-cf92e53d3346" providerId="ADAL" clId="{13E0FD4D-97A9-4AE9-B9D4-DD3D14167B7A}" dt="2024-02-21T10:20:04.661" v="320" actId="700"/>
          <ac:spMkLst>
            <pc:docMk/>
            <pc:sldMk cId="1190050232" sldId="2147472285"/>
            <ac:spMk id="17" creationId="{A9F86919-C0A9-E7B5-A876-B59A140FE0D6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5" v="540"/>
          <ac:spMkLst>
            <pc:docMk/>
            <pc:sldMk cId="1190050232" sldId="2147472285"/>
            <ac:spMk id="18" creationId="{93CF5D70-9DF4-85BB-7C2A-42888BE3757E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3" v="538"/>
          <ac:spMkLst>
            <pc:docMk/>
            <pc:sldMk cId="1190050232" sldId="2147472285"/>
            <ac:spMk id="19" creationId="{60A13328-3DCB-819E-1B3F-1F9651E82FE0}"/>
          </ac:spMkLst>
        </pc:spChg>
        <pc:spChg chg="del mod ord">
          <ac:chgData name="Kazymyrov, Oleksandr" userId="2f620865-d50f-4a43-9142-cf92e53d3346" providerId="ADAL" clId="{13E0FD4D-97A9-4AE9-B9D4-DD3D14167B7A}" dt="2024-02-21T10:20:55.413" v="335" actId="478"/>
          <ac:spMkLst>
            <pc:docMk/>
            <pc:sldMk cId="1190050232" sldId="2147472285"/>
            <ac:spMk id="20" creationId="{40291E02-51CD-3B3B-4A1F-361944D19026}"/>
          </ac:spMkLst>
        </pc:spChg>
        <pc:spChg chg="add del mod">
          <ac:chgData name="Kazymyrov, Oleksandr" userId="2f620865-d50f-4a43-9142-cf92e53d3346" providerId="ADAL" clId="{13E0FD4D-97A9-4AE9-B9D4-DD3D14167B7A}" dt="2024-02-21T10:22:19.968" v="409" actId="478"/>
          <ac:spMkLst>
            <pc:docMk/>
            <pc:sldMk cId="1190050232" sldId="2147472285"/>
            <ac:spMk id="26" creationId="{960F16CA-1774-E673-7DED-D6A19FFCC409}"/>
          </ac:spMkLst>
        </pc:spChg>
        <pc:spChg chg="add del mod">
          <ac:chgData name="Kazymyrov, Oleksandr" userId="2f620865-d50f-4a43-9142-cf92e53d3346" providerId="ADAL" clId="{13E0FD4D-97A9-4AE9-B9D4-DD3D14167B7A}" dt="2024-02-21T10:31:34.936" v="546"/>
          <ac:spMkLst>
            <pc:docMk/>
            <pc:sldMk cId="1190050232" sldId="2147472285"/>
            <ac:spMk id="36" creationId="{3CBE48FC-F0DE-4843-E9EF-F0CF3EB077E8}"/>
          </ac:spMkLst>
        </pc:spChg>
        <pc:picChg chg="add del mod replST delST">
          <ac:chgData name="Kazymyrov, Oleksandr" userId="2f620865-d50f-4a43-9142-cf92e53d3346" providerId="ADAL" clId="{13E0FD4D-97A9-4AE9-B9D4-DD3D14167B7A}" dt="2024-02-21T10:22:05.170" v="405"/>
          <ac:picMkLst>
            <pc:docMk/>
            <pc:sldMk cId="1190050232" sldId="2147472285"/>
            <ac:picMk id="14" creationId="{1D38D367-245F-8137-378C-416B9A198D5C}"/>
          </ac:picMkLst>
        </pc:picChg>
        <pc:picChg chg="add del mod">
          <ac:chgData name="Kazymyrov, Oleksandr" userId="2f620865-d50f-4a43-9142-cf92e53d3346" providerId="ADAL" clId="{13E0FD4D-97A9-4AE9-B9D4-DD3D14167B7A}" dt="2024-02-21T10:22:05.170" v="405"/>
          <ac:picMkLst>
            <pc:docMk/>
            <pc:sldMk cId="1190050232" sldId="2147472285"/>
            <ac:picMk id="22" creationId="{4D15081B-3735-7A77-E9D2-E6F79DD2267D}"/>
          </ac:picMkLst>
        </pc:picChg>
        <pc:picChg chg="add del mod">
          <ac:chgData name="Kazymyrov, Oleksandr" userId="2f620865-d50f-4a43-9142-cf92e53d3346" providerId="ADAL" clId="{13E0FD4D-97A9-4AE9-B9D4-DD3D14167B7A}" dt="2024-02-21T10:22:20.588" v="410"/>
          <ac:picMkLst>
            <pc:docMk/>
            <pc:sldMk cId="1190050232" sldId="2147472285"/>
            <ac:picMk id="24" creationId="{69B1BCF2-6D5C-E143-0205-4A29EFF1EAF4}"/>
          </ac:picMkLst>
        </pc:picChg>
        <pc:picChg chg="add del mod">
          <ac:chgData name="Kazymyrov, Oleksandr" userId="2f620865-d50f-4a43-9142-cf92e53d3346" providerId="ADAL" clId="{13E0FD4D-97A9-4AE9-B9D4-DD3D14167B7A}" dt="2024-02-21T10:22:36.960" v="413"/>
          <ac:picMkLst>
            <pc:docMk/>
            <pc:sldMk cId="1190050232" sldId="2147472285"/>
            <ac:picMk id="28" creationId="{98EA277C-BEFE-FEBF-BEDE-D0335D3A8BD5}"/>
          </ac:picMkLst>
        </pc:picChg>
        <pc:picChg chg="add mod replST modCrop">
          <ac:chgData name="Kazymyrov, Oleksandr" userId="2f620865-d50f-4a43-9142-cf92e53d3346" providerId="ADAL" clId="{13E0FD4D-97A9-4AE9-B9D4-DD3D14167B7A}" dt="2024-02-21T10:31:34.795" v="541"/>
          <ac:picMkLst>
            <pc:docMk/>
            <pc:sldMk cId="1190050232" sldId="2147472285"/>
            <ac:picMk id="30" creationId="{6FFEFAFE-EC07-82DE-C078-038DA3F0409D}"/>
          </ac:picMkLst>
        </pc:picChg>
        <pc:picChg chg="add del mod">
          <ac:chgData name="Kazymyrov, Oleksandr" userId="2f620865-d50f-4a43-9142-cf92e53d3346" providerId="ADAL" clId="{13E0FD4D-97A9-4AE9-B9D4-DD3D14167B7A}" dt="2024-02-21T10:24:45.553" v="420"/>
          <ac:picMkLst>
            <pc:docMk/>
            <pc:sldMk cId="1190050232" sldId="2147472285"/>
            <ac:picMk id="32" creationId="{ECFA560B-20EC-3F29-1855-176BB636A161}"/>
          </ac:picMkLst>
        </pc:picChg>
        <pc:picChg chg="add del mod replST">
          <ac:chgData name="Kazymyrov, Oleksandr" userId="2f620865-d50f-4a43-9142-cf92e53d3346" providerId="ADAL" clId="{13E0FD4D-97A9-4AE9-B9D4-DD3D14167B7A}" dt="2024-02-21T10:31:34.800" v="545"/>
          <ac:picMkLst>
            <pc:docMk/>
            <pc:sldMk cId="1190050232" sldId="2147472285"/>
            <ac:picMk id="34" creationId="{996058E3-2A63-F399-DD1D-1E9DD74CA3D5}"/>
          </ac:picMkLst>
        </pc:picChg>
        <pc:picChg chg="add mod">
          <ac:chgData name="Kazymyrov, Oleksandr" userId="2f620865-d50f-4a43-9142-cf92e53d3346" providerId="ADAL" clId="{13E0FD4D-97A9-4AE9-B9D4-DD3D14167B7A}" dt="2024-02-21T10:31:46.348" v="598" actId="1076"/>
          <ac:picMkLst>
            <pc:docMk/>
            <pc:sldMk cId="1190050232" sldId="2147472285"/>
            <ac:picMk id="38" creationId="{5F0B776B-6907-0D0C-6861-90FE8FBD1C42}"/>
          </ac:picMkLst>
        </pc:picChg>
      </pc:sldChg>
      <pc:sldChg chg="addSp delSp modSp add mod">
        <pc:chgData name="Kazymyrov, Oleksandr" userId="2f620865-d50f-4a43-9142-cf92e53d3346" providerId="ADAL" clId="{13E0FD4D-97A9-4AE9-B9D4-DD3D14167B7A}" dt="2024-02-21T10:30:31.565" v="537" actId="1035"/>
        <pc:sldMkLst>
          <pc:docMk/>
          <pc:sldMk cId="4214248599" sldId="2147472286"/>
        </pc:sldMkLst>
        <pc:spChg chg="add del mod">
          <ac:chgData name="Kazymyrov, Oleksandr" userId="2f620865-d50f-4a43-9142-cf92e53d3346" providerId="ADAL" clId="{13E0FD4D-97A9-4AE9-B9D4-DD3D14167B7A}" dt="2024-02-21T10:29:50.274" v="471" actId="478"/>
          <ac:spMkLst>
            <pc:docMk/>
            <pc:sldMk cId="4214248599" sldId="2147472286"/>
            <ac:spMk id="3" creationId="{BB1E39AC-9D34-D02C-9F17-3C9A80006D43}"/>
          </ac:spMkLst>
        </pc:spChg>
        <pc:spChg chg="mod replST">
          <ac:chgData name="Kazymyrov, Oleksandr" userId="2f620865-d50f-4a43-9142-cf92e53d3346" providerId="ADAL" clId="{13E0FD4D-97A9-4AE9-B9D4-DD3D14167B7A}" dt="2024-02-21T10:30:19.899" v="482"/>
          <ac:spMkLst>
            <pc:docMk/>
            <pc:sldMk cId="4214248599" sldId="2147472286"/>
            <ac:spMk id="4" creationId="{8762D71C-A923-7150-BAE5-140F16F59052}"/>
          </ac:spMkLst>
        </pc:spChg>
        <pc:spChg chg="replST">
          <ac:chgData name="Kazymyrov, Oleksandr" userId="2f620865-d50f-4a43-9142-cf92e53d3346" providerId="ADAL" clId="{13E0FD4D-97A9-4AE9-B9D4-DD3D14167B7A}" dt="2024-02-21T10:30:19.899" v="483"/>
          <ac:spMkLst>
            <pc:docMk/>
            <pc:sldMk cId="4214248599" sldId="2147472286"/>
            <ac:spMk id="6" creationId="{4BB2CA91-39CB-FEBF-93C3-B6B6C9E6D3BC}"/>
          </ac:spMkLst>
        </pc:spChg>
        <pc:spChg chg="add del mod">
          <ac:chgData name="Kazymyrov, Oleksandr" userId="2f620865-d50f-4a43-9142-cf92e53d3346" providerId="ADAL" clId="{13E0FD4D-97A9-4AE9-B9D4-DD3D14167B7A}" dt="2024-02-21T10:30:00.254" v="475" actId="478"/>
          <ac:spMkLst>
            <pc:docMk/>
            <pc:sldMk cId="4214248599" sldId="2147472286"/>
            <ac:spMk id="7" creationId="{96636D9A-241A-9149-23AD-B4A743F4FFE8}"/>
          </ac:spMkLst>
        </pc:spChg>
        <pc:spChg chg="add del mod">
          <ac:chgData name="Kazymyrov, Oleksandr" userId="2f620865-d50f-4a43-9142-cf92e53d3346" providerId="ADAL" clId="{13E0FD4D-97A9-4AE9-B9D4-DD3D14167B7A}" dt="2024-02-21T10:29:59.720" v="474" actId="478"/>
          <ac:spMkLst>
            <pc:docMk/>
            <pc:sldMk cId="4214248599" sldId="2147472286"/>
            <ac:spMk id="9" creationId="{A4A9E790-F159-3785-A986-37A55444D942}"/>
          </ac:spMkLst>
        </pc:spChg>
        <pc:spChg chg="add del mod">
          <ac:chgData name="Kazymyrov, Oleksandr" userId="2f620865-d50f-4a43-9142-cf92e53d3346" providerId="ADAL" clId="{13E0FD4D-97A9-4AE9-B9D4-DD3D14167B7A}" dt="2024-02-21T10:30:04.009" v="477" actId="478"/>
          <ac:spMkLst>
            <pc:docMk/>
            <pc:sldMk cId="4214248599" sldId="2147472286"/>
            <ac:spMk id="11" creationId="{76EABE3D-454B-DBF2-8723-3265F7383B4B}"/>
          </ac:spMkLst>
        </pc:spChg>
        <pc:spChg chg="add del mod">
          <ac:chgData name="Kazymyrov, Oleksandr" userId="2f620865-d50f-4a43-9142-cf92e53d3346" providerId="ADAL" clId="{13E0FD4D-97A9-4AE9-B9D4-DD3D14167B7A}" dt="2024-02-21T10:30:19.908" v="486"/>
          <ac:spMkLst>
            <pc:docMk/>
            <pc:sldMk cId="4214248599" sldId="2147472286"/>
            <ac:spMk id="13" creationId="{AC3E789B-9FC1-3178-E0CC-3A2F527D25E9}"/>
          </ac:spMkLst>
        </pc:spChg>
        <pc:spChg chg="mod replST">
          <ac:chgData name="Kazymyrov, Oleksandr" userId="2f620865-d50f-4a43-9142-cf92e53d3346" providerId="ADAL" clId="{13E0FD4D-97A9-4AE9-B9D4-DD3D14167B7A}" dt="2024-02-21T10:30:19.898" v="480"/>
          <ac:spMkLst>
            <pc:docMk/>
            <pc:sldMk cId="4214248599" sldId="2147472286"/>
            <ac:spMk id="18" creationId="{93CF5D70-9DF4-85BB-7C2A-42888BE3757E}"/>
          </ac:spMkLst>
        </pc:spChg>
        <pc:spChg chg="mod replST">
          <ac:chgData name="Kazymyrov, Oleksandr" userId="2f620865-d50f-4a43-9142-cf92e53d3346" providerId="ADAL" clId="{13E0FD4D-97A9-4AE9-B9D4-DD3D14167B7A}" dt="2024-02-21T10:30:19.896" v="478"/>
          <ac:spMkLst>
            <pc:docMk/>
            <pc:sldMk cId="4214248599" sldId="2147472286"/>
            <ac:spMk id="19" creationId="{60A13328-3DCB-819E-1B3F-1F9651E82FE0}"/>
          </ac:spMkLst>
        </pc:spChg>
        <pc:picChg chg="add mod">
          <ac:chgData name="Kazymyrov, Oleksandr" userId="2f620865-d50f-4a43-9142-cf92e53d3346" providerId="ADAL" clId="{13E0FD4D-97A9-4AE9-B9D4-DD3D14167B7A}" dt="2024-02-21T10:30:31.565" v="537" actId="1035"/>
          <ac:picMkLst>
            <pc:docMk/>
            <pc:sldMk cId="4214248599" sldId="2147472286"/>
            <ac:picMk id="15" creationId="{6244EF36-4BF5-8586-24F3-9DFE811D7BF2}"/>
          </ac:picMkLst>
        </pc:picChg>
        <pc:picChg chg="add del replST">
          <ac:chgData name="Kazymyrov, Oleksandr" userId="2f620865-d50f-4a43-9142-cf92e53d3346" providerId="ADAL" clId="{13E0FD4D-97A9-4AE9-B9D4-DD3D14167B7A}" dt="2024-02-21T10:30:19.902" v="485"/>
          <ac:picMkLst>
            <pc:docMk/>
            <pc:sldMk cId="4214248599" sldId="2147472286"/>
            <ac:picMk id="30" creationId="{6FFEFAFE-EC07-82DE-C078-038DA3F0409D}"/>
          </ac:picMkLst>
        </pc:picChg>
        <pc:picChg chg="add del replST">
          <ac:chgData name="Kazymyrov, Oleksandr" userId="2f620865-d50f-4a43-9142-cf92e53d3346" providerId="ADAL" clId="{13E0FD4D-97A9-4AE9-B9D4-DD3D14167B7A}" dt="2024-02-21T10:30:19.896" v="479"/>
          <ac:picMkLst>
            <pc:docMk/>
            <pc:sldMk cId="4214248599" sldId="2147472286"/>
            <ac:picMk id="34" creationId="{996058E3-2A63-F399-DD1D-1E9DD74CA3D5}"/>
          </ac:picMkLst>
        </pc:picChg>
      </pc:sldChg>
      <pc:sldChg chg="addSp delSp modSp add mod modClrScheme chgLayout">
        <pc:chgData name="Kazymyrov, Oleksandr" userId="2f620865-d50f-4a43-9142-cf92e53d3346" providerId="ADAL" clId="{13E0FD4D-97A9-4AE9-B9D4-DD3D14167B7A}" dt="2024-02-21T14:29:25.970" v="1055" actId="166"/>
        <pc:sldMkLst>
          <pc:docMk/>
          <pc:sldMk cId="3883641562" sldId="2147472287"/>
        </pc:sldMkLst>
        <pc:spChg chg="add del mod">
          <ac:chgData name="Kazymyrov, Oleksandr" userId="2f620865-d50f-4a43-9142-cf92e53d3346" providerId="ADAL" clId="{13E0FD4D-97A9-4AE9-B9D4-DD3D14167B7A}" dt="2024-02-21T12:41:46.245" v="652"/>
          <ac:spMkLst>
            <pc:docMk/>
            <pc:sldMk cId="3883641562" sldId="2147472287"/>
            <ac:spMk id="3" creationId="{1FD2CC93-A09E-BD7B-D9C8-0375E7D658D0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4" creationId="{8762D71C-A923-7150-BAE5-140F16F59052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6" creationId="{4BB2CA91-39CB-FEBF-93C3-B6B6C9E6D3BC}"/>
          </ac:spMkLst>
        </pc:spChg>
        <pc:spChg chg="add del mod">
          <ac:chgData name="Kazymyrov, Oleksandr" userId="2f620865-d50f-4a43-9142-cf92e53d3346" providerId="ADAL" clId="{13E0FD4D-97A9-4AE9-B9D4-DD3D14167B7A}" dt="2024-02-21T12:43:35.931" v="658"/>
          <ac:spMkLst>
            <pc:docMk/>
            <pc:sldMk cId="3883641562" sldId="2147472287"/>
            <ac:spMk id="9" creationId="{0673C6EE-526D-C63C-A885-2889A02AC7FE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18" creationId="{93CF5D70-9DF4-85BB-7C2A-42888BE3757E}"/>
          </ac:spMkLst>
        </pc:spChg>
        <pc:spChg chg="mod ord modVis">
          <ac:chgData name="Kazymyrov, Oleksandr" userId="2f620865-d50f-4a43-9142-cf92e53d3346" providerId="ADAL" clId="{13E0FD4D-97A9-4AE9-B9D4-DD3D14167B7A}" dt="2024-02-21T14:29:21.478" v="1054" actId="14429"/>
          <ac:spMkLst>
            <pc:docMk/>
            <pc:sldMk cId="3883641562" sldId="2147472287"/>
            <ac:spMk id="19" creationId="{60A13328-3DCB-819E-1B3F-1F9651E82FE0}"/>
          </ac:spMkLst>
        </pc:spChg>
        <pc:picChg chg="add mod ord replST">
          <ac:chgData name="Kazymyrov, Oleksandr" userId="2f620865-d50f-4a43-9142-cf92e53d3346" providerId="ADAL" clId="{13E0FD4D-97A9-4AE9-B9D4-DD3D14167B7A}" dt="2024-02-21T13:37:54.811" v="723" actId="700"/>
          <ac:picMkLst>
            <pc:docMk/>
            <pc:sldMk cId="3883641562" sldId="2147472287"/>
            <ac:picMk id="7" creationId="{0EB8792A-9F2E-23E4-52E8-0662370FC892}"/>
          </ac:picMkLst>
        </pc:picChg>
        <pc:picChg chg="add mod ord modVis">
          <ac:chgData name="Kazymyrov, Oleksandr" userId="2f620865-d50f-4a43-9142-cf92e53d3346" providerId="ADAL" clId="{13E0FD4D-97A9-4AE9-B9D4-DD3D14167B7A}" dt="2024-02-21T14:29:25.970" v="1055" actId="166"/>
          <ac:picMkLst>
            <pc:docMk/>
            <pc:sldMk cId="3883641562" sldId="2147472287"/>
            <ac:picMk id="11" creationId="{75D54DE1-04F1-F3DD-CB76-1B2D007F2A22}"/>
          </ac:picMkLst>
        </pc:picChg>
        <pc:picChg chg="del">
          <ac:chgData name="Kazymyrov, Oleksandr" userId="2f620865-d50f-4a43-9142-cf92e53d3346" providerId="ADAL" clId="{13E0FD4D-97A9-4AE9-B9D4-DD3D14167B7A}" dt="2024-02-21T12:41:12.787" v="651" actId="478"/>
          <ac:picMkLst>
            <pc:docMk/>
            <pc:sldMk cId="3883641562" sldId="2147472287"/>
            <ac:picMk id="15" creationId="{6244EF36-4BF5-8586-24F3-9DFE811D7BF2}"/>
          </ac:picMkLst>
        </pc:picChg>
        <pc:picChg chg="del">
          <ac:chgData name="Kazymyrov, Oleksandr" userId="2f620865-d50f-4a43-9142-cf92e53d3346" providerId="ADAL" clId="{13E0FD4D-97A9-4AE9-B9D4-DD3D14167B7A}" dt="2024-02-21T12:43:35.924" v="657"/>
          <ac:picMkLst>
            <pc:docMk/>
            <pc:sldMk cId="3883641562" sldId="2147472287"/>
            <ac:picMk id="34" creationId="{996058E3-2A63-F399-DD1D-1E9DD74CA3D5}"/>
          </ac:picMkLst>
        </pc:picChg>
      </pc:sldChg>
      <pc:sldChg chg="modSp new mod">
        <pc:chgData name="Kazymyrov, Oleksandr" userId="2f620865-d50f-4a43-9142-cf92e53d3346" providerId="ADAL" clId="{13E0FD4D-97A9-4AE9-B9D4-DD3D14167B7A}" dt="2024-02-27T11:54:59.907" v="1610" actId="20577"/>
        <pc:sldMkLst>
          <pc:docMk/>
          <pc:sldMk cId="2217895668" sldId="2147472288"/>
        </pc:sldMkLst>
        <pc:spChg chg="mod">
          <ac:chgData name="Kazymyrov, Oleksandr" userId="2f620865-d50f-4a43-9142-cf92e53d3346" providerId="ADAL" clId="{13E0FD4D-97A9-4AE9-B9D4-DD3D14167B7A}" dt="2024-02-21T12:44:53.303" v="674" actId="20577"/>
          <ac:spMkLst>
            <pc:docMk/>
            <pc:sldMk cId="2217895668" sldId="2147472288"/>
            <ac:spMk id="2" creationId="{6B74D32E-6256-0D2E-FC35-511AA2B7E947}"/>
          </ac:spMkLst>
        </pc:spChg>
        <pc:spChg chg="mod">
          <ac:chgData name="Kazymyrov, Oleksandr" userId="2f620865-d50f-4a43-9142-cf92e53d3346" providerId="ADAL" clId="{13E0FD4D-97A9-4AE9-B9D4-DD3D14167B7A}" dt="2024-02-27T11:53:25.813" v="1609" actId="20577"/>
          <ac:spMkLst>
            <pc:docMk/>
            <pc:sldMk cId="2217895668" sldId="2147472288"/>
            <ac:spMk id="3" creationId="{EF7A4910-5BB8-4A8D-B4AB-4142249720F9}"/>
          </ac:spMkLst>
        </pc:spChg>
        <pc:spChg chg="mod">
          <ac:chgData name="Kazymyrov, Oleksandr" userId="2f620865-d50f-4a43-9142-cf92e53d3346" providerId="ADAL" clId="{13E0FD4D-97A9-4AE9-B9D4-DD3D14167B7A}" dt="2024-02-21T13:29:04.991" v="721" actId="255"/>
          <ac:spMkLst>
            <pc:docMk/>
            <pc:sldMk cId="2217895668" sldId="2147472288"/>
            <ac:spMk id="4" creationId="{15358903-7067-E427-0468-1201AA971552}"/>
          </ac:spMkLst>
        </pc:spChg>
        <pc:spChg chg="mod">
          <ac:chgData name="Kazymyrov, Oleksandr" userId="2f620865-d50f-4a43-9142-cf92e53d3346" providerId="ADAL" clId="{13E0FD4D-97A9-4AE9-B9D4-DD3D14167B7A}" dt="2024-02-21T13:29:04.991" v="721" actId="255"/>
          <ac:spMkLst>
            <pc:docMk/>
            <pc:sldMk cId="2217895668" sldId="2147472288"/>
            <ac:spMk id="5" creationId="{53BB89CB-AFFA-9A00-7375-5B84A010E13A}"/>
          </ac:spMkLst>
        </pc:spChg>
        <pc:spChg chg="mod">
          <ac:chgData name="Kazymyrov, Oleksandr" userId="2f620865-d50f-4a43-9142-cf92e53d3346" providerId="ADAL" clId="{13E0FD4D-97A9-4AE9-B9D4-DD3D14167B7A}" dt="2024-02-27T11:54:59.907" v="1610" actId="20577"/>
          <ac:spMkLst>
            <pc:docMk/>
            <pc:sldMk cId="2217895668" sldId="2147472288"/>
            <ac:spMk id="6" creationId="{B02A4409-08F1-3C81-33EF-27A324330646}"/>
          </ac:spMkLst>
        </pc:spChg>
      </pc:sldChg>
      <pc:sldChg chg="addSp delSp modSp new mod modClrScheme chgLayout">
        <pc:chgData name="Kazymyrov, Oleksandr" userId="2f620865-d50f-4a43-9142-cf92e53d3346" providerId="ADAL" clId="{13E0FD4D-97A9-4AE9-B9D4-DD3D14167B7A}" dt="2024-02-21T14:06:41.086" v="964" actId="403"/>
        <pc:sldMkLst>
          <pc:docMk/>
          <pc:sldMk cId="1181290058" sldId="2147472289"/>
        </pc:sldMkLst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2" creationId="{BE0489AD-9ECF-C2B5-5F18-B5B2F3C07559}"/>
          </ac:spMkLst>
        </pc:spChg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3" creationId="{7F36CED1-33DD-4354-E49A-9E7E98CF3DA5}"/>
          </ac:spMkLst>
        </pc:spChg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4" creationId="{FF5BDBA0-5525-5B7B-584F-EF205D44395C}"/>
          </ac:spMkLst>
        </pc:spChg>
        <pc:spChg chg="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5" creationId="{CD5E71F0-C3FB-5ABC-3EDE-E85F5A04F37E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6" creationId="{900B3682-50FF-081A-18E7-FEA34400BBDF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7" creationId="{16F2EDF8-E33E-7D05-D864-490B8ED6E6FE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8" creationId="{FA701775-69A0-9758-8434-F8CC3A5D137A}"/>
          </ac:spMkLst>
        </pc:spChg>
        <pc:spChg chg="add mod ord">
          <ac:chgData name="Kazymyrov, Oleksandr" userId="2f620865-d50f-4a43-9142-cf92e53d3346" providerId="ADAL" clId="{13E0FD4D-97A9-4AE9-B9D4-DD3D14167B7A}" dt="2024-02-21T13:43:41.357" v="736" actId="20577"/>
          <ac:spMkLst>
            <pc:docMk/>
            <pc:sldMk cId="1181290058" sldId="2147472289"/>
            <ac:spMk id="9" creationId="{BA51046F-CD75-8118-93AF-28017673729F}"/>
          </ac:spMkLst>
        </pc:spChg>
        <pc:spChg chg="add del mod ord">
          <ac:chgData name="Kazymyrov, Oleksandr" userId="2f620865-d50f-4a43-9142-cf92e53d3346" providerId="ADAL" clId="{13E0FD4D-97A9-4AE9-B9D4-DD3D14167B7A}" dt="2024-02-21T13:42:48.931" v="728"/>
          <ac:spMkLst>
            <pc:docMk/>
            <pc:sldMk cId="1181290058" sldId="2147472289"/>
            <ac:spMk id="10" creationId="{D796FFE3-12C5-34D1-8667-78F93F54B0DA}"/>
          </ac:spMkLst>
        </pc:spChg>
        <pc:spChg chg="add mod ord">
          <ac:chgData name="Kazymyrov, Oleksandr" userId="2f620865-d50f-4a43-9142-cf92e53d3346" providerId="ADAL" clId="{13E0FD4D-97A9-4AE9-B9D4-DD3D14167B7A}" dt="2024-02-21T14:06:41.086" v="964" actId="403"/>
          <ac:spMkLst>
            <pc:docMk/>
            <pc:sldMk cId="1181290058" sldId="2147472289"/>
            <ac:spMk id="11" creationId="{420EA575-BD21-27D0-5B11-162F0E5A7333}"/>
          </ac:spMkLst>
        </pc:spChg>
        <pc:picChg chg="add mod">
          <ac:chgData name="Kazymyrov, Oleksandr" userId="2f620865-d50f-4a43-9142-cf92e53d3346" providerId="ADAL" clId="{13E0FD4D-97A9-4AE9-B9D4-DD3D14167B7A}" dt="2024-02-21T13:42:48.931" v="728"/>
          <ac:picMkLst>
            <pc:docMk/>
            <pc:sldMk cId="1181290058" sldId="2147472289"/>
            <ac:picMk id="1026" creationId="{24CB65D1-BE16-A9F6-A247-A878139E07E1}"/>
          </ac:picMkLst>
        </pc:picChg>
      </pc:sldChg>
      <pc:sldChg chg="modSp add mod modClrScheme chgLayout">
        <pc:chgData name="Kazymyrov, Oleksandr" userId="2f620865-d50f-4a43-9142-cf92e53d3346" providerId="ADAL" clId="{13E0FD4D-97A9-4AE9-B9D4-DD3D14167B7A}" dt="2024-02-21T14:06:49.861" v="969" actId="20577"/>
        <pc:sldMkLst>
          <pc:docMk/>
          <pc:sldMk cId="3979550596" sldId="2147472290"/>
        </pc:sldMkLst>
        <pc:spChg chg="mod ord">
          <ac:chgData name="Kazymyrov, Oleksandr" userId="2f620865-d50f-4a43-9142-cf92e53d3346" providerId="ADAL" clId="{13E0FD4D-97A9-4AE9-B9D4-DD3D14167B7A}" dt="2024-02-21T13:46:41.149" v="832" actId="700"/>
          <ac:spMkLst>
            <pc:docMk/>
            <pc:sldMk cId="3979550596" sldId="2147472290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13E0FD4D-97A9-4AE9-B9D4-DD3D14167B7A}" dt="2024-02-21T13:46:47.253" v="839" actId="20577"/>
          <ac:spMkLst>
            <pc:docMk/>
            <pc:sldMk cId="3979550596" sldId="2147472290"/>
            <ac:spMk id="9" creationId="{BA51046F-CD75-8118-93AF-28017673729F}"/>
          </ac:spMkLst>
        </pc:spChg>
        <pc:spChg chg="mod ord">
          <ac:chgData name="Kazymyrov, Oleksandr" userId="2f620865-d50f-4a43-9142-cf92e53d3346" providerId="ADAL" clId="{13E0FD4D-97A9-4AE9-B9D4-DD3D14167B7A}" dt="2024-02-21T14:06:49.861" v="969" actId="20577"/>
          <ac:spMkLst>
            <pc:docMk/>
            <pc:sldMk cId="3979550596" sldId="2147472290"/>
            <ac:spMk id="11" creationId="{420EA575-BD21-27D0-5B11-162F0E5A7333}"/>
          </ac:spMkLst>
        </pc:spChg>
        <pc:picChg chg="mod ord">
          <ac:chgData name="Kazymyrov, Oleksandr" userId="2f620865-d50f-4a43-9142-cf92e53d3346" providerId="ADAL" clId="{13E0FD4D-97A9-4AE9-B9D4-DD3D14167B7A}" dt="2024-02-21T13:46:41.149" v="832" actId="700"/>
          <ac:picMkLst>
            <pc:docMk/>
            <pc:sldMk cId="3979550596" sldId="2147472290"/>
            <ac:picMk id="1026" creationId="{24CB65D1-BE16-A9F6-A247-A878139E07E1}"/>
          </ac:picMkLst>
        </pc:picChg>
      </pc:sldChg>
      <pc:sldChg chg="modSp add mod modClrScheme chgLayout">
        <pc:chgData name="Kazymyrov, Oleksandr" userId="2f620865-d50f-4a43-9142-cf92e53d3346" providerId="ADAL" clId="{13E0FD4D-97A9-4AE9-B9D4-DD3D14167B7A}" dt="2024-02-27T11:43:59.376" v="1486" actId="20577"/>
        <pc:sldMkLst>
          <pc:docMk/>
          <pc:sldMk cId="851724445" sldId="2147472291"/>
        </pc:sldMkLst>
        <pc:spChg chg="mod ord">
          <ac:chgData name="Kazymyrov, Oleksandr" userId="2f620865-d50f-4a43-9142-cf92e53d3346" providerId="ADAL" clId="{13E0FD4D-97A9-4AE9-B9D4-DD3D14167B7A}" dt="2024-02-21T14:03:38.340" v="919" actId="700"/>
          <ac:spMkLst>
            <pc:docMk/>
            <pc:sldMk cId="851724445" sldId="2147472291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13E0FD4D-97A9-4AE9-B9D4-DD3D14167B7A}" dt="2024-02-21T14:03:38.340" v="919" actId="700"/>
          <ac:spMkLst>
            <pc:docMk/>
            <pc:sldMk cId="851724445" sldId="2147472291"/>
            <ac:spMk id="9" creationId="{BA51046F-CD75-8118-93AF-28017673729F}"/>
          </ac:spMkLst>
        </pc:spChg>
        <pc:spChg chg="mod ord">
          <ac:chgData name="Kazymyrov, Oleksandr" userId="2f620865-d50f-4a43-9142-cf92e53d3346" providerId="ADAL" clId="{13E0FD4D-97A9-4AE9-B9D4-DD3D14167B7A}" dt="2024-02-27T11:43:59.376" v="1486" actId="20577"/>
          <ac:spMkLst>
            <pc:docMk/>
            <pc:sldMk cId="851724445" sldId="2147472291"/>
            <ac:spMk id="11" creationId="{420EA575-BD21-27D0-5B11-162F0E5A7333}"/>
          </ac:spMkLst>
        </pc:spChg>
        <pc:picChg chg="mod ord">
          <ac:chgData name="Kazymyrov, Oleksandr" userId="2f620865-d50f-4a43-9142-cf92e53d3346" providerId="ADAL" clId="{13E0FD4D-97A9-4AE9-B9D4-DD3D14167B7A}" dt="2024-02-21T14:03:38.340" v="919" actId="700"/>
          <ac:picMkLst>
            <pc:docMk/>
            <pc:sldMk cId="851724445" sldId="2147472291"/>
            <ac:picMk id="1026" creationId="{24CB65D1-BE16-A9F6-A247-A878139E07E1}"/>
          </ac:picMkLst>
        </pc:picChg>
      </pc:sldChg>
      <pc:sldChg chg="addSp delSp modSp add mod modClrScheme chgLayout">
        <pc:chgData name="Kazymyrov, Oleksandr" userId="2f620865-d50f-4a43-9142-cf92e53d3346" providerId="ADAL" clId="{13E0FD4D-97A9-4AE9-B9D4-DD3D14167B7A}" dt="2024-02-21T14:22:56.117" v="990" actId="1076"/>
        <pc:sldMkLst>
          <pc:docMk/>
          <pc:sldMk cId="4068537247" sldId="2147472292"/>
        </pc:sldMkLst>
        <pc:spChg chg="add del 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2" creationId="{A0D02BAD-C1A6-8C2D-C5BD-4050FCCDB7F5}"/>
          </ac:spMkLst>
        </pc:spChg>
        <pc:spChg chg="add del mod ord">
          <ac:chgData name="Kazymyrov, Oleksandr" userId="2f620865-d50f-4a43-9142-cf92e53d3346" providerId="ADAL" clId="{13E0FD4D-97A9-4AE9-B9D4-DD3D14167B7A}" dt="2024-02-21T14:17:24.272" v="985"/>
          <ac:spMkLst>
            <pc:docMk/>
            <pc:sldMk cId="4068537247" sldId="2147472292"/>
            <ac:spMk id="3" creationId="{676BECD7-8BCD-AACF-926D-45457097E768}"/>
          </ac:spMkLst>
        </pc:spChg>
        <pc:spChg chg="add del mod ord">
          <ac:chgData name="Kazymyrov, Oleksandr" userId="2f620865-d50f-4a43-9142-cf92e53d3346" providerId="ADAL" clId="{13E0FD4D-97A9-4AE9-B9D4-DD3D14167B7A}" dt="2024-02-21T14:17:13.123" v="982"/>
          <ac:spMkLst>
            <pc:docMk/>
            <pc:sldMk cId="4068537247" sldId="2147472292"/>
            <ac:spMk id="4" creationId="{24EF009B-9F44-4A2E-0930-6468AD66B0D8}"/>
          </ac:spMkLst>
        </pc:spChg>
        <pc:spChg chg="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5" creationId="{CD5E71F0-C3FB-5ABC-3EDE-E85F5A04F37E}"/>
          </ac:spMkLst>
        </pc:spChg>
        <pc:spChg chg="add del mod ord">
          <ac:chgData name="Kazymyrov, Oleksandr" userId="2f620865-d50f-4a43-9142-cf92e53d3346" providerId="ADAL" clId="{13E0FD4D-97A9-4AE9-B9D4-DD3D14167B7A}" dt="2024-02-21T14:17:17.525" v="983"/>
          <ac:spMkLst>
            <pc:docMk/>
            <pc:sldMk cId="4068537247" sldId="2147472292"/>
            <ac:spMk id="6" creationId="{288E8A1D-67E3-EF81-6ED1-BFE74368E7AD}"/>
          </ac:spMkLst>
        </pc:spChg>
        <pc:spChg chg="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9" creationId="{BA51046F-CD75-8118-93AF-28017673729F}"/>
          </ac:spMkLst>
        </pc:spChg>
        <pc:spChg chg="del 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11" creationId="{420EA575-BD21-27D0-5B11-162F0E5A7333}"/>
          </ac:spMkLst>
        </pc:spChg>
        <pc:picChg chg="add del mod">
          <ac:chgData name="Kazymyrov, Oleksandr" userId="2f620865-d50f-4a43-9142-cf92e53d3346" providerId="ADAL" clId="{13E0FD4D-97A9-4AE9-B9D4-DD3D14167B7A}" dt="2024-02-21T14:17:11.836" v="980"/>
          <ac:picMkLst>
            <pc:docMk/>
            <pc:sldMk cId="4068537247" sldId="2147472292"/>
            <ac:picMk id="8" creationId="{24B4AE16-2D3C-0FDB-FC79-9673F6D7B7AF}"/>
          </ac:picMkLst>
        </pc:picChg>
        <pc:picChg chg="add mod">
          <ac:chgData name="Kazymyrov, Oleksandr" userId="2f620865-d50f-4a43-9142-cf92e53d3346" providerId="ADAL" clId="{13E0FD4D-97A9-4AE9-B9D4-DD3D14167B7A}" dt="2024-02-21T14:22:55.738" v="989" actId="1076"/>
          <ac:picMkLst>
            <pc:docMk/>
            <pc:sldMk cId="4068537247" sldId="2147472292"/>
            <ac:picMk id="12" creationId="{83DF86B0-5C14-B0C4-AA17-3A4BB7FCB86F}"/>
          </ac:picMkLst>
        </pc:picChg>
        <pc:picChg chg="add mod">
          <ac:chgData name="Kazymyrov, Oleksandr" userId="2f620865-d50f-4a43-9142-cf92e53d3346" providerId="ADAL" clId="{13E0FD4D-97A9-4AE9-B9D4-DD3D14167B7A}" dt="2024-02-21T14:22:56.117" v="990" actId="1076"/>
          <ac:picMkLst>
            <pc:docMk/>
            <pc:sldMk cId="4068537247" sldId="2147472292"/>
            <ac:picMk id="14" creationId="{BEE18FBF-6B6F-BE4D-45C4-4DD5EC8F7A80}"/>
          </ac:picMkLst>
        </pc:picChg>
        <pc:picChg chg="add mod">
          <ac:chgData name="Kazymyrov, Oleksandr" userId="2f620865-d50f-4a43-9142-cf92e53d3346" providerId="ADAL" clId="{13E0FD4D-97A9-4AE9-B9D4-DD3D14167B7A}" dt="2024-02-21T14:19:15.039" v="986" actId="1440"/>
          <ac:picMkLst>
            <pc:docMk/>
            <pc:sldMk cId="4068537247" sldId="2147472292"/>
            <ac:picMk id="16" creationId="{BA7F5858-E82F-50E7-7AFD-88D3246E1A0C}"/>
          </ac:picMkLst>
        </pc:picChg>
        <pc:picChg chg="del">
          <ac:chgData name="Kazymyrov, Oleksandr" userId="2f620865-d50f-4a43-9142-cf92e53d3346" providerId="ADAL" clId="{13E0FD4D-97A9-4AE9-B9D4-DD3D14167B7A}" dt="2024-02-21T14:07:22.421" v="975" actId="478"/>
          <ac:picMkLst>
            <pc:docMk/>
            <pc:sldMk cId="4068537247" sldId="2147472292"/>
            <ac:picMk id="1026" creationId="{24CB65D1-BE16-A9F6-A247-A878139E07E1}"/>
          </ac:picMkLst>
        </pc:picChg>
      </pc:sldChg>
      <pc:sldChg chg="add del">
        <pc:chgData name="Kazymyrov, Oleksandr" userId="2f620865-d50f-4a43-9142-cf92e53d3346" providerId="ADAL" clId="{13E0FD4D-97A9-4AE9-B9D4-DD3D14167B7A}" dt="2024-02-21T14:23:01.249" v="992" actId="2890"/>
        <pc:sldMkLst>
          <pc:docMk/>
          <pc:sldMk cId="1918598914" sldId="2147472293"/>
        </pc:sldMkLst>
      </pc:sldChg>
      <pc:sldChg chg="addSp delSp modSp add mod ord">
        <pc:chgData name="Kazymyrov, Oleksandr" userId="2f620865-d50f-4a43-9142-cf92e53d3346" providerId="ADAL" clId="{13E0FD4D-97A9-4AE9-B9D4-DD3D14167B7A}" dt="2024-02-27T11:26:25.832" v="1121" actId="1440"/>
        <pc:sldMkLst>
          <pc:docMk/>
          <pc:sldMk cId="2857817473" sldId="2147472293"/>
        </pc:sldMkLst>
        <pc:spChg chg="mod">
          <ac:chgData name="Kazymyrov, Oleksandr" userId="2f620865-d50f-4a43-9142-cf92e53d3346" providerId="ADAL" clId="{13E0FD4D-97A9-4AE9-B9D4-DD3D14167B7A}" dt="2024-02-21T14:23:24.399" v="1005" actId="20577"/>
          <ac:spMkLst>
            <pc:docMk/>
            <pc:sldMk cId="2857817473" sldId="2147472293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7T11:22:48.171" v="1102" actId="20577"/>
          <ac:spMkLst>
            <pc:docMk/>
            <pc:sldMk cId="2857817473" sldId="2147472293"/>
            <ac:spMk id="11" creationId="{420EA575-BD21-27D0-5B11-162F0E5A7333}"/>
          </ac:spMkLst>
        </pc:spChg>
        <pc:picChg chg="add mod">
          <ac:chgData name="Kazymyrov, Oleksandr" userId="2f620865-d50f-4a43-9142-cf92e53d3346" providerId="ADAL" clId="{13E0FD4D-97A9-4AE9-B9D4-DD3D14167B7A}" dt="2024-02-21T14:26:09.484" v="1037"/>
          <ac:picMkLst>
            <pc:docMk/>
            <pc:sldMk cId="2857817473" sldId="2147472293"/>
            <ac:picMk id="2" creationId="{455CA212-08FB-FAB6-B9E2-DABF2203C79B}"/>
          </ac:picMkLst>
        </pc:picChg>
        <pc:picChg chg="add del mod modCrop">
          <ac:chgData name="Kazymyrov, Oleksandr" userId="2f620865-d50f-4a43-9142-cf92e53d3346" providerId="ADAL" clId="{13E0FD4D-97A9-4AE9-B9D4-DD3D14167B7A}" dt="2024-02-27T11:22:49.746" v="1103" actId="478"/>
          <ac:picMkLst>
            <pc:docMk/>
            <pc:sldMk cId="2857817473" sldId="2147472293"/>
            <ac:picMk id="3" creationId="{E88D4BA9-18FD-362D-B00A-D26EF329882E}"/>
          </ac:picMkLst>
        </pc:picChg>
        <pc:picChg chg="add mod modCrop">
          <ac:chgData name="Kazymyrov, Oleksandr" userId="2f620865-d50f-4a43-9142-cf92e53d3346" providerId="ADAL" clId="{13E0FD4D-97A9-4AE9-B9D4-DD3D14167B7A}" dt="2024-02-27T11:26:25.832" v="1121" actId="1440"/>
          <ac:picMkLst>
            <pc:docMk/>
            <pc:sldMk cId="2857817473" sldId="2147472293"/>
            <ac:picMk id="4" creationId="{48B2E842-11F4-CE33-D934-D24528DA5AA6}"/>
          </ac:picMkLst>
        </pc:picChg>
      </pc:sldChg>
      <pc:sldChg chg="modSp add del mod">
        <pc:chgData name="Kazymyrov, Oleksandr" userId="2f620865-d50f-4a43-9142-cf92e53d3346" providerId="ADAL" clId="{13E0FD4D-97A9-4AE9-B9D4-DD3D14167B7A}" dt="2024-02-21T14:58:08.824" v="1075" actId="47"/>
        <pc:sldMkLst>
          <pc:docMk/>
          <pc:sldMk cId="1922629879" sldId="2147472294"/>
        </pc:sldMkLst>
        <pc:spChg chg="mod">
          <ac:chgData name="Kazymyrov, Oleksandr" userId="2f620865-d50f-4a43-9142-cf92e53d3346" providerId="ADAL" clId="{13E0FD4D-97A9-4AE9-B9D4-DD3D14167B7A}" dt="2024-02-21T14:57:36.992" v="1068" actId="20577"/>
          <ac:spMkLst>
            <pc:docMk/>
            <pc:sldMk cId="1922629879" sldId="2147472294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1T14:31:41.925" v="1066" actId="6549"/>
          <ac:spMkLst>
            <pc:docMk/>
            <pc:sldMk cId="1922629879" sldId="2147472294"/>
            <ac:spMk id="11" creationId="{420EA575-BD21-27D0-5B11-162F0E5A7333}"/>
          </ac:spMkLst>
        </pc:spChg>
      </pc:sldChg>
      <pc:sldChg chg="addSp delSp modSp add mod">
        <pc:chgData name="Kazymyrov, Oleksandr" userId="2f620865-d50f-4a43-9142-cf92e53d3346" providerId="ADAL" clId="{13E0FD4D-97A9-4AE9-B9D4-DD3D14167B7A}" dt="2024-02-27T11:52:14.317" v="1608" actId="20577"/>
        <pc:sldMkLst>
          <pc:docMk/>
          <pc:sldMk cId="3122399937" sldId="2147472295"/>
        </pc:sldMkLst>
        <pc:spChg chg="add del mod">
          <ac:chgData name="Kazymyrov, Oleksandr" userId="2f620865-d50f-4a43-9142-cf92e53d3346" providerId="ADAL" clId="{13E0FD4D-97A9-4AE9-B9D4-DD3D14167B7A}" dt="2024-02-27T11:47:41.644" v="1505" actId="478"/>
          <ac:spMkLst>
            <pc:docMk/>
            <pc:sldMk cId="3122399937" sldId="2147472295"/>
            <ac:spMk id="2" creationId="{7949F07C-F83C-3EBE-F5E9-5DE7D0D32F52}"/>
          </ac:spMkLst>
        </pc:spChg>
        <pc:spChg chg="add del mod">
          <ac:chgData name="Kazymyrov, Oleksandr" userId="2f620865-d50f-4a43-9142-cf92e53d3346" providerId="ADAL" clId="{13E0FD4D-97A9-4AE9-B9D4-DD3D14167B7A}" dt="2024-02-27T11:47:43.188" v="1506" actId="478"/>
          <ac:spMkLst>
            <pc:docMk/>
            <pc:sldMk cId="3122399937" sldId="2147472295"/>
            <ac:spMk id="3" creationId="{5C438BF7-782A-1FA9-CBF7-9BACD4765AD0}"/>
          </ac:spMkLst>
        </pc:spChg>
        <pc:spChg chg="mod">
          <ac:chgData name="Kazymyrov, Oleksandr" userId="2f620865-d50f-4a43-9142-cf92e53d3346" providerId="ADAL" clId="{13E0FD4D-97A9-4AE9-B9D4-DD3D14167B7A}" dt="2024-02-21T14:58:07.288" v="1074"/>
          <ac:spMkLst>
            <pc:docMk/>
            <pc:sldMk cId="3122399937" sldId="2147472295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7T11:52:14.317" v="1608" actId="20577"/>
          <ac:spMkLst>
            <pc:docMk/>
            <pc:sldMk cId="3122399937" sldId="2147472295"/>
            <ac:spMk id="11" creationId="{420EA575-BD21-27D0-5B11-162F0E5A7333}"/>
          </ac:spMkLst>
        </pc:spChg>
      </pc:sldChg>
      <pc:sldChg chg="add del ord">
        <pc:chgData name="Kazymyrov, Oleksandr" userId="2f620865-d50f-4a43-9142-cf92e53d3346" providerId="ADAL" clId="{13E0FD4D-97A9-4AE9-B9D4-DD3D14167B7A}" dt="2024-02-21T14:57:58.324" v="1072" actId="47"/>
        <pc:sldMkLst>
          <pc:docMk/>
          <pc:sldMk cId="3790008977" sldId="2147472295"/>
        </pc:sldMkLst>
      </pc:sldChg>
      <pc:sldChg chg="addSp delSp modSp add mod modClrScheme modAnim chgLayout">
        <pc:chgData name="Kazymyrov, Oleksandr" userId="2f620865-d50f-4a43-9142-cf92e53d3346" providerId="ADAL" clId="{13E0FD4D-97A9-4AE9-B9D4-DD3D14167B7A}" dt="2024-02-27T11:32:13.814" v="1174" actId="20577"/>
        <pc:sldMkLst>
          <pc:docMk/>
          <pc:sldMk cId="3812890501" sldId="2147472296"/>
        </pc:sldMkLst>
        <pc:spChg chg="add del mo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2" creationId="{42DE2389-FF56-5D90-D039-6E0CD01B8820}"/>
          </ac:spMkLst>
        </pc:spChg>
        <pc:spChg chg="add del mod ord">
          <ac:chgData name="Kazymyrov, Oleksandr" userId="2f620865-d50f-4a43-9142-cf92e53d3346" providerId="ADAL" clId="{13E0FD4D-97A9-4AE9-B9D4-DD3D14167B7A}" dt="2024-02-27T11:03:51.476" v="1099" actId="22"/>
          <ac:spMkLst>
            <pc:docMk/>
            <pc:sldMk cId="3812890501" sldId="2147472296"/>
            <ac:spMk id="3" creationId="{3FBD8CE5-F387-1579-6300-B46F53F4583D}"/>
          </ac:spMkLst>
        </pc:spChg>
        <pc:spChg chg="mod or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5" creationId="{CD5E71F0-C3FB-5ABC-3EDE-E85F5A04F37E}"/>
          </ac:spMkLst>
        </pc:spChg>
        <pc:spChg chg="add del mod">
          <ac:chgData name="Kazymyrov, Oleksandr" userId="2f620865-d50f-4a43-9142-cf92e53d3346" providerId="ADAL" clId="{13E0FD4D-97A9-4AE9-B9D4-DD3D14167B7A}" dt="2024-02-27T11:29:11.763" v="1161"/>
          <ac:spMkLst>
            <pc:docMk/>
            <pc:sldMk cId="3812890501" sldId="2147472296"/>
            <ac:spMk id="8" creationId="{DB64996A-E35F-08F5-E4BC-EAB6E5150F4B}"/>
          </ac:spMkLst>
        </pc:spChg>
        <pc:spChg chg="mod ord">
          <ac:chgData name="Kazymyrov, Oleksandr" userId="2f620865-d50f-4a43-9142-cf92e53d3346" providerId="ADAL" clId="{13E0FD4D-97A9-4AE9-B9D4-DD3D14167B7A}" dt="2024-02-27T11:32:13.814" v="1174" actId="20577"/>
          <ac:spMkLst>
            <pc:docMk/>
            <pc:sldMk cId="3812890501" sldId="2147472296"/>
            <ac:spMk id="9" creationId="{BA51046F-CD75-8118-93AF-28017673729F}"/>
          </ac:spMkLst>
        </pc:spChg>
        <pc:spChg chg="del mod or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11" creationId="{420EA575-BD21-27D0-5B11-162F0E5A7333}"/>
          </ac:spMkLst>
        </pc:spChg>
        <pc:picChg chg="add del mod ord">
          <ac:chgData name="Kazymyrov, Oleksandr" userId="2f620865-d50f-4a43-9142-cf92e53d3346" providerId="ADAL" clId="{13E0FD4D-97A9-4AE9-B9D4-DD3D14167B7A}" dt="2024-02-27T11:28:26.651" v="1123" actId="478"/>
          <ac:picMkLst>
            <pc:docMk/>
            <pc:sldMk cId="3812890501" sldId="2147472296"/>
            <ac:picMk id="6" creationId="{144199C8-3901-6A42-74A9-B594C986DBEA}"/>
          </ac:picMkLst>
        </pc:picChg>
        <pc:picChg chg="add mod">
          <ac:chgData name="Kazymyrov, Oleksandr" userId="2f620865-d50f-4a43-9142-cf92e53d3346" providerId="ADAL" clId="{13E0FD4D-97A9-4AE9-B9D4-DD3D14167B7A}" dt="2024-02-27T11:29:11.763" v="1161"/>
          <ac:picMkLst>
            <pc:docMk/>
            <pc:sldMk cId="3812890501" sldId="2147472296"/>
            <ac:picMk id="10" creationId="{1A61CA62-4DF3-82F2-CBDF-A4DF93B7AD01}"/>
          </ac:picMkLst>
        </pc:picChg>
        <pc:picChg chg="del">
          <ac:chgData name="Kazymyrov, Oleksandr" userId="2f620865-d50f-4a43-9142-cf92e53d3346" providerId="ADAL" clId="{13E0FD4D-97A9-4AE9-B9D4-DD3D14167B7A}" dt="2024-02-27T11:03:47.308" v="1096" actId="478"/>
          <ac:picMkLst>
            <pc:docMk/>
            <pc:sldMk cId="3812890501" sldId="2147472296"/>
            <ac:picMk id="1026" creationId="{24CB65D1-BE16-A9F6-A247-A878139E07E1}"/>
          </ac:picMkLst>
        </pc:picChg>
      </pc:sldChg>
      <pc:sldChg chg="addSp delSp modSp add mod">
        <pc:chgData name="Kazymyrov, Oleksandr" userId="2f620865-d50f-4a43-9142-cf92e53d3346" providerId="ADAL" clId="{13E0FD4D-97A9-4AE9-B9D4-DD3D14167B7A}" dt="2024-02-27T11:39:31.537" v="1200" actId="9405"/>
        <pc:sldMkLst>
          <pc:docMk/>
          <pc:sldMk cId="1888481361" sldId="2147472297"/>
        </pc:sldMkLst>
        <pc:spChg chg="mod">
          <ac:chgData name="Kazymyrov, Oleksandr" userId="2f620865-d50f-4a43-9142-cf92e53d3346" providerId="ADAL" clId="{13E0FD4D-97A9-4AE9-B9D4-DD3D14167B7A}" dt="2024-02-27T11:22:53.687" v="1104" actId="20577"/>
          <ac:spMkLst>
            <pc:docMk/>
            <pc:sldMk cId="1888481361" sldId="2147472297"/>
            <ac:spMk id="11" creationId="{420EA575-BD21-27D0-5B11-162F0E5A7333}"/>
          </ac:spMkLst>
        </pc:spChg>
        <pc:picChg chg="mod">
          <ac:chgData name="Kazymyrov, Oleksandr" userId="2f620865-d50f-4a43-9142-cf92e53d3346" providerId="ADAL" clId="{13E0FD4D-97A9-4AE9-B9D4-DD3D14167B7A}" dt="2024-02-27T11:23:01.424" v="1105" actId="1076"/>
          <ac:picMkLst>
            <pc:docMk/>
            <pc:sldMk cId="1888481361" sldId="2147472297"/>
            <ac:picMk id="3" creationId="{E88D4BA9-18FD-362D-B00A-D26EF329882E}"/>
          </ac:picMkLst>
        </pc:picChg>
        <pc:inkChg chg="add del">
          <ac:chgData name="Kazymyrov, Oleksandr" userId="2f620865-d50f-4a43-9142-cf92e53d3346" providerId="ADAL" clId="{13E0FD4D-97A9-4AE9-B9D4-DD3D14167B7A}" dt="2024-02-27T11:39:19.456" v="1193" actId="9405"/>
          <ac:inkMkLst>
            <pc:docMk/>
            <pc:sldMk cId="1888481361" sldId="2147472297"/>
            <ac:inkMk id="2" creationId="{A482CD68-256F-7E64-0006-EC5AE77DF079}"/>
          </ac:inkMkLst>
        </pc:inkChg>
        <pc:inkChg chg="add del">
          <ac:chgData name="Kazymyrov, Oleksandr" userId="2f620865-d50f-4a43-9142-cf92e53d3346" providerId="ADAL" clId="{13E0FD4D-97A9-4AE9-B9D4-DD3D14167B7A}" dt="2024-02-27T11:39:23.315" v="1195" actId="9405"/>
          <ac:inkMkLst>
            <pc:docMk/>
            <pc:sldMk cId="1888481361" sldId="2147472297"/>
            <ac:inkMk id="4" creationId="{C9E0DA67-5850-8013-6776-270795C2157D}"/>
          </ac:inkMkLst>
        </pc:inkChg>
        <pc:inkChg chg="add del">
          <ac:chgData name="Kazymyrov, Oleksandr" userId="2f620865-d50f-4a43-9142-cf92e53d3346" providerId="ADAL" clId="{13E0FD4D-97A9-4AE9-B9D4-DD3D14167B7A}" dt="2024-02-27T11:39:26.460" v="1197" actId="9405"/>
          <ac:inkMkLst>
            <pc:docMk/>
            <pc:sldMk cId="1888481361" sldId="2147472297"/>
            <ac:inkMk id="6" creationId="{480CE401-FFFF-60FD-2DB4-88D306A337FF}"/>
          </ac:inkMkLst>
        </pc:inkChg>
        <pc:inkChg chg="add del">
          <ac:chgData name="Kazymyrov, Oleksandr" userId="2f620865-d50f-4a43-9142-cf92e53d3346" providerId="ADAL" clId="{13E0FD4D-97A9-4AE9-B9D4-DD3D14167B7A}" dt="2024-02-27T11:39:29.012" v="1199" actId="9405"/>
          <ac:inkMkLst>
            <pc:docMk/>
            <pc:sldMk cId="1888481361" sldId="2147472297"/>
            <ac:inkMk id="7" creationId="{0908BE76-FC07-B52B-6E4B-ED22BE61A5AB}"/>
          </ac:inkMkLst>
        </pc:inkChg>
        <pc:inkChg chg="add">
          <ac:chgData name="Kazymyrov, Oleksandr" userId="2f620865-d50f-4a43-9142-cf92e53d3346" providerId="ADAL" clId="{13E0FD4D-97A9-4AE9-B9D4-DD3D14167B7A}" dt="2024-02-27T11:39:31.537" v="1200" actId="9405"/>
          <ac:inkMkLst>
            <pc:docMk/>
            <pc:sldMk cId="1888481361" sldId="2147472297"/>
            <ac:inkMk id="8" creationId="{CEC34F60-4700-ACFD-61A4-89425628AF7F}"/>
          </ac:inkMkLst>
        </pc:inkChg>
      </pc:sldChg>
      <pc:sldChg chg="add">
        <pc:chgData name="Kazymyrov, Oleksandr" userId="2f620865-d50f-4a43-9142-cf92e53d3346" providerId="ADAL" clId="{13E0FD4D-97A9-4AE9-B9D4-DD3D14167B7A}" dt="2024-02-27T11:28:24.876" v="1122" actId="2890"/>
        <pc:sldMkLst>
          <pc:docMk/>
          <pc:sldMk cId="3463281713" sldId="2147472298"/>
        </pc:sldMkLst>
      </pc:sldChg>
      <pc:sldChg chg="addSp delSp modSp new mod modClrScheme chgLayout">
        <pc:chgData name="Kazymyrov, Oleksandr" userId="2f620865-d50f-4a43-9142-cf92e53d3346" providerId="ADAL" clId="{13E0FD4D-97A9-4AE9-B9D4-DD3D14167B7A}" dt="2024-02-27T12:08:56.910" v="1829" actId="1076"/>
        <pc:sldMkLst>
          <pc:docMk/>
          <pc:sldMk cId="3011657541" sldId="2147472299"/>
        </pc:sldMkLst>
        <pc:spChg chg="del">
          <ac:chgData name="Kazymyrov, Oleksandr" userId="2f620865-d50f-4a43-9142-cf92e53d3346" providerId="ADAL" clId="{13E0FD4D-97A9-4AE9-B9D4-DD3D14167B7A}" dt="2024-02-27T12:01:52.409" v="1779"/>
          <ac:spMkLst>
            <pc:docMk/>
            <pc:sldMk cId="3011657541" sldId="2147472299"/>
            <ac:spMk id="2" creationId="{FD8EC223-749E-8A32-56F9-22432DA49CA5}"/>
          </ac:spMkLst>
        </pc:spChg>
        <pc:spChg chg="del mod ord">
          <ac:chgData name="Kazymyrov, Oleksandr" userId="2f620865-d50f-4a43-9142-cf92e53d3346" providerId="ADAL" clId="{13E0FD4D-97A9-4AE9-B9D4-DD3D14167B7A}" dt="2024-02-27T12:02:07.330" v="1781" actId="700"/>
          <ac:spMkLst>
            <pc:docMk/>
            <pc:sldMk cId="3011657541" sldId="2147472299"/>
            <ac:spMk id="3" creationId="{A0EEC059-3DCC-449E-1EEE-286A40E8DEC1}"/>
          </ac:spMkLst>
        </pc:spChg>
        <pc:spChg chg="mod ord">
          <ac:chgData name="Kazymyrov, Oleksandr" userId="2f620865-d50f-4a43-9142-cf92e53d3346" providerId="ADAL" clId="{13E0FD4D-97A9-4AE9-B9D4-DD3D14167B7A}" dt="2024-02-27T12:08:25.890" v="1814" actId="700"/>
          <ac:spMkLst>
            <pc:docMk/>
            <pc:sldMk cId="3011657541" sldId="2147472299"/>
            <ac:spMk id="4" creationId="{5F6BC8C5-7917-9BDE-2CA9-E0F5750A5051}"/>
          </ac:spMkLst>
        </pc:spChg>
        <pc:spChg chg="add del mod ord">
          <ac:chgData name="Kazymyrov, Oleksandr" userId="2f620865-d50f-4a43-9142-cf92e53d3346" providerId="ADAL" clId="{13E0FD4D-97A9-4AE9-B9D4-DD3D14167B7A}" dt="2024-02-27T12:07:47.606" v="1795" actId="26606"/>
          <ac:spMkLst>
            <pc:docMk/>
            <pc:sldMk cId="3011657541" sldId="2147472299"/>
            <ac:spMk id="7" creationId="{58292059-1A5D-4FF2-34A8-00B1A06FE613}"/>
          </ac:spMkLst>
        </pc:spChg>
        <pc:spChg chg="add mod ord">
          <ac:chgData name="Kazymyrov, Oleksandr" userId="2f620865-d50f-4a43-9142-cf92e53d3346" providerId="ADAL" clId="{13E0FD4D-97A9-4AE9-B9D4-DD3D14167B7A}" dt="2024-02-27T12:08:56.910" v="1829" actId="1076"/>
          <ac:spMkLst>
            <pc:docMk/>
            <pc:sldMk cId="3011657541" sldId="2147472299"/>
            <ac:spMk id="8" creationId="{0B8CA8E3-77A6-B694-1A2F-97B574EE6E43}"/>
          </ac:spMkLst>
        </pc:spChg>
        <pc:spChg chg="add del mod">
          <ac:chgData name="Kazymyrov, Oleksandr" userId="2f620865-d50f-4a43-9142-cf92e53d3346" providerId="ADAL" clId="{13E0FD4D-97A9-4AE9-B9D4-DD3D14167B7A}" dt="2024-02-27T12:07:42.882" v="1793" actId="931"/>
          <ac:spMkLst>
            <pc:docMk/>
            <pc:sldMk cId="3011657541" sldId="2147472299"/>
            <ac:spMk id="10" creationId="{C3722E7E-8706-6DBF-6983-10272212F0AA}"/>
          </ac:spMkLst>
        </pc:spChg>
        <pc:spChg chg="add mod">
          <ac:chgData name="Kazymyrov, Oleksandr" userId="2f620865-d50f-4a43-9142-cf92e53d3346" providerId="ADAL" clId="{13E0FD4D-97A9-4AE9-B9D4-DD3D14167B7A}" dt="2024-02-27T12:07:20.391" v="1792"/>
          <ac:spMkLst>
            <pc:docMk/>
            <pc:sldMk cId="3011657541" sldId="2147472299"/>
            <ac:spMk id="11" creationId="{87664A2B-A227-8B90-9A5A-72905789804D}"/>
          </ac:spMkLst>
        </pc:spChg>
        <pc:spChg chg="add mod ord">
          <ac:chgData name="Kazymyrov, Oleksandr" userId="2f620865-d50f-4a43-9142-cf92e53d3346" providerId="ADAL" clId="{13E0FD4D-97A9-4AE9-B9D4-DD3D14167B7A}" dt="2024-02-27T12:08:25.890" v="1814" actId="700"/>
          <ac:spMkLst>
            <pc:docMk/>
            <pc:sldMk cId="3011657541" sldId="2147472299"/>
            <ac:spMk id="18" creationId="{8489F1E5-4C33-E975-AF38-2BD2DDF836E8}"/>
          </ac:spMkLst>
        </pc:spChg>
        <pc:picChg chg="add del mod ord">
          <ac:chgData name="Kazymyrov, Oleksandr" userId="2f620865-d50f-4a43-9142-cf92e53d3346" providerId="ADAL" clId="{13E0FD4D-97A9-4AE9-B9D4-DD3D14167B7A}" dt="2024-02-27T12:07:16.580" v="1790" actId="478"/>
          <ac:picMkLst>
            <pc:docMk/>
            <pc:sldMk cId="3011657541" sldId="2147472299"/>
            <ac:picMk id="6" creationId="{2144690D-D4C6-14D8-0754-2A6E37318941}"/>
          </ac:picMkLst>
        </pc:picChg>
        <pc:picChg chg="add mod ord">
          <ac:chgData name="Kazymyrov, Oleksandr" userId="2f620865-d50f-4a43-9142-cf92e53d3346" providerId="ADAL" clId="{13E0FD4D-97A9-4AE9-B9D4-DD3D14167B7A}" dt="2024-02-27T12:08:25.890" v="1814" actId="700"/>
          <ac:picMkLst>
            <pc:docMk/>
            <pc:sldMk cId="3011657541" sldId="2147472299"/>
            <ac:picMk id="13" creationId="{435ADE6D-22B1-9E01-5A9B-ECCC6607C442}"/>
          </ac:picMkLst>
        </pc:picChg>
      </pc:sldChg>
      <pc:sldChg chg="modSp new mod">
        <pc:chgData name="Kazymyrov, Oleksandr" userId="2f620865-d50f-4a43-9142-cf92e53d3346" providerId="ADAL" clId="{13E0FD4D-97A9-4AE9-B9D4-DD3D14167B7A}" dt="2024-02-27T13:56:23.053" v="1920" actId="403"/>
        <pc:sldMkLst>
          <pc:docMk/>
          <pc:sldMk cId="1447220466" sldId="2147472300"/>
        </pc:sldMkLst>
        <pc:spChg chg="mod">
          <ac:chgData name="Kazymyrov, Oleksandr" userId="2f620865-d50f-4a43-9142-cf92e53d3346" providerId="ADAL" clId="{13E0FD4D-97A9-4AE9-B9D4-DD3D14167B7A}" dt="2024-02-27T13:56:23.053" v="1920" actId="403"/>
          <ac:spMkLst>
            <pc:docMk/>
            <pc:sldMk cId="1447220466" sldId="2147472300"/>
            <ac:spMk id="3" creationId="{76F6C2FF-6FA5-FD41-7DCB-A60BE2334E1B}"/>
          </ac:spMkLst>
        </pc:spChg>
      </pc:sldChg>
      <pc:sldChg chg="addSp delSp modSp add mod">
        <pc:chgData name="Kazymyrov, Oleksandr" userId="2f620865-d50f-4a43-9142-cf92e53d3346" providerId="ADAL" clId="{13E0FD4D-97A9-4AE9-B9D4-DD3D14167B7A}" dt="2024-02-27T15:04:23.140" v="2035" actId="20577"/>
        <pc:sldMkLst>
          <pc:docMk/>
          <pc:sldMk cId="957561834" sldId="2147472301"/>
        </pc:sldMkLst>
        <pc:spChg chg="add del mod">
          <ac:chgData name="Kazymyrov, Oleksandr" userId="2f620865-d50f-4a43-9142-cf92e53d3346" providerId="ADAL" clId="{13E0FD4D-97A9-4AE9-B9D4-DD3D14167B7A}" dt="2024-02-27T13:58:55.361" v="1924"/>
          <ac:spMkLst>
            <pc:docMk/>
            <pc:sldMk cId="957561834" sldId="2147472301"/>
            <ac:spMk id="3" creationId="{2D5F5965-84D9-CBDE-EE6E-107F1ED306F5}"/>
          </ac:spMkLst>
        </pc:spChg>
        <pc:spChg chg="mod">
          <ac:chgData name="Kazymyrov, Oleksandr" userId="2f620865-d50f-4a43-9142-cf92e53d3346" providerId="ADAL" clId="{13E0FD4D-97A9-4AE9-B9D4-DD3D14167B7A}" dt="2024-02-27T15:04:23.140" v="2035" actId="20577"/>
          <ac:spMkLst>
            <pc:docMk/>
            <pc:sldMk cId="957561834" sldId="2147472301"/>
            <ac:spMk id="9" creationId="{BA51046F-CD75-8118-93AF-28017673729F}"/>
          </ac:spMkLst>
        </pc:spChg>
        <pc:picChg chg="del">
          <ac:chgData name="Kazymyrov, Oleksandr" userId="2f620865-d50f-4a43-9142-cf92e53d3346" providerId="ADAL" clId="{13E0FD4D-97A9-4AE9-B9D4-DD3D14167B7A}" dt="2024-02-27T13:58:34.083" v="1922" actId="478"/>
          <ac:picMkLst>
            <pc:docMk/>
            <pc:sldMk cId="957561834" sldId="2147472301"/>
            <ac:picMk id="6" creationId="{144199C8-3901-6A42-74A9-B594C986DBEA}"/>
          </ac:picMkLst>
        </pc:picChg>
        <pc:picChg chg="add mod">
          <ac:chgData name="Kazymyrov, Oleksandr" userId="2f620865-d50f-4a43-9142-cf92e53d3346" providerId="ADAL" clId="{13E0FD4D-97A9-4AE9-B9D4-DD3D14167B7A}" dt="2024-02-27T14:01:48.685" v="1965" actId="1076"/>
          <ac:picMkLst>
            <pc:docMk/>
            <pc:sldMk cId="957561834" sldId="2147472301"/>
            <ac:picMk id="7" creationId="{B91401E4-2184-A4CB-7A30-D5AB67FB4333}"/>
          </ac:picMkLst>
        </pc:picChg>
        <pc:picChg chg="add mod">
          <ac:chgData name="Kazymyrov, Oleksandr" userId="2f620865-d50f-4a43-9142-cf92e53d3346" providerId="ADAL" clId="{13E0FD4D-97A9-4AE9-B9D4-DD3D14167B7A}" dt="2024-02-27T14:01:47.161" v="1964" actId="1076"/>
          <ac:picMkLst>
            <pc:docMk/>
            <pc:sldMk cId="957561834" sldId="2147472301"/>
            <ac:picMk id="10" creationId="{522CB4A4-B932-C8F6-F534-A3593D13710A}"/>
          </ac:picMkLst>
        </pc:picChg>
        <pc:picChg chg="add mod">
          <ac:chgData name="Kazymyrov, Oleksandr" userId="2f620865-d50f-4a43-9142-cf92e53d3346" providerId="ADAL" clId="{13E0FD4D-97A9-4AE9-B9D4-DD3D14167B7A}" dt="2024-02-27T14:01:30.112" v="1960" actId="1076"/>
          <ac:picMkLst>
            <pc:docMk/>
            <pc:sldMk cId="957561834" sldId="2147472301"/>
            <ac:picMk id="12" creationId="{0F5EE087-810D-31DB-FD69-5662F643F030}"/>
          </ac:picMkLst>
        </pc:picChg>
        <pc:picChg chg="add mod">
          <ac:chgData name="Kazymyrov, Oleksandr" userId="2f620865-d50f-4a43-9142-cf92e53d3346" providerId="ADAL" clId="{13E0FD4D-97A9-4AE9-B9D4-DD3D14167B7A}" dt="2024-02-27T14:01:51.301" v="1966" actId="1076"/>
          <ac:picMkLst>
            <pc:docMk/>
            <pc:sldMk cId="957561834" sldId="2147472301"/>
            <ac:picMk id="14" creationId="{7D5ABD54-6686-134E-2ABA-BE99F8DE2BE7}"/>
          </ac:picMkLst>
        </pc:picChg>
        <pc:inkChg chg="add">
          <ac:chgData name="Kazymyrov, Oleksandr" userId="2f620865-d50f-4a43-9142-cf92e53d3346" providerId="ADAL" clId="{13E0FD4D-97A9-4AE9-B9D4-DD3D14167B7A}" dt="2024-02-27T14:01:37.948" v="1961" actId="9405"/>
          <ac:inkMkLst>
            <pc:docMk/>
            <pc:sldMk cId="957561834" sldId="2147472301"/>
            <ac:inkMk id="15" creationId="{FEDA856C-7327-0B9A-BDB9-A2FA57EE4430}"/>
          </ac:inkMkLst>
        </pc:inkChg>
        <pc:cxnChg chg="add">
          <ac:chgData name="Kazymyrov, Oleksandr" userId="2f620865-d50f-4a43-9142-cf92e53d3346" providerId="ADAL" clId="{13E0FD4D-97A9-4AE9-B9D4-DD3D14167B7A}" dt="2024-02-27T14:02:01.131" v="1967" actId="11529"/>
          <ac:cxnSpMkLst>
            <pc:docMk/>
            <pc:sldMk cId="957561834" sldId="2147472301"/>
            <ac:cxnSpMk id="17" creationId="{67312F16-8796-B33B-FF71-B5F9206EAC88}"/>
          </ac:cxnSpMkLst>
        </pc:cxnChg>
        <pc:cxnChg chg="add mod">
          <ac:chgData name="Kazymyrov, Oleksandr" userId="2f620865-d50f-4a43-9142-cf92e53d3346" providerId="ADAL" clId="{13E0FD4D-97A9-4AE9-B9D4-DD3D14167B7A}" dt="2024-02-27T14:02:10.191" v="1970" actId="14100"/>
          <ac:cxnSpMkLst>
            <pc:docMk/>
            <pc:sldMk cId="957561834" sldId="2147472301"/>
            <ac:cxnSpMk id="18" creationId="{B210FE1E-159D-F6A7-F9B7-D35A40719E17}"/>
          </ac:cxnSpMkLst>
        </pc:cxnChg>
      </pc:sldChg>
    </pc:docChg>
  </pc:docChgLst>
  <pc:docChgLst>
    <pc:chgData name="Kazymyrov, Oleksandr" userId="2f620865-d50f-4a43-9142-cf92e53d3346" providerId="ADAL" clId="{BED7EC96-8C33-4995-A675-862CF5952F76}"/>
    <pc:docChg chg="undo redo custSel addSld delSld modSld sldOrd addSection delSection modSection">
      <pc:chgData name="Kazymyrov, Oleksandr" userId="2f620865-d50f-4a43-9142-cf92e53d3346" providerId="ADAL" clId="{BED7EC96-8C33-4995-A675-862CF5952F76}" dt="2024-06-07T08:41:15.601" v="4269" actId="47"/>
      <pc:docMkLst>
        <pc:docMk/>
      </pc:docMkLst>
      <pc:sldChg chg="addSp delSp modSp add del mod modClrScheme chgLayout">
        <pc:chgData name="Kazymyrov, Oleksandr" userId="2f620865-d50f-4a43-9142-cf92e53d3346" providerId="ADAL" clId="{BED7EC96-8C33-4995-A675-862CF5952F76}" dt="2024-06-06T22:45:18.087" v="4081" actId="9405"/>
        <pc:sldMkLst>
          <pc:docMk/>
          <pc:sldMk cId="2675879213" sldId="2134805530"/>
        </pc:sldMkLst>
        <pc:spChg chg="mod ord">
          <ac:chgData name="Kazymyrov, Oleksandr" userId="2f620865-d50f-4a43-9142-cf92e53d3346" providerId="ADAL" clId="{BED7EC96-8C33-4995-A675-862CF5952F76}" dt="2024-06-06T22:43:39.701" v="4074" actId="20577"/>
          <ac:spMkLst>
            <pc:docMk/>
            <pc:sldMk cId="2675879213" sldId="2134805530"/>
            <ac:spMk id="2" creationId="{2D4BB909-69A7-235F-8E3F-042A6C02312E}"/>
          </ac:spMkLst>
        </pc:spChg>
        <pc:spChg chg="add del mod">
          <ac:chgData name="Kazymyrov, Oleksandr" userId="2f620865-d50f-4a43-9142-cf92e53d3346" providerId="ADAL" clId="{BED7EC96-8C33-4995-A675-862CF5952F76}" dt="2024-06-06T22:29:33.974" v="3996" actId="22"/>
          <ac:spMkLst>
            <pc:docMk/>
            <pc:sldMk cId="2675879213" sldId="2134805530"/>
            <ac:spMk id="4" creationId="{15E71504-1030-A78B-5EEE-A78F695BD2BA}"/>
          </ac:spMkLst>
        </pc:spChg>
        <pc:spChg chg="add mod">
          <ac:chgData name="Kazymyrov, Oleksandr" userId="2f620865-d50f-4a43-9142-cf92e53d3346" providerId="ADAL" clId="{BED7EC96-8C33-4995-A675-862CF5952F76}" dt="2024-06-06T22:42:37.138" v="4047" actId="20577"/>
          <ac:spMkLst>
            <pc:docMk/>
            <pc:sldMk cId="2675879213" sldId="2134805530"/>
            <ac:spMk id="24" creationId="{824E6969-F422-6B95-E78B-229231FC6FE5}"/>
          </ac:spMkLst>
        </pc:spChg>
        <pc:picChg chg="del mod ord">
          <ac:chgData name="Kazymyrov, Oleksandr" userId="2f620865-d50f-4a43-9142-cf92e53d3346" providerId="ADAL" clId="{BED7EC96-8C33-4995-A675-862CF5952F76}" dt="2024-06-06T22:29:32.031" v="3994" actId="478"/>
          <ac:picMkLst>
            <pc:docMk/>
            <pc:sldMk cId="2675879213" sldId="2134805530"/>
            <ac:picMk id="5" creationId="{93481ED2-CA3E-72ED-0D51-1924468FFFC9}"/>
          </ac:picMkLst>
        </pc:picChg>
        <pc:picChg chg="add mod ord">
          <ac:chgData name="Kazymyrov, Oleksandr" userId="2f620865-d50f-4a43-9142-cf92e53d3346" providerId="ADAL" clId="{BED7EC96-8C33-4995-A675-862CF5952F76}" dt="2024-06-06T22:30:00.647" v="3997" actId="1440"/>
          <ac:picMkLst>
            <pc:docMk/>
            <pc:sldMk cId="2675879213" sldId="2134805530"/>
            <ac:picMk id="7" creationId="{277EAC9A-75C4-1D33-C90F-2A33750A612F}"/>
          </ac:picMkLst>
        </pc:picChg>
        <pc:inkChg chg="add">
          <ac:chgData name="Kazymyrov, Oleksandr" userId="2f620865-d50f-4a43-9142-cf92e53d3346" providerId="ADAL" clId="{BED7EC96-8C33-4995-A675-862CF5952F76}" dt="2024-06-06T22:36:04.706" v="4008" actId="9405"/>
          <ac:inkMkLst>
            <pc:docMk/>
            <pc:sldMk cId="2675879213" sldId="2134805530"/>
            <ac:inkMk id="8" creationId="{B65C6AC9-DE59-EB8D-6A68-D9EFEEF87F63}"/>
          </ac:inkMkLst>
        </pc:inkChg>
        <pc:inkChg chg="add">
          <ac:chgData name="Kazymyrov, Oleksandr" userId="2f620865-d50f-4a43-9142-cf92e53d3346" providerId="ADAL" clId="{BED7EC96-8C33-4995-A675-862CF5952F76}" dt="2024-06-06T22:36:09.488" v="4009" actId="9405"/>
          <ac:inkMkLst>
            <pc:docMk/>
            <pc:sldMk cId="2675879213" sldId="2134805530"/>
            <ac:inkMk id="9" creationId="{A625C1BA-F1F0-593C-EDEE-DB7889AB7EF0}"/>
          </ac:inkMkLst>
        </pc:inkChg>
        <pc:inkChg chg="add del">
          <ac:chgData name="Kazymyrov, Oleksandr" userId="2f620865-d50f-4a43-9142-cf92e53d3346" providerId="ADAL" clId="{BED7EC96-8C33-4995-A675-862CF5952F76}" dt="2024-06-06T22:36:36.513" v="4011" actId="9405"/>
          <ac:inkMkLst>
            <pc:docMk/>
            <pc:sldMk cId="2675879213" sldId="2134805530"/>
            <ac:inkMk id="10" creationId="{05ADBB87-AE95-1057-E54B-0F3D1DBACDF6}"/>
          </ac:inkMkLst>
        </pc:inkChg>
        <pc:inkChg chg="add del">
          <ac:chgData name="Kazymyrov, Oleksandr" userId="2f620865-d50f-4a43-9142-cf92e53d3346" providerId="ADAL" clId="{BED7EC96-8C33-4995-A675-862CF5952F76}" dt="2024-06-06T22:36:39.462" v="4013" actId="9405"/>
          <ac:inkMkLst>
            <pc:docMk/>
            <pc:sldMk cId="2675879213" sldId="2134805530"/>
            <ac:inkMk id="11" creationId="{AC89A3B5-405D-8A9B-DE13-DEAD2B569CAD}"/>
          </ac:inkMkLst>
        </pc:inkChg>
        <pc:inkChg chg="add">
          <ac:chgData name="Kazymyrov, Oleksandr" userId="2f620865-d50f-4a43-9142-cf92e53d3346" providerId="ADAL" clId="{BED7EC96-8C33-4995-A675-862CF5952F76}" dt="2024-06-06T22:36:42.922" v="4014" actId="9405"/>
          <ac:inkMkLst>
            <pc:docMk/>
            <pc:sldMk cId="2675879213" sldId="2134805530"/>
            <ac:inkMk id="12" creationId="{32F7FC08-5A68-E3D6-28D1-CDB87FE1F8D5}"/>
          </ac:inkMkLst>
        </pc:inkChg>
        <pc:inkChg chg="add">
          <ac:chgData name="Kazymyrov, Oleksandr" userId="2f620865-d50f-4a43-9142-cf92e53d3346" providerId="ADAL" clId="{BED7EC96-8C33-4995-A675-862CF5952F76}" dt="2024-06-06T22:36:45.030" v="4015" actId="9405"/>
          <ac:inkMkLst>
            <pc:docMk/>
            <pc:sldMk cId="2675879213" sldId="2134805530"/>
            <ac:inkMk id="13" creationId="{A4EF726B-3953-22D3-5397-7B802892426F}"/>
          </ac:inkMkLst>
        </pc:inkChg>
        <pc:inkChg chg="add del">
          <ac:chgData name="Kazymyrov, Oleksandr" userId="2f620865-d50f-4a43-9142-cf92e53d3346" providerId="ADAL" clId="{BED7EC96-8C33-4995-A675-862CF5952F76}" dt="2024-06-06T22:36:47.562" v="4017" actId="9405"/>
          <ac:inkMkLst>
            <pc:docMk/>
            <pc:sldMk cId="2675879213" sldId="2134805530"/>
            <ac:inkMk id="14" creationId="{9A4D81BD-EF8F-4ED1-D693-E321C947A1D0}"/>
          </ac:inkMkLst>
        </pc:inkChg>
        <pc:inkChg chg="add">
          <ac:chgData name="Kazymyrov, Oleksandr" userId="2f620865-d50f-4a43-9142-cf92e53d3346" providerId="ADAL" clId="{BED7EC96-8C33-4995-A675-862CF5952F76}" dt="2024-06-06T22:36:49.307" v="4018" actId="9405"/>
          <ac:inkMkLst>
            <pc:docMk/>
            <pc:sldMk cId="2675879213" sldId="2134805530"/>
            <ac:inkMk id="15" creationId="{6A081B03-FFB9-80F7-5682-7D06AD60C67B}"/>
          </ac:inkMkLst>
        </pc:inkChg>
        <pc:inkChg chg="add del">
          <ac:chgData name="Kazymyrov, Oleksandr" userId="2f620865-d50f-4a43-9142-cf92e53d3346" providerId="ADAL" clId="{BED7EC96-8C33-4995-A675-862CF5952F76}" dt="2024-06-06T22:37:03.199" v="4020" actId="9405"/>
          <ac:inkMkLst>
            <pc:docMk/>
            <pc:sldMk cId="2675879213" sldId="2134805530"/>
            <ac:inkMk id="16" creationId="{1C250FD5-0BCD-D442-57C1-9FE80CD6D81E}"/>
          </ac:inkMkLst>
        </pc:inkChg>
        <pc:inkChg chg="add del">
          <ac:chgData name="Kazymyrov, Oleksandr" userId="2f620865-d50f-4a43-9142-cf92e53d3346" providerId="ADAL" clId="{BED7EC96-8C33-4995-A675-862CF5952F76}" dt="2024-06-06T22:37:08.871" v="4022" actId="9405"/>
          <ac:inkMkLst>
            <pc:docMk/>
            <pc:sldMk cId="2675879213" sldId="2134805530"/>
            <ac:inkMk id="17" creationId="{8F6410D2-46D6-B1F9-D9BA-A71CD569BA7E}"/>
          </ac:inkMkLst>
        </pc:inkChg>
        <pc:inkChg chg="add del">
          <ac:chgData name="Kazymyrov, Oleksandr" userId="2f620865-d50f-4a43-9142-cf92e53d3346" providerId="ADAL" clId="{BED7EC96-8C33-4995-A675-862CF5952F76}" dt="2024-06-06T22:37:17.566" v="4026" actId="9405"/>
          <ac:inkMkLst>
            <pc:docMk/>
            <pc:sldMk cId="2675879213" sldId="2134805530"/>
            <ac:inkMk id="18" creationId="{1C37B10C-53B9-D34E-10F9-57D326C69F57}"/>
          </ac:inkMkLst>
        </pc:inkChg>
        <pc:inkChg chg="add del">
          <ac:chgData name="Kazymyrov, Oleksandr" userId="2f620865-d50f-4a43-9142-cf92e53d3346" providerId="ADAL" clId="{BED7EC96-8C33-4995-A675-862CF5952F76}" dt="2024-06-06T22:37:17.173" v="4025" actId="9405"/>
          <ac:inkMkLst>
            <pc:docMk/>
            <pc:sldMk cId="2675879213" sldId="2134805530"/>
            <ac:inkMk id="19" creationId="{F5851598-4999-2E7C-B9E2-3366821651A6}"/>
          </ac:inkMkLst>
        </pc:inkChg>
        <pc:inkChg chg="add">
          <ac:chgData name="Kazymyrov, Oleksandr" userId="2f620865-d50f-4a43-9142-cf92e53d3346" providerId="ADAL" clId="{BED7EC96-8C33-4995-A675-862CF5952F76}" dt="2024-06-06T22:37:21.295" v="4027" actId="9405"/>
          <ac:inkMkLst>
            <pc:docMk/>
            <pc:sldMk cId="2675879213" sldId="2134805530"/>
            <ac:inkMk id="20" creationId="{2D35474A-E865-4E5C-C64C-AC6E1D8390FA}"/>
          </ac:inkMkLst>
        </pc:inkChg>
        <pc:inkChg chg="add">
          <ac:chgData name="Kazymyrov, Oleksandr" userId="2f620865-d50f-4a43-9142-cf92e53d3346" providerId="ADAL" clId="{BED7EC96-8C33-4995-A675-862CF5952F76}" dt="2024-06-06T22:37:23.071" v="4028" actId="9405"/>
          <ac:inkMkLst>
            <pc:docMk/>
            <pc:sldMk cId="2675879213" sldId="2134805530"/>
            <ac:inkMk id="21" creationId="{5D1DA184-BAC0-ABEE-4AA9-B9754CF99E22}"/>
          </ac:inkMkLst>
        </pc:inkChg>
        <pc:inkChg chg="add">
          <ac:chgData name="Kazymyrov, Oleksandr" userId="2f620865-d50f-4a43-9142-cf92e53d3346" providerId="ADAL" clId="{BED7EC96-8C33-4995-A675-862CF5952F76}" dt="2024-06-06T22:37:38.071" v="4029" actId="9405"/>
          <ac:inkMkLst>
            <pc:docMk/>
            <pc:sldMk cId="2675879213" sldId="2134805530"/>
            <ac:inkMk id="22" creationId="{8EDEE4D3-2AF9-7BBF-234D-9E3C6B278BEF}"/>
          </ac:inkMkLst>
        </pc:inkChg>
        <pc:inkChg chg="add">
          <ac:chgData name="Kazymyrov, Oleksandr" userId="2f620865-d50f-4a43-9142-cf92e53d3346" providerId="ADAL" clId="{BED7EC96-8C33-4995-A675-862CF5952F76}" dt="2024-06-06T22:37:43.491" v="4030" actId="9405"/>
          <ac:inkMkLst>
            <pc:docMk/>
            <pc:sldMk cId="2675879213" sldId="2134805530"/>
            <ac:inkMk id="23" creationId="{124AB9AD-617C-0AC9-F88D-0C8E5E171DB5}"/>
          </ac:inkMkLst>
        </pc:inkChg>
        <pc:inkChg chg="add del">
          <ac:chgData name="Kazymyrov, Oleksandr" userId="2f620865-d50f-4a43-9142-cf92e53d3346" providerId="ADAL" clId="{BED7EC96-8C33-4995-A675-862CF5952F76}" dt="2024-06-06T22:45:11.196" v="4076" actId="9405"/>
          <ac:inkMkLst>
            <pc:docMk/>
            <pc:sldMk cId="2675879213" sldId="2134805530"/>
            <ac:inkMk id="25" creationId="{568C4881-0DD6-B2F8-EE20-2D3CE25CCDBC}"/>
          </ac:inkMkLst>
        </pc:inkChg>
        <pc:inkChg chg="add del">
          <ac:chgData name="Kazymyrov, Oleksandr" userId="2f620865-d50f-4a43-9142-cf92e53d3346" providerId="ADAL" clId="{BED7EC96-8C33-4995-A675-862CF5952F76}" dt="2024-06-06T22:45:13.265" v="4078" actId="9405"/>
          <ac:inkMkLst>
            <pc:docMk/>
            <pc:sldMk cId="2675879213" sldId="2134805530"/>
            <ac:inkMk id="26" creationId="{AA29C4D6-678B-87B1-9781-424E13D35255}"/>
          </ac:inkMkLst>
        </pc:inkChg>
        <pc:inkChg chg="add del">
          <ac:chgData name="Kazymyrov, Oleksandr" userId="2f620865-d50f-4a43-9142-cf92e53d3346" providerId="ADAL" clId="{BED7EC96-8C33-4995-A675-862CF5952F76}" dt="2024-06-06T22:45:15.380" v="4080" actId="9405"/>
          <ac:inkMkLst>
            <pc:docMk/>
            <pc:sldMk cId="2675879213" sldId="2134805530"/>
            <ac:inkMk id="27" creationId="{731E26E4-B7C7-F636-9BA1-B3766B8F6546}"/>
          </ac:inkMkLst>
        </pc:inkChg>
        <pc:inkChg chg="add">
          <ac:chgData name="Kazymyrov, Oleksandr" userId="2f620865-d50f-4a43-9142-cf92e53d3346" providerId="ADAL" clId="{BED7EC96-8C33-4995-A675-862CF5952F76}" dt="2024-06-06T22:45:18.087" v="4081" actId="9405"/>
          <ac:inkMkLst>
            <pc:docMk/>
            <pc:sldMk cId="2675879213" sldId="2134805530"/>
            <ac:inkMk id="28" creationId="{91B99626-34E2-F2F1-1623-7AAB905F054F}"/>
          </ac:inkMkLst>
        </pc:inkChg>
      </pc:sldChg>
      <pc:sldChg chg="addSp delSp modSp add del mod modClrScheme chgLayout">
        <pc:chgData name="Kazymyrov, Oleksandr" userId="2f620865-d50f-4a43-9142-cf92e53d3346" providerId="ADAL" clId="{BED7EC96-8C33-4995-A675-862CF5952F76}" dt="2024-06-06T22:42:44.082" v="4048"/>
        <pc:sldMkLst>
          <pc:docMk/>
          <pc:sldMk cId="2249389962" sldId="2134805531"/>
        </pc:sldMkLst>
        <pc:spChg chg="mod ord">
          <ac:chgData name="Kazymyrov, Oleksandr" userId="2f620865-d50f-4a43-9142-cf92e53d3346" providerId="ADAL" clId="{BED7EC96-8C33-4995-A675-862CF5952F76}" dt="2024-06-06T22:22:42.888" v="3986" actId="700"/>
          <ac:spMkLst>
            <pc:docMk/>
            <pc:sldMk cId="2249389962" sldId="2134805531"/>
            <ac:spMk id="2" creationId="{2D4BB909-69A7-235F-8E3F-042A6C02312E}"/>
          </ac:spMkLst>
        </pc:spChg>
        <pc:spChg chg="add del mod">
          <ac:chgData name="Kazymyrov, Oleksandr" userId="2f620865-d50f-4a43-9142-cf92e53d3346" providerId="ADAL" clId="{BED7EC96-8C33-4995-A675-862CF5952F76}" dt="2024-06-06T22:34:16.147" v="4000" actId="22"/>
          <ac:spMkLst>
            <pc:docMk/>
            <pc:sldMk cId="2249389962" sldId="2134805531"/>
            <ac:spMk id="4" creationId="{D14DF096-0D6C-B774-B20B-D47AA6DE0662}"/>
          </ac:spMkLst>
        </pc:spChg>
        <pc:spChg chg="add mod">
          <ac:chgData name="Kazymyrov, Oleksandr" userId="2f620865-d50f-4a43-9142-cf92e53d3346" providerId="ADAL" clId="{BED7EC96-8C33-4995-A675-862CF5952F76}" dt="2024-06-06T22:42:44.082" v="4048"/>
          <ac:spMkLst>
            <pc:docMk/>
            <pc:sldMk cId="2249389962" sldId="2134805531"/>
            <ac:spMk id="8" creationId="{6CDD630D-DFB8-7520-9872-A2596AB58B99}"/>
          </ac:spMkLst>
        </pc:spChg>
        <pc:picChg chg="add mod ord">
          <ac:chgData name="Kazymyrov, Oleksandr" userId="2f620865-d50f-4a43-9142-cf92e53d3346" providerId="ADAL" clId="{BED7EC96-8C33-4995-A675-862CF5952F76}" dt="2024-06-06T22:34:22.169" v="4001" actId="1440"/>
          <ac:picMkLst>
            <pc:docMk/>
            <pc:sldMk cId="2249389962" sldId="2134805531"/>
            <ac:picMk id="6" creationId="{83665ADE-F979-FD5A-C115-1D9A24B20480}"/>
          </ac:picMkLst>
        </pc:picChg>
        <pc:picChg chg="del mod ord">
          <ac:chgData name="Kazymyrov, Oleksandr" userId="2f620865-d50f-4a43-9142-cf92e53d3346" providerId="ADAL" clId="{BED7EC96-8C33-4995-A675-862CF5952F76}" dt="2024-06-06T22:34:13.856" v="3998" actId="478"/>
          <ac:picMkLst>
            <pc:docMk/>
            <pc:sldMk cId="2249389962" sldId="2134805531"/>
            <ac:picMk id="7" creationId="{9A3CDDE2-B888-5E42-1961-B043FFF36F71}"/>
          </ac:picMkLst>
        </pc:picChg>
      </pc:sldChg>
      <pc:sldChg chg="addSp delSp modSp add mod ord modClrScheme chgLayout">
        <pc:chgData name="Kazymyrov, Oleksandr" userId="2f620865-d50f-4a43-9142-cf92e53d3346" providerId="ADAL" clId="{BED7EC96-8C33-4995-A675-862CF5952F76}" dt="2024-05-24T10:26:08.096" v="2537" actId="700"/>
        <pc:sldMkLst>
          <pc:docMk/>
          <pc:sldMk cId="2840033105" sldId="2134805538"/>
        </pc:sldMkLst>
        <pc:spChg chg="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2" creationId="{569EADF5-32EC-86AF-B05F-D253DB0959D1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3" creationId="{1C54564A-7730-B73A-72C4-EA8C20C13AA4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3" creationId="{CCA09BA4-AF9B-E6F7-B0D7-9C3B7A241D44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5" creationId="{1A1211B4-5CAD-B8D6-E039-C95162F19177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5" creationId="{288136CD-FEE3-FC61-9275-501EC5F86540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7" creationId="{5AB41FBD-8D77-9C49-02DD-EEADAA254361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7" creationId="{CDC59C03-E01F-E26E-30AE-0A5078F3362C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8" creationId="{3C6E32A5-2E4B-2FB6-3712-E1D3B5A52468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10" creationId="{480D0EC9-8D4C-29C6-E4C5-688BCD3ABADF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12" creationId="{D56B26D7-3DAC-7139-CE71-879F44BD5321}"/>
          </ac:spMkLst>
        </pc:spChg>
        <pc:spChg chg="add del mod ord">
          <ac:chgData name="Kazymyrov, Oleksandr" userId="2f620865-d50f-4a43-9142-cf92e53d3346" providerId="ADAL" clId="{BED7EC96-8C33-4995-A675-862CF5952F76}" dt="2024-05-07T14:42:56.635" v="773" actId="478"/>
          <ac:spMkLst>
            <pc:docMk/>
            <pc:sldMk cId="2840033105" sldId="2134805538"/>
            <ac:spMk id="14" creationId="{212B5044-9D70-D5C8-9416-79B53B40B2AB}"/>
          </ac:spMkLst>
        </pc:spChg>
        <pc:spChg chg="add del mod ord">
          <ac:chgData name="Kazymyrov, Oleksandr" userId="2f620865-d50f-4a43-9142-cf92e53d3346" providerId="ADAL" clId="{BED7EC96-8C33-4995-A675-862CF5952F76}" dt="2024-05-07T14:42:59.147" v="774" actId="478"/>
          <ac:spMkLst>
            <pc:docMk/>
            <pc:sldMk cId="2840033105" sldId="2134805538"/>
            <ac:spMk id="15" creationId="{4AC641D7-F930-A39B-F648-C987C239F66D}"/>
          </ac:spMkLst>
        </pc:spChg>
        <pc:spChg chg="add del mod ord">
          <ac:chgData name="Kazymyrov, Oleksandr" userId="2f620865-d50f-4a43-9142-cf92e53d3346" providerId="ADAL" clId="{BED7EC96-8C33-4995-A675-862CF5952F76}" dt="2024-05-07T14:43:00.890" v="775" actId="478"/>
          <ac:spMkLst>
            <pc:docMk/>
            <pc:sldMk cId="2840033105" sldId="2134805538"/>
            <ac:spMk id="16" creationId="{195FA3D2-DB1C-BD23-DE32-1852100B423D}"/>
          </ac:spMkLst>
        </pc:spChg>
        <pc:spChg chg="add del mod">
          <ac:chgData name="Kazymyrov, Oleksandr" userId="2f620865-d50f-4a43-9142-cf92e53d3346" providerId="ADAL" clId="{BED7EC96-8C33-4995-A675-862CF5952F76}" dt="2024-05-07T14:41:06.656" v="752" actId="26606"/>
          <ac:spMkLst>
            <pc:docMk/>
            <pc:sldMk cId="2840033105" sldId="2134805538"/>
            <ac:spMk id="18" creationId="{4A3A0B0A-A861-E183-F182-97EE63C74B04}"/>
          </ac:spMkLst>
        </pc:spChg>
        <pc:grpChg chg="add mod">
          <ac:chgData name="Kazymyrov, Oleksandr" userId="2f620865-d50f-4a43-9142-cf92e53d3346" providerId="ADAL" clId="{BED7EC96-8C33-4995-A675-862CF5952F76}" dt="2024-05-07T14:43:50.555" v="783" actId="164"/>
          <ac:grpSpMkLst>
            <pc:docMk/>
            <pc:sldMk cId="2840033105" sldId="2134805538"/>
            <ac:grpSpMk id="17" creationId="{5979A8BE-CED9-24A7-422B-60290B58AA04}"/>
          </ac:grpSpMkLst>
        </pc:grpChg>
        <pc:picChg chg="mod">
          <ac:chgData name="Kazymyrov, Oleksandr" userId="2f620865-d50f-4a43-9142-cf92e53d3346" providerId="ADAL" clId="{BED7EC96-8C33-4995-A675-862CF5952F76}" dt="2024-05-24T10:25:20.238" v="2535" actId="1076"/>
          <ac:picMkLst>
            <pc:docMk/>
            <pc:sldMk cId="2840033105" sldId="2134805538"/>
            <ac:picMk id="4" creationId="{C56E9543-B79B-F70E-ED93-100362655641}"/>
          </ac:picMkLst>
        </pc:picChg>
        <pc:picChg chg="mod">
          <ac:chgData name="Kazymyrov, Oleksandr" userId="2f620865-d50f-4a43-9142-cf92e53d3346" providerId="ADAL" clId="{BED7EC96-8C33-4995-A675-862CF5952F76}" dt="2024-05-07T14:43:26.234" v="779" actId="408"/>
          <ac:picMkLst>
            <pc:docMk/>
            <pc:sldMk cId="2840033105" sldId="2134805538"/>
            <ac:picMk id="6" creationId="{C3760259-B69A-D099-0CA7-8C22DB6CE418}"/>
          </ac:picMkLst>
        </pc:picChg>
        <pc:picChg chg="mod">
          <ac:chgData name="Kazymyrov, Oleksandr" userId="2f620865-d50f-4a43-9142-cf92e53d3346" providerId="ADAL" clId="{BED7EC96-8C33-4995-A675-862CF5952F76}" dt="2024-05-07T14:43:18.258" v="778" actId="1076"/>
          <ac:picMkLst>
            <pc:docMk/>
            <pc:sldMk cId="2840033105" sldId="2134805538"/>
            <ac:picMk id="9" creationId="{29A50836-0051-E55B-DE41-42D6CC473813}"/>
          </ac:picMkLst>
        </pc:picChg>
        <pc:picChg chg="mod">
          <ac:chgData name="Kazymyrov, Oleksandr" userId="2f620865-d50f-4a43-9142-cf92e53d3346" providerId="ADAL" clId="{BED7EC96-8C33-4995-A675-862CF5952F76}" dt="2024-05-07T14:43:50.555" v="783" actId="164"/>
          <ac:picMkLst>
            <pc:docMk/>
            <pc:sldMk cId="2840033105" sldId="2134805538"/>
            <ac:picMk id="11" creationId="{25480A74-C71F-AD8D-4343-807BAEB97E54}"/>
          </ac:picMkLst>
        </pc:picChg>
        <pc:picChg chg="mod">
          <ac:chgData name="Kazymyrov, Oleksandr" userId="2f620865-d50f-4a43-9142-cf92e53d3346" providerId="ADAL" clId="{BED7EC96-8C33-4995-A675-862CF5952F76}" dt="2024-05-07T14:43:50.555" v="783" actId="164"/>
          <ac:picMkLst>
            <pc:docMk/>
            <pc:sldMk cId="2840033105" sldId="2134805538"/>
            <ac:picMk id="13" creationId="{7D20D187-8392-790A-4F03-AB53D8434FC5}"/>
          </ac:picMkLst>
        </pc:picChg>
      </pc:sldChg>
      <pc:sldChg chg="modSp del mod ord modShow">
        <pc:chgData name="Kazymyrov, Oleksandr" userId="2f620865-d50f-4a43-9142-cf92e53d3346" providerId="ADAL" clId="{BED7EC96-8C33-4995-A675-862CF5952F76}" dt="2024-06-07T08:41:15.601" v="4269" actId="47"/>
        <pc:sldMkLst>
          <pc:docMk/>
          <pc:sldMk cId="3001542108" sldId="2147472275"/>
        </pc:sldMkLst>
        <pc:spChg chg="mod">
          <ac:chgData name="Kazymyrov, Oleksandr" userId="2f620865-d50f-4a43-9142-cf92e53d3346" providerId="ADAL" clId="{BED7EC96-8C33-4995-A675-862CF5952F76}" dt="2024-05-07T09:36:06.958" v="19"/>
          <ac:spMkLst>
            <pc:docMk/>
            <pc:sldMk cId="3001542108" sldId="2147472275"/>
            <ac:spMk id="5" creationId="{F0C68A67-C59B-A8C2-4B74-FD02933EBDD1}"/>
          </ac:spMkLst>
        </pc:spChg>
        <pc:spChg chg="mod">
          <ac:chgData name="Kazymyrov, Oleksandr" userId="2f620865-d50f-4a43-9142-cf92e53d3346" providerId="ADAL" clId="{BED7EC96-8C33-4995-A675-862CF5952F76}" dt="2024-05-07T09:36:33.321" v="53"/>
          <ac:spMkLst>
            <pc:docMk/>
            <pc:sldMk cId="3001542108" sldId="2147472275"/>
            <ac:spMk id="6" creationId="{F0AD040B-9276-F58A-CABB-F548C71FA583}"/>
          </ac:spMkLst>
        </pc:spChg>
      </pc:sldChg>
      <pc:sldChg chg="modSp del mod ord">
        <pc:chgData name="Kazymyrov, Oleksandr" userId="2f620865-d50f-4a43-9142-cf92e53d3346" providerId="ADAL" clId="{BED7EC96-8C33-4995-A675-862CF5952F76}" dt="2024-05-27T13:32:55.308" v="3549" actId="47"/>
        <pc:sldMkLst>
          <pc:docMk/>
          <pc:sldMk cId="1717686667" sldId="2147472276"/>
        </pc:sldMkLst>
        <pc:spChg chg="mod">
          <ac:chgData name="Kazymyrov, Oleksandr" userId="2f620865-d50f-4a43-9142-cf92e53d3346" providerId="ADAL" clId="{BED7EC96-8C33-4995-A675-862CF5952F76}" dt="2024-05-23T08:48:40.861" v="1820" actId="20577"/>
          <ac:spMkLst>
            <pc:docMk/>
            <pc:sldMk cId="1717686667" sldId="2147472276"/>
            <ac:spMk id="9" creationId="{4EF8E84F-01C1-BC92-1AF4-7608D94C260A}"/>
          </ac:spMkLst>
        </pc:spChg>
        <pc:spChg chg="mod">
          <ac:chgData name="Kazymyrov, Oleksandr" userId="2f620865-d50f-4a43-9142-cf92e53d3346" providerId="ADAL" clId="{BED7EC96-8C33-4995-A675-862CF5952F76}" dt="2024-05-23T08:48:09.150" v="1792" actId="20577"/>
          <ac:spMkLst>
            <pc:docMk/>
            <pc:sldMk cId="1717686667" sldId="2147472276"/>
            <ac:spMk id="11" creationId="{CF29B69E-FE15-C30A-BB64-7AC0BDDA6C1E}"/>
          </ac:spMkLst>
        </pc:spChg>
        <pc:spChg chg="mod">
          <ac:chgData name="Kazymyrov, Oleksandr" userId="2f620865-d50f-4a43-9142-cf92e53d3346" providerId="ADAL" clId="{BED7EC96-8C33-4995-A675-862CF5952F76}" dt="2024-05-23T08:44:54.464" v="1709" actId="13926"/>
          <ac:spMkLst>
            <pc:docMk/>
            <pc:sldMk cId="1717686667" sldId="2147472276"/>
            <ac:spMk id="13" creationId="{ED037B2E-1FD7-98F1-76DA-C307E4250AE8}"/>
          </ac:spMkLst>
        </pc:spChg>
      </pc:sldChg>
      <pc:sldChg chg="del">
        <pc:chgData name="Kazymyrov, Oleksandr" userId="2f620865-d50f-4a43-9142-cf92e53d3346" providerId="ADAL" clId="{BED7EC96-8C33-4995-A675-862CF5952F76}" dt="2024-05-07T09:35:08.308" v="14" actId="47"/>
        <pc:sldMkLst>
          <pc:docMk/>
          <pc:sldMk cId="535382568" sldId="2147472280"/>
        </pc:sldMkLst>
      </pc:sldChg>
      <pc:sldChg chg="modSp add mod ord">
        <pc:chgData name="Kazymyrov, Oleksandr" userId="2f620865-d50f-4a43-9142-cf92e53d3346" providerId="ADAL" clId="{BED7EC96-8C33-4995-A675-862CF5952F76}" dt="2024-05-23T08:48:01.164" v="1771" actId="20578"/>
        <pc:sldMkLst>
          <pc:docMk/>
          <pc:sldMk cId="1959650507" sldId="2147472281"/>
        </pc:sldMkLst>
        <pc:spChg chg="mod">
          <ac:chgData name="Kazymyrov, Oleksandr" userId="2f620865-d50f-4a43-9142-cf92e53d3346" providerId="ADAL" clId="{BED7EC96-8C33-4995-A675-862CF5952F76}" dt="2024-05-23T08:47:01.198" v="1766" actId="20577"/>
          <ac:spMkLst>
            <pc:docMk/>
            <pc:sldMk cId="1959650507" sldId="2147472281"/>
            <ac:spMk id="4" creationId="{C11E2F45-59F3-4EA5-19CD-EBC1186BCD3F}"/>
          </ac:spMkLst>
        </pc:spChg>
      </pc:sldChg>
      <pc:sldChg chg="del">
        <pc:chgData name="Kazymyrov, Oleksandr" userId="2f620865-d50f-4a43-9142-cf92e53d3346" providerId="ADAL" clId="{BED7EC96-8C33-4995-A675-862CF5952F76}" dt="2024-05-07T09:27:53.988" v="1" actId="47"/>
        <pc:sldMkLst>
          <pc:docMk/>
          <pc:sldMk cId="1977375578" sldId="2147472281"/>
        </pc:sldMkLst>
      </pc:sldChg>
      <pc:sldChg chg="addSp add ord">
        <pc:chgData name="Kazymyrov, Oleksandr" userId="2f620865-d50f-4a43-9142-cf92e53d3346" providerId="ADAL" clId="{BED7EC96-8C33-4995-A675-862CF5952F76}" dt="2024-06-06T22:21:37.685" v="3968"/>
        <pc:sldMkLst>
          <pc:docMk/>
          <pc:sldMk cId="1693751118" sldId="2147472283"/>
        </pc:sldMkLst>
        <pc:picChg chg="add">
          <ac:chgData name="Kazymyrov, Oleksandr" userId="2f620865-d50f-4a43-9142-cf92e53d3346" providerId="ADAL" clId="{BED7EC96-8C33-4995-A675-862CF5952F76}" dt="2024-06-06T22:21:37.685" v="3968"/>
          <ac:picMkLst>
            <pc:docMk/>
            <pc:sldMk cId="1693751118" sldId="2147472283"/>
            <ac:picMk id="3" creationId="{01DE211C-B496-8318-2C9F-E4BCFD1E2DDF}"/>
          </ac:picMkLst>
        </pc:picChg>
      </pc:sldChg>
      <pc:sldChg chg="del">
        <pc:chgData name="Kazymyrov, Oleksandr" userId="2f620865-d50f-4a43-9142-cf92e53d3346" providerId="ADAL" clId="{BED7EC96-8C33-4995-A675-862CF5952F76}" dt="2024-05-07T09:27:53.988" v="1" actId="47"/>
        <pc:sldMkLst>
          <pc:docMk/>
          <pc:sldMk cId="1255881865" sldId="2147472284"/>
        </pc:sldMkLst>
      </pc:sldChg>
      <pc:sldChg chg="addSp delSp modSp del mod ord">
        <pc:chgData name="Kazymyrov, Oleksandr" userId="2f620865-d50f-4a43-9142-cf92e53d3346" providerId="ADAL" clId="{BED7EC96-8C33-4995-A675-862CF5952F76}" dt="2024-05-23T08:31:50.176" v="1697" actId="47"/>
        <pc:sldMkLst>
          <pc:docMk/>
          <pc:sldMk cId="1190050232" sldId="2147472285"/>
        </pc:sldMkLst>
        <pc:spChg chg="add mod">
          <ac:chgData name="Kazymyrov, Oleksandr" userId="2f620865-d50f-4a43-9142-cf92e53d3346" providerId="ADAL" clId="{BED7EC96-8C33-4995-A675-862CF5952F76}" dt="2024-05-22T07:44:11.162" v="1187" actId="20577"/>
          <ac:spMkLst>
            <pc:docMk/>
            <pc:sldMk cId="1190050232" sldId="2147472285"/>
            <ac:spMk id="2" creationId="{B39E4444-F0FD-4951-3CAE-BB409C7F6D82}"/>
          </ac:spMkLst>
        </pc:spChg>
        <pc:spChg chg="add del mod">
          <ac:chgData name="Kazymyrov, Oleksandr" userId="2f620865-d50f-4a43-9142-cf92e53d3346" providerId="ADAL" clId="{BED7EC96-8C33-4995-A675-862CF5952F76}" dt="2024-05-07T14:18:45.428" v="711" actId="478"/>
          <ac:spMkLst>
            <pc:docMk/>
            <pc:sldMk cId="1190050232" sldId="2147472285"/>
            <ac:spMk id="3" creationId="{0F288C50-5E41-83E1-65DA-01021BCA6384}"/>
          </ac:spMkLst>
        </pc:spChg>
        <pc:spChg chg="add mod">
          <ac:chgData name="Kazymyrov, Oleksandr" userId="2f620865-d50f-4a43-9142-cf92e53d3346" providerId="ADAL" clId="{BED7EC96-8C33-4995-A675-862CF5952F76}" dt="2024-05-22T07:45:49.831" v="1278" actId="20577"/>
          <ac:spMkLst>
            <pc:docMk/>
            <pc:sldMk cId="1190050232" sldId="2147472285"/>
            <ac:spMk id="3" creationId="{6D594200-B039-F206-22EE-D040F45E067C}"/>
          </ac:spMkLst>
        </pc:spChg>
        <pc:spChg chg="mod">
          <ac:chgData name="Kazymyrov, Oleksandr" userId="2f620865-d50f-4a43-9142-cf92e53d3346" providerId="ADAL" clId="{BED7EC96-8C33-4995-A675-862CF5952F76}" dt="2024-05-22T07:44:26.784" v="1191" actId="20577"/>
          <ac:spMkLst>
            <pc:docMk/>
            <pc:sldMk cId="1190050232" sldId="2147472285"/>
            <ac:spMk id="4" creationId="{8762D71C-A923-7150-BAE5-140F16F59052}"/>
          </ac:spMkLst>
        </pc:spChg>
        <pc:spChg chg="add del mod">
          <ac:chgData name="Kazymyrov, Oleksandr" userId="2f620865-d50f-4a43-9142-cf92e53d3346" providerId="ADAL" clId="{BED7EC96-8C33-4995-A675-862CF5952F76}" dt="2024-05-07T14:18:48.057" v="713" actId="478"/>
          <ac:spMkLst>
            <pc:docMk/>
            <pc:sldMk cId="1190050232" sldId="2147472285"/>
            <ac:spMk id="7" creationId="{3C3F712A-0B86-08C1-D0FE-4526D86703A6}"/>
          </ac:spMkLst>
        </pc:spChg>
        <pc:spChg chg="del">
          <ac:chgData name="Kazymyrov, Oleksandr" userId="2f620865-d50f-4a43-9142-cf92e53d3346" providerId="ADAL" clId="{BED7EC96-8C33-4995-A675-862CF5952F76}" dt="2024-05-07T14:18:40.144" v="710" actId="478"/>
          <ac:spMkLst>
            <pc:docMk/>
            <pc:sldMk cId="1190050232" sldId="2147472285"/>
            <ac:spMk id="18" creationId="{93CF5D70-9DF4-85BB-7C2A-42888BE3757E}"/>
          </ac:spMkLst>
        </pc:spChg>
        <pc:spChg chg="mod">
          <ac:chgData name="Kazymyrov, Oleksandr" userId="2f620865-d50f-4a43-9142-cf92e53d3346" providerId="ADAL" clId="{BED7EC96-8C33-4995-A675-862CF5952F76}" dt="2024-05-23T08:30:33" v="1692" actId="6549"/>
          <ac:spMkLst>
            <pc:docMk/>
            <pc:sldMk cId="1190050232" sldId="2147472285"/>
            <ac:spMk id="19" creationId="{60A13328-3DCB-819E-1B3F-1F9651E82FE0}"/>
          </ac:spMkLst>
        </pc:spChg>
        <pc:picChg chg="del">
          <ac:chgData name="Kazymyrov, Oleksandr" userId="2f620865-d50f-4a43-9142-cf92e53d3346" providerId="ADAL" clId="{BED7EC96-8C33-4995-A675-862CF5952F76}" dt="2024-05-07T14:18:46.438" v="712" actId="478"/>
          <ac:picMkLst>
            <pc:docMk/>
            <pc:sldMk cId="1190050232" sldId="2147472285"/>
            <ac:picMk id="30" creationId="{6FFEFAFE-EC07-82DE-C078-038DA3F0409D}"/>
          </ac:picMkLst>
        </pc:picChg>
        <pc:picChg chg="mod">
          <ac:chgData name="Kazymyrov, Oleksandr" userId="2f620865-d50f-4a43-9142-cf92e53d3346" providerId="ADAL" clId="{BED7EC96-8C33-4995-A675-862CF5952F76}" dt="2024-05-22T07:44:18.968" v="1190" actId="1076"/>
          <ac:picMkLst>
            <pc:docMk/>
            <pc:sldMk cId="1190050232" sldId="2147472285"/>
            <ac:picMk id="38" creationId="{5F0B776B-6907-0D0C-6861-90FE8FBD1C42}"/>
          </ac:picMkLst>
        </pc:picChg>
      </pc:sldChg>
      <pc:sldChg chg="del">
        <pc:chgData name="Kazymyrov, Oleksandr" userId="2f620865-d50f-4a43-9142-cf92e53d3346" providerId="ADAL" clId="{BED7EC96-8C33-4995-A675-862CF5952F76}" dt="2024-05-23T08:02:22.017" v="1498" actId="47"/>
        <pc:sldMkLst>
          <pc:docMk/>
          <pc:sldMk cId="4214248599" sldId="2147472286"/>
        </pc:sldMkLst>
      </pc:sldChg>
      <pc:sldChg chg="addSp delSp modSp del mod ord modClrScheme chgLayout">
        <pc:chgData name="Kazymyrov, Oleksandr" userId="2f620865-d50f-4a43-9142-cf92e53d3346" providerId="ADAL" clId="{BED7EC96-8C33-4995-A675-862CF5952F76}" dt="2024-05-29T08:40:02.916" v="3965" actId="47"/>
        <pc:sldMkLst>
          <pc:docMk/>
          <pc:sldMk cId="3883641562" sldId="2147472287"/>
        </pc:sldMkLst>
        <pc:spChg chg="add del mod ord">
          <ac:chgData name="Kazymyrov, Oleksandr" userId="2f620865-d50f-4a43-9142-cf92e53d3346" providerId="ADAL" clId="{BED7EC96-8C33-4995-A675-862CF5952F76}" dt="2024-05-07T09:45:35.004" v="129" actId="700"/>
          <ac:spMkLst>
            <pc:docMk/>
            <pc:sldMk cId="3883641562" sldId="2147472287"/>
            <ac:spMk id="2" creationId="{4A0E7A2F-C501-0E43-E016-E94E86ACB02A}"/>
          </ac:spMkLst>
        </pc:spChg>
        <pc:spChg chg="add mod">
          <ac:chgData name="Kazymyrov, Oleksandr" userId="2f620865-d50f-4a43-9142-cf92e53d3346" providerId="ADAL" clId="{BED7EC96-8C33-4995-A675-862CF5952F76}" dt="2024-05-29T08:27:10.558" v="3924"/>
          <ac:spMkLst>
            <pc:docMk/>
            <pc:sldMk cId="3883641562" sldId="2147472287"/>
            <ac:spMk id="2" creationId="{FDE3F6BF-48AF-B1A9-800F-2B65F60FD7FD}"/>
          </ac:spMkLst>
        </pc:spChg>
        <pc:spChg chg="add del 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3" creationId="{122BE995-03F2-01C6-314B-0ED408FF8F92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4" creationId="{8762D71C-A923-7150-BAE5-140F16F59052}"/>
          </ac:spMkLst>
        </pc:spChg>
        <pc:spChg chg="add del mod">
          <ac:chgData name="Kazymyrov, Oleksandr" userId="2f620865-d50f-4a43-9142-cf92e53d3346" providerId="ADAL" clId="{BED7EC96-8C33-4995-A675-862CF5952F76}" dt="2024-05-23T08:13:01.668" v="1505" actId="478"/>
          <ac:spMkLst>
            <pc:docMk/>
            <pc:sldMk cId="3883641562" sldId="2147472287"/>
            <ac:spMk id="5" creationId="{D3DF10AE-07B2-3C15-FE5B-B56661FB0289}"/>
          </ac:spMkLst>
        </pc:spChg>
        <pc:spChg chg="add mod">
          <ac:chgData name="Kazymyrov, Oleksandr" userId="2f620865-d50f-4a43-9142-cf92e53d3346" providerId="ADAL" clId="{BED7EC96-8C33-4995-A675-862CF5952F76}" dt="2024-05-29T08:27:20.347" v="3927"/>
          <ac:spMkLst>
            <pc:docMk/>
            <pc:sldMk cId="3883641562" sldId="2147472287"/>
            <ac:spMk id="5" creationId="{D6B1C0AE-0963-81F8-1025-AD68DE675CC0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8" creationId="{B45A5BDF-4959-6978-29A2-B0F27F61D448}"/>
          </ac:spMkLst>
        </pc:spChg>
        <pc:spChg chg="add del mod">
          <ac:chgData name="Kazymyrov, Oleksandr" userId="2f620865-d50f-4a43-9142-cf92e53d3346" providerId="ADAL" clId="{BED7EC96-8C33-4995-A675-862CF5952F76}" dt="2024-05-23T08:13:03.579" v="1506" actId="478"/>
          <ac:spMkLst>
            <pc:docMk/>
            <pc:sldMk cId="3883641562" sldId="2147472287"/>
            <ac:spMk id="9" creationId="{48388415-8F3B-0973-9D44-984ADCF05DA3}"/>
          </ac:spMkLst>
        </pc:spChg>
        <pc:spChg chg="add mod">
          <ac:chgData name="Kazymyrov, Oleksandr" userId="2f620865-d50f-4a43-9142-cf92e53d3346" providerId="ADAL" clId="{BED7EC96-8C33-4995-A675-862CF5952F76}" dt="2024-05-23T08:31:33.375" v="1694"/>
          <ac:spMkLst>
            <pc:docMk/>
            <pc:sldMk cId="3883641562" sldId="2147472287"/>
            <ac:spMk id="10" creationId="{CAB8F85C-D92B-826F-77F5-20AB58EAFE83}"/>
          </ac:spMkLst>
        </pc:spChg>
        <pc:spChg chg="add mod">
          <ac:chgData name="Kazymyrov, Oleksandr" userId="2f620865-d50f-4a43-9142-cf92e53d3346" providerId="ADAL" clId="{BED7EC96-8C33-4995-A675-862CF5952F76}" dt="2024-05-23T08:35:50.608" v="1706" actId="20577"/>
          <ac:spMkLst>
            <pc:docMk/>
            <pc:sldMk cId="3883641562" sldId="2147472287"/>
            <ac:spMk id="11" creationId="{89633A38-9D25-11EA-0598-E3DB9A3B53B5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18" creationId="{93CF5D70-9DF4-85BB-7C2A-42888BE3757E}"/>
          </ac:spMkLst>
        </pc:spChg>
        <pc:spChg chg="del mod ord">
          <ac:chgData name="Kazymyrov, Oleksandr" userId="2f620865-d50f-4a43-9142-cf92e53d3346" providerId="ADAL" clId="{BED7EC96-8C33-4995-A675-862CF5952F76}" dt="2024-05-07T13:36:57.321" v="618" actId="478"/>
          <ac:spMkLst>
            <pc:docMk/>
            <pc:sldMk cId="3883641562" sldId="2147472287"/>
            <ac:spMk id="19" creationId="{60A13328-3DCB-819E-1B3F-1F9651E82FE0}"/>
          </ac:spMkLst>
        </pc:spChg>
        <pc:picChg chg="add mod">
          <ac:chgData name="Kazymyrov, Oleksandr" userId="2f620865-d50f-4a43-9142-cf92e53d3346" providerId="ADAL" clId="{BED7EC96-8C33-4995-A675-862CF5952F76}" dt="2024-05-23T08:22:33.993" v="1563"/>
          <ac:picMkLst>
            <pc:docMk/>
            <pc:sldMk cId="3883641562" sldId="2147472287"/>
            <ac:picMk id="2" creationId="{22A7B16F-884D-C8D3-B54F-1683A5058209}"/>
          </ac:picMkLst>
        </pc:picChg>
        <pc:picChg chg="add mod">
          <ac:chgData name="Kazymyrov, Oleksandr" userId="2f620865-d50f-4a43-9142-cf92e53d3346" providerId="ADAL" clId="{BED7EC96-8C33-4995-A675-862CF5952F76}" dt="2024-05-29T08:27:10.558" v="3924"/>
          <ac:picMkLst>
            <pc:docMk/>
            <pc:sldMk cId="3883641562" sldId="2147472287"/>
            <ac:picMk id="3" creationId="{E4613C67-5DD5-3126-6ECB-E1BCFD3C4C09}"/>
          </ac:picMkLst>
        </pc:picChg>
        <pc:picChg chg="mod ord">
          <ac:chgData name="Kazymyrov, Oleksandr" userId="2f620865-d50f-4a43-9142-cf92e53d3346" providerId="ADAL" clId="{BED7EC96-8C33-4995-A675-862CF5952F76}" dt="2024-05-23T08:22:48.371" v="1565" actId="700"/>
          <ac:picMkLst>
            <pc:docMk/>
            <pc:sldMk cId="3883641562" sldId="2147472287"/>
            <ac:picMk id="7" creationId="{0EB8792A-9F2E-23E4-52E8-0662370FC892}"/>
          </ac:picMkLst>
        </pc:picChg>
        <pc:picChg chg="add mod">
          <ac:chgData name="Kazymyrov, Oleksandr" userId="2f620865-d50f-4a43-9142-cf92e53d3346" providerId="ADAL" clId="{BED7EC96-8C33-4995-A675-862CF5952F76}" dt="2024-05-29T08:27:20.347" v="3927"/>
          <ac:picMkLst>
            <pc:docMk/>
            <pc:sldMk cId="3883641562" sldId="2147472287"/>
            <ac:picMk id="8" creationId="{B108A58F-3713-E26C-5C56-EE70546268C8}"/>
          </ac:picMkLst>
        </pc:picChg>
        <pc:picChg chg="del mod ord">
          <ac:chgData name="Kazymyrov, Oleksandr" userId="2f620865-d50f-4a43-9142-cf92e53d3346" providerId="ADAL" clId="{BED7EC96-8C33-4995-A675-862CF5952F76}" dt="2024-05-07T13:36:59.688" v="619" actId="478"/>
          <ac:picMkLst>
            <pc:docMk/>
            <pc:sldMk cId="3883641562" sldId="2147472287"/>
            <ac:picMk id="11" creationId="{75D54DE1-04F1-F3DD-CB76-1B2D007F2A22}"/>
          </ac:picMkLst>
        </pc:picChg>
        <pc:picChg chg="add mod">
          <ac:chgData name="Kazymyrov, Oleksandr" userId="2f620865-d50f-4a43-9142-cf92e53d3346" providerId="ADAL" clId="{BED7EC96-8C33-4995-A675-862CF5952F76}" dt="2024-05-23T08:31:46.887" v="1696" actId="1076"/>
          <ac:picMkLst>
            <pc:docMk/>
            <pc:sldMk cId="3883641562" sldId="2147472287"/>
            <ac:picMk id="12" creationId="{81C23508-4727-4309-A29F-D1DFD86D7DDB}"/>
          </ac:picMkLst>
        </pc:picChg>
      </pc:sldChg>
      <pc:sldChg chg="del">
        <pc:chgData name="Kazymyrov, Oleksandr" userId="2f620865-d50f-4a43-9142-cf92e53d3346" providerId="ADAL" clId="{BED7EC96-8C33-4995-A675-862CF5952F76}" dt="2024-05-07T09:35:05.866" v="13" actId="47"/>
        <pc:sldMkLst>
          <pc:docMk/>
          <pc:sldMk cId="2217895668" sldId="2147472288"/>
        </pc:sldMkLst>
      </pc:sldChg>
      <pc:sldChg chg="del">
        <pc:chgData name="Kazymyrov, Oleksandr" userId="2f620865-d50f-4a43-9142-cf92e53d3346" providerId="ADAL" clId="{BED7EC96-8C33-4995-A675-862CF5952F76}" dt="2024-05-07T09:28:07.963" v="2" actId="47"/>
        <pc:sldMkLst>
          <pc:docMk/>
          <pc:sldMk cId="1181290058" sldId="2147472289"/>
        </pc:sldMkLst>
      </pc:sldChg>
      <pc:sldChg chg="del">
        <pc:chgData name="Kazymyrov, Oleksandr" userId="2f620865-d50f-4a43-9142-cf92e53d3346" providerId="ADAL" clId="{BED7EC96-8C33-4995-A675-862CF5952F76}" dt="2024-05-07T09:28:07.963" v="2" actId="47"/>
        <pc:sldMkLst>
          <pc:docMk/>
          <pc:sldMk cId="3979550596" sldId="2147472290"/>
        </pc:sldMkLst>
      </pc:sldChg>
      <pc:sldChg chg="add del">
        <pc:chgData name="Kazymyrov, Oleksandr" userId="2f620865-d50f-4a43-9142-cf92e53d3346" providerId="ADAL" clId="{BED7EC96-8C33-4995-A675-862CF5952F76}" dt="2024-05-07T09:34:19.030" v="9" actId="47"/>
        <pc:sldMkLst>
          <pc:docMk/>
          <pc:sldMk cId="851724445" sldId="2147472291"/>
        </pc:sldMkLst>
      </pc:sldChg>
      <pc:sldChg chg="addSp delSp modSp mod ord modClrScheme chgLayout">
        <pc:chgData name="Kazymyrov, Oleksandr" userId="2f620865-d50f-4a43-9142-cf92e53d3346" providerId="ADAL" clId="{BED7EC96-8C33-4995-A675-862CF5952F76}" dt="2024-05-25T06:51:17.995" v="2593" actId="20577"/>
        <pc:sldMkLst>
          <pc:docMk/>
          <pc:sldMk cId="4068537247" sldId="2147472292"/>
        </pc:sldMkLst>
        <pc:spChg chg="add del mod ord">
          <ac:chgData name="Kazymyrov, Oleksandr" userId="2f620865-d50f-4a43-9142-cf92e53d3346" providerId="ADAL" clId="{BED7EC96-8C33-4995-A675-862CF5952F76}" dt="2024-05-23T11:16:38.525" v="2132" actId="700"/>
          <ac:spMkLst>
            <pc:docMk/>
            <pc:sldMk cId="4068537247" sldId="2147472292"/>
            <ac:spMk id="3" creationId="{95CFC972-DA79-1702-4BF9-EAF588D1843F}"/>
          </ac:spMkLst>
        </pc:spChg>
        <pc:spChg chg="mod ord">
          <ac:chgData name="Kazymyrov, Oleksandr" userId="2f620865-d50f-4a43-9142-cf92e53d3346" providerId="ADAL" clId="{BED7EC96-8C33-4995-A675-862CF5952F76}" dt="2024-05-23T11:16:38.525" v="2132" actId="700"/>
          <ac:spMkLst>
            <pc:docMk/>
            <pc:sldMk cId="4068537247" sldId="2147472292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BED7EC96-8C33-4995-A675-862CF5952F76}" dt="2024-05-25T06:51:17.995" v="2593" actId="20577"/>
          <ac:spMkLst>
            <pc:docMk/>
            <pc:sldMk cId="4068537247" sldId="2147472292"/>
            <ac:spMk id="9" creationId="{BA51046F-CD75-8118-93AF-28017673729F}"/>
          </ac:spMkLst>
        </pc:spChg>
        <pc:picChg chg="add mod">
          <ac:chgData name="Kazymyrov, Oleksandr" userId="2f620865-d50f-4a43-9142-cf92e53d3346" providerId="ADAL" clId="{BED7EC96-8C33-4995-A675-862CF5952F76}" dt="2024-05-07T11:45:55.523" v="330"/>
          <ac:picMkLst>
            <pc:docMk/>
            <pc:sldMk cId="4068537247" sldId="2147472292"/>
            <ac:picMk id="3" creationId="{C43D7952-4317-5953-79D2-8EA76AD5DA26}"/>
          </ac:picMkLst>
        </pc:picChg>
        <pc:picChg chg="mod ord">
          <ac:chgData name="Kazymyrov, Oleksandr" userId="2f620865-d50f-4a43-9142-cf92e53d3346" providerId="ADAL" clId="{BED7EC96-8C33-4995-A675-862CF5952F76}" dt="2024-05-23T11:16:38.525" v="2132" actId="700"/>
          <ac:picMkLst>
            <pc:docMk/>
            <pc:sldMk cId="4068537247" sldId="2147472292"/>
            <ac:picMk id="12" creationId="{83DF86B0-5C14-B0C4-AA17-3A4BB7FCB86F}"/>
          </ac:picMkLst>
        </pc:picChg>
        <pc:picChg chg="mod ord">
          <ac:chgData name="Kazymyrov, Oleksandr" userId="2f620865-d50f-4a43-9142-cf92e53d3346" providerId="ADAL" clId="{BED7EC96-8C33-4995-A675-862CF5952F76}" dt="2024-05-23T11:16:38.525" v="2132" actId="700"/>
          <ac:picMkLst>
            <pc:docMk/>
            <pc:sldMk cId="4068537247" sldId="2147472292"/>
            <ac:picMk id="14" creationId="{BEE18FBF-6B6F-BE4D-45C4-4DD5EC8F7A80}"/>
          </ac:picMkLst>
        </pc:picChg>
        <pc:picChg chg="del">
          <ac:chgData name="Kazymyrov, Oleksandr" userId="2f620865-d50f-4a43-9142-cf92e53d3346" providerId="ADAL" clId="{BED7EC96-8C33-4995-A675-862CF5952F76}" dt="2024-05-23T11:16:34.166" v="2131" actId="478"/>
          <ac:picMkLst>
            <pc:docMk/>
            <pc:sldMk cId="4068537247" sldId="2147472292"/>
            <ac:picMk id="16" creationId="{BA7F5858-E82F-50E7-7AFD-88D3246E1A0C}"/>
          </ac:picMkLst>
        </pc:picChg>
      </pc:sldChg>
      <pc:sldChg chg="del">
        <pc:chgData name="Kazymyrov, Oleksandr" userId="2f620865-d50f-4a43-9142-cf92e53d3346" providerId="ADAL" clId="{BED7EC96-8C33-4995-A675-862CF5952F76}" dt="2024-05-07T09:35:01.838" v="10" actId="47"/>
        <pc:sldMkLst>
          <pc:docMk/>
          <pc:sldMk cId="2857817473" sldId="2147472293"/>
        </pc:sldMkLst>
      </pc:sldChg>
      <pc:sldChg chg="del">
        <pc:chgData name="Kazymyrov, Oleksandr" userId="2f620865-d50f-4a43-9142-cf92e53d3346" providerId="ADAL" clId="{BED7EC96-8C33-4995-A675-862CF5952F76}" dt="2024-05-07T09:35:03.613" v="12" actId="47"/>
        <pc:sldMkLst>
          <pc:docMk/>
          <pc:sldMk cId="3122399937" sldId="2147472295"/>
        </pc:sldMkLst>
      </pc:sldChg>
      <pc:sldChg chg="del">
        <pc:chgData name="Kazymyrov, Oleksandr" userId="2f620865-d50f-4a43-9142-cf92e53d3346" providerId="ADAL" clId="{BED7EC96-8C33-4995-A675-862CF5952F76}" dt="2024-05-07T09:28:19.305" v="3" actId="47"/>
        <pc:sldMkLst>
          <pc:docMk/>
          <pc:sldMk cId="3812890501" sldId="2147472296"/>
        </pc:sldMkLst>
      </pc:sldChg>
      <pc:sldChg chg="del">
        <pc:chgData name="Kazymyrov, Oleksandr" userId="2f620865-d50f-4a43-9142-cf92e53d3346" providerId="ADAL" clId="{BED7EC96-8C33-4995-A675-862CF5952F76}" dt="2024-05-07T09:35:02.420" v="11" actId="47"/>
        <pc:sldMkLst>
          <pc:docMk/>
          <pc:sldMk cId="1888481361" sldId="2147472297"/>
        </pc:sldMkLst>
      </pc:sldChg>
      <pc:sldChg chg="del ord">
        <pc:chgData name="Kazymyrov, Oleksandr" userId="2f620865-d50f-4a43-9142-cf92e53d3346" providerId="ADAL" clId="{BED7EC96-8C33-4995-A675-862CF5952F76}" dt="2024-05-07T15:49:24.679" v="853" actId="47"/>
        <pc:sldMkLst>
          <pc:docMk/>
          <pc:sldMk cId="3463281713" sldId="2147472298"/>
        </pc:sldMkLst>
      </pc:sldChg>
      <pc:sldChg chg="del">
        <pc:chgData name="Kazymyrov, Oleksandr" userId="2f620865-d50f-4a43-9142-cf92e53d3346" providerId="ADAL" clId="{BED7EC96-8C33-4995-A675-862CF5952F76}" dt="2024-05-07T09:35:11.239" v="15" actId="47"/>
        <pc:sldMkLst>
          <pc:docMk/>
          <pc:sldMk cId="3011657541" sldId="2147472299"/>
        </pc:sldMkLst>
      </pc:sldChg>
      <pc:sldChg chg="new del">
        <pc:chgData name="Kazymyrov, Oleksandr" userId="2f620865-d50f-4a43-9142-cf92e53d3346" providerId="ADAL" clId="{BED7EC96-8C33-4995-A675-862CF5952F76}" dt="2024-05-07T09:42:44.523" v="123" actId="2696"/>
        <pc:sldMkLst>
          <pc:docMk/>
          <pc:sldMk cId="4267659245" sldId="2147472299"/>
        </pc:sldMkLst>
      </pc:sldChg>
      <pc:sldChg chg="del">
        <pc:chgData name="Kazymyrov, Oleksandr" userId="2f620865-d50f-4a43-9142-cf92e53d3346" providerId="ADAL" clId="{BED7EC96-8C33-4995-A675-862CF5952F76}" dt="2024-05-07T09:06:04.417" v="0" actId="47"/>
        <pc:sldMkLst>
          <pc:docMk/>
          <pc:sldMk cId="1447220466" sldId="2147472300"/>
        </pc:sldMkLst>
      </pc:sldChg>
      <pc:sldChg chg="addSp delSp modSp new mod modClrScheme chgLayout">
        <pc:chgData name="Kazymyrov, Oleksandr" userId="2f620865-d50f-4a43-9142-cf92e53d3346" providerId="ADAL" clId="{BED7EC96-8C33-4995-A675-862CF5952F76}" dt="2024-05-29T08:05:35.163" v="3738" actId="20577"/>
        <pc:sldMkLst>
          <pc:docMk/>
          <pc:sldMk cId="3941516058" sldId="2147472300"/>
        </pc:sldMkLst>
        <pc:spChg chg="mod ord">
          <ac:chgData name="Kazymyrov, Oleksandr" userId="2f620865-d50f-4a43-9142-cf92e53d3346" providerId="ADAL" clId="{BED7EC96-8C33-4995-A675-862CF5952F76}" dt="2024-05-29T08:05:35.163" v="3738" actId="20577"/>
          <ac:spMkLst>
            <pc:docMk/>
            <pc:sldMk cId="3941516058" sldId="2147472300"/>
            <ac:spMk id="2" creationId="{C9B4DC6F-9445-A423-13C8-E8F015A97031}"/>
          </ac:spMkLst>
        </pc:spChg>
        <pc:spChg chg="del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3" creationId="{723DADA9-2B96-9B04-CB2D-BBFF750C63D1}"/>
          </ac:spMkLst>
        </pc:spChg>
        <pc:spChg chg="mod ord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4" creationId="{3172855A-64DE-7F1F-4272-128987A569AE}"/>
          </ac:spMkLst>
        </pc:spChg>
        <pc:spChg chg="mod ord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5" creationId="{1AC7BE44-0EB8-44DC-B451-0F317E57A351}"/>
          </ac:spMkLst>
        </pc:spChg>
        <pc:spChg chg="add">
          <ac:chgData name="Kazymyrov, Oleksandr" userId="2f620865-d50f-4a43-9142-cf92e53d3346" providerId="ADAL" clId="{BED7EC96-8C33-4995-A675-862CF5952F76}" dt="2024-05-07T09:42:03.003" v="100"/>
          <ac:spMkLst>
            <pc:docMk/>
            <pc:sldMk cId="3941516058" sldId="2147472300"/>
            <ac:spMk id="6" creationId="{606F8ACC-B938-288A-2B72-9C656E46C6A7}"/>
          </ac:spMkLst>
        </pc:spChg>
        <pc:spChg chg="add">
          <ac:chgData name="Kazymyrov, Oleksandr" userId="2f620865-d50f-4a43-9142-cf92e53d3346" providerId="ADAL" clId="{BED7EC96-8C33-4995-A675-862CF5952F76}" dt="2024-05-07T09:42:03.003" v="100"/>
          <ac:spMkLst>
            <pc:docMk/>
            <pc:sldMk cId="3941516058" sldId="2147472300"/>
            <ac:spMk id="7" creationId="{31B5DA73-C726-C65E-67D5-4F69FA1219EC}"/>
          </ac:spMkLst>
        </pc:spChg>
        <pc:spChg chg="add">
          <ac:chgData name="Kazymyrov, Oleksandr" userId="2f620865-d50f-4a43-9142-cf92e53d3346" providerId="ADAL" clId="{BED7EC96-8C33-4995-A675-862CF5952F76}" dt="2024-05-07T09:42:06.804" v="101"/>
          <ac:spMkLst>
            <pc:docMk/>
            <pc:sldMk cId="3941516058" sldId="2147472300"/>
            <ac:spMk id="8" creationId="{2EAEE33E-104F-FEB0-FE71-2C252B5C76D2}"/>
          </ac:spMkLst>
        </pc:spChg>
        <pc:spChg chg="add">
          <ac:chgData name="Kazymyrov, Oleksandr" userId="2f620865-d50f-4a43-9142-cf92e53d3346" providerId="ADAL" clId="{BED7EC96-8C33-4995-A675-862CF5952F76}" dt="2024-05-07T09:42:06.804" v="101"/>
          <ac:spMkLst>
            <pc:docMk/>
            <pc:sldMk cId="3941516058" sldId="2147472300"/>
            <ac:spMk id="9" creationId="{D306FB36-160A-CF11-6C7C-733A734391CA}"/>
          </ac:spMkLst>
        </pc:spChg>
      </pc:sldChg>
      <pc:sldChg chg="addSp delSp modSp new mod modClrScheme chgLayout">
        <pc:chgData name="Kazymyrov, Oleksandr" userId="2f620865-d50f-4a43-9142-cf92e53d3346" providerId="ADAL" clId="{BED7EC96-8C33-4995-A675-862CF5952F76}" dt="2024-05-23T09:39:34.591" v="1900"/>
        <pc:sldMkLst>
          <pc:docMk/>
          <pc:sldMk cId="930136206" sldId="2147472301"/>
        </pc:sldMkLst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2" creationId="{E40CE21B-26AD-C86E-3D9A-ECC22A1F5260}"/>
          </ac:spMkLst>
        </pc:spChg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3" creationId="{84542984-894A-6F55-E250-374C2F75DFCA}"/>
          </ac:spMkLst>
        </pc:spChg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4" creationId="{9EEE83CB-F880-FBBA-1F64-1C8D60925E5D}"/>
          </ac:spMkLst>
        </pc:spChg>
        <pc:spChg chg="mod ord replST">
          <ac:chgData name="Kazymyrov, Oleksandr" userId="2f620865-d50f-4a43-9142-cf92e53d3346" providerId="ADAL" clId="{BED7EC96-8C33-4995-A675-862CF5952F76}" dt="2024-05-23T09:33:58.137" v="1893"/>
          <ac:spMkLst>
            <pc:docMk/>
            <pc:sldMk cId="930136206" sldId="2147472301"/>
            <ac:spMk id="5" creationId="{8BF408B7-0AF4-C259-E189-BDCE2D937C48}"/>
          </ac:spMkLst>
        </pc:spChg>
        <pc:spChg chg="mod ord replST">
          <ac:chgData name="Kazymyrov, Oleksandr" userId="2f620865-d50f-4a43-9142-cf92e53d3346" providerId="ADAL" clId="{BED7EC96-8C33-4995-A675-862CF5952F76}" dt="2024-05-23T09:33:58.137" v="1894"/>
          <ac:spMkLst>
            <pc:docMk/>
            <pc:sldMk cId="930136206" sldId="2147472301"/>
            <ac:spMk id="6" creationId="{F99BF184-EC1F-8F67-0319-2F980CE110DD}"/>
          </ac:spMkLst>
        </pc:spChg>
        <pc:spChg chg="add del mod ord replST">
          <ac:chgData name="Kazymyrov, Oleksandr" userId="2f620865-d50f-4a43-9142-cf92e53d3346" providerId="ADAL" clId="{BED7EC96-8C33-4995-A675-862CF5952F76}" dt="2024-05-23T09:33:58.137" v="1891"/>
          <ac:spMkLst>
            <pc:docMk/>
            <pc:sldMk cId="930136206" sldId="2147472301"/>
            <ac:spMk id="7" creationId="{A74E558A-B8F8-B3BA-A264-D611AA32787A}"/>
          </ac:spMkLst>
        </pc:spChg>
        <pc:spChg chg="add mod ord replST">
          <ac:chgData name="Kazymyrov, Oleksandr" userId="2f620865-d50f-4a43-9142-cf92e53d3346" providerId="ADAL" clId="{BED7EC96-8C33-4995-A675-862CF5952F76}" dt="2024-05-23T09:33:58.136" v="1887"/>
          <ac:spMkLst>
            <pc:docMk/>
            <pc:sldMk cId="930136206" sldId="2147472301"/>
            <ac:spMk id="8" creationId="{FF6B8688-7934-FDFC-2428-39A04F592D81}"/>
          </ac:spMkLst>
        </pc:spChg>
        <pc:spChg chg="add mod ord replST">
          <ac:chgData name="Kazymyrov, Oleksandr" userId="2f620865-d50f-4a43-9142-cf92e53d3346" providerId="ADAL" clId="{BED7EC96-8C33-4995-A675-862CF5952F76}" dt="2024-05-23T09:33:58.136" v="1889"/>
          <ac:spMkLst>
            <pc:docMk/>
            <pc:sldMk cId="930136206" sldId="2147472301"/>
            <ac:spMk id="9" creationId="{ADA9F716-C82A-383B-FDB8-79AADCD4C9B4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0" creationId="{708489AD-2329-1077-13F7-EF78B5BC33C0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1" creationId="{4CD0A3F7-B4F9-4380-EB08-2F4E19AB14D8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2" creationId="{BE007E8F-D329-4A4D-613D-C2DF63C11264}"/>
          </ac:spMkLst>
        </pc:spChg>
        <pc:spChg chg="add mod ord replST">
          <ac:chgData name="Kazymyrov, Oleksandr" userId="2f620865-d50f-4a43-9142-cf92e53d3346" providerId="ADAL" clId="{BED7EC96-8C33-4995-A675-862CF5952F76}" dt="2024-05-23T09:33:58.135" v="1885"/>
          <ac:spMkLst>
            <pc:docMk/>
            <pc:sldMk cId="930136206" sldId="2147472301"/>
            <ac:spMk id="13" creationId="{D2C2B473-603B-88C8-DA3E-03B2F1E6D020}"/>
          </ac:spMkLst>
        </pc:spChg>
        <pc:spChg chg="add del mod ord replST">
          <ac:chgData name="Kazymyrov, Oleksandr" userId="2f620865-d50f-4a43-9142-cf92e53d3346" providerId="ADAL" clId="{BED7EC96-8C33-4995-A675-862CF5952F76}" dt="2024-05-23T09:39:34.591" v="1899"/>
          <ac:spMkLst>
            <pc:docMk/>
            <pc:sldMk cId="930136206" sldId="2147472301"/>
            <ac:spMk id="14" creationId="{23F80745-E87F-3CDA-F4A1-B10442197CED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3" creationId="{45405B85-D4D3-FFD0-A109-EBAEBE379E66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5" creationId="{4B922AF7-A197-ED99-5DC0-C6FC19A3C49E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7" creationId="{D52393A8-4A39-3CA0-651B-C57DC70C8A6A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9" creationId="{C2676894-150A-BCCE-AC55-A88626673879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31" creationId="{5A9CE45A-D8FF-2F63-858B-46FBF6D6CC9B}"/>
          </ac:spMkLst>
        </pc:spChg>
        <pc:spChg chg="add del mod">
          <ac:chgData name="Kazymyrov, Oleksandr" userId="2f620865-d50f-4a43-9142-cf92e53d3346" providerId="ADAL" clId="{BED7EC96-8C33-4995-A675-862CF5952F76}" dt="2024-05-23T09:33:58.147" v="1897"/>
          <ac:spMkLst>
            <pc:docMk/>
            <pc:sldMk cId="930136206" sldId="2147472301"/>
            <ac:spMk id="39" creationId="{F324435D-B969-89FA-276D-DC6C41065304}"/>
          </ac:spMkLst>
        </pc:sp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3" creationId="{38B9D5BF-44F8-9DB3-9F76-EB1F718420D4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5" creationId="{59E21233-66EC-F28D-6354-DBD3A4D66BA2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7" creationId="{B40903F2-DB85-E267-5838-6F953BC5A92D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9" creationId="{3E59B52F-E156-A824-6E85-5E6307398B71}"/>
          </ac:picMkLst>
        </pc:picChg>
        <pc:picChg chg="add mod or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21" creationId="{787F4749-F10F-5667-B49E-459D78583BAB}"/>
          </ac:picMkLst>
        </pc:picChg>
        <pc:picChg chg="add mod replST">
          <ac:chgData name="Kazymyrov, Oleksandr" userId="2f620865-d50f-4a43-9142-cf92e53d3346" providerId="ADAL" clId="{BED7EC96-8C33-4995-A675-862CF5952F76}" dt="2024-05-23T09:33:58.137" v="1892"/>
          <ac:picMkLst>
            <pc:docMk/>
            <pc:sldMk cId="930136206" sldId="2147472301"/>
            <ac:picMk id="33" creationId="{1B87E9A2-DCD6-5D13-5E27-91C1AA897641}"/>
          </ac:picMkLst>
        </pc:picChg>
        <pc:picChg chg="add mod replST">
          <ac:chgData name="Kazymyrov, Oleksandr" userId="2f620865-d50f-4a43-9142-cf92e53d3346" providerId="ADAL" clId="{BED7EC96-8C33-4995-A675-862CF5952F76}" dt="2024-05-23T09:33:58.136" v="1888"/>
          <ac:picMkLst>
            <pc:docMk/>
            <pc:sldMk cId="930136206" sldId="2147472301"/>
            <ac:picMk id="35" creationId="{C76EC91E-C0DF-FF3E-23D4-9EEEC13293C7}"/>
          </ac:picMkLst>
        </pc:picChg>
        <pc:picChg chg="add del mod replST">
          <ac:chgData name="Kazymyrov, Oleksandr" userId="2f620865-d50f-4a43-9142-cf92e53d3346" providerId="ADAL" clId="{BED7EC96-8C33-4995-A675-862CF5952F76}" dt="2024-05-23T09:33:58.139" v="1896"/>
          <ac:picMkLst>
            <pc:docMk/>
            <pc:sldMk cId="930136206" sldId="2147472301"/>
            <ac:picMk id="37" creationId="{F977E10A-946B-A822-8CF7-B74B1FE8B6BD}"/>
          </ac:picMkLst>
        </pc:picChg>
        <pc:picChg chg="add mod">
          <ac:chgData name="Kazymyrov, Oleksandr" userId="2f620865-d50f-4a43-9142-cf92e53d3346" providerId="ADAL" clId="{BED7EC96-8C33-4995-A675-862CF5952F76}" dt="2024-05-23T09:33:58.147" v="1898"/>
          <ac:picMkLst>
            <pc:docMk/>
            <pc:sldMk cId="930136206" sldId="2147472301"/>
            <ac:picMk id="41" creationId="{722CB5D1-2E93-A6AC-74FE-7CE724708522}"/>
          </ac:picMkLst>
        </pc:picChg>
        <pc:picChg chg="add mod">
          <ac:chgData name="Kazymyrov, Oleksandr" userId="2f620865-d50f-4a43-9142-cf92e53d3346" providerId="ADAL" clId="{BED7EC96-8C33-4995-A675-862CF5952F76}" dt="2024-05-23T09:39:34.591" v="1900"/>
          <ac:picMkLst>
            <pc:docMk/>
            <pc:sldMk cId="930136206" sldId="2147472301"/>
            <ac:picMk id="43" creationId="{C8BCB410-345A-63A6-C9A7-7AC575FCEA1E}"/>
          </ac:picMkLst>
        </pc:picChg>
      </pc:sldChg>
      <pc:sldChg chg="add del">
        <pc:chgData name="Kazymyrov, Oleksandr" userId="2f620865-d50f-4a43-9142-cf92e53d3346" providerId="ADAL" clId="{BED7EC96-8C33-4995-A675-862CF5952F76}" dt="2024-05-07T09:34:17.566" v="8" actId="47"/>
        <pc:sldMkLst>
          <pc:docMk/>
          <pc:sldMk cId="957561834" sldId="2147472301"/>
        </pc:sldMkLst>
      </pc:sldChg>
      <pc:sldChg chg="addSp delSp modSp new mod ord modClrScheme chgLayout">
        <pc:chgData name="Kazymyrov, Oleksandr" userId="2f620865-d50f-4a43-9142-cf92e53d3346" providerId="ADAL" clId="{BED7EC96-8C33-4995-A675-862CF5952F76}" dt="2024-05-23T07:27:05.836" v="1436" actId="1076"/>
        <pc:sldMkLst>
          <pc:docMk/>
          <pc:sldMk cId="1998183848" sldId="2147472302"/>
        </pc:sldMkLst>
        <pc:spChg chg="add mod">
          <ac:chgData name="Kazymyrov, Oleksandr" userId="2f620865-d50f-4a43-9142-cf92e53d3346" providerId="ADAL" clId="{BED7EC96-8C33-4995-A675-862CF5952F76}" dt="2024-05-23T07:27:05.836" v="1436" actId="1076"/>
          <ac:spMkLst>
            <pc:docMk/>
            <pc:sldMk cId="1998183848" sldId="2147472302"/>
            <ac:spMk id="2" creationId="{728E0613-70ED-7FD2-1AB7-8C9D386FBB14}"/>
          </ac:spMkLst>
        </pc:spChg>
        <pc:spChg chg="del">
          <ac:chgData name="Kazymyrov, Oleksandr" userId="2f620865-d50f-4a43-9142-cf92e53d3346" providerId="ADAL" clId="{BED7EC96-8C33-4995-A675-862CF5952F76}" dt="2024-05-07T11:46:09.036" v="332"/>
          <ac:spMkLst>
            <pc:docMk/>
            <pc:sldMk cId="1998183848" sldId="2147472302"/>
            <ac:spMk id="2" creationId="{BA5F98A8-84DB-08AB-E89D-421954EC6097}"/>
          </ac:spMkLst>
        </pc:spChg>
        <pc:spChg chg="mod or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3" creationId="{2E009B5A-16A4-CC4B-25D4-BAB558084F38}"/>
          </ac:spMkLst>
        </pc:spChg>
        <pc:spChg chg="add del mod">
          <ac:chgData name="Kazymyrov, Oleksandr" userId="2f620865-d50f-4a43-9142-cf92e53d3346" providerId="ADAL" clId="{BED7EC96-8C33-4995-A675-862CF5952F76}" dt="2024-05-23T07:26:45.315" v="1432" actId="478"/>
          <ac:spMkLst>
            <pc:docMk/>
            <pc:sldMk cId="1998183848" sldId="2147472302"/>
            <ac:spMk id="4" creationId="{187511B0-BEB4-EF82-5CAA-744442EA517B}"/>
          </ac:spMkLst>
        </pc:spChg>
        <pc:spChg chg="add del mod">
          <ac:chgData name="Kazymyrov, Oleksandr" userId="2f620865-d50f-4a43-9142-cf92e53d3346" providerId="ADAL" clId="{BED7EC96-8C33-4995-A675-862CF5952F76}" dt="2024-05-07T11:47:54.021" v="351"/>
          <ac:spMkLst>
            <pc:docMk/>
            <pc:sldMk cId="1998183848" sldId="2147472302"/>
            <ac:spMk id="4" creationId="{F66E648D-2C7C-036D-A25B-183295FFE35D}"/>
          </ac:spMkLst>
        </pc:spChg>
        <pc:spChg chg="add del mod">
          <ac:chgData name="Kazymyrov, Oleksandr" userId="2f620865-d50f-4a43-9142-cf92e53d3346" providerId="ADAL" clId="{BED7EC96-8C33-4995-A675-862CF5952F76}" dt="2024-05-23T07:22:31.633" v="1352" actId="478"/>
          <ac:spMkLst>
            <pc:docMk/>
            <pc:sldMk cId="1998183848" sldId="2147472302"/>
            <ac:spMk id="5" creationId="{4A3DA989-690A-08F2-F715-77A98745E669}"/>
          </ac:spMkLst>
        </pc:spChg>
        <pc:spChg chg="del mod">
          <ac:chgData name="Kazymyrov, Oleksandr" userId="2f620865-d50f-4a43-9142-cf92e53d3346" providerId="ADAL" clId="{BED7EC96-8C33-4995-A675-862CF5952F76}" dt="2024-05-07T11:47:28.177" v="342"/>
          <ac:spMkLst>
            <pc:docMk/>
            <pc:sldMk cId="1998183848" sldId="2147472302"/>
            <ac:spMk id="5" creationId="{DEBB200B-8920-89BB-DBFF-4CB542B977E2}"/>
          </ac:spMkLst>
        </pc:spChg>
        <pc:spChg chg="mod or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6" creationId="{5A1E537A-89BC-3DA0-985C-59F5807EC2ED}"/>
          </ac:spMkLst>
        </pc:spChg>
        <pc:spChg chg="add del mod">
          <ac:chgData name="Kazymyrov, Oleksandr" userId="2f620865-d50f-4a43-9142-cf92e53d3346" providerId="ADAL" clId="{BED7EC96-8C33-4995-A675-862CF5952F76}" dt="2024-05-23T07:22:26.575" v="1350" actId="478"/>
          <ac:spMkLst>
            <pc:docMk/>
            <pc:sldMk cId="1998183848" sldId="2147472302"/>
            <ac:spMk id="8" creationId="{011143D3-FDD0-FBFB-E5DA-F9B55B00A521}"/>
          </ac:spMkLst>
        </pc:spChg>
        <pc:spChg chg="add del mo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10" creationId="{8C8621CC-6738-8935-30B6-4B3A0C2740BD}"/>
          </ac:spMkLst>
        </pc:spChg>
        <pc:spChg chg="add mod">
          <ac:chgData name="Kazymyrov, Oleksandr" userId="2f620865-d50f-4a43-9142-cf92e53d3346" providerId="ADAL" clId="{BED7EC96-8C33-4995-A675-862CF5952F76}" dt="2024-05-23T07:23:27.037" v="1380"/>
          <ac:spMkLst>
            <pc:docMk/>
            <pc:sldMk cId="1998183848" sldId="2147472302"/>
            <ac:spMk id="12" creationId="{3BA12FC3-D4A3-E46F-2B8E-071139D0A758}"/>
          </ac:spMkLst>
        </pc:spChg>
        <pc:spChg chg="add del mod">
          <ac:chgData name="Kazymyrov, Oleksandr" userId="2f620865-d50f-4a43-9142-cf92e53d3346" providerId="ADAL" clId="{BED7EC96-8C33-4995-A675-862CF5952F76}" dt="2024-05-07T11:47:24.154" v="340" actId="478"/>
          <ac:spMkLst>
            <pc:docMk/>
            <pc:sldMk cId="1998183848" sldId="2147472302"/>
            <ac:spMk id="12" creationId="{50A278DA-5548-4AD6-2A9F-A34363A55C72}"/>
          </ac:spMkLst>
        </pc:spChg>
        <pc:spChg chg="add mod">
          <ac:chgData name="Kazymyrov, Oleksandr" userId="2f620865-d50f-4a43-9142-cf92e53d3346" providerId="ADAL" clId="{BED7EC96-8C33-4995-A675-862CF5952F76}" dt="2024-05-23T07:23:29.348" v="1382"/>
          <ac:spMkLst>
            <pc:docMk/>
            <pc:sldMk cId="1998183848" sldId="2147472302"/>
            <ac:spMk id="15" creationId="{49911DD1-06C5-EDE3-0E71-E9D48C450EA1}"/>
          </ac:spMkLst>
        </pc:spChg>
        <pc:spChg chg="add del mod">
          <ac:chgData name="Kazymyrov, Oleksandr" userId="2f620865-d50f-4a43-9142-cf92e53d3346" providerId="ADAL" clId="{BED7EC96-8C33-4995-A675-862CF5952F76}" dt="2024-05-07T11:47:49.310" v="347"/>
          <ac:spMkLst>
            <pc:docMk/>
            <pc:sldMk cId="1998183848" sldId="2147472302"/>
            <ac:spMk id="16" creationId="{17E63188-18E2-EB41-9AD4-65537743B3E0}"/>
          </ac:spMkLst>
        </pc:spChg>
        <pc:graphicFrameChg chg="add mod">
          <ac:chgData name="Kazymyrov, Oleksandr" userId="2f620865-d50f-4a43-9142-cf92e53d3346" providerId="ADAL" clId="{BED7EC96-8C33-4995-A675-862CF5952F76}" dt="2024-05-23T07:23:25.868" v="1379"/>
          <ac:graphicFrameMkLst>
            <pc:docMk/>
            <pc:sldMk cId="1998183848" sldId="2147472302"/>
            <ac:graphicFrameMk id="11" creationId="{B1687BD7-D3AC-A062-DBA9-8C37DC7A40B6}"/>
          </ac:graphicFrameMkLst>
        </pc:graphicFrameChg>
        <pc:graphicFrameChg chg="add mod">
          <ac:chgData name="Kazymyrov, Oleksandr" userId="2f620865-d50f-4a43-9142-cf92e53d3346" providerId="ADAL" clId="{BED7EC96-8C33-4995-A675-862CF5952F76}" dt="2024-05-23T07:23:28.368" v="1381"/>
          <ac:graphicFrameMkLst>
            <pc:docMk/>
            <pc:sldMk cId="1998183848" sldId="2147472302"/>
            <ac:graphicFrameMk id="13" creationId="{1915440A-8E0C-BC01-DF47-363E25FDB8AA}"/>
          </ac:graphicFrameMkLst>
        </pc:graphicFrameChg>
        <pc:picChg chg="add del mod">
          <ac:chgData name="Kazymyrov, Oleksandr" userId="2f620865-d50f-4a43-9142-cf92e53d3346" providerId="ADAL" clId="{BED7EC96-8C33-4995-A675-862CF5952F76}" dt="2024-05-07T11:47:45.621" v="345" actId="478"/>
          <ac:picMkLst>
            <pc:docMk/>
            <pc:sldMk cId="1998183848" sldId="2147472302"/>
            <ac:picMk id="8" creationId="{089189FF-48AD-DF7B-B8CF-7DB90258D24A}"/>
          </ac:picMkLst>
        </pc:picChg>
        <pc:picChg chg="add mod">
          <ac:chgData name="Kazymyrov, Oleksandr" userId="2f620865-d50f-4a43-9142-cf92e53d3346" providerId="ADAL" clId="{BED7EC96-8C33-4995-A675-862CF5952F76}" dt="2024-05-07T11:46:53.431" v="336"/>
          <ac:picMkLst>
            <pc:docMk/>
            <pc:sldMk cId="1998183848" sldId="2147472302"/>
            <ac:picMk id="10" creationId="{25C272E8-2D05-1084-01E5-5D46963E9D69}"/>
          </ac:picMkLst>
        </pc:picChg>
        <pc:picChg chg="add del mod">
          <ac:chgData name="Kazymyrov, Oleksandr" userId="2f620865-d50f-4a43-9142-cf92e53d3346" providerId="ADAL" clId="{BED7EC96-8C33-4995-A675-862CF5952F76}" dt="2024-05-23T07:22:37.317" v="1354" actId="478"/>
          <ac:picMkLst>
            <pc:docMk/>
            <pc:sldMk cId="1998183848" sldId="2147472302"/>
            <ac:picMk id="14" creationId="{52AA1407-36A1-7B40-98BB-A1BFB20F6DA9}"/>
          </ac:picMkLst>
        </pc:picChg>
        <pc:picChg chg="add mod ord">
          <ac:chgData name="Kazymyrov, Oleksandr" userId="2f620865-d50f-4a43-9142-cf92e53d3346" providerId="ADAL" clId="{BED7EC96-8C33-4995-A675-862CF5952F76}" dt="2024-05-23T07:22:48.447" v="1356" actId="1440"/>
          <ac:picMkLst>
            <pc:docMk/>
            <pc:sldMk cId="1998183848" sldId="2147472302"/>
            <ac:picMk id="18" creationId="{0D55EA0B-9673-A329-CC3C-3FFA93E3D7F7}"/>
          </ac:picMkLst>
        </pc:picChg>
        <pc:picChg chg="add mod ord">
          <ac:chgData name="Kazymyrov, Oleksandr" userId="2f620865-d50f-4a43-9142-cf92e53d3346" providerId="ADAL" clId="{BED7EC96-8C33-4995-A675-862CF5952F76}" dt="2024-05-23T07:22:48.447" v="1356" actId="1440"/>
          <ac:picMkLst>
            <pc:docMk/>
            <pc:sldMk cId="1998183848" sldId="2147472302"/>
            <ac:picMk id="20" creationId="{2BA6F7DD-9F50-5836-DAAA-153676D2EE82}"/>
          </ac:picMkLst>
        </pc:picChg>
      </pc:sldChg>
      <pc:sldChg chg="addSp delSp modSp new mod ord modAnim">
        <pc:chgData name="Kazymyrov, Oleksandr" userId="2f620865-d50f-4a43-9142-cf92e53d3346" providerId="ADAL" clId="{BED7EC96-8C33-4995-A675-862CF5952F76}" dt="2024-05-23T08:15:58.795" v="1514" actId="1440"/>
        <pc:sldMkLst>
          <pc:docMk/>
          <pc:sldMk cId="3886090266" sldId="2147472303"/>
        </pc:sldMkLst>
        <pc:spChg chg="del mod">
          <ac:chgData name="Kazymyrov, Oleksandr" userId="2f620865-d50f-4a43-9142-cf92e53d3346" providerId="ADAL" clId="{BED7EC96-8C33-4995-A675-862CF5952F76}" dt="2024-05-07T12:02:37.409" v="406"/>
          <ac:spMkLst>
            <pc:docMk/>
            <pc:sldMk cId="3886090266" sldId="2147472303"/>
            <ac:spMk id="2" creationId="{A3F0A7FD-E046-0442-B284-ACD67B938A1C}"/>
          </ac:spMkLst>
        </pc:spChg>
        <pc:spChg chg="mod">
          <ac:chgData name="Kazymyrov, Oleksandr" userId="2f620865-d50f-4a43-9142-cf92e53d3346" providerId="ADAL" clId="{BED7EC96-8C33-4995-A675-862CF5952F76}" dt="2024-05-07T12:03:29.081" v="493" actId="20577"/>
          <ac:spMkLst>
            <pc:docMk/>
            <pc:sldMk cId="3886090266" sldId="2147472303"/>
            <ac:spMk id="3" creationId="{B755E9BE-3160-F917-8BBD-AE8FCC0D7D15}"/>
          </ac:spMkLst>
        </pc:spChg>
        <pc:picChg chg="add mod">
          <ac:chgData name="Kazymyrov, Oleksandr" userId="2f620865-d50f-4a43-9142-cf92e53d3346" providerId="ADAL" clId="{BED7EC96-8C33-4995-A675-862CF5952F76}" dt="2024-05-23T08:15:58.795" v="1514" actId="1440"/>
          <ac:picMkLst>
            <pc:docMk/>
            <pc:sldMk cId="3886090266" sldId="2147472303"/>
            <ac:picMk id="5" creationId="{75D9D0A2-AD4D-E54A-F397-E97FC2AD296D}"/>
          </ac:picMkLst>
        </pc:picChg>
      </pc:sldChg>
      <pc:sldChg chg="modSp new del mod ord">
        <pc:chgData name="Kazymyrov, Oleksandr" userId="2f620865-d50f-4a43-9142-cf92e53d3346" providerId="ADAL" clId="{BED7EC96-8C33-4995-A675-862CF5952F76}" dt="2024-05-07T13:36:04.479" v="612" actId="47"/>
        <pc:sldMkLst>
          <pc:docMk/>
          <pc:sldMk cId="4135936327" sldId="2147472304"/>
        </pc:sldMkLst>
        <pc:spChg chg="mod">
          <ac:chgData name="Kazymyrov, Oleksandr" userId="2f620865-d50f-4a43-9142-cf92e53d3346" providerId="ADAL" clId="{BED7EC96-8C33-4995-A675-862CF5952F76}" dt="2024-05-07T12:30:04.143" v="550" actId="5793"/>
          <ac:spMkLst>
            <pc:docMk/>
            <pc:sldMk cId="4135936327" sldId="2147472304"/>
            <ac:spMk id="2" creationId="{F6F531AA-7158-E63C-697D-7F7798E82269}"/>
          </ac:spMkLst>
        </pc:spChg>
        <pc:spChg chg="mod">
          <ac:chgData name="Kazymyrov, Oleksandr" userId="2f620865-d50f-4a43-9142-cf92e53d3346" providerId="ADAL" clId="{BED7EC96-8C33-4995-A675-862CF5952F76}" dt="2024-05-07T12:22:12.937" v="509" actId="20577"/>
          <ac:spMkLst>
            <pc:docMk/>
            <pc:sldMk cId="4135936327" sldId="2147472304"/>
            <ac:spMk id="3" creationId="{B1C9C0AB-9B9A-0375-9D8C-803DC3E81258}"/>
          </ac:spMkLst>
        </pc:spChg>
      </pc:sldChg>
      <pc:sldChg chg="addSp delSp modSp add del mod modClrScheme chgLayout">
        <pc:chgData name="Kazymyrov, Oleksandr" userId="2f620865-d50f-4a43-9142-cf92e53d3346" providerId="ADAL" clId="{BED7EC96-8C33-4995-A675-862CF5952F76}" dt="2024-05-07T15:43:28.597" v="838" actId="47"/>
        <pc:sldMkLst>
          <pc:docMk/>
          <pc:sldMk cId="1824208085" sldId="2147472305"/>
        </pc:sldMkLst>
        <pc:spChg chg="del mod">
          <ac:chgData name="Kazymyrov, Oleksandr" userId="2f620865-d50f-4a43-9142-cf92e53d3346" providerId="ADAL" clId="{BED7EC96-8C33-4995-A675-862CF5952F76}" dt="2024-05-07T12:24:30.121" v="538" actId="22"/>
          <ac:spMkLst>
            <pc:docMk/>
            <pc:sldMk cId="1824208085" sldId="2147472305"/>
            <ac:spMk id="2" creationId="{F6F531AA-7158-E63C-697D-7F7798E82269}"/>
          </ac:spMkLst>
        </pc:spChg>
        <pc:spChg chg="mod ord">
          <ac:chgData name="Kazymyrov, Oleksandr" userId="2f620865-d50f-4a43-9142-cf92e53d3346" providerId="ADAL" clId="{BED7EC96-8C33-4995-A675-862CF5952F76}" dt="2024-05-07T15:41:38.636" v="810" actId="700"/>
          <ac:spMkLst>
            <pc:docMk/>
            <pc:sldMk cId="1824208085" sldId="2147472305"/>
            <ac:spMk id="3" creationId="{B1C9C0AB-9B9A-0375-9D8C-803DC3E81258}"/>
          </ac:spMkLst>
        </pc:spChg>
        <pc:spChg chg="mod ord">
          <ac:chgData name="Kazymyrov, Oleksandr" userId="2f620865-d50f-4a43-9142-cf92e53d3346" providerId="ADAL" clId="{BED7EC96-8C33-4995-A675-862CF5952F76}" dt="2024-05-07T15:41:38.636" v="810" actId="700"/>
          <ac:spMkLst>
            <pc:docMk/>
            <pc:sldMk cId="1824208085" sldId="2147472305"/>
            <ac:spMk id="4" creationId="{38E070DA-B855-06AD-FB08-DAAAE5C3D1ED}"/>
          </ac:spMkLst>
        </pc:spChg>
        <pc:spChg chg="add del mod ord">
          <ac:chgData name="Kazymyrov, Oleksandr" userId="2f620865-d50f-4a43-9142-cf92e53d3346" providerId="ADAL" clId="{BED7EC96-8C33-4995-A675-862CF5952F76}" dt="2024-05-07T15:41:26.434" v="809" actId="700"/>
          <ac:spMkLst>
            <pc:docMk/>
            <pc:sldMk cId="1824208085" sldId="2147472305"/>
            <ac:spMk id="10" creationId="{94737754-9F6F-8BD3-02D7-6CA639DC19B8}"/>
          </ac:spMkLst>
        </pc:spChg>
        <pc:spChg chg="add del mod ord">
          <ac:chgData name="Kazymyrov, Oleksandr" userId="2f620865-d50f-4a43-9142-cf92e53d3346" providerId="ADAL" clId="{BED7EC96-8C33-4995-A675-862CF5952F76}" dt="2024-05-07T15:41:49.576" v="814"/>
          <ac:spMkLst>
            <pc:docMk/>
            <pc:sldMk cId="1824208085" sldId="2147472305"/>
            <ac:spMk id="11" creationId="{E40506E6-D8BF-9228-A01B-711F3493A9BF}"/>
          </ac:spMkLst>
        </pc:spChg>
        <pc:spChg chg="add mod">
          <ac:chgData name="Kazymyrov, Oleksandr" userId="2f620865-d50f-4a43-9142-cf92e53d3346" providerId="ADAL" clId="{BED7EC96-8C33-4995-A675-862CF5952F76}" dt="2024-05-07T15:43:02.817" v="833"/>
          <ac:spMkLst>
            <pc:docMk/>
            <pc:sldMk cId="1824208085" sldId="2147472305"/>
            <ac:spMk id="14" creationId="{814826AF-12EA-1843-13B7-73211C964B58}"/>
          </ac:spMkLst>
        </pc:spChg>
        <pc:picChg chg="add mod ord">
          <ac:chgData name="Kazymyrov, Oleksandr" userId="2f620865-d50f-4a43-9142-cf92e53d3346" providerId="ADAL" clId="{BED7EC96-8C33-4995-A675-862CF5952F76}" dt="2024-05-07T15:41:38.636" v="810" actId="700"/>
          <ac:picMkLst>
            <pc:docMk/>
            <pc:sldMk cId="1824208085" sldId="2147472305"/>
            <ac:picMk id="6" creationId="{490572C3-B1D0-FB76-F023-BB5DDCC7D0DC}"/>
          </ac:picMkLst>
        </pc:picChg>
        <pc:picChg chg="add mod">
          <ac:chgData name="Kazymyrov, Oleksandr" userId="2f620865-d50f-4a43-9142-cf92e53d3346" providerId="ADAL" clId="{BED7EC96-8C33-4995-A675-862CF5952F76}" dt="2024-05-07T15:41:49.576" v="814"/>
          <ac:picMkLst>
            <pc:docMk/>
            <pc:sldMk cId="1824208085" sldId="2147472305"/>
            <ac:picMk id="13" creationId="{138AB38C-2BEF-86AC-3872-BEDBBDA22BF5}"/>
          </ac:picMkLst>
        </pc:picChg>
        <pc:inkChg chg="add">
          <ac:chgData name="Kazymyrov, Oleksandr" userId="2f620865-d50f-4a43-9142-cf92e53d3346" providerId="ADAL" clId="{BED7EC96-8C33-4995-A675-862CF5952F76}" dt="2024-05-07T12:26:27.776" v="546" actId="9405"/>
          <ac:inkMkLst>
            <pc:docMk/>
            <pc:sldMk cId="1824208085" sldId="2147472305"/>
            <ac:inkMk id="7" creationId="{5D57F0FE-AFC1-9503-DFC6-2AFFDA162F55}"/>
          </ac:inkMkLst>
        </pc:inkChg>
        <pc:inkChg chg="add">
          <ac:chgData name="Kazymyrov, Oleksandr" userId="2f620865-d50f-4a43-9142-cf92e53d3346" providerId="ADAL" clId="{BED7EC96-8C33-4995-A675-862CF5952F76}" dt="2024-05-07T12:26:35.811" v="547" actId="9405"/>
          <ac:inkMkLst>
            <pc:docMk/>
            <pc:sldMk cId="1824208085" sldId="2147472305"/>
            <ac:inkMk id="8" creationId="{C89B5A55-7FD6-68A1-C88E-A471C3CE8A90}"/>
          </ac:inkMkLst>
        </pc:inkChg>
        <pc:inkChg chg="add del">
          <ac:chgData name="Kazymyrov, Oleksandr" userId="2f620865-d50f-4a43-9142-cf92e53d3346" providerId="ADAL" clId="{BED7EC96-8C33-4995-A675-862CF5952F76}" dt="2024-05-07T12:26:44.610" v="549" actId="478"/>
          <ac:inkMkLst>
            <pc:docMk/>
            <pc:sldMk cId="1824208085" sldId="2147472305"/>
            <ac:inkMk id="9" creationId="{1FCCE15F-2693-F94D-5737-D35B686B6310}"/>
          </ac:inkMkLst>
        </pc:inkChg>
      </pc:sldChg>
      <pc:sldChg chg="addSp delSp modSp new mod modClrScheme chgLayout">
        <pc:chgData name="Kazymyrov, Oleksandr" userId="2f620865-d50f-4a43-9142-cf92e53d3346" providerId="ADAL" clId="{BED7EC96-8C33-4995-A675-862CF5952F76}" dt="2024-05-07T13:36:18.541" v="617" actId="20577"/>
        <pc:sldMkLst>
          <pc:docMk/>
          <pc:sldMk cId="877480074" sldId="2147472306"/>
        </pc:sldMkLst>
        <pc:spChg chg="del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2" creationId="{3CA879EB-FCF9-D745-3CAE-53FF3C011933}"/>
          </ac:spMkLst>
        </pc:spChg>
        <pc:spChg chg="del mod ord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3" creationId="{13A87845-E357-8135-C414-F2EA197F0E61}"/>
          </ac:spMkLst>
        </pc:spChg>
        <pc:spChg chg="del mod ord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4" creationId="{9F70395F-D975-35BC-7A4A-A5A6B6D6709D}"/>
          </ac:spMkLst>
        </pc:spChg>
        <pc:spChg chg="mod ord">
          <ac:chgData name="Kazymyrov, Oleksandr" userId="2f620865-d50f-4a43-9142-cf92e53d3346" providerId="ADAL" clId="{BED7EC96-8C33-4995-A675-862CF5952F76}" dt="2024-05-07T12:33:53.623" v="563" actId="700"/>
          <ac:spMkLst>
            <pc:docMk/>
            <pc:sldMk cId="877480074" sldId="2147472306"/>
            <ac:spMk id="5" creationId="{B352BC42-EE80-4EEB-AFCB-DA5208538577}"/>
          </ac:spMkLst>
        </pc:spChg>
        <pc:spChg chg="add del mod ord">
          <ac:chgData name="Kazymyrov, Oleksandr" userId="2f620865-d50f-4a43-9142-cf92e53d3346" providerId="ADAL" clId="{BED7EC96-8C33-4995-A675-862CF5952F76}" dt="2024-05-07T12:30:49.419" v="553" actId="700"/>
          <ac:spMkLst>
            <pc:docMk/>
            <pc:sldMk cId="877480074" sldId="2147472306"/>
            <ac:spMk id="6" creationId="{300E6787-BF04-D680-009B-C2DD94AE8974}"/>
          </ac:spMkLst>
        </pc:spChg>
        <pc:spChg chg="add del mod ord">
          <ac:chgData name="Kazymyrov, Oleksandr" userId="2f620865-d50f-4a43-9142-cf92e53d3346" providerId="ADAL" clId="{BED7EC96-8C33-4995-A675-862CF5952F76}" dt="2024-05-07T12:30:49.419" v="553" actId="700"/>
          <ac:spMkLst>
            <pc:docMk/>
            <pc:sldMk cId="877480074" sldId="2147472306"/>
            <ac:spMk id="7" creationId="{396187B1-C1AD-F3E4-86AF-2453B40790B9}"/>
          </ac:spMkLst>
        </pc:spChg>
        <pc:spChg chg="add mod ord">
          <ac:chgData name="Kazymyrov, Oleksandr" userId="2f620865-d50f-4a43-9142-cf92e53d3346" providerId="ADAL" clId="{BED7EC96-8C33-4995-A675-862CF5952F76}" dt="2024-05-07T13:36:18.541" v="617" actId="20577"/>
          <ac:spMkLst>
            <pc:docMk/>
            <pc:sldMk cId="877480074" sldId="2147472306"/>
            <ac:spMk id="8" creationId="{09656F42-527C-412D-C20C-9B523AF8E76A}"/>
          </ac:spMkLst>
        </pc:spChg>
        <pc:spChg chg="add del mod ord">
          <ac:chgData name="Kazymyrov, Oleksandr" userId="2f620865-d50f-4a43-9142-cf92e53d3346" providerId="ADAL" clId="{BED7EC96-8C33-4995-A675-862CF5952F76}" dt="2024-05-07T12:33:53.623" v="563" actId="700"/>
          <ac:spMkLst>
            <pc:docMk/>
            <pc:sldMk cId="877480074" sldId="2147472306"/>
            <ac:spMk id="9" creationId="{C5DDC15A-FAAD-BF7F-0459-AC6938BC0A9C}"/>
          </ac:spMkLst>
        </pc:spChg>
        <pc:spChg chg="add del mod ord">
          <ac:chgData name="Kazymyrov, Oleksandr" userId="2f620865-d50f-4a43-9142-cf92e53d3346" providerId="ADAL" clId="{BED7EC96-8C33-4995-A675-862CF5952F76}" dt="2024-05-07T12:31:56.470" v="554"/>
          <ac:spMkLst>
            <pc:docMk/>
            <pc:sldMk cId="877480074" sldId="2147472306"/>
            <ac:spMk id="10" creationId="{946DB324-F044-968A-FEC1-0C4505995C50}"/>
          </ac:spMkLst>
        </pc:spChg>
        <pc:spChg chg="add mod ord">
          <ac:chgData name="Kazymyrov, Oleksandr" userId="2f620865-d50f-4a43-9142-cf92e53d3346" providerId="ADAL" clId="{BED7EC96-8C33-4995-A675-862CF5952F76}" dt="2024-05-07T12:35:22.184" v="611" actId="6549"/>
          <ac:spMkLst>
            <pc:docMk/>
            <pc:sldMk cId="877480074" sldId="2147472306"/>
            <ac:spMk id="13" creationId="{CFC5A428-76DA-0DCE-D0BE-B9443033F0AF}"/>
          </ac:spMkLst>
        </pc:spChg>
        <pc:picChg chg="add mod ord">
          <ac:chgData name="Kazymyrov, Oleksandr" userId="2f620865-d50f-4a43-9142-cf92e53d3346" providerId="ADAL" clId="{BED7EC96-8C33-4995-A675-862CF5952F76}" dt="2024-05-07T12:33:53.623" v="563" actId="700"/>
          <ac:picMkLst>
            <pc:docMk/>
            <pc:sldMk cId="877480074" sldId="2147472306"/>
            <ac:picMk id="12" creationId="{B3DFEF38-B7C4-746A-68CC-5B90A6BF50EB}"/>
          </ac:picMkLst>
        </pc:picChg>
      </pc:sldChg>
      <pc:sldChg chg="addSp delSp modSp new mod ord">
        <pc:chgData name="Kazymyrov, Oleksandr" userId="2f620865-d50f-4a43-9142-cf92e53d3346" providerId="ADAL" clId="{BED7EC96-8C33-4995-A675-862CF5952F76}" dt="2024-06-06T22:48:18.235" v="4082"/>
        <pc:sldMkLst>
          <pc:docMk/>
          <pc:sldMk cId="1135518528" sldId="2147472307"/>
        </pc:sldMkLst>
        <pc:spChg chg="add mod">
          <ac:chgData name="Kazymyrov, Oleksandr" userId="2f620865-d50f-4a43-9142-cf92e53d3346" providerId="ADAL" clId="{BED7EC96-8C33-4995-A675-862CF5952F76}" dt="2024-06-06T22:48:18.235" v="4082"/>
          <ac:spMkLst>
            <pc:docMk/>
            <pc:sldMk cId="1135518528" sldId="2147472307"/>
            <ac:spMk id="2" creationId="{BDBE01A7-ACE4-2AAA-5315-7958EB61AD7E}"/>
          </ac:spMkLst>
        </pc:spChg>
        <pc:spChg chg="del mod">
          <ac:chgData name="Kazymyrov, Oleksandr" userId="2f620865-d50f-4a43-9142-cf92e53d3346" providerId="ADAL" clId="{BED7EC96-8C33-4995-A675-862CF5952F76}" dt="2024-05-07T15:25:44.474" v="792"/>
          <ac:spMkLst>
            <pc:docMk/>
            <pc:sldMk cId="1135518528" sldId="2147472307"/>
            <ac:spMk id="2" creationId="{D2BB7330-1D7E-9D9A-17EF-62D9AB5DF4B3}"/>
          </ac:spMkLst>
        </pc:spChg>
        <pc:spChg chg="mod">
          <ac:chgData name="Kazymyrov, Oleksandr" userId="2f620865-d50f-4a43-9142-cf92e53d3346" providerId="ADAL" clId="{BED7EC96-8C33-4995-A675-862CF5952F76}" dt="2024-05-23T08:45:56.894" v="1710" actId="6549"/>
          <ac:spMkLst>
            <pc:docMk/>
            <pc:sldMk cId="1135518528" sldId="2147472307"/>
            <ac:spMk id="3" creationId="{52EA5F2D-AF08-2F9B-1472-DDC62404AE07}"/>
          </ac:spMkLst>
        </pc:spChg>
        <pc:spChg chg="add mod">
          <ac:chgData name="Kazymyrov, Oleksandr" userId="2f620865-d50f-4a43-9142-cf92e53d3346" providerId="ADAL" clId="{BED7EC96-8C33-4995-A675-862CF5952F76}" dt="2024-05-07T15:25:33.196" v="790" actId="207"/>
          <ac:spMkLst>
            <pc:docMk/>
            <pc:sldMk cId="1135518528" sldId="2147472307"/>
            <ac:spMk id="5" creationId="{92DCDCBF-CD8E-FF1A-0A6D-6C102D9275E1}"/>
          </ac:spMkLst>
        </pc:spChg>
        <pc:spChg chg="add del mod">
          <ac:chgData name="Kazymyrov, Oleksandr" userId="2f620865-d50f-4a43-9142-cf92e53d3346" providerId="ADAL" clId="{BED7EC96-8C33-4995-A675-862CF5952F76}" dt="2024-05-07T15:25:47.251" v="794"/>
          <ac:spMkLst>
            <pc:docMk/>
            <pc:sldMk cId="1135518528" sldId="2147472307"/>
            <ac:spMk id="6" creationId="{22F156EC-C6B3-08D1-E3A7-62740FB83FFB}"/>
          </ac:spMkLst>
        </pc:spChg>
        <pc:spChg chg="add del mod">
          <ac:chgData name="Kazymyrov, Oleksandr" userId="2f620865-d50f-4a43-9142-cf92e53d3346" providerId="ADAL" clId="{BED7EC96-8C33-4995-A675-862CF5952F76}" dt="2024-05-07T15:25:58.013" v="796"/>
          <ac:spMkLst>
            <pc:docMk/>
            <pc:sldMk cId="1135518528" sldId="2147472307"/>
            <ac:spMk id="7" creationId="{C6ABC586-9A16-6FA5-1769-66FC319B832D}"/>
          </ac:spMkLst>
        </pc:spChg>
        <pc:picChg chg="add mod">
          <ac:chgData name="Kazymyrov, Oleksandr" userId="2f620865-d50f-4a43-9142-cf92e53d3346" providerId="ADAL" clId="{BED7EC96-8C33-4995-A675-862CF5952F76}" dt="2024-05-07T15:26:20.178" v="799" actId="1440"/>
          <ac:picMkLst>
            <pc:docMk/>
            <pc:sldMk cId="1135518528" sldId="2147472307"/>
            <ac:picMk id="2054" creationId="{477020EA-6D7E-8780-2BFF-71AB8F12CBD0}"/>
          </ac:picMkLst>
        </pc:picChg>
      </pc:sldChg>
      <pc:sldChg chg="addSp delSp modSp add mod modClrScheme chgLayout">
        <pc:chgData name="Kazymyrov, Oleksandr" userId="2f620865-d50f-4a43-9142-cf92e53d3346" providerId="ADAL" clId="{BED7EC96-8C33-4995-A675-862CF5952F76}" dt="2024-05-23T07:29:27.831" v="1443" actId="9405"/>
        <pc:sldMkLst>
          <pc:docMk/>
          <pc:sldMk cId="2074159471" sldId="2147472308"/>
        </pc:sldMkLst>
        <pc:spChg chg="mod ord">
          <ac:chgData name="Kazymyrov, Oleksandr" userId="2f620865-d50f-4a43-9142-cf92e53d3346" providerId="ADAL" clId="{BED7EC96-8C33-4995-A675-862CF5952F76}" dt="2024-05-23T07:28:54.063" v="1438" actId="700"/>
          <ac:spMkLst>
            <pc:docMk/>
            <pc:sldMk cId="2074159471" sldId="2147472308"/>
            <ac:spMk id="3" creationId="{B1C9C0AB-9B9A-0375-9D8C-803DC3E81258}"/>
          </ac:spMkLst>
        </pc:spChg>
        <pc:spChg chg="mod ord">
          <ac:chgData name="Kazymyrov, Oleksandr" userId="2f620865-d50f-4a43-9142-cf92e53d3346" providerId="ADAL" clId="{BED7EC96-8C33-4995-A675-862CF5952F76}" dt="2024-05-23T07:28:54.063" v="1438" actId="700"/>
          <ac:spMkLst>
            <pc:docMk/>
            <pc:sldMk cId="2074159471" sldId="2147472308"/>
            <ac:spMk id="4" creationId="{38E070DA-B855-06AD-FB08-DAAAE5C3D1ED}"/>
          </ac:spMkLst>
        </pc:spChg>
        <pc:spChg chg="add del mod">
          <ac:chgData name="Kazymyrov, Oleksandr" userId="2f620865-d50f-4a43-9142-cf92e53d3346" providerId="ADAL" clId="{BED7EC96-8C33-4995-A675-862CF5952F76}" dt="2024-05-07T15:42:02.514" v="824"/>
          <ac:spMkLst>
            <pc:docMk/>
            <pc:sldMk cId="2074159471" sldId="2147472308"/>
            <ac:spMk id="5" creationId="{EB34323D-9A0A-1B5E-AF52-02B3F4B88E90}"/>
          </ac:spMkLst>
        </pc:spChg>
        <pc:spChg chg="add del">
          <ac:chgData name="Kazymyrov, Oleksandr" userId="2f620865-d50f-4a43-9142-cf92e53d3346" providerId="ADAL" clId="{BED7EC96-8C33-4995-A675-862CF5952F76}" dt="2024-05-07T15:43:44.905" v="839" actId="22"/>
          <ac:spMkLst>
            <pc:docMk/>
            <pc:sldMk cId="2074159471" sldId="2147472308"/>
            <ac:spMk id="11" creationId="{E40506E6-D8BF-9228-A01B-711F3493A9BF}"/>
          </ac:spMkLst>
        </pc:spChg>
        <pc:spChg chg="add mod">
          <ac:chgData name="Kazymyrov, Oleksandr" userId="2f620865-d50f-4a43-9142-cf92e53d3346" providerId="ADAL" clId="{BED7EC96-8C33-4995-A675-862CF5952F76}" dt="2024-05-07T15:43:11.359" v="834"/>
          <ac:spMkLst>
            <pc:docMk/>
            <pc:sldMk cId="2074159471" sldId="2147472308"/>
            <ac:spMk id="16" creationId="{9D501146-5420-0D35-F649-FA979321363C}"/>
          </ac:spMkLst>
        </pc:spChg>
        <pc:picChg chg="del">
          <ac:chgData name="Kazymyrov, Oleksandr" userId="2f620865-d50f-4a43-9142-cf92e53d3346" providerId="ADAL" clId="{BED7EC96-8C33-4995-A675-862CF5952F76}" dt="2024-05-07T15:41:54.983" v="816" actId="478"/>
          <ac:picMkLst>
            <pc:docMk/>
            <pc:sldMk cId="2074159471" sldId="2147472308"/>
            <ac:picMk id="6" creationId="{490572C3-B1D0-FB76-F023-BB5DDCC7D0DC}"/>
          </ac:picMkLst>
        </pc:picChg>
        <pc:picChg chg="add mod">
          <ac:chgData name="Kazymyrov, Oleksandr" userId="2f620865-d50f-4a43-9142-cf92e53d3346" providerId="ADAL" clId="{BED7EC96-8C33-4995-A675-862CF5952F76}" dt="2024-05-07T15:41:59.233" v="821"/>
          <ac:picMkLst>
            <pc:docMk/>
            <pc:sldMk cId="2074159471" sldId="2147472308"/>
            <ac:picMk id="10" creationId="{251B2E5C-A115-2A78-A39F-9147FC5C4610}"/>
          </ac:picMkLst>
        </pc:picChg>
        <pc:picChg chg="add mod">
          <ac:chgData name="Kazymyrov, Oleksandr" userId="2f620865-d50f-4a43-9142-cf92e53d3346" providerId="ADAL" clId="{BED7EC96-8C33-4995-A675-862CF5952F76}" dt="2024-05-07T15:42:01.632" v="823"/>
          <ac:picMkLst>
            <pc:docMk/>
            <pc:sldMk cId="2074159471" sldId="2147472308"/>
            <ac:picMk id="13" creationId="{3DBCAE96-20F2-2CC0-410F-958C1D4A5700}"/>
          </ac:picMkLst>
        </pc:picChg>
        <pc:picChg chg="add mod ord modCrop">
          <ac:chgData name="Kazymyrov, Oleksandr" userId="2f620865-d50f-4a43-9142-cf92e53d3346" providerId="ADAL" clId="{BED7EC96-8C33-4995-A675-862CF5952F76}" dt="2024-05-23T07:28:54.063" v="1438" actId="700"/>
          <ac:picMkLst>
            <pc:docMk/>
            <pc:sldMk cId="2074159471" sldId="2147472308"/>
            <ac:picMk id="15" creationId="{2DB886B5-876F-579E-4F54-97FDA66DF71F}"/>
          </ac:picMkLst>
        </pc:picChg>
        <pc:picChg chg="add mod">
          <ac:chgData name="Kazymyrov, Oleksandr" userId="2f620865-d50f-4a43-9142-cf92e53d3346" providerId="ADAL" clId="{BED7EC96-8C33-4995-A675-862CF5952F76}" dt="2024-05-07T15:43:26.484" v="837"/>
          <ac:picMkLst>
            <pc:docMk/>
            <pc:sldMk cId="2074159471" sldId="2147472308"/>
            <ac:picMk id="17" creationId="{7B828F1A-51B9-2127-B5D8-90403A23FF35}"/>
          </ac:picMkLst>
        </pc:picChg>
        <pc:picChg chg="add mod ord modCrop">
          <ac:chgData name="Kazymyrov, Oleksandr" userId="2f620865-d50f-4a43-9142-cf92e53d3346" providerId="ADAL" clId="{BED7EC96-8C33-4995-A675-862CF5952F76}" dt="2024-05-23T07:29:10.898" v="1439" actId="18131"/>
          <ac:picMkLst>
            <pc:docMk/>
            <pc:sldMk cId="2074159471" sldId="2147472308"/>
            <ac:picMk id="19" creationId="{4658252E-91BC-8E4B-F597-C380262E4D70}"/>
          </ac:picMkLst>
        </pc:picChg>
        <pc:inkChg chg="add">
          <ac:chgData name="Kazymyrov, Oleksandr" userId="2f620865-d50f-4a43-9142-cf92e53d3346" providerId="ADAL" clId="{BED7EC96-8C33-4995-A675-862CF5952F76}" dt="2024-05-23T07:29:27.831" v="1443" actId="9405"/>
          <ac:inkMkLst>
            <pc:docMk/>
            <pc:sldMk cId="2074159471" sldId="2147472308"/>
            <ac:inkMk id="2" creationId="{8DE55A5E-CD2D-ACBC-3E82-D92186D2B569}"/>
          </ac:inkMkLst>
        </pc:inkChg>
        <pc:inkChg chg="del">
          <ac:chgData name="Kazymyrov, Oleksandr" userId="2f620865-d50f-4a43-9142-cf92e53d3346" providerId="ADAL" clId="{BED7EC96-8C33-4995-A675-862CF5952F76}" dt="2024-05-07T15:43:19.560" v="835" actId="478"/>
          <ac:inkMkLst>
            <pc:docMk/>
            <pc:sldMk cId="2074159471" sldId="2147472308"/>
            <ac:inkMk id="7" creationId="{5D57F0FE-AFC1-9503-DFC6-2AFFDA162F55}"/>
          </ac:inkMkLst>
        </pc:inkChg>
        <pc:inkChg chg="del">
          <ac:chgData name="Kazymyrov, Oleksandr" userId="2f620865-d50f-4a43-9142-cf92e53d3346" providerId="ADAL" clId="{BED7EC96-8C33-4995-A675-862CF5952F76}" dt="2024-05-07T15:43:19.560" v="835" actId="478"/>
          <ac:inkMkLst>
            <pc:docMk/>
            <pc:sldMk cId="2074159471" sldId="2147472308"/>
            <ac:inkMk id="8" creationId="{C89B5A55-7FD6-68A1-C88E-A471C3CE8A90}"/>
          </ac:inkMkLst>
        </pc:inkChg>
        <pc:inkChg chg="add del">
          <ac:chgData name="Kazymyrov, Oleksandr" userId="2f620865-d50f-4a43-9142-cf92e53d3346" providerId="ADAL" clId="{BED7EC96-8C33-4995-A675-862CF5952F76}" dt="2024-05-07T15:44:05.131" v="842" actId="9405"/>
          <ac:inkMkLst>
            <pc:docMk/>
            <pc:sldMk cId="2074159471" sldId="2147472308"/>
            <ac:inkMk id="20" creationId="{C9402A06-3BA4-45C2-C54E-67A65C3D8084}"/>
          </ac:inkMkLst>
        </pc:inkChg>
        <pc:inkChg chg="add del">
          <ac:chgData name="Kazymyrov, Oleksandr" userId="2f620865-d50f-4a43-9142-cf92e53d3346" providerId="ADAL" clId="{BED7EC96-8C33-4995-A675-862CF5952F76}" dt="2024-05-07T15:44:08.449" v="844" actId="9405"/>
          <ac:inkMkLst>
            <pc:docMk/>
            <pc:sldMk cId="2074159471" sldId="2147472308"/>
            <ac:inkMk id="21" creationId="{2CE9E223-0875-536C-7CA6-14B0ACB1A070}"/>
          </ac:inkMkLst>
        </pc:inkChg>
        <pc:inkChg chg="add del">
          <ac:chgData name="Kazymyrov, Oleksandr" userId="2f620865-d50f-4a43-9142-cf92e53d3346" providerId="ADAL" clId="{BED7EC96-8C33-4995-A675-862CF5952F76}" dt="2024-05-07T15:44:22.551" v="846" actId="9405"/>
          <ac:inkMkLst>
            <pc:docMk/>
            <pc:sldMk cId="2074159471" sldId="2147472308"/>
            <ac:inkMk id="22" creationId="{6E1B1EB2-A81B-3692-BAA9-7F3768E97792}"/>
          </ac:inkMkLst>
        </pc:inkChg>
        <pc:inkChg chg="add del">
          <ac:chgData name="Kazymyrov, Oleksandr" userId="2f620865-d50f-4a43-9142-cf92e53d3346" providerId="ADAL" clId="{BED7EC96-8C33-4995-A675-862CF5952F76}" dt="2024-05-23T07:29:19.956" v="1442" actId="478"/>
          <ac:inkMkLst>
            <pc:docMk/>
            <pc:sldMk cId="2074159471" sldId="2147472308"/>
            <ac:inkMk id="23" creationId="{299C0119-37C7-8BB5-39D7-319AA9F048AF}"/>
          </ac:inkMkLst>
        </pc:inkChg>
      </pc:sldChg>
      <pc:sldChg chg="addSp delSp modSp add mod">
        <pc:chgData name="Kazymyrov, Oleksandr" userId="2f620865-d50f-4a43-9142-cf92e53d3346" providerId="ADAL" clId="{BED7EC96-8C33-4995-A675-862CF5952F76}" dt="2024-05-27T12:42:52.719" v="3527" actId="1440"/>
        <pc:sldMkLst>
          <pc:docMk/>
          <pc:sldMk cId="1923543044" sldId="2147472309"/>
        </pc:sldMkLst>
        <pc:spChg chg="add del mod">
          <ac:chgData name="Kazymyrov, Oleksandr" userId="2f620865-d50f-4a43-9142-cf92e53d3346" providerId="ADAL" clId="{BED7EC96-8C33-4995-A675-862CF5952F76}" dt="2024-05-24T10:22:01.538" v="2525" actId="22"/>
          <ac:spMkLst>
            <pc:docMk/>
            <pc:sldMk cId="1923543044" sldId="2147472309"/>
            <ac:spMk id="3" creationId="{28E6D3C0-C131-BEEF-A2EE-72F8C982CCC9}"/>
          </ac:spMkLst>
        </pc:spChg>
        <pc:spChg chg="add del mod">
          <ac:chgData name="Kazymyrov, Oleksandr" userId="2f620865-d50f-4a43-9142-cf92e53d3346" providerId="ADAL" clId="{BED7EC96-8C33-4995-A675-862CF5952F76}" dt="2024-05-27T12:42:50.867" v="3526" actId="22"/>
          <ac:spMkLst>
            <pc:docMk/>
            <pc:sldMk cId="1923543044" sldId="2147472309"/>
            <ac:spMk id="3" creationId="{A96F2A91-E46C-90FD-5C84-255B3D00892E}"/>
          </ac:spMkLst>
        </pc:spChg>
        <pc:spChg chg="mod">
          <ac:chgData name="Kazymyrov, Oleksandr" userId="2f620865-d50f-4a43-9142-cf92e53d3346" providerId="ADAL" clId="{BED7EC96-8C33-4995-A675-862CF5952F76}" dt="2024-05-27T05:14:28.483" v="2660" actId="20577"/>
          <ac:spMkLst>
            <pc:docMk/>
            <pc:sldMk cId="1923543044" sldId="2147472309"/>
            <ac:spMk id="9" creationId="{BA51046F-CD75-8118-93AF-28017673729F}"/>
          </ac:spMkLst>
        </pc:spChg>
        <pc:spChg chg="add del mod">
          <ac:chgData name="Kazymyrov, Oleksandr" userId="2f620865-d50f-4a43-9142-cf92e53d3346" providerId="ADAL" clId="{BED7EC96-8C33-4995-A675-862CF5952F76}" dt="2024-05-24T11:25:53.963" v="2540" actId="22"/>
          <ac:spMkLst>
            <pc:docMk/>
            <pc:sldMk cId="1923543044" sldId="2147472309"/>
            <ac:spMk id="10" creationId="{383574C3-F5E0-F1CA-3A18-D8E589C3C0D9}"/>
          </ac:spMkLst>
        </pc:spChg>
        <pc:spChg chg="add del mod">
          <ac:chgData name="Kazymyrov, Oleksandr" userId="2f620865-d50f-4a43-9142-cf92e53d3346" providerId="ADAL" clId="{BED7EC96-8C33-4995-A675-862CF5952F76}" dt="2024-05-27T05:15:25.508" v="2666" actId="22"/>
          <ac:spMkLst>
            <pc:docMk/>
            <pc:sldMk cId="1923543044" sldId="2147472309"/>
            <ac:spMk id="14" creationId="{72A7764F-C2DB-E0C8-8E73-51ED5B195EF8}"/>
          </ac:spMkLst>
        </pc:spChg>
        <pc:picChg chg="del">
          <ac:chgData name="Kazymyrov, Oleksandr" userId="2f620865-d50f-4a43-9142-cf92e53d3346" providerId="ADAL" clId="{BED7EC96-8C33-4995-A675-862CF5952F76}" dt="2024-05-24T10:22:00.468" v="2523" actId="478"/>
          <ac:picMkLst>
            <pc:docMk/>
            <pc:sldMk cId="1923543044" sldId="2147472309"/>
            <ac:picMk id="6" creationId="{144199C8-3901-6A42-74A9-B594C986DBEA}"/>
          </ac:picMkLst>
        </pc:picChg>
        <pc:picChg chg="add mod ord">
          <ac:chgData name="Kazymyrov, Oleksandr" userId="2f620865-d50f-4a43-9142-cf92e53d3346" providerId="ADAL" clId="{BED7EC96-8C33-4995-A675-862CF5952F76}" dt="2024-05-27T12:42:52.719" v="3527" actId="1440"/>
          <ac:picMkLst>
            <pc:docMk/>
            <pc:sldMk cId="1923543044" sldId="2147472309"/>
            <ac:picMk id="6" creationId="{93B7B65B-D3BF-EAB9-9CCA-EF299F4D8580}"/>
          </ac:picMkLst>
        </pc:picChg>
        <pc:picChg chg="add del mod ord">
          <ac:chgData name="Kazymyrov, Oleksandr" userId="2f620865-d50f-4a43-9142-cf92e53d3346" providerId="ADAL" clId="{BED7EC96-8C33-4995-A675-862CF5952F76}" dt="2024-05-24T11:25:52.836" v="2538" actId="478"/>
          <ac:picMkLst>
            <pc:docMk/>
            <pc:sldMk cId="1923543044" sldId="2147472309"/>
            <ac:picMk id="7" creationId="{497EB4CF-0BEF-0BAD-C585-FBC7BE9A40B7}"/>
          </ac:picMkLst>
        </pc:picChg>
        <pc:picChg chg="add del mod ord">
          <ac:chgData name="Kazymyrov, Oleksandr" userId="2f620865-d50f-4a43-9142-cf92e53d3346" providerId="ADAL" clId="{BED7EC96-8C33-4995-A675-862CF5952F76}" dt="2024-05-27T05:15:24.263" v="2664" actId="478"/>
          <ac:picMkLst>
            <pc:docMk/>
            <pc:sldMk cId="1923543044" sldId="2147472309"/>
            <ac:picMk id="12" creationId="{79AAE51C-6F86-31A0-219E-656FBBFF4AF1}"/>
          </ac:picMkLst>
        </pc:picChg>
        <pc:picChg chg="add del mod ord">
          <ac:chgData name="Kazymyrov, Oleksandr" userId="2f620865-d50f-4a43-9142-cf92e53d3346" providerId="ADAL" clId="{BED7EC96-8C33-4995-A675-862CF5952F76}" dt="2024-05-27T12:42:49.813" v="3524" actId="478"/>
          <ac:picMkLst>
            <pc:docMk/>
            <pc:sldMk cId="1923543044" sldId="2147472309"/>
            <ac:picMk id="16" creationId="{F24F4A6F-BA09-95B6-8D29-51E78311A697}"/>
          </ac:picMkLst>
        </pc:picChg>
      </pc:sldChg>
      <pc:sldChg chg="modSp new del mod">
        <pc:chgData name="Kazymyrov, Oleksandr" userId="2f620865-d50f-4a43-9142-cf92e53d3346" providerId="ADAL" clId="{BED7EC96-8C33-4995-A675-862CF5952F76}" dt="2024-05-24T13:30:18.872" v="2557" actId="47"/>
        <pc:sldMkLst>
          <pc:docMk/>
          <pc:sldMk cId="1608705313" sldId="2147472310"/>
        </pc:sldMkLst>
        <pc:spChg chg="mod">
          <ac:chgData name="Kazymyrov, Oleksandr" userId="2f620865-d50f-4a43-9142-cf92e53d3346" providerId="ADAL" clId="{BED7EC96-8C33-4995-A675-862CF5952F76}" dt="2024-05-07T15:56:41.212" v="875" actId="20577"/>
          <ac:spMkLst>
            <pc:docMk/>
            <pc:sldMk cId="1608705313" sldId="2147472310"/>
            <ac:spMk id="3" creationId="{FD730F37-5F57-04FE-F982-F6456F401635}"/>
          </ac:spMkLst>
        </pc:spChg>
      </pc:sldChg>
      <pc:sldChg chg="addSp delSp modSp new mod">
        <pc:chgData name="Kazymyrov, Oleksandr" userId="2f620865-d50f-4a43-9142-cf92e53d3346" providerId="ADAL" clId="{BED7EC96-8C33-4995-A675-862CF5952F76}" dt="2024-05-23T07:09:17.568" v="1304" actId="20577"/>
        <pc:sldMkLst>
          <pc:docMk/>
          <pc:sldMk cId="1012882850" sldId="2147472311"/>
        </pc:sldMkLst>
        <pc:spChg chg="del mod">
          <ac:chgData name="Kazymyrov, Oleksandr" userId="2f620865-d50f-4a43-9142-cf92e53d3346" providerId="ADAL" clId="{BED7EC96-8C33-4995-A675-862CF5952F76}" dt="2024-05-23T07:00:23.780" v="1281" actId="22"/>
          <ac:spMkLst>
            <pc:docMk/>
            <pc:sldMk cId="1012882850" sldId="2147472311"/>
            <ac:spMk id="2" creationId="{A507585E-DC05-6F45-AE0B-B7C70D041EE1}"/>
          </ac:spMkLst>
        </pc:spChg>
        <pc:spChg chg="mod">
          <ac:chgData name="Kazymyrov, Oleksandr" userId="2f620865-d50f-4a43-9142-cf92e53d3346" providerId="ADAL" clId="{BED7EC96-8C33-4995-A675-862CF5952F76}" dt="2024-05-23T07:09:17.568" v="1304" actId="20577"/>
          <ac:spMkLst>
            <pc:docMk/>
            <pc:sldMk cId="1012882850" sldId="2147472311"/>
            <ac:spMk id="3" creationId="{108B2C74-4F2F-A31E-B269-D98AD8133A34}"/>
          </ac:spMkLst>
        </pc:spChg>
        <pc:spChg chg="del">
          <ac:chgData name="Kazymyrov, Oleksandr" userId="2f620865-d50f-4a43-9142-cf92e53d3346" providerId="ADAL" clId="{BED7EC96-8C33-4995-A675-862CF5952F76}" dt="2024-05-23T07:00:54.838" v="1282" actId="22"/>
          <ac:spMkLst>
            <pc:docMk/>
            <pc:sldMk cId="1012882850" sldId="2147472311"/>
            <ac:spMk id="5" creationId="{00D603E0-7741-4613-87D9-6E472B73BBE0}"/>
          </ac:spMkLst>
        </pc:spChg>
        <pc:spChg chg="add del">
          <ac:chgData name="Kazymyrov, Oleksandr" userId="2f620865-d50f-4a43-9142-cf92e53d3346" providerId="ADAL" clId="{BED7EC96-8C33-4995-A675-862CF5952F76}" dt="2024-05-23T07:06:25.957" v="1285" actId="22"/>
          <ac:spMkLst>
            <pc:docMk/>
            <pc:sldMk cId="1012882850" sldId="2147472311"/>
            <ac:spMk id="11" creationId="{27A0B541-7CF5-E9DE-4405-D2BBF1E5B6ED}"/>
          </ac:spMkLst>
        </pc:spChg>
        <pc:spChg chg="add mod">
          <ac:chgData name="Kazymyrov, Oleksandr" userId="2f620865-d50f-4a43-9142-cf92e53d3346" providerId="ADAL" clId="{BED7EC96-8C33-4995-A675-862CF5952F76}" dt="2024-05-23T07:07:02.432" v="1296" actId="1076"/>
          <ac:spMkLst>
            <pc:docMk/>
            <pc:sldMk cId="1012882850" sldId="2147472311"/>
            <ac:spMk id="12" creationId="{D9930392-DCD1-4DFA-4B3C-F75C265CDD1C}"/>
          </ac:spMkLst>
        </pc:spChg>
        <pc:spChg chg="add mod">
          <ac:chgData name="Kazymyrov, Oleksandr" userId="2f620865-d50f-4a43-9142-cf92e53d3346" providerId="ADAL" clId="{BED7EC96-8C33-4995-A675-862CF5952F76}" dt="2024-05-23T07:09:08.978" v="1300" actId="1076"/>
          <ac:spMkLst>
            <pc:docMk/>
            <pc:sldMk cId="1012882850" sldId="2147472311"/>
            <ac:spMk id="13" creationId="{FA0B5E2D-A44C-BFE2-E8AB-754253E5477C}"/>
          </ac:spMkLst>
        </pc:spChg>
        <pc:picChg chg="add mod ord">
          <ac:chgData name="Kazymyrov, Oleksandr" userId="2f620865-d50f-4a43-9142-cf92e53d3346" providerId="ADAL" clId="{BED7EC96-8C33-4995-A675-862CF5952F76}" dt="2024-05-23T07:01:01.565" v="1283" actId="1440"/>
          <ac:picMkLst>
            <pc:docMk/>
            <pc:sldMk cId="1012882850" sldId="2147472311"/>
            <ac:picMk id="7" creationId="{D4551C8E-D443-72BC-375D-31992AAC7F95}"/>
          </ac:picMkLst>
        </pc:picChg>
        <pc:picChg chg="add mod ord">
          <ac:chgData name="Kazymyrov, Oleksandr" userId="2f620865-d50f-4a43-9142-cf92e53d3346" providerId="ADAL" clId="{BED7EC96-8C33-4995-A675-862CF5952F76}" dt="2024-05-23T07:01:01.565" v="1283" actId="1440"/>
          <ac:picMkLst>
            <pc:docMk/>
            <pc:sldMk cId="1012882850" sldId="2147472311"/>
            <ac:picMk id="9" creationId="{928173E8-D972-262E-2579-58C330A5F949}"/>
          </ac:picMkLst>
        </pc:picChg>
      </pc:sldChg>
      <pc:sldChg chg="new del">
        <pc:chgData name="Kazymyrov, Oleksandr" userId="2f620865-d50f-4a43-9142-cf92e53d3346" providerId="ADAL" clId="{BED7EC96-8C33-4995-A675-862CF5952F76}" dt="2024-05-23T07:15:04.992" v="1307" actId="47"/>
        <pc:sldMkLst>
          <pc:docMk/>
          <pc:sldMk cId="4200725834" sldId="2147472312"/>
        </pc:sldMkLst>
      </pc:sldChg>
      <pc:sldChg chg="addSp delSp modSp new del mod modAnim modShow">
        <pc:chgData name="Kazymyrov, Oleksandr" userId="2f620865-d50f-4a43-9142-cf92e53d3346" providerId="ADAL" clId="{BED7EC96-8C33-4995-A675-862CF5952F76}" dt="2024-05-25T06:52:10.224" v="2609" actId="47"/>
        <pc:sldMkLst>
          <pc:docMk/>
          <pc:sldMk cId="1082588346" sldId="2147472313"/>
        </pc:sldMkLst>
        <pc:spChg chg="add del">
          <ac:chgData name="Kazymyrov, Oleksandr" userId="2f620865-d50f-4a43-9142-cf92e53d3346" providerId="ADAL" clId="{BED7EC96-8C33-4995-A675-862CF5952F76}" dt="2024-05-23T07:15:13.661" v="1310"/>
          <ac:spMkLst>
            <pc:docMk/>
            <pc:sldMk cId="1082588346" sldId="2147472313"/>
            <ac:spMk id="2" creationId="{6EB3F53F-CD8B-1F99-9ADC-74362897EB1B}"/>
          </ac:spMkLst>
        </pc:spChg>
        <pc:spChg chg="mod">
          <ac:chgData name="Kazymyrov, Oleksandr" userId="2f620865-d50f-4a43-9142-cf92e53d3346" providerId="ADAL" clId="{BED7EC96-8C33-4995-A675-862CF5952F76}" dt="2024-05-23T07:17:24.494" v="1316"/>
          <ac:spMkLst>
            <pc:docMk/>
            <pc:sldMk cId="1082588346" sldId="2147472313"/>
            <ac:spMk id="3" creationId="{45FF65B2-CFAD-BDEA-9241-A286F6EE49A2}"/>
          </ac:spMkLst>
        </pc:spChg>
        <pc:spChg chg="add mod">
          <ac:chgData name="Kazymyrov, Oleksandr" userId="2f620865-d50f-4a43-9142-cf92e53d3346" providerId="ADAL" clId="{BED7EC96-8C33-4995-A675-862CF5952F76}" dt="2024-05-23T07:17:12.959" v="1315"/>
          <ac:spMkLst>
            <pc:docMk/>
            <pc:sldMk cId="1082588346" sldId="2147472313"/>
            <ac:spMk id="7" creationId="{64A42805-1F99-50BF-B168-9B4010CEF549}"/>
          </ac:spMkLst>
        </pc:spChg>
        <pc:picChg chg="add del mod ord">
          <ac:chgData name="Kazymyrov, Oleksandr" userId="2f620865-d50f-4a43-9142-cf92e53d3346" providerId="ADAL" clId="{BED7EC96-8C33-4995-A675-862CF5952F76}" dt="2024-05-23T07:15:12.398" v="1309" actId="34307"/>
          <ac:picMkLst>
            <pc:docMk/>
            <pc:sldMk cId="1082588346" sldId="2147472313"/>
            <ac:picMk id="5" creationId="{D8345DDE-43BF-61D4-4540-01D077251BDB}"/>
          </ac:picMkLst>
        </pc:picChg>
        <pc:picChg chg="add mod">
          <ac:chgData name="Kazymyrov, Oleksandr" userId="2f620865-d50f-4a43-9142-cf92e53d3346" providerId="ADAL" clId="{BED7EC96-8C33-4995-A675-862CF5952F76}" dt="2024-05-23T07:15:42.168" v="1312" actId="11530"/>
          <ac:picMkLst>
            <pc:docMk/>
            <pc:sldMk cId="1082588346" sldId="2147472313"/>
            <ac:picMk id="6" creationId="{E78C5CF9-7316-8878-C98F-D9FFEBC35389}"/>
          </ac:picMkLst>
        </pc:picChg>
      </pc:sldChg>
      <pc:sldChg chg="addSp delSp modSp add mod modClrScheme chgLayout">
        <pc:chgData name="Kazymyrov, Oleksandr" userId="2f620865-d50f-4a43-9142-cf92e53d3346" providerId="ADAL" clId="{BED7EC96-8C33-4995-A675-862CF5952F76}" dt="2024-05-23T07:22:16.182" v="1348" actId="20577"/>
        <pc:sldMkLst>
          <pc:docMk/>
          <pc:sldMk cId="1573978885" sldId="2147472314"/>
        </pc:sldMkLst>
        <pc:spChg chg="del">
          <ac:chgData name="Kazymyrov, Oleksandr" userId="2f620865-d50f-4a43-9142-cf92e53d3346" providerId="ADAL" clId="{BED7EC96-8C33-4995-A675-862CF5952F76}" dt="2024-05-23T07:21:57.515" v="1337" actId="478"/>
          <ac:spMkLst>
            <pc:docMk/>
            <pc:sldMk cId="1573978885" sldId="2147472314"/>
            <ac:spMk id="2" creationId="{728E0613-70ED-7FD2-1AB7-8C9D386FBB14}"/>
          </ac:spMkLst>
        </pc:spChg>
        <pc:spChg chg="mod ord">
          <ac:chgData name="Kazymyrov, Oleksandr" userId="2f620865-d50f-4a43-9142-cf92e53d3346" providerId="ADAL" clId="{BED7EC96-8C33-4995-A675-862CF5952F76}" dt="2024-05-23T07:22:16.182" v="1348" actId="20577"/>
          <ac:spMkLst>
            <pc:docMk/>
            <pc:sldMk cId="1573978885" sldId="2147472314"/>
            <ac:spMk id="3" creationId="{2E009B5A-16A4-CC4B-25D4-BAB558084F38}"/>
          </ac:spMkLst>
        </pc:spChg>
        <pc:spChg chg="del">
          <ac:chgData name="Kazymyrov, Oleksandr" userId="2f620865-d50f-4a43-9142-cf92e53d3346" providerId="ADAL" clId="{BED7EC96-8C33-4995-A675-862CF5952F76}" dt="2024-05-23T07:21:59.510" v="1338" actId="478"/>
          <ac:spMkLst>
            <pc:docMk/>
            <pc:sldMk cId="1573978885" sldId="2147472314"/>
            <ac:spMk id="4" creationId="{187511B0-BEB4-EF82-5CAA-744442EA517B}"/>
          </ac:spMkLst>
        </pc:spChg>
        <pc:spChg chg="del">
          <ac:chgData name="Kazymyrov, Oleksandr" userId="2f620865-d50f-4a43-9142-cf92e53d3346" providerId="ADAL" clId="{BED7EC96-8C33-4995-A675-862CF5952F76}" dt="2024-05-23T07:21:59.510" v="1338" actId="478"/>
          <ac:spMkLst>
            <pc:docMk/>
            <pc:sldMk cId="1573978885" sldId="2147472314"/>
            <ac:spMk id="5" creationId="{4A3DA989-690A-08F2-F715-77A98745E669}"/>
          </ac:spMkLst>
        </pc:spChg>
        <pc:spChg chg="mod or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6" creationId="{5A1E537A-89BC-3DA0-985C-59F5807EC2ED}"/>
          </ac:spMkLst>
        </pc:spChg>
        <pc:spChg chg="add del mod">
          <ac:chgData name="Kazymyrov, Oleksandr" userId="2f620865-d50f-4a43-9142-cf92e53d3346" providerId="ADAL" clId="{BED7EC96-8C33-4995-A675-862CF5952F76}" dt="2024-05-23T07:21:56.087" v="1336" actId="478"/>
          <ac:spMkLst>
            <pc:docMk/>
            <pc:sldMk cId="1573978885" sldId="2147472314"/>
            <ac:spMk id="8" creationId="{DE558BC3-1590-AC8C-F29B-677A3C1D3678}"/>
          </ac:spMkLst>
        </pc:spChg>
        <pc:spChg chg="add del mod">
          <ac:chgData name="Kazymyrov, Oleksandr" userId="2f620865-d50f-4a43-9142-cf92e53d3346" providerId="ADAL" clId="{BED7EC96-8C33-4995-A675-862CF5952F76}" dt="2024-05-23T07:21:55.819" v="1335" actId="478"/>
          <ac:spMkLst>
            <pc:docMk/>
            <pc:sldMk cId="1573978885" sldId="2147472314"/>
            <ac:spMk id="10" creationId="{1F7226F4-92D9-D527-6C3D-7590811AEA9D}"/>
          </ac:spMkLst>
        </pc:spChg>
        <pc:spChg chg="add del mod or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12" creationId="{C495EA64-47B9-6F7D-855B-ECA20F14E8ED}"/>
          </ac:spMkLst>
        </pc:spChg>
        <pc:spChg chg="add del mo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15" creationId="{BBFE5E77-6411-EB38-B402-7A94B04D5E1C}"/>
          </ac:spMkLst>
        </pc:spChg>
        <pc:picChg chg="mod ord">
          <ac:chgData name="Kazymyrov, Oleksandr" userId="2f620865-d50f-4a43-9142-cf92e53d3346" providerId="ADAL" clId="{BED7EC96-8C33-4995-A675-862CF5952F76}" dt="2024-05-23T07:22:10.039" v="1342" actId="1440"/>
          <ac:picMkLst>
            <pc:docMk/>
            <pc:sldMk cId="1573978885" sldId="2147472314"/>
            <ac:picMk id="14" creationId="{52AA1407-36A1-7B40-98BB-A1BFB20F6DA9}"/>
          </ac:picMkLst>
        </pc:picChg>
        <pc:picChg chg="add del">
          <ac:chgData name="Kazymyrov, Oleksandr" userId="2f620865-d50f-4a43-9142-cf92e53d3346" providerId="ADAL" clId="{BED7EC96-8C33-4995-A675-862CF5952F76}" dt="2024-05-23T07:22:01.645" v="1339" actId="478"/>
          <ac:picMkLst>
            <pc:docMk/>
            <pc:sldMk cId="1573978885" sldId="2147472314"/>
            <ac:picMk id="18" creationId="{0D55EA0B-9673-A329-CC3C-3FFA93E3D7F7}"/>
          </ac:picMkLst>
        </pc:picChg>
        <pc:picChg chg="add del">
          <ac:chgData name="Kazymyrov, Oleksandr" userId="2f620865-d50f-4a43-9142-cf92e53d3346" providerId="ADAL" clId="{BED7EC96-8C33-4995-A675-862CF5952F76}" dt="2024-05-23T07:22:02.571" v="1340" actId="478"/>
          <ac:picMkLst>
            <pc:docMk/>
            <pc:sldMk cId="1573978885" sldId="2147472314"/>
            <ac:picMk id="20" creationId="{2BA6F7DD-9F50-5836-DAAA-153676D2EE82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3T11:18:39.497" v="2221" actId="20578"/>
        <pc:sldMkLst>
          <pc:docMk/>
          <pc:sldMk cId="1630664932" sldId="2147472315"/>
        </pc:sldMkLst>
        <pc:spChg chg="del 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2" creationId="{0798188F-F70E-8979-2A2D-1D3401B157F4}"/>
          </ac:spMkLst>
        </pc:spChg>
        <pc:spChg chg="del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3" creationId="{1723DA7C-293A-9F76-2FB0-475B4195EEE3}"/>
          </ac:spMkLst>
        </pc:spChg>
        <pc:spChg chg="del 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4" creationId="{8EB33B7E-C39B-50C8-8168-394FC7D4D305}"/>
          </ac:spMkLst>
        </pc:spChg>
        <pc:spChg chg="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5" creationId="{14A6F475-FF58-511D-29B0-E7F9E71628D4}"/>
          </ac:spMkLst>
        </pc:spChg>
        <pc:spChg chg="add mod ord">
          <ac:chgData name="Kazymyrov, Oleksandr" userId="2f620865-d50f-4a43-9142-cf92e53d3346" providerId="ADAL" clId="{BED7EC96-8C33-4995-A675-862CF5952F76}" dt="2024-05-23T07:40:30.697" v="1450"/>
          <ac:spMkLst>
            <pc:docMk/>
            <pc:sldMk cId="1630664932" sldId="2147472315"/>
            <ac:spMk id="6" creationId="{C81F3A24-4DC1-637F-D5B7-5C9DCB2436BA}"/>
          </ac:spMkLst>
        </pc:spChg>
        <pc:spChg chg="add del mod ord">
          <ac:chgData name="Kazymyrov, Oleksandr" userId="2f620865-d50f-4a43-9142-cf92e53d3346" providerId="ADAL" clId="{BED7EC96-8C33-4995-A675-862CF5952F76}" dt="2024-05-23T07:35:53.159" v="1446" actId="22"/>
          <ac:spMkLst>
            <pc:docMk/>
            <pc:sldMk cId="1630664932" sldId="2147472315"/>
            <ac:spMk id="7" creationId="{8E10CC3F-F8A2-A19B-BB83-7FED06FA52E8}"/>
          </ac:spMkLst>
        </pc:spChg>
        <pc:picChg chg="add mod ord">
          <ac:chgData name="Kazymyrov, Oleksandr" userId="2f620865-d50f-4a43-9142-cf92e53d3346" providerId="ADAL" clId="{BED7EC96-8C33-4995-A675-862CF5952F76}" dt="2024-05-23T07:36:00.895" v="1447" actId="1440"/>
          <ac:picMkLst>
            <pc:docMk/>
            <pc:sldMk cId="1630664932" sldId="2147472315"/>
            <ac:picMk id="9" creationId="{6CD83592-20CE-85A5-F496-4D0B2D02C3A2}"/>
          </ac:picMkLst>
        </pc:picChg>
      </pc:sldChg>
      <pc:sldChg chg="modSp add mod modShow">
        <pc:chgData name="Kazymyrov, Oleksandr" userId="2f620865-d50f-4a43-9142-cf92e53d3346" providerId="ADAL" clId="{BED7EC96-8C33-4995-A675-862CF5952F76}" dt="2024-05-29T08:06:26.304" v="3751" actId="20577"/>
        <pc:sldMkLst>
          <pc:docMk/>
          <pc:sldMk cId="2908633673" sldId="2147472316"/>
        </pc:sldMkLst>
        <pc:spChg chg="mod">
          <ac:chgData name="Kazymyrov, Oleksandr" userId="2f620865-d50f-4a43-9142-cf92e53d3346" providerId="ADAL" clId="{BED7EC96-8C33-4995-A675-862CF5952F76}" dt="2024-05-29T08:06:26.304" v="3751" actId="20577"/>
          <ac:spMkLst>
            <pc:docMk/>
            <pc:sldMk cId="2908633673" sldId="2147472316"/>
            <ac:spMk id="5" creationId="{F0C68A67-C59B-A8C2-4B74-FD02933EBDD1}"/>
          </ac:spMkLst>
        </pc:spChg>
        <pc:spChg chg="mod">
          <ac:chgData name="Kazymyrov, Oleksandr" userId="2f620865-d50f-4a43-9142-cf92e53d3346" providerId="ADAL" clId="{BED7EC96-8C33-4995-A675-862CF5952F76}" dt="2024-05-23T07:56:07.463" v="1462"/>
          <ac:spMkLst>
            <pc:docMk/>
            <pc:sldMk cId="2908633673" sldId="2147472316"/>
            <ac:spMk id="6" creationId="{F0AD040B-9276-F58A-CABB-F548C71FA583}"/>
          </ac:spMkLst>
        </pc:spChg>
      </pc:sldChg>
      <pc:sldChg chg="addSp delSp modSp new add del mod">
        <pc:chgData name="Kazymyrov, Oleksandr" userId="2f620865-d50f-4a43-9142-cf92e53d3346" providerId="ADAL" clId="{BED7EC96-8C33-4995-A675-862CF5952F76}" dt="2024-05-23T08:11:51.112" v="1500" actId="47"/>
        <pc:sldMkLst>
          <pc:docMk/>
          <pc:sldMk cId="2229531509" sldId="2147472317"/>
        </pc:sldMkLst>
        <pc:spChg chg="del">
          <ac:chgData name="Kazymyrov, Oleksandr" userId="2f620865-d50f-4a43-9142-cf92e53d3346" providerId="ADAL" clId="{BED7EC96-8C33-4995-A675-862CF5952F76}" dt="2024-05-23T08:01:33.697" v="1488"/>
          <ac:spMkLst>
            <pc:docMk/>
            <pc:sldMk cId="2229531509" sldId="2147472317"/>
            <ac:spMk id="2" creationId="{768D21ED-DE31-3A82-E7AE-14BBB046D8D8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3" creationId="{1CB031AD-30D7-6DE1-ECDD-54A2F45CD469}"/>
          </ac:spMkLst>
        </pc:spChg>
        <pc:spChg chg="add del mod">
          <ac:chgData name="Kazymyrov, Oleksandr" userId="2f620865-d50f-4a43-9142-cf92e53d3346" providerId="ADAL" clId="{BED7EC96-8C33-4995-A675-862CF5952F76}" dt="2024-05-23T08:01:25.445" v="1485"/>
          <ac:spMkLst>
            <pc:docMk/>
            <pc:sldMk cId="2229531509" sldId="2147472317"/>
            <ac:spMk id="4" creationId="{75A49457-576B-8230-461E-20A6BBC6CD1D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5" creationId="{1D2C6FA5-A7E3-2E23-ED36-450B21AC1299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6" creationId="{FBAA9DC7-628D-18C8-4D0F-524CF315F40D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7" creationId="{E1679B4F-3A5A-6013-354A-A8036FBC3407}"/>
          </ac:spMkLst>
        </pc:spChg>
        <pc:picChg chg="add mod">
          <ac:chgData name="Kazymyrov, Oleksandr" userId="2f620865-d50f-4a43-9142-cf92e53d3346" providerId="ADAL" clId="{BED7EC96-8C33-4995-A675-862CF5952F76}" dt="2024-05-23T08:01:11.897" v="1484"/>
          <ac:picMkLst>
            <pc:docMk/>
            <pc:sldMk cId="2229531509" sldId="2147472317"/>
            <ac:picMk id="8" creationId="{FF422477-51CF-C0C3-AE81-FC1E6DC8594C}"/>
          </ac:picMkLst>
        </pc:picChg>
        <pc:picChg chg="add mod ord">
          <ac:chgData name="Kazymyrov, Oleksandr" userId="2f620865-d50f-4a43-9142-cf92e53d3346" providerId="ADAL" clId="{BED7EC96-8C33-4995-A675-862CF5952F76}" dt="2024-05-23T08:01:55.675" v="1495" actId="18653"/>
          <ac:picMkLst>
            <pc:docMk/>
            <pc:sldMk cId="2229531509" sldId="2147472317"/>
            <ac:picMk id="9" creationId="{7B9DAC2E-D99B-A4B2-81F6-11004EE0BC13}"/>
          </ac:picMkLst>
        </pc:picChg>
        <pc:picChg chg="add mod ord modCrop">
          <ac:chgData name="Kazymyrov, Oleksandr" userId="2f620865-d50f-4a43-9142-cf92e53d3346" providerId="ADAL" clId="{BED7EC96-8C33-4995-A675-862CF5952F76}" dt="2024-05-23T08:02:16.248" v="1497" actId="18131"/>
          <ac:picMkLst>
            <pc:docMk/>
            <pc:sldMk cId="2229531509" sldId="2147472317"/>
            <ac:picMk id="10" creationId="{83E0478C-B42E-C738-E9DF-AC017979779A}"/>
          </ac:picMkLst>
        </pc:picChg>
      </pc:sldChg>
      <pc:sldChg chg="addSp delSp modSp new mod">
        <pc:chgData name="Kazymyrov, Oleksandr" userId="2f620865-d50f-4a43-9142-cf92e53d3346" providerId="ADAL" clId="{BED7EC96-8C33-4995-A675-862CF5952F76}" dt="2024-05-27T11:54:42.885" v="3444" actId="20577"/>
        <pc:sldMkLst>
          <pc:docMk/>
          <pc:sldMk cId="139633667" sldId="2147472318"/>
        </pc:sldMkLst>
        <pc:spChg chg="del mod">
          <ac:chgData name="Kazymyrov, Oleksandr" userId="2f620865-d50f-4a43-9142-cf92e53d3346" providerId="ADAL" clId="{BED7EC96-8C33-4995-A675-862CF5952F76}" dt="2024-05-23T08:24:39.449" v="1568"/>
          <ac:spMkLst>
            <pc:docMk/>
            <pc:sldMk cId="139633667" sldId="2147472318"/>
            <ac:spMk id="2" creationId="{C2063C79-0785-7050-408F-B144265124B0}"/>
          </ac:spMkLst>
        </pc:spChg>
        <pc:spChg chg="mod">
          <ac:chgData name="Kazymyrov, Oleksandr" userId="2f620865-d50f-4a43-9142-cf92e53d3346" providerId="ADAL" clId="{BED7EC96-8C33-4995-A675-862CF5952F76}" dt="2024-05-27T11:54:42.885" v="3444" actId="20577"/>
          <ac:spMkLst>
            <pc:docMk/>
            <pc:sldMk cId="139633667" sldId="2147472318"/>
            <ac:spMk id="3" creationId="{CFA08AE8-E905-F0FD-7EE6-5E8CEDCC5137}"/>
          </ac:spMkLst>
        </pc:spChg>
        <pc:spChg chg="add mod">
          <ac:chgData name="Kazymyrov, Oleksandr" userId="2f620865-d50f-4a43-9142-cf92e53d3346" providerId="ADAL" clId="{BED7EC96-8C33-4995-A675-862CF5952F76}" dt="2024-05-23T08:27:21.481" v="1594" actId="1076"/>
          <ac:spMkLst>
            <pc:docMk/>
            <pc:sldMk cId="139633667" sldId="2147472318"/>
            <ac:spMk id="6" creationId="{2C66D3BB-B751-4DA8-6250-84BA5523120C}"/>
          </ac:spMkLst>
        </pc:spChg>
        <pc:spChg chg="add del">
          <ac:chgData name="Kazymyrov, Oleksandr" userId="2f620865-d50f-4a43-9142-cf92e53d3346" providerId="ADAL" clId="{BED7EC96-8C33-4995-A675-862CF5952F76}" dt="2024-05-23T08:25:49.639" v="1579" actId="11529"/>
          <ac:spMkLst>
            <pc:docMk/>
            <pc:sldMk cId="139633667" sldId="2147472318"/>
            <ac:spMk id="7" creationId="{951F04A4-2DF0-3024-C932-8E4F07A76065}"/>
          </ac:spMkLst>
        </pc:spChg>
        <pc:picChg chg="add mod">
          <ac:chgData name="Kazymyrov, Oleksandr" userId="2f620865-d50f-4a43-9142-cf92e53d3346" providerId="ADAL" clId="{BED7EC96-8C33-4995-A675-862CF5952F76}" dt="2024-05-23T08:27:15.668" v="1593" actId="1076"/>
          <ac:picMkLst>
            <pc:docMk/>
            <pc:sldMk cId="139633667" sldId="2147472318"/>
            <ac:picMk id="5" creationId="{83E4F03E-4D1F-75A9-1C1A-DF6EC7DB525F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4T08:52:10.906" v="2446" actId="20577"/>
        <pc:sldMkLst>
          <pc:docMk/>
          <pc:sldMk cId="3139048137" sldId="2147472319"/>
        </pc:sldMkLst>
        <pc:spChg chg="del 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2" creationId="{44BFBB5F-14E4-CFE6-7721-113539480C54}"/>
          </ac:spMkLst>
        </pc:spChg>
        <pc:spChg chg="del 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3" creationId="{FC39A7EA-1BF2-DE53-7E9A-45C43244C99F}"/>
          </ac:spMkLst>
        </pc:spChg>
        <pc:spChg chg="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4" creationId="{D8985BB7-90E4-3DC3-DF38-B091E0E1E73D}"/>
          </ac:spMkLst>
        </pc:spChg>
        <pc:spChg chg="add mod ord">
          <ac:chgData name="Kazymyrov, Oleksandr" userId="2f620865-d50f-4a43-9142-cf92e53d3346" providerId="ADAL" clId="{BED7EC96-8C33-4995-A675-862CF5952F76}" dt="2024-05-24T08:52:10.906" v="2446" actId="20577"/>
          <ac:spMkLst>
            <pc:docMk/>
            <pc:sldMk cId="3139048137" sldId="2147472319"/>
            <ac:spMk id="5" creationId="{239A02F5-1B30-0876-6598-50A2E83638AD}"/>
          </ac:spMkLst>
        </pc:spChg>
        <pc:spChg chg="add del mod ord">
          <ac:chgData name="Kazymyrov, Oleksandr" userId="2f620865-d50f-4a43-9142-cf92e53d3346" providerId="ADAL" clId="{BED7EC96-8C33-4995-A675-862CF5952F76}" dt="2024-05-23T10:01:07.324" v="1906"/>
          <ac:spMkLst>
            <pc:docMk/>
            <pc:sldMk cId="3139048137" sldId="2147472319"/>
            <ac:spMk id="6" creationId="{2A62C059-B69E-EC38-CA0F-2A1B14E0A0BA}"/>
          </ac:spMkLst>
        </pc:spChg>
        <pc:spChg chg="add del mod ord">
          <ac:chgData name="Kazymyrov, Oleksandr" userId="2f620865-d50f-4a43-9142-cf92e53d3346" providerId="ADAL" clId="{BED7EC96-8C33-4995-A675-862CF5952F76}" dt="2024-05-23T10:02:14.613" v="1917"/>
          <ac:spMkLst>
            <pc:docMk/>
            <pc:sldMk cId="3139048137" sldId="2147472319"/>
            <ac:spMk id="7" creationId="{DC9DD058-D8B0-CD04-1ECE-E6360DF8498D}"/>
          </ac:spMkLst>
        </pc:spChg>
        <pc:spChg chg="add mod">
          <ac:chgData name="Kazymyrov, Oleksandr" userId="2f620865-d50f-4a43-9142-cf92e53d3346" providerId="ADAL" clId="{BED7EC96-8C33-4995-A675-862CF5952F76}" dt="2024-05-23T10:04:26.101" v="1985" actId="1076"/>
          <ac:spMkLst>
            <pc:docMk/>
            <pc:sldMk cId="3139048137" sldId="2147472319"/>
            <ac:spMk id="14" creationId="{1F1B7470-6A18-9716-E5D0-CB58E9508A5F}"/>
          </ac:spMkLst>
        </pc:spChg>
        <pc:spChg chg="add del mod">
          <ac:chgData name="Kazymyrov, Oleksandr" userId="2f620865-d50f-4a43-9142-cf92e53d3346" providerId="ADAL" clId="{BED7EC96-8C33-4995-A675-862CF5952F76}" dt="2024-05-24T07:40:43.664" v="2384" actId="478"/>
          <ac:spMkLst>
            <pc:docMk/>
            <pc:sldMk cId="3139048137" sldId="2147472319"/>
            <ac:spMk id="15" creationId="{ADFCA3BA-8CFC-5B2F-2B07-172980E622C6}"/>
          </ac:spMkLst>
        </pc:spChg>
        <pc:spChg chg="add del mod">
          <ac:chgData name="Kazymyrov, Oleksandr" userId="2f620865-d50f-4a43-9142-cf92e53d3346" providerId="ADAL" clId="{BED7EC96-8C33-4995-A675-862CF5952F76}" dt="2024-05-23T11:03:36.408" v="2126"/>
          <ac:spMkLst>
            <pc:docMk/>
            <pc:sldMk cId="3139048137" sldId="2147472319"/>
            <ac:spMk id="17" creationId="{FA797870-A11F-4308-68DD-34759C1B045B}"/>
          </ac:spMkLst>
        </pc:spChg>
        <pc:spChg chg="add del mod">
          <ac:chgData name="Kazymyrov, Oleksandr" userId="2f620865-d50f-4a43-9142-cf92e53d3346" providerId="ADAL" clId="{BED7EC96-8C33-4995-A675-862CF5952F76}" dt="2024-05-24T07:50:35.575" v="2388"/>
          <ac:spMkLst>
            <pc:docMk/>
            <pc:sldMk cId="3139048137" sldId="2147472319"/>
            <ac:spMk id="21" creationId="{96A8F7D8-C693-DE67-8CFD-5763E8A60D27}"/>
          </ac:spMkLst>
        </pc:spChg>
        <pc:spChg chg="add del mod">
          <ac:chgData name="Kazymyrov, Oleksandr" userId="2f620865-d50f-4a43-9142-cf92e53d3346" providerId="ADAL" clId="{BED7EC96-8C33-4995-A675-862CF5952F76}" dt="2024-05-24T07:52:38.194" v="2399" actId="478"/>
          <ac:spMkLst>
            <pc:docMk/>
            <pc:sldMk cId="3139048137" sldId="2147472319"/>
            <ac:spMk id="26" creationId="{0D2B1932-9E84-7CE8-9DB0-36033314CDBD}"/>
          </ac:spMkLst>
        </pc:spChg>
        <pc:spChg chg="add del mod">
          <ac:chgData name="Kazymyrov, Oleksandr" userId="2f620865-d50f-4a43-9142-cf92e53d3346" providerId="ADAL" clId="{BED7EC96-8C33-4995-A675-862CF5952F76}" dt="2024-05-24T08:41:34.243" v="2402"/>
          <ac:spMkLst>
            <pc:docMk/>
            <pc:sldMk cId="3139048137" sldId="2147472319"/>
            <ac:spMk id="28" creationId="{5009144F-3860-CC6E-0182-A575E628AAA1}"/>
          </ac:spMkLst>
        </pc:spChg>
        <pc:spChg chg="add del mod">
          <ac:chgData name="Kazymyrov, Oleksandr" userId="2f620865-d50f-4a43-9142-cf92e53d3346" providerId="ADAL" clId="{BED7EC96-8C33-4995-A675-862CF5952F76}" dt="2024-05-24T08:42:25.227" v="2404"/>
          <ac:spMkLst>
            <pc:docMk/>
            <pc:sldMk cId="3139048137" sldId="2147472319"/>
            <ac:spMk id="29" creationId="{CBA4D87D-587C-61F0-45A4-45CF895A724F}"/>
          </ac:spMkLst>
        </pc:spChg>
        <pc:picChg chg="add mod">
          <ac:chgData name="Kazymyrov, Oleksandr" userId="2f620865-d50f-4a43-9142-cf92e53d3346" providerId="ADAL" clId="{BED7EC96-8C33-4995-A675-862CF5952F76}" dt="2024-05-24T07:52:27.126" v="2397" actId="1076"/>
          <ac:picMkLst>
            <pc:docMk/>
            <pc:sldMk cId="3139048137" sldId="2147472319"/>
            <ac:picMk id="9" creationId="{B9E324F2-482D-241E-31C1-B3E12ECEA473}"/>
          </ac:picMkLst>
        </pc:picChg>
        <pc:picChg chg="add mod">
          <ac:chgData name="Kazymyrov, Oleksandr" userId="2f620865-d50f-4a43-9142-cf92e53d3346" providerId="ADAL" clId="{BED7EC96-8C33-4995-A675-862CF5952F76}" dt="2024-05-23T10:02:12.902" v="1916"/>
          <ac:picMkLst>
            <pc:docMk/>
            <pc:sldMk cId="3139048137" sldId="2147472319"/>
            <ac:picMk id="11" creationId="{705F8839-95B3-5EFC-DDD2-F3E4B6C2FF89}"/>
          </ac:picMkLst>
        </pc:picChg>
        <pc:picChg chg="add del mod modCrop">
          <ac:chgData name="Kazymyrov, Oleksandr" userId="2f620865-d50f-4a43-9142-cf92e53d3346" providerId="ADAL" clId="{BED7EC96-8C33-4995-A675-862CF5952F76}" dt="2024-05-23T11:03:34.624" v="2124" actId="478"/>
          <ac:picMkLst>
            <pc:docMk/>
            <pc:sldMk cId="3139048137" sldId="2147472319"/>
            <ac:picMk id="13" creationId="{28C412B8-151F-4152-84AB-6A7EF9F15076}"/>
          </ac:picMkLst>
        </pc:picChg>
        <pc:picChg chg="add del mod modCrop">
          <ac:chgData name="Kazymyrov, Oleksandr" userId="2f620865-d50f-4a43-9142-cf92e53d3346" providerId="ADAL" clId="{BED7EC96-8C33-4995-A675-862CF5952F76}" dt="2024-05-24T07:40:38.298" v="2383" actId="478"/>
          <ac:picMkLst>
            <pc:docMk/>
            <pc:sldMk cId="3139048137" sldId="2147472319"/>
            <ac:picMk id="19" creationId="{B3C12CCB-5205-3488-9FD7-D31128222DCD}"/>
          </ac:picMkLst>
        </pc:picChg>
        <pc:picChg chg="add mod">
          <ac:chgData name="Kazymyrov, Oleksandr" userId="2f620865-d50f-4a43-9142-cf92e53d3346" providerId="ADAL" clId="{BED7EC96-8C33-4995-A675-862CF5952F76}" dt="2024-05-24T07:50:32.877" v="2387"/>
          <ac:picMkLst>
            <pc:docMk/>
            <pc:sldMk cId="3139048137" sldId="2147472319"/>
            <ac:picMk id="23" creationId="{5DDCF3E8-B4AC-8625-5AE3-A6C086C8E521}"/>
          </ac:picMkLst>
        </pc:picChg>
        <pc:picChg chg="add del mod">
          <ac:chgData name="Kazymyrov, Oleksandr" userId="2f620865-d50f-4a43-9142-cf92e53d3346" providerId="ADAL" clId="{BED7EC96-8C33-4995-A675-862CF5952F76}" dt="2024-05-24T08:41:32.133" v="2400" actId="478"/>
          <ac:picMkLst>
            <pc:docMk/>
            <pc:sldMk cId="3139048137" sldId="2147472319"/>
            <ac:picMk id="25" creationId="{D0890D42-2382-0554-79C4-4EB98EA3ECDD}"/>
          </ac:picMkLst>
        </pc:picChg>
        <pc:picChg chg="add mod">
          <ac:chgData name="Kazymyrov, Oleksandr" userId="2f620865-d50f-4a43-9142-cf92e53d3346" providerId="ADAL" clId="{BED7EC96-8C33-4995-A675-862CF5952F76}" dt="2024-05-24T08:42:31.634" v="2406" actId="27614"/>
          <ac:picMkLst>
            <pc:docMk/>
            <pc:sldMk cId="3139048137" sldId="2147472319"/>
            <ac:picMk id="31" creationId="{9BAD5255-A5E0-33EC-FBBD-154A29969861}"/>
          </ac:picMkLst>
        </pc:picChg>
      </pc:sldChg>
      <pc:sldChg chg="addSp delSp modSp new mod modClrScheme chgLayout">
        <pc:chgData name="Kazymyrov, Oleksandr" userId="2f620865-d50f-4a43-9142-cf92e53d3346" providerId="ADAL" clId="{BED7EC96-8C33-4995-A675-862CF5952F76}" dt="2024-05-24T07:38:34.642" v="2376"/>
        <pc:sldMkLst>
          <pc:docMk/>
          <pc:sldMk cId="1988818406" sldId="2147472320"/>
        </pc:sldMkLst>
        <pc:spChg chg="del mod ord">
          <ac:chgData name="Kazymyrov, Oleksandr" userId="2f620865-d50f-4a43-9142-cf92e53d3346" providerId="ADAL" clId="{BED7EC96-8C33-4995-A675-862CF5952F76}" dt="2024-05-23T11:17:22.089" v="2138" actId="700"/>
          <ac:spMkLst>
            <pc:docMk/>
            <pc:sldMk cId="1988818406" sldId="2147472320"/>
            <ac:spMk id="2" creationId="{986327B4-8236-BD38-1814-3A5DB90461BA}"/>
          </ac:spMkLst>
        </pc:spChg>
        <pc:spChg chg="mod ord">
          <ac:chgData name="Kazymyrov, Oleksandr" userId="2f620865-d50f-4a43-9142-cf92e53d3346" providerId="ADAL" clId="{BED7EC96-8C33-4995-A675-862CF5952F76}" dt="2024-05-24T07:38:34.642" v="2376"/>
          <ac:spMkLst>
            <pc:docMk/>
            <pc:sldMk cId="1988818406" sldId="2147472320"/>
            <ac:spMk id="3" creationId="{CEB07D8C-2EE7-48D0-90DD-17581F306972}"/>
          </ac:spMkLst>
        </pc:spChg>
        <pc:spChg chg="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4" creationId="{E67B91F1-F972-EE15-621B-CAE845543506}"/>
          </ac:spMkLst>
        </pc:spChg>
        <pc:spChg chg="add del 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5" creationId="{9F005F21-8110-FEDF-BE31-C64E9371991A}"/>
          </ac:spMkLst>
        </pc:spChg>
        <pc:spChg chg="add del 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6" creationId="{F8D45052-D8E9-A467-6359-6FCC4813DCF0}"/>
          </ac:spMkLst>
        </pc:spChg>
        <pc:spChg chg="add mod ord">
          <ac:chgData name="Kazymyrov, Oleksandr" userId="2f620865-d50f-4a43-9142-cf92e53d3346" providerId="ADAL" clId="{BED7EC96-8C33-4995-A675-862CF5952F76}" dt="2024-05-23T11:17:50.432" v="2196" actId="122"/>
          <ac:spMkLst>
            <pc:docMk/>
            <pc:sldMk cId="1988818406" sldId="2147472320"/>
            <ac:spMk id="7" creationId="{9803D8F8-1FF8-5490-296D-F2C3AB761AE5}"/>
          </ac:spMkLst>
        </pc:spChg>
        <pc:spChg chg="add mod ord">
          <ac:chgData name="Kazymyrov, Oleksandr" userId="2f620865-d50f-4a43-9142-cf92e53d3346" providerId="ADAL" clId="{BED7EC96-8C33-4995-A675-862CF5952F76}" dt="2024-05-24T07:31:53.074" v="2348" actId="20577"/>
          <ac:spMkLst>
            <pc:docMk/>
            <pc:sldMk cId="1988818406" sldId="2147472320"/>
            <ac:spMk id="8" creationId="{BC804191-4A5B-CD96-0D56-1AF9B86EF042}"/>
          </ac:spMkLst>
        </pc:spChg>
        <pc:spChg chg="add del mod ord">
          <ac:chgData name="Kazymyrov, Oleksandr" userId="2f620865-d50f-4a43-9142-cf92e53d3346" providerId="ADAL" clId="{BED7EC96-8C33-4995-A675-862CF5952F76}" dt="2024-05-24T07:37:24.365" v="2351"/>
          <ac:spMkLst>
            <pc:docMk/>
            <pc:sldMk cId="1988818406" sldId="2147472320"/>
            <ac:spMk id="9" creationId="{7AB9641D-D8F8-DAED-BEBC-7F7B93AFADB3}"/>
          </ac:spMkLst>
        </pc:spChg>
        <pc:spChg chg="add mod ord">
          <ac:chgData name="Kazymyrov, Oleksandr" userId="2f620865-d50f-4a43-9142-cf92e53d3346" providerId="ADAL" clId="{BED7EC96-8C33-4995-A675-862CF5952F76}" dt="2024-05-24T07:37:34.052" v="2367" actId="20577"/>
          <ac:spMkLst>
            <pc:docMk/>
            <pc:sldMk cId="1988818406" sldId="2147472320"/>
            <ac:spMk id="10" creationId="{7A94535A-2C63-85A3-231A-E1F76696FD84}"/>
          </ac:spMkLst>
        </pc:spChg>
        <pc:spChg chg="add mod">
          <ac:chgData name="Kazymyrov, Oleksandr" userId="2f620865-d50f-4a43-9142-cf92e53d3346" providerId="ADAL" clId="{BED7EC96-8C33-4995-A675-862CF5952F76}" dt="2024-05-24T07:31:48.818" v="2340" actId="1076"/>
          <ac:spMkLst>
            <pc:docMk/>
            <pc:sldMk cId="1988818406" sldId="2147472320"/>
            <ac:spMk id="11" creationId="{48FA226C-0E9E-4830-60A0-62526D61B005}"/>
          </ac:spMkLst>
        </pc:spChg>
        <pc:picChg chg="add mod">
          <ac:chgData name="Kazymyrov, Oleksandr" userId="2f620865-d50f-4a43-9142-cf92e53d3346" providerId="ADAL" clId="{BED7EC96-8C33-4995-A675-862CF5952F76}" dt="2024-05-24T07:37:24.365" v="2351"/>
          <ac:picMkLst>
            <pc:docMk/>
            <pc:sldMk cId="1988818406" sldId="2147472320"/>
            <ac:picMk id="1026" creationId="{E914FE0B-F67C-C226-9009-54D71260148F}"/>
          </ac:picMkLst>
        </pc:picChg>
      </pc:sldChg>
      <pc:sldChg chg="modSp add del mod ord modTransition">
        <pc:chgData name="Kazymyrov, Oleksandr" userId="2f620865-d50f-4a43-9142-cf92e53d3346" providerId="ADAL" clId="{BED7EC96-8C33-4995-A675-862CF5952F76}" dt="2024-05-23T11:24:50.685" v="2307" actId="47"/>
        <pc:sldMkLst>
          <pc:docMk/>
          <pc:sldMk cId="346242156" sldId="2147472321"/>
        </pc:sldMkLst>
        <pc:spChg chg="mod">
          <ac:chgData name="Kazymyrov, Oleksandr" userId="2f620865-d50f-4a43-9142-cf92e53d3346" providerId="ADAL" clId="{BED7EC96-8C33-4995-A675-862CF5952F76}" dt="2024-05-23T11:21:12.303" v="2257" actId="20577"/>
          <ac:spMkLst>
            <pc:docMk/>
            <pc:sldMk cId="346242156" sldId="2147472321"/>
            <ac:spMk id="9" creationId="{BA51046F-CD75-8118-93AF-28017673729F}"/>
          </ac:spMkLst>
        </pc:spChg>
      </pc:sldChg>
      <pc:sldChg chg="add del">
        <pc:chgData name="Kazymyrov, Oleksandr" userId="2f620865-d50f-4a43-9142-cf92e53d3346" providerId="ADAL" clId="{BED7EC96-8C33-4995-A675-862CF5952F76}" dt="2024-05-23T11:18:43.078" v="2222" actId="2696"/>
        <pc:sldMkLst>
          <pc:docMk/>
          <pc:sldMk cId="1408694842" sldId="2147472321"/>
        </pc:sldMkLst>
      </pc:sldChg>
      <pc:sldChg chg="addSp delSp modSp add del mod modTransition">
        <pc:chgData name="Kazymyrov, Oleksandr" userId="2f620865-d50f-4a43-9142-cf92e53d3346" providerId="ADAL" clId="{BED7EC96-8C33-4995-A675-862CF5952F76}" dt="2024-05-25T06:52:19.776" v="2610" actId="2696"/>
        <pc:sldMkLst>
          <pc:docMk/>
          <pc:sldMk cId="2891919627" sldId="2147472322"/>
        </pc:sldMkLst>
        <pc:spChg chg="add del mod">
          <ac:chgData name="Kazymyrov, Oleksandr" userId="2f620865-d50f-4a43-9142-cf92e53d3346" providerId="ADAL" clId="{BED7EC96-8C33-4995-A675-862CF5952F76}" dt="2024-05-23T11:23:25.995" v="2297" actId="22"/>
          <ac:spMkLst>
            <pc:docMk/>
            <pc:sldMk cId="2891919627" sldId="2147472322"/>
            <ac:spMk id="3" creationId="{A6464A04-4ECD-2C2E-D640-9BEFF5D8D672}"/>
          </ac:spMkLst>
        </pc:spChg>
        <pc:spChg chg="mod">
          <ac:chgData name="Kazymyrov, Oleksandr" userId="2f620865-d50f-4a43-9142-cf92e53d3346" providerId="ADAL" clId="{BED7EC96-8C33-4995-A675-862CF5952F76}" dt="2024-05-23T11:25:03.402" v="2311"/>
          <ac:spMkLst>
            <pc:docMk/>
            <pc:sldMk cId="2891919627" sldId="2147472322"/>
            <ac:spMk id="9" creationId="{BA51046F-CD75-8118-93AF-28017673729F}"/>
          </ac:spMkLst>
        </pc:spChg>
        <pc:picChg chg="del">
          <ac:chgData name="Kazymyrov, Oleksandr" userId="2f620865-d50f-4a43-9142-cf92e53d3346" providerId="ADAL" clId="{BED7EC96-8C33-4995-A675-862CF5952F76}" dt="2024-05-23T11:22:54.345" v="2293" actId="478"/>
          <ac:picMkLst>
            <pc:docMk/>
            <pc:sldMk cId="2891919627" sldId="2147472322"/>
            <ac:picMk id="6" creationId="{144199C8-3901-6A42-74A9-B594C986DBEA}"/>
          </ac:picMkLst>
        </pc:picChg>
        <pc:picChg chg="add mod ord">
          <ac:chgData name="Kazymyrov, Oleksandr" userId="2f620865-d50f-4a43-9142-cf92e53d3346" providerId="ADAL" clId="{BED7EC96-8C33-4995-A675-862CF5952F76}" dt="2024-05-23T11:23:25.995" v="2297" actId="22"/>
          <ac:picMkLst>
            <pc:docMk/>
            <pc:sldMk cId="2891919627" sldId="2147472322"/>
            <ac:picMk id="7" creationId="{A45C13F6-96B3-A44D-CBF4-790943CB55C1}"/>
          </ac:picMkLst>
        </pc:picChg>
      </pc:sldChg>
      <pc:sldChg chg="addSp delSp modSp add mod ord modTransition modAnim">
        <pc:chgData name="Kazymyrov, Oleksandr" userId="2f620865-d50f-4a43-9142-cf92e53d3346" providerId="ADAL" clId="{BED7EC96-8C33-4995-A675-862CF5952F76}" dt="2024-06-06T23:46:54.041" v="4268" actId="1076"/>
        <pc:sldMkLst>
          <pc:docMk/>
          <pc:sldMk cId="4081586038" sldId="2147472322"/>
        </pc:sldMkLst>
        <pc:spChg chg="add mod">
          <ac:chgData name="Kazymyrov, Oleksandr" userId="2f620865-d50f-4a43-9142-cf92e53d3346" providerId="ADAL" clId="{BED7EC96-8C33-4995-A675-862CF5952F76}" dt="2024-06-06T23:43:56.411" v="4258" actId="1076"/>
          <ac:spMkLst>
            <pc:docMk/>
            <pc:sldMk cId="4081586038" sldId="2147472322"/>
            <ac:spMk id="2" creationId="{7DA251A3-7690-84DA-1350-D926B9B9B8D4}"/>
          </ac:spMkLst>
        </pc:spChg>
        <pc:spChg chg="add del mod">
          <ac:chgData name="Kazymyrov, Oleksandr" userId="2f620865-d50f-4a43-9142-cf92e53d3346" providerId="ADAL" clId="{BED7EC96-8C33-4995-A675-862CF5952F76}" dt="2024-05-27T12:36:29.086" v="3451" actId="22"/>
          <ac:spMkLst>
            <pc:docMk/>
            <pc:sldMk cId="4081586038" sldId="2147472322"/>
            <ac:spMk id="3" creationId="{426E8735-6546-B869-D60D-8A302855A88A}"/>
          </ac:spMkLst>
        </pc:spChg>
        <pc:spChg chg="add del">
          <ac:chgData name="Kazymyrov, Oleksandr" userId="2f620865-d50f-4a43-9142-cf92e53d3346" providerId="ADAL" clId="{BED7EC96-8C33-4995-A675-862CF5952F76}" dt="2024-06-06T23:38:57.313" v="4211" actId="478"/>
          <ac:spMkLst>
            <pc:docMk/>
            <pc:sldMk cId="4081586038" sldId="2147472322"/>
            <ac:spMk id="3" creationId="{B4DF30F4-1E22-9FBC-9E9E-1FB1531192E0}"/>
          </ac:spMkLst>
        </pc:spChg>
        <pc:spChg chg="add del mod">
          <ac:chgData name="Kazymyrov, Oleksandr" userId="2f620865-d50f-4a43-9142-cf92e53d3346" providerId="ADAL" clId="{BED7EC96-8C33-4995-A675-862CF5952F76}" dt="2024-06-06T23:38:54.102" v="4210" actId="478"/>
          <ac:spMkLst>
            <pc:docMk/>
            <pc:sldMk cId="4081586038" sldId="2147472322"/>
            <ac:spMk id="4" creationId="{4ED40510-662F-73F4-0753-C44E4FA3E330}"/>
          </ac:spMkLst>
        </pc:spChg>
        <pc:spChg chg="add">
          <ac:chgData name="Kazymyrov, Oleksandr" userId="2f620865-d50f-4a43-9142-cf92e53d3346" providerId="ADAL" clId="{BED7EC96-8C33-4995-A675-862CF5952F76}" dt="2024-06-06T23:38:59.038" v="4212"/>
          <ac:spMkLst>
            <pc:docMk/>
            <pc:sldMk cId="4081586038" sldId="2147472322"/>
            <ac:spMk id="6" creationId="{8A5A2140-A30C-5875-44B3-AFCA541F9A81}"/>
          </ac:spMkLst>
        </pc:spChg>
        <pc:spChg chg="mod">
          <ac:chgData name="Kazymyrov, Oleksandr" userId="2f620865-d50f-4a43-9142-cf92e53d3346" providerId="ADAL" clId="{BED7EC96-8C33-4995-A675-862CF5952F76}" dt="2024-05-27T12:37:17.109" v="3457" actId="20577"/>
          <ac:spMkLst>
            <pc:docMk/>
            <pc:sldMk cId="4081586038" sldId="2147472322"/>
            <ac:spMk id="9" creationId="{BA51046F-CD75-8118-93AF-28017673729F}"/>
          </ac:spMkLst>
        </pc:spChg>
        <pc:spChg chg="add del mod">
          <ac:chgData name="Kazymyrov, Oleksandr" userId="2f620865-d50f-4a43-9142-cf92e53d3346" providerId="ADAL" clId="{BED7EC96-8C33-4995-A675-862CF5952F76}" dt="2024-05-27T12:57:04.151" v="3536" actId="22"/>
          <ac:spMkLst>
            <pc:docMk/>
            <pc:sldMk cId="4081586038" sldId="2147472322"/>
            <ac:spMk id="10" creationId="{40CD2AEB-DAC7-FEE8-7595-947AB9B0E289}"/>
          </ac:spMkLst>
        </pc:spChg>
        <pc:spChg chg="add">
          <ac:chgData name="Kazymyrov, Oleksandr" userId="2f620865-d50f-4a43-9142-cf92e53d3346" providerId="ADAL" clId="{BED7EC96-8C33-4995-A675-862CF5952F76}" dt="2024-06-06T23:42:02.326" v="4241"/>
          <ac:spMkLst>
            <pc:docMk/>
            <pc:sldMk cId="4081586038" sldId="2147472322"/>
            <ac:spMk id="10" creationId="{C8DD4DE1-6606-4D4E-74A1-BBC067FE05DB}"/>
          </ac:spMkLst>
        </pc:spChg>
        <pc:spChg chg="add mod">
          <ac:chgData name="Kazymyrov, Oleksandr" userId="2f620865-d50f-4a43-9142-cf92e53d3346" providerId="ADAL" clId="{BED7EC96-8C33-4995-A675-862CF5952F76}" dt="2024-06-06T23:46:54.041" v="4268" actId="1076"/>
          <ac:spMkLst>
            <pc:docMk/>
            <pc:sldMk cId="4081586038" sldId="2147472322"/>
            <ac:spMk id="14" creationId="{EC918311-0E1C-88C5-686E-EBE4661D0F52}"/>
          </ac:spMkLst>
        </pc:spChg>
        <pc:picChg chg="add del mod ord">
          <ac:chgData name="Kazymyrov, Oleksandr" userId="2f620865-d50f-4a43-9142-cf92e53d3346" providerId="ADAL" clId="{BED7EC96-8C33-4995-A675-862CF5952F76}" dt="2024-05-27T12:57:03.140" v="3534" actId="478"/>
          <ac:picMkLst>
            <pc:docMk/>
            <pc:sldMk cId="4081586038" sldId="2147472322"/>
            <ac:picMk id="6" creationId="{277EF205-748A-CD5B-1E1E-3DC0D25E9EAD}"/>
          </ac:picMkLst>
        </pc:picChg>
        <pc:picChg chg="del">
          <ac:chgData name="Kazymyrov, Oleksandr" userId="2f620865-d50f-4a43-9142-cf92e53d3346" providerId="ADAL" clId="{BED7EC96-8C33-4995-A675-862CF5952F76}" dt="2024-05-27T12:35:38.020" v="3449" actId="478"/>
          <ac:picMkLst>
            <pc:docMk/>
            <pc:sldMk cId="4081586038" sldId="2147472322"/>
            <ac:picMk id="7" creationId="{A45C13F6-96B3-A44D-CBF4-790943CB55C1}"/>
          </ac:picMkLst>
        </pc:picChg>
        <pc:picChg chg="add del mod">
          <ac:chgData name="Kazymyrov, Oleksandr" userId="2f620865-d50f-4a43-9142-cf92e53d3346" providerId="ADAL" clId="{BED7EC96-8C33-4995-A675-862CF5952F76}" dt="2024-06-06T23:42:26.115" v="4246" actId="478"/>
          <ac:picMkLst>
            <pc:docMk/>
            <pc:sldMk cId="4081586038" sldId="2147472322"/>
            <ac:picMk id="8" creationId="{6BEEA68C-32BB-A50B-4A86-15407B9D8CA5}"/>
          </ac:picMkLst>
        </pc:picChg>
        <pc:picChg chg="add mod ord">
          <ac:chgData name="Kazymyrov, Oleksandr" userId="2f620865-d50f-4a43-9142-cf92e53d3346" providerId="ADAL" clId="{BED7EC96-8C33-4995-A675-862CF5952F76}" dt="2024-05-27T12:57:06.872" v="3537" actId="1440"/>
          <ac:picMkLst>
            <pc:docMk/>
            <pc:sldMk cId="4081586038" sldId="2147472322"/>
            <ac:picMk id="12" creationId="{32E708C7-8F4A-54D8-2CF1-3B6B0809B3B3}"/>
          </ac:picMkLst>
        </pc:picChg>
        <pc:picChg chg="add mod">
          <ac:chgData name="Kazymyrov, Oleksandr" userId="2f620865-d50f-4a43-9142-cf92e53d3346" providerId="ADAL" clId="{BED7EC96-8C33-4995-A675-862CF5952F76}" dt="2024-06-06T23:43:47.268" v="4255" actId="1076"/>
          <ac:picMkLst>
            <pc:docMk/>
            <pc:sldMk cId="4081586038" sldId="2147472322"/>
            <ac:picMk id="13" creationId="{AF50BF54-BD90-A071-1A4E-A05BD83F4F53}"/>
          </ac:picMkLst>
        </pc:picChg>
      </pc:sldChg>
      <pc:sldChg chg="addSp delSp modSp add mod ord">
        <pc:chgData name="Kazymyrov, Oleksandr" userId="2f620865-d50f-4a43-9142-cf92e53d3346" providerId="ADAL" clId="{BED7EC96-8C33-4995-A675-862CF5952F76}" dt="2024-05-24T10:18:01.895" v="2522" actId="20577"/>
        <pc:sldMkLst>
          <pc:docMk/>
          <pc:sldMk cId="542528924" sldId="2147472323"/>
        </pc:sldMkLst>
        <pc:spChg chg="add del mod">
          <ac:chgData name="Kazymyrov, Oleksandr" userId="2f620865-d50f-4a43-9142-cf92e53d3346" providerId="ADAL" clId="{BED7EC96-8C33-4995-A675-862CF5952F76}" dt="2024-05-24T10:13:11.698" v="2456"/>
          <ac:spMkLst>
            <pc:docMk/>
            <pc:sldMk cId="542528924" sldId="2147472323"/>
            <ac:spMk id="2" creationId="{AFFEE44C-032E-8A31-07B9-D6C3C7289F2C}"/>
          </ac:spMkLst>
        </pc:spChg>
        <pc:spChg chg="mod">
          <ac:chgData name="Kazymyrov, Oleksandr" userId="2f620865-d50f-4a43-9142-cf92e53d3346" providerId="ADAL" clId="{BED7EC96-8C33-4995-A675-862CF5952F76}" dt="2024-05-24T09:11:55.153" v="2447"/>
          <ac:spMkLst>
            <pc:docMk/>
            <pc:sldMk cId="542528924" sldId="2147472323"/>
            <ac:spMk id="3" creationId="{CEB07D8C-2EE7-48D0-90DD-17581F306972}"/>
          </ac:spMkLst>
        </pc:spChg>
        <pc:spChg chg="add del mod">
          <ac:chgData name="Kazymyrov, Oleksandr" userId="2f620865-d50f-4a43-9142-cf92e53d3346" providerId="ADAL" clId="{BED7EC96-8C33-4995-A675-862CF5952F76}" dt="2024-05-24T10:13:15.250" v="2458"/>
          <ac:spMkLst>
            <pc:docMk/>
            <pc:sldMk cId="542528924" sldId="2147472323"/>
            <ac:spMk id="5" creationId="{9DAEA9FC-F5F3-8FAC-2F7D-00DE142DDD8F}"/>
          </ac:spMkLst>
        </pc:spChg>
        <pc:spChg chg="add del mod">
          <ac:chgData name="Kazymyrov, Oleksandr" userId="2f620865-d50f-4a43-9142-cf92e53d3346" providerId="ADAL" clId="{BED7EC96-8C33-4995-A675-862CF5952F76}" dt="2024-05-24T10:14:00.623" v="2460" actId="931"/>
          <ac:spMkLst>
            <pc:docMk/>
            <pc:sldMk cId="542528924" sldId="2147472323"/>
            <ac:spMk id="6" creationId="{8168F151-2694-A374-1FFA-17B0F433121D}"/>
          </ac:spMkLst>
        </pc:spChg>
        <pc:spChg chg="mod">
          <ac:chgData name="Kazymyrov, Oleksandr" userId="2f620865-d50f-4a43-9142-cf92e53d3346" providerId="ADAL" clId="{BED7EC96-8C33-4995-A675-862CF5952F76}" dt="2024-05-24T10:12:14.276" v="2449"/>
          <ac:spMkLst>
            <pc:docMk/>
            <pc:sldMk cId="542528924" sldId="2147472323"/>
            <ac:spMk id="7" creationId="{9803D8F8-1FF8-5490-296D-F2C3AB761AE5}"/>
          </ac:spMkLst>
        </pc:spChg>
        <pc:spChg chg="mod">
          <ac:chgData name="Kazymyrov, Oleksandr" userId="2f620865-d50f-4a43-9142-cf92e53d3346" providerId="ADAL" clId="{BED7EC96-8C33-4995-A675-862CF5952F76}" dt="2024-05-24T10:18:01.895" v="2522" actId="20577"/>
          <ac:spMkLst>
            <pc:docMk/>
            <pc:sldMk cId="542528924" sldId="2147472323"/>
            <ac:spMk id="8" creationId="{BC804191-4A5B-CD96-0D56-1AF9B86EF042}"/>
          </ac:spMkLst>
        </pc:spChg>
        <pc:spChg chg="del mod">
          <ac:chgData name="Kazymyrov, Oleksandr" userId="2f620865-d50f-4a43-9142-cf92e53d3346" providerId="ADAL" clId="{BED7EC96-8C33-4995-A675-862CF5952F76}" dt="2024-05-24T10:13:03.643" v="2454"/>
          <ac:spMkLst>
            <pc:docMk/>
            <pc:sldMk cId="542528924" sldId="2147472323"/>
            <ac:spMk id="9" creationId="{7AB9641D-D8F8-DAED-BEBC-7F7B93AFADB3}"/>
          </ac:spMkLst>
        </pc:spChg>
        <pc:spChg chg="mod">
          <ac:chgData name="Kazymyrov, Oleksandr" userId="2f620865-d50f-4a43-9142-cf92e53d3346" providerId="ADAL" clId="{BED7EC96-8C33-4995-A675-862CF5952F76}" dt="2024-05-24T10:12:44.577" v="2452"/>
          <ac:spMkLst>
            <pc:docMk/>
            <pc:sldMk cId="542528924" sldId="2147472323"/>
            <ac:spMk id="10" creationId="{7A94535A-2C63-85A3-231A-E1F76696FD84}"/>
          </ac:spMkLst>
        </pc:spChg>
        <pc:spChg chg="add">
          <ac:chgData name="Kazymyrov, Oleksandr" userId="2f620865-d50f-4a43-9142-cf92e53d3346" providerId="ADAL" clId="{BED7EC96-8C33-4995-A675-862CF5952F76}" dt="2024-05-24T10:17:44.697" v="2516"/>
          <ac:spMkLst>
            <pc:docMk/>
            <pc:sldMk cId="542528924" sldId="2147472323"/>
            <ac:spMk id="13" creationId="{55986D59-FD2F-438A-CCA0-9EC17F1F546D}"/>
          </ac:spMkLst>
        </pc:spChg>
        <pc:spChg chg="add">
          <ac:chgData name="Kazymyrov, Oleksandr" userId="2f620865-d50f-4a43-9142-cf92e53d3346" providerId="ADAL" clId="{BED7EC96-8C33-4995-A675-862CF5952F76}" dt="2024-05-24T10:17:53.681" v="2519"/>
          <ac:spMkLst>
            <pc:docMk/>
            <pc:sldMk cId="542528924" sldId="2147472323"/>
            <ac:spMk id="14" creationId="{B45767C9-DDDF-1137-1DB5-8F235CEDD41A}"/>
          </ac:spMkLst>
        </pc:spChg>
        <pc:picChg chg="add mod">
          <ac:chgData name="Kazymyrov, Oleksandr" userId="2f620865-d50f-4a43-9142-cf92e53d3346" providerId="ADAL" clId="{BED7EC96-8C33-4995-A675-862CF5952F76}" dt="2024-05-24T10:14:00.623" v="2460" actId="931"/>
          <ac:picMkLst>
            <pc:docMk/>
            <pc:sldMk cId="542528924" sldId="2147472323"/>
            <ac:picMk id="12" creationId="{BD067EB3-5D20-C886-5CEE-53E9286BC810}"/>
          </ac:picMkLst>
        </pc:picChg>
      </pc:sldChg>
      <pc:sldChg chg="add del ord">
        <pc:chgData name="Kazymyrov, Oleksandr" userId="2f620865-d50f-4a43-9142-cf92e53d3346" providerId="ADAL" clId="{BED7EC96-8C33-4995-A675-862CF5952F76}" dt="2024-05-25T06:50:59.784" v="2561" actId="47"/>
        <pc:sldMkLst>
          <pc:docMk/>
          <pc:sldMk cId="1294185320" sldId="2147472324"/>
        </pc:sldMkLst>
      </pc:sldChg>
      <pc:sldChg chg="new del">
        <pc:chgData name="Kazymyrov, Oleksandr" userId="2f620865-d50f-4a43-9142-cf92e53d3346" providerId="ADAL" clId="{BED7EC96-8C33-4995-A675-862CF5952F76}" dt="2024-05-24T10:24:18.577" v="2531" actId="680"/>
        <pc:sldMkLst>
          <pc:docMk/>
          <pc:sldMk cId="385547447" sldId="2147472325"/>
        </pc:sldMkLst>
      </pc:sldChg>
      <pc:sldChg chg="addSp delSp modSp add mod ord modClrScheme chgLayout">
        <pc:chgData name="Kazymyrov, Oleksandr" userId="2f620865-d50f-4a43-9142-cf92e53d3346" providerId="ADAL" clId="{BED7EC96-8C33-4995-A675-862CF5952F76}" dt="2024-05-27T07:23:41.827" v="3372" actId="1036"/>
        <pc:sldMkLst>
          <pc:docMk/>
          <pc:sldMk cId="3172250439" sldId="2147472325"/>
        </pc:sldMkLst>
        <pc:spChg chg="del 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2" creationId="{2ABAE86A-4791-D481-2376-7D2295EB17A8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2" creationId="{B430913C-386E-1770-C879-394D5542EE71}"/>
          </ac:spMkLst>
        </pc:spChg>
        <pc:spChg chg="mod ord">
          <ac:chgData name="Kazymyrov, Oleksandr" userId="2f620865-d50f-4a43-9142-cf92e53d3346" providerId="ADAL" clId="{BED7EC96-8C33-4995-A675-862CF5952F76}" dt="2024-05-27T07:07:01.563" v="3144" actId="20577"/>
          <ac:spMkLst>
            <pc:docMk/>
            <pc:sldMk cId="3172250439" sldId="2147472325"/>
            <ac:spMk id="3" creationId="{FD730F37-5F57-04FE-F982-F6456F401635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4" creationId="{8689C5E1-12D1-2114-2D96-CB22F8F11C84}"/>
          </ac:spMkLst>
        </pc:spChg>
        <pc:spChg chg="del 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4" creationId="{EAFE3F31-62BA-5C2F-6F6E-6DD838146236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5" creationId="{421DD583-5A69-890C-151A-7901993743BD}"/>
          </ac:spMkLst>
        </pc:spChg>
        <pc:spChg chg="del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5" creationId="{572B248D-A13E-C108-9322-3EB77538DBA2}"/>
          </ac:spMkLst>
        </pc:spChg>
        <pc:spChg chg="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6" creationId="{B04F3CD0-9A9D-965E-39B7-8E2077DDB1A9}"/>
          </ac:spMkLst>
        </pc:spChg>
        <pc:spChg chg="add mod ord">
          <ac:chgData name="Kazymyrov, Oleksandr" userId="2f620865-d50f-4a43-9142-cf92e53d3346" providerId="ADAL" clId="{BED7EC96-8C33-4995-A675-862CF5952F76}" dt="2024-05-27T07:23:39.054" v="3366" actId="1076"/>
          <ac:spMkLst>
            <pc:docMk/>
            <pc:sldMk cId="3172250439" sldId="2147472325"/>
            <ac:spMk id="7" creationId="{82AE7E90-EA91-004B-1C0E-D86C01613C20}"/>
          </ac:spMkLst>
        </pc:spChg>
        <pc:spChg chg="add del mod ord">
          <ac:chgData name="Kazymyrov, Oleksandr" userId="2f620865-d50f-4a43-9142-cf92e53d3346" providerId="ADAL" clId="{BED7EC96-8C33-4995-A675-862CF5952F76}" dt="2024-05-27T07:08:54.952" v="3146"/>
          <ac:spMkLst>
            <pc:docMk/>
            <pc:sldMk cId="3172250439" sldId="2147472325"/>
            <ac:spMk id="8" creationId="{6122472D-275B-3319-1875-B68197425E29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8" creationId="{DC3DCB7C-AEB2-3767-23D9-9F513FE690F0}"/>
          </ac:spMkLst>
        </pc:spChg>
        <pc:picChg chg="add mod">
          <ac:chgData name="Kazymyrov, Oleksandr" userId="2f620865-d50f-4a43-9142-cf92e53d3346" providerId="ADAL" clId="{BED7EC96-8C33-4995-A675-862CF5952F76}" dt="2024-05-27T07:20:58.419" v="3319" actId="1076"/>
          <ac:picMkLst>
            <pc:docMk/>
            <pc:sldMk cId="3172250439" sldId="2147472325"/>
            <ac:picMk id="10" creationId="{DEAF1BD3-69BB-0C87-3913-2D4D2B28B3EA}"/>
          </ac:picMkLst>
        </pc:picChg>
      </pc:sldChg>
      <pc:sldChg chg="new del">
        <pc:chgData name="Kazymyrov, Oleksandr" userId="2f620865-d50f-4a43-9142-cf92e53d3346" providerId="ADAL" clId="{BED7EC96-8C33-4995-A675-862CF5952F76}" dt="2024-05-24T10:24:17.894" v="2530" actId="680"/>
        <pc:sldMkLst>
          <pc:docMk/>
          <pc:sldMk cId="1278089385" sldId="2147472326"/>
        </pc:sldMkLst>
      </pc:sldChg>
      <pc:sldChg chg="addSp delSp modSp add mod modTransition">
        <pc:chgData name="Kazymyrov, Oleksandr" userId="2f620865-d50f-4a43-9142-cf92e53d3346" providerId="ADAL" clId="{BED7EC96-8C33-4995-A675-862CF5952F76}" dt="2024-05-27T12:41:15.370" v="3509" actId="1440"/>
        <pc:sldMkLst>
          <pc:docMk/>
          <pc:sldMk cId="2003393584" sldId="2147472326"/>
        </pc:sldMkLst>
        <pc:spChg chg="add del mod">
          <ac:chgData name="Kazymyrov, Oleksandr" userId="2f620865-d50f-4a43-9142-cf92e53d3346" providerId="ADAL" clId="{BED7EC96-8C33-4995-A675-862CF5952F76}" dt="2024-05-27T12:41:12.539" v="3508" actId="22"/>
          <ac:spMkLst>
            <pc:docMk/>
            <pc:sldMk cId="2003393584" sldId="2147472326"/>
            <ac:spMk id="3" creationId="{52EE4EAD-0421-90BE-64AC-5B2306F748C2}"/>
          </ac:spMkLst>
        </pc:spChg>
        <pc:spChg chg="mod">
          <ac:chgData name="Kazymyrov, Oleksandr" userId="2f620865-d50f-4a43-9142-cf92e53d3346" providerId="ADAL" clId="{BED7EC96-8C33-4995-A675-862CF5952F76}" dt="2024-05-27T12:37:11.888" v="3456" actId="20577"/>
          <ac:spMkLst>
            <pc:docMk/>
            <pc:sldMk cId="2003393584" sldId="2147472326"/>
            <ac:spMk id="9" creationId="{BA51046F-CD75-8118-93AF-28017673729F}"/>
          </ac:spMkLst>
        </pc:spChg>
        <pc:picChg chg="add mod ord">
          <ac:chgData name="Kazymyrov, Oleksandr" userId="2f620865-d50f-4a43-9142-cf92e53d3346" providerId="ADAL" clId="{BED7EC96-8C33-4995-A675-862CF5952F76}" dt="2024-05-27T12:41:15.370" v="3509" actId="1440"/>
          <ac:picMkLst>
            <pc:docMk/>
            <pc:sldMk cId="2003393584" sldId="2147472326"/>
            <ac:picMk id="6" creationId="{2D0DD473-1C40-E2C5-2F74-FA0D91C4DB31}"/>
          </ac:picMkLst>
        </pc:picChg>
        <pc:picChg chg="del">
          <ac:chgData name="Kazymyrov, Oleksandr" userId="2f620865-d50f-4a43-9142-cf92e53d3346" providerId="ADAL" clId="{BED7EC96-8C33-4995-A675-862CF5952F76}" dt="2024-05-27T12:41:11.502" v="3506" actId="478"/>
          <ac:picMkLst>
            <pc:docMk/>
            <pc:sldMk cId="2003393584" sldId="2147472326"/>
            <ac:picMk id="12" creationId="{79AAE51C-6F86-31A0-219E-656FBBFF4AF1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9T08:10:22.401" v="3864" actId="20577"/>
        <pc:sldMkLst>
          <pc:docMk/>
          <pc:sldMk cId="65487612" sldId="2147472327"/>
        </pc:sldMkLst>
        <pc:spChg chg="del mod ord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2" creationId="{A8D89F7A-74CC-6DA2-DC29-93B09B5B71BB}"/>
          </ac:spMkLst>
        </pc:spChg>
        <pc:spChg chg="add">
          <ac:chgData name="Kazymyrov, Oleksandr" userId="2f620865-d50f-4a43-9142-cf92e53d3346" providerId="ADAL" clId="{BED7EC96-8C33-4995-A675-862CF5952F76}" dt="2024-05-29T08:09:07.668" v="3838"/>
          <ac:spMkLst>
            <pc:docMk/>
            <pc:sldMk cId="65487612" sldId="2147472327"/>
            <ac:spMk id="2" creationId="{B88F04F2-36C6-8CFC-AEF1-716834472A55}"/>
          </ac:spMkLst>
        </pc:spChg>
        <pc:spChg chg="del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3" creationId="{2C785A68-6C54-CE40-31B2-D50A1F17D272}"/>
          </ac:spMkLst>
        </pc:spChg>
        <pc:spChg chg="del mod ord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4" creationId="{729CBBA7-DFB8-6B0F-046E-5589566B2538}"/>
          </ac:spMkLst>
        </pc:spChg>
        <pc:spChg chg="mod ord">
          <ac:chgData name="Kazymyrov, Oleksandr" userId="2f620865-d50f-4a43-9142-cf92e53d3346" providerId="ADAL" clId="{BED7EC96-8C33-4995-A675-862CF5952F76}" dt="2024-05-27T05:46:35.044" v="2669" actId="700"/>
          <ac:spMkLst>
            <pc:docMk/>
            <pc:sldMk cId="65487612" sldId="2147472327"/>
            <ac:spMk id="5" creationId="{4943669C-405B-82D4-3464-6BCB56C0631F}"/>
          </ac:spMkLst>
        </pc:spChg>
        <pc:spChg chg="add mod ord">
          <ac:chgData name="Kazymyrov, Oleksandr" userId="2f620865-d50f-4a43-9142-cf92e53d3346" providerId="ADAL" clId="{BED7EC96-8C33-4995-A675-862CF5952F76}" dt="2024-05-27T05:46:48.460" v="2678" actId="20577"/>
          <ac:spMkLst>
            <pc:docMk/>
            <pc:sldMk cId="65487612" sldId="2147472327"/>
            <ac:spMk id="6" creationId="{5086A690-8BCA-F200-78A3-B948BA8BF1EB}"/>
          </ac:spMkLst>
        </pc:spChg>
        <pc:spChg chg="add mod ord">
          <ac:chgData name="Kazymyrov, Oleksandr" userId="2f620865-d50f-4a43-9142-cf92e53d3346" providerId="ADAL" clId="{BED7EC96-8C33-4995-A675-862CF5952F76}" dt="2024-05-29T08:10:22.401" v="3864" actId="20577"/>
          <ac:spMkLst>
            <pc:docMk/>
            <pc:sldMk cId="65487612" sldId="2147472327"/>
            <ac:spMk id="7" creationId="{2A025973-0BFD-238E-09FC-63CB6F3467D1}"/>
          </ac:spMkLst>
        </pc:spChg>
        <pc:spChg chg="add del mod ord">
          <ac:chgData name="Kazymyrov, Oleksandr" userId="2f620865-d50f-4a43-9142-cf92e53d3346" providerId="ADAL" clId="{BED7EC96-8C33-4995-A675-862CF5952F76}" dt="2024-05-27T05:46:36.543" v="2670"/>
          <ac:spMkLst>
            <pc:docMk/>
            <pc:sldMk cId="65487612" sldId="2147472327"/>
            <ac:spMk id="8" creationId="{D0DF0B1A-731D-A4EB-E00A-5C2CABAFD4CF}"/>
          </ac:spMkLst>
        </pc:spChg>
        <pc:picChg chg="add mod">
          <ac:chgData name="Kazymyrov, Oleksandr" userId="2f620865-d50f-4a43-9142-cf92e53d3346" providerId="ADAL" clId="{BED7EC96-8C33-4995-A675-862CF5952F76}" dt="2024-05-27T05:58:01.274" v="3061" actId="18131"/>
          <ac:picMkLst>
            <pc:docMk/>
            <pc:sldMk cId="65487612" sldId="2147472327"/>
            <ac:picMk id="9" creationId="{5C2F0B58-4C4D-21E2-E283-8878D4E5B080}"/>
          </ac:picMkLst>
        </pc:picChg>
      </pc:sldChg>
      <pc:sldChg chg="addSp delSp modSp add del mod">
        <pc:chgData name="Kazymyrov, Oleksandr" userId="2f620865-d50f-4a43-9142-cf92e53d3346" providerId="ADAL" clId="{BED7EC96-8C33-4995-A675-862CF5952F76}" dt="2024-05-27T12:42:01.864" v="3518" actId="47"/>
        <pc:sldMkLst>
          <pc:docMk/>
          <pc:sldMk cId="3930106019" sldId="2147472328"/>
        </pc:sldMkLst>
        <pc:spChg chg="add del mod">
          <ac:chgData name="Kazymyrov, Oleksandr" userId="2f620865-d50f-4a43-9142-cf92e53d3346" providerId="ADAL" clId="{BED7EC96-8C33-4995-A675-862CF5952F76}" dt="2024-05-27T12:41:50.204" v="3512" actId="22"/>
          <ac:spMkLst>
            <pc:docMk/>
            <pc:sldMk cId="3930106019" sldId="2147472328"/>
            <ac:spMk id="3" creationId="{514AB56D-08D1-5C12-5B4B-30838716EE41}"/>
          </ac:spMkLst>
        </pc:spChg>
        <pc:spChg chg="mod">
          <ac:chgData name="Kazymyrov, Oleksandr" userId="2f620865-d50f-4a43-9142-cf92e53d3346" providerId="ADAL" clId="{BED7EC96-8C33-4995-A675-862CF5952F76}" dt="2024-05-27T05:14:34.098" v="2663" actId="20577"/>
          <ac:spMkLst>
            <pc:docMk/>
            <pc:sldMk cId="3930106019" sldId="2147472328"/>
            <ac:spMk id="9" creationId="{BA51046F-CD75-8118-93AF-28017673729F}"/>
          </ac:spMkLst>
        </pc:spChg>
        <pc:picChg chg="add mod ord">
          <ac:chgData name="Kazymyrov, Oleksandr" userId="2f620865-d50f-4a43-9142-cf92e53d3346" providerId="ADAL" clId="{BED7EC96-8C33-4995-A675-862CF5952F76}" dt="2024-05-27T12:41:52.233" v="3513" actId="1440"/>
          <ac:picMkLst>
            <pc:docMk/>
            <pc:sldMk cId="3930106019" sldId="2147472328"/>
            <ac:picMk id="6" creationId="{7E55A185-1675-672F-B6D4-967CB373C859}"/>
          </ac:picMkLst>
        </pc:picChg>
        <pc:picChg chg="del">
          <ac:chgData name="Kazymyrov, Oleksandr" userId="2f620865-d50f-4a43-9142-cf92e53d3346" providerId="ADAL" clId="{BED7EC96-8C33-4995-A675-862CF5952F76}" dt="2024-05-27T12:41:48.804" v="3510" actId="478"/>
          <ac:picMkLst>
            <pc:docMk/>
            <pc:sldMk cId="3930106019" sldId="2147472328"/>
            <ac:picMk id="12" creationId="{79AAE51C-6F86-31A0-219E-656FBBFF4AF1}"/>
          </ac:picMkLst>
        </pc:picChg>
      </pc:sldChg>
      <pc:sldChg chg="add del">
        <pc:chgData name="Kazymyrov, Oleksandr" userId="2f620865-d50f-4a43-9142-cf92e53d3346" providerId="ADAL" clId="{BED7EC96-8C33-4995-A675-862CF5952F76}" dt="2024-05-27T05:14:19.860" v="2655"/>
        <pc:sldMkLst>
          <pc:docMk/>
          <pc:sldMk cId="1703444433" sldId="2147472329"/>
        </pc:sldMkLst>
      </pc:sldChg>
      <pc:sldChg chg="addSp delSp modSp add mod">
        <pc:chgData name="Kazymyrov, Oleksandr" userId="2f620865-d50f-4a43-9142-cf92e53d3346" providerId="ADAL" clId="{BED7EC96-8C33-4995-A675-862CF5952F76}" dt="2024-05-27T07:24:41.288" v="3373" actId="20577"/>
        <pc:sldMkLst>
          <pc:docMk/>
          <pc:sldMk cId="2238523424" sldId="2147472329"/>
        </pc:sldMkLst>
        <pc:spChg chg="add del mod">
          <ac:chgData name="Kazymyrov, Oleksandr" userId="2f620865-d50f-4a43-9142-cf92e53d3346" providerId="ADAL" clId="{BED7EC96-8C33-4995-A675-862CF5952F76}" dt="2024-05-27T07:17:12.050" v="3291"/>
          <ac:spMkLst>
            <pc:docMk/>
            <pc:sldMk cId="2238523424" sldId="2147472329"/>
            <ac:spMk id="4" creationId="{8188119F-CCDB-009C-7E96-76F5614CC1A1}"/>
          </ac:spMkLst>
        </pc:spChg>
        <pc:spChg chg="mod">
          <ac:chgData name="Kazymyrov, Oleksandr" userId="2f620865-d50f-4a43-9142-cf92e53d3346" providerId="ADAL" clId="{BED7EC96-8C33-4995-A675-862CF5952F76}" dt="2024-05-27T07:24:41.288" v="3373" actId="20577"/>
          <ac:spMkLst>
            <pc:docMk/>
            <pc:sldMk cId="2238523424" sldId="2147472329"/>
            <ac:spMk id="7" creationId="{82AE7E90-EA91-004B-1C0E-D86C01613C20}"/>
          </ac:spMkLst>
        </pc:spChg>
        <pc:spChg chg="add del mod">
          <ac:chgData name="Kazymyrov, Oleksandr" userId="2f620865-d50f-4a43-9142-cf92e53d3346" providerId="ADAL" clId="{BED7EC96-8C33-4995-A675-862CF5952F76}" dt="2024-05-27T07:17:39.282" v="3300"/>
          <ac:spMkLst>
            <pc:docMk/>
            <pc:sldMk cId="2238523424" sldId="2147472329"/>
            <ac:spMk id="11" creationId="{83E3937A-3927-4BBE-7E2B-8031A3C30E13}"/>
          </ac:spMkLst>
        </pc:spChg>
        <pc:picChg chg="add del mod">
          <ac:chgData name="Kazymyrov, Oleksandr" userId="2f620865-d50f-4a43-9142-cf92e53d3346" providerId="ADAL" clId="{BED7EC96-8C33-4995-A675-862CF5952F76}" dt="2024-05-27T07:17:38.239" v="3298" actId="478"/>
          <ac:picMkLst>
            <pc:docMk/>
            <pc:sldMk cId="2238523424" sldId="2147472329"/>
            <ac:picMk id="8" creationId="{92DE1597-8425-1423-0B0E-0D1629877834}"/>
          </ac:picMkLst>
        </pc:picChg>
        <pc:picChg chg="del">
          <ac:chgData name="Kazymyrov, Oleksandr" userId="2f620865-d50f-4a43-9142-cf92e53d3346" providerId="ADAL" clId="{BED7EC96-8C33-4995-A675-862CF5952F76}" dt="2024-05-27T07:17:10.846" v="3289" actId="478"/>
          <ac:picMkLst>
            <pc:docMk/>
            <pc:sldMk cId="2238523424" sldId="2147472329"/>
            <ac:picMk id="10" creationId="{DEAF1BD3-69BB-0C87-3913-2D4D2B28B3EA}"/>
          </ac:picMkLst>
        </pc:picChg>
        <pc:picChg chg="add mod modCrop">
          <ac:chgData name="Kazymyrov, Oleksandr" userId="2f620865-d50f-4a43-9142-cf92e53d3346" providerId="ADAL" clId="{BED7EC96-8C33-4995-A675-862CF5952F76}" dt="2024-05-27T07:17:55.320" v="3305" actId="1440"/>
          <ac:picMkLst>
            <pc:docMk/>
            <pc:sldMk cId="2238523424" sldId="2147472329"/>
            <ac:picMk id="13" creationId="{1F6AB81D-55AE-C850-4D4B-DDA7DC7E3EE3}"/>
          </ac:picMkLst>
        </pc:picChg>
      </pc:sldChg>
      <pc:sldChg chg="add del">
        <pc:chgData name="Kazymyrov, Oleksandr" userId="2f620865-d50f-4a43-9142-cf92e53d3346" providerId="ADAL" clId="{BED7EC96-8C33-4995-A675-862CF5952F76}" dt="2024-05-27T05:14:14.654" v="2653" actId="47"/>
        <pc:sldMkLst>
          <pc:docMk/>
          <pc:sldMk cId="3397848410" sldId="2147472329"/>
        </pc:sldMkLst>
      </pc:sldChg>
      <pc:sldChg chg="addSp delSp modSp add mod">
        <pc:chgData name="Kazymyrov, Oleksandr" userId="2f620865-d50f-4a43-9142-cf92e53d3346" providerId="ADAL" clId="{BED7EC96-8C33-4995-A675-862CF5952F76}" dt="2024-05-27T07:30:05.339" v="3383" actId="1440"/>
        <pc:sldMkLst>
          <pc:docMk/>
          <pc:sldMk cId="3695051314" sldId="2147472330"/>
        </pc:sldMkLst>
        <pc:spChg chg="add del mod">
          <ac:chgData name="Kazymyrov, Oleksandr" userId="2f620865-d50f-4a43-9142-cf92e53d3346" providerId="ADAL" clId="{BED7EC96-8C33-4995-A675-862CF5952F76}" dt="2024-05-27T07:30:03.077" v="3380"/>
          <ac:spMkLst>
            <pc:docMk/>
            <pc:sldMk cId="3695051314" sldId="2147472330"/>
            <ac:spMk id="4" creationId="{08C1B36E-8F15-A50A-C2CA-87CF776EE381}"/>
          </ac:spMkLst>
        </pc:spChg>
        <pc:spChg chg="mod">
          <ac:chgData name="Kazymyrov, Oleksandr" userId="2f620865-d50f-4a43-9142-cf92e53d3346" providerId="ADAL" clId="{BED7EC96-8C33-4995-A675-862CF5952F76}" dt="2024-05-27T07:28:06.451" v="3377" actId="20577"/>
          <ac:spMkLst>
            <pc:docMk/>
            <pc:sldMk cId="3695051314" sldId="2147472330"/>
            <ac:spMk id="7" creationId="{82AE7E90-EA91-004B-1C0E-D86C01613C20}"/>
          </ac:spMkLst>
        </pc:spChg>
        <pc:picChg chg="del">
          <ac:chgData name="Kazymyrov, Oleksandr" userId="2f620865-d50f-4a43-9142-cf92e53d3346" providerId="ADAL" clId="{BED7EC96-8C33-4995-A675-862CF5952F76}" dt="2024-05-27T07:28:12.508" v="3378" actId="478"/>
          <ac:picMkLst>
            <pc:docMk/>
            <pc:sldMk cId="3695051314" sldId="2147472330"/>
            <ac:picMk id="8" creationId="{92DE1597-8425-1423-0B0E-0D1629877834}"/>
          </ac:picMkLst>
        </pc:picChg>
        <pc:picChg chg="add mod">
          <ac:chgData name="Kazymyrov, Oleksandr" userId="2f620865-d50f-4a43-9142-cf92e53d3346" providerId="ADAL" clId="{BED7EC96-8C33-4995-A675-862CF5952F76}" dt="2024-05-27T07:30:05.339" v="3383" actId="1440"/>
          <ac:picMkLst>
            <pc:docMk/>
            <pc:sldMk cId="3695051314" sldId="2147472330"/>
            <ac:picMk id="9" creationId="{A95FB668-5404-D718-AE37-8EFEA62E7F69}"/>
          </ac:picMkLst>
        </pc:picChg>
      </pc:sldChg>
      <pc:sldChg chg="add">
        <pc:chgData name="Kazymyrov, Oleksandr" userId="2f620865-d50f-4a43-9142-cf92e53d3346" providerId="ADAL" clId="{BED7EC96-8C33-4995-A675-862CF5952F76}" dt="2024-05-27T07:27:59.441" v="3374" actId="2890"/>
        <pc:sldMkLst>
          <pc:docMk/>
          <pc:sldMk cId="383625195" sldId="2147472331"/>
        </pc:sldMkLst>
      </pc:sldChg>
      <pc:sldChg chg="add del">
        <pc:chgData name="Kazymyrov, Oleksandr" userId="2f620865-d50f-4a43-9142-cf92e53d3346" providerId="ADAL" clId="{BED7EC96-8C33-4995-A675-862CF5952F76}" dt="2024-05-27T12:36:51.258" v="3453" actId="47"/>
        <pc:sldMkLst>
          <pc:docMk/>
          <pc:sldMk cId="92561768" sldId="2147472332"/>
        </pc:sldMkLst>
      </pc:sldChg>
      <pc:sldChg chg="add del">
        <pc:chgData name="Kazymyrov, Oleksandr" userId="2f620865-d50f-4a43-9142-cf92e53d3346" providerId="ADAL" clId="{BED7EC96-8C33-4995-A675-862CF5952F76}" dt="2024-05-27T12:58:45.007" v="3538" actId="47"/>
        <pc:sldMkLst>
          <pc:docMk/>
          <pc:sldMk cId="3955398436" sldId="2147472333"/>
        </pc:sldMkLst>
      </pc:sldChg>
      <pc:sldChg chg="add del">
        <pc:chgData name="Kazymyrov, Oleksandr" userId="2f620865-d50f-4a43-9142-cf92e53d3346" providerId="ADAL" clId="{BED7EC96-8C33-4995-A675-862CF5952F76}" dt="2024-05-27T12:58:45.007" v="3538" actId="47"/>
        <pc:sldMkLst>
          <pc:docMk/>
          <pc:sldMk cId="1916645878" sldId="2147472334"/>
        </pc:sldMkLst>
      </pc:sldChg>
      <pc:sldChg chg="add modTransition">
        <pc:chgData name="Kazymyrov, Oleksandr" userId="2f620865-d50f-4a43-9142-cf92e53d3346" providerId="ADAL" clId="{BED7EC96-8C33-4995-A675-862CF5952F76}" dt="2024-05-27T12:43:32.225" v="3532"/>
        <pc:sldMkLst>
          <pc:docMk/>
          <pc:sldMk cId="57643387" sldId="2147472335"/>
        </pc:sldMkLst>
      </pc:sldChg>
      <pc:sldChg chg="add del modTransition">
        <pc:chgData name="Kazymyrov, Oleksandr" userId="2f620865-d50f-4a43-9142-cf92e53d3346" providerId="ADAL" clId="{BED7EC96-8C33-4995-A675-862CF5952F76}" dt="2024-05-27T12:44:43.602" v="3533" actId="47"/>
        <pc:sldMkLst>
          <pc:docMk/>
          <pc:sldMk cId="959000121" sldId="2147472336"/>
        </pc:sldMkLst>
      </pc:sldChg>
      <pc:sldChg chg="add del ord">
        <pc:chgData name="Kazymyrov, Oleksandr" userId="2f620865-d50f-4a43-9142-cf92e53d3346" providerId="ADAL" clId="{BED7EC96-8C33-4995-A675-862CF5952F76}" dt="2024-05-27T12:42:07.849" v="3521" actId="47"/>
        <pc:sldMkLst>
          <pc:docMk/>
          <pc:sldMk cId="2026756972" sldId="2147472336"/>
        </pc:sldMkLst>
      </pc:sldChg>
      <pc:sldChg chg="add del">
        <pc:chgData name="Kazymyrov, Oleksandr" userId="2f620865-d50f-4a43-9142-cf92e53d3346" providerId="ADAL" clId="{BED7EC96-8C33-4995-A675-862CF5952F76}" dt="2024-05-27T12:42:05.886" v="3520"/>
        <pc:sldMkLst>
          <pc:docMk/>
          <pc:sldMk cId="1009738919" sldId="2147472337"/>
        </pc:sldMkLst>
      </pc:sldChg>
      <pc:sldChg chg="modSp add mod ord">
        <pc:chgData name="Kazymyrov, Oleksandr" userId="2f620865-d50f-4a43-9142-cf92e53d3346" providerId="ADAL" clId="{BED7EC96-8C33-4995-A675-862CF5952F76}" dt="2024-05-27T12:43:00.515" v="3531" actId="20577"/>
        <pc:sldMkLst>
          <pc:docMk/>
          <pc:sldMk cId="2640086590" sldId="2147472337"/>
        </pc:sldMkLst>
        <pc:spChg chg="mod">
          <ac:chgData name="Kazymyrov, Oleksandr" userId="2f620865-d50f-4a43-9142-cf92e53d3346" providerId="ADAL" clId="{BED7EC96-8C33-4995-A675-862CF5952F76}" dt="2024-05-27T12:43:00.515" v="3531" actId="20577"/>
          <ac:spMkLst>
            <pc:docMk/>
            <pc:sldMk cId="2640086590" sldId="2147472337"/>
            <ac:spMk id="9" creationId="{BA51046F-CD75-8118-93AF-28017673729F}"/>
          </ac:spMkLst>
        </pc:spChg>
      </pc:sldChg>
      <pc:sldChg chg="new del">
        <pc:chgData name="Kazymyrov, Oleksandr" userId="2f620865-d50f-4a43-9142-cf92e53d3346" providerId="ADAL" clId="{BED7EC96-8C33-4995-A675-862CF5952F76}" dt="2024-05-27T13:32:32.172" v="3548" actId="680"/>
        <pc:sldMkLst>
          <pc:docMk/>
          <pc:sldMk cId="11542750" sldId="2147472338"/>
        </pc:sldMkLst>
      </pc:sldChg>
      <pc:sldChg chg="modSp add del mod modClrScheme chgLayout">
        <pc:chgData name="Kazymyrov, Oleksandr" userId="2f620865-d50f-4a43-9142-cf92e53d3346" providerId="ADAL" clId="{BED7EC96-8C33-4995-A675-862CF5952F76}" dt="2024-05-27T13:32:18.306" v="3546" actId="47"/>
        <pc:sldMkLst>
          <pc:docMk/>
          <pc:sldMk cId="990102183" sldId="2147472338"/>
        </pc:sldMkLst>
        <pc:spChg chg="mo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3" creationId="{5A348BFE-4728-A66B-3805-298BD1C8CA60}"/>
          </ac:spMkLst>
        </pc:spChg>
        <pc:spChg chg="mod or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4" creationId="{49EF5832-BE94-7588-845C-77F3C9AD5849}"/>
          </ac:spMkLst>
        </pc:spChg>
        <pc:spChg chg="mo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5" creationId="{38FF191E-E56E-0DE7-5978-6F33378ADE4D}"/>
          </ac:spMkLst>
        </pc:spChg>
        <pc:picChg chg="mod">
          <ac:chgData name="Kazymyrov, Oleksandr" userId="2f620865-d50f-4a43-9142-cf92e53d3346" providerId="ADAL" clId="{BED7EC96-8C33-4995-A675-862CF5952F76}" dt="2024-05-27T13:10:22.176" v="3545" actId="34807"/>
          <ac:picMkLst>
            <pc:docMk/>
            <pc:sldMk cId="990102183" sldId="2147472338"/>
            <ac:picMk id="6" creationId="{6C16E1C8-E873-4D25-A849-802A4B57744F}"/>
          </ac:picMkLst>
        </pc:picChg>
      </pc:sldChg>
      <pc:sldChg chg="new del">
        <pc:chgData name="Kazymyrov, Oleksandr" userId="2f620865-d50f-4a43-9142-cf92e53d3346" providerId="ADAL" clId="{BED7EC96-8C33-4995-A675-862CF5952F76}" dt="2024-05-27T16:18:37.134" v="3641" actId="47"/>
        <pc:sldMkLst>
          <pc:docMk/>
          <pc:sldMk cId="2192872042" sldId="2147472338"/>
        </pc:sldMkLst>
      </pc:sldChg>
      <pc:sldChg chg="addSp delSp modSp new mod modClrScheme chgLayout">
        <pc:chgData name="Kazymyrov, Oleksandr" userId="2f620865-d50f-4a43-9142-cf92e53d3346" providerId="ADAL" clId="{BED7EC96-8C33-4995-A675-862CF5952F76}" dt="2024-06-06T22:41:31.028" v="4032" actId="9405"/>
        <pc:sldMkLst>
          <pc:docMk/>
          <pc:sldMk cId="3538021252" sldId="2147472338"/>
        </pc:sldMkLst>
        <pc:spChg chg="del mod">
          <ac:chgData name="Kazymyrov, Oleksandr" userId="2f620865-d50f-4a43-9142-cf92e53d3346" providerId="ADAL" clId="{BED7EC96-8C33-4995-A675-862CF5952F76}" dt="2024-05-29T08:18:29.599" v="3868" actId="700"/>
          <ac:spMkLst>
            <pc:docMk/>
            <pc:sldMk cId="3538021252" sldId="2147472338"/>
            <ac:spMk id="2" creationId="{2155EF73-B905-D516-B2F2-036C53D6BA73}"/>
          </ac:spMkLst>
        </pc:spChg>
        <pc:spChg chg="del mod ord">
          <ac:chgData name="Kazymyrov, Oleksandr" userId="2f620865-d50f-4a43-9142-cf92e53d3346" providerId="ADAL" clId="{BED7EC96-8C33-4995-A675-862CF5952F76}" dt="2024-05-29T08:18:29.599" v="3868" actId="700"/>
          <ac:spMkLst>
            <pc:docMk/>
            <pc:sldMk cId="3538021252" sldId="2147472338"/>
            <ac:spMk id="3" creationId="{EF330798-1084-FF20-DEA4-BB94EFC3A1D5}"/>
          </ac:spMkLst>
        </pc:spChg>
        <pc:spChg chg="mod ord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4" creationId="{0A61E559-8F61-E172-08C9-959AC7A3F155}"/>
          </ac:spMkLst>
        </pc:spChg>
        <pc:spChg chg="mod ord modVis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5" creationId="{329C3B35-90CE-CFF4-0A63-A5E177FC9CA7}"/>
          </ac:spMkLst>
        </pc:spChg>
        <pc:spChg chg="add del mod ord">
          <ac:chgData name="Kazymyrov, Oleksandr" userId="2f620865-d50f-4a43-9142-cf92e53d3346" providerId="ADAL" clId="{BED7EC96-8C33-4995-A675-862CF5952F76}" dt="2024-05-29T08:18:47.107" v="3869" actId="931"/>
          <ac:spMkLst>
            <pc:docMk/>
            <pc:sldMk cId="3538021252" sldId="2147472338"/>
            <ac:spMk id="6" creationId="{8A9E3AB1-867C-CB77-8AE6-E488E579B5D0}"/>
          </ac:spMkLst>
        </pc:spChg>
        <pc:spChg chg="add del mod ord">
          <ac:chgData name="Kazymyrov, Oleksandr" userId="2f620865-d50f-4a43-9142-cf92e53d3346" providerId="ADAL" clId="{BED7EC96-8C33-4995-A675-862CF5952F76}" dt="2024-05-29T08:27:34.891" v="3931" actId="5793"/>
          <ac:spMkLst>
            <pc:docMk/>
            <pc:sldMk cId="3538021252" sldId="2147472338"/>
            <ac:spMk id="7" creationId="{7D16B1A9-4363-9215-9EB4-DBB786811655}"/>
          </ac:spMkLst>
        </pc:spChg>
        <pc:spChg chg="add mod">
          <ac:chgData name="Kazymyrov, Oleksandr" userId="2f620865-d50f-4a43-9142-cf92e53d3346" providerId="ADAL" clId="{BED7EC96-8C33-4995-A675-862CF5952F76}" dt="2024-05-29T08:23:52.061" v="3895" actId="404"/>
          <ac:spMkLst>
            <pc:docMk/>
            <pc:sldMk cId="3538021252" sldId="2147472338"/>
            <ac:spMk id="10" creationId="{8FB73BF3-AAC1-6377-F155-1AB3062643BC}"/>
          </ac:spMkLst>
        </pc:spChg>
        <pc:spChg chg="add del mod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11" creationId="{39E4417A-902F-0D02-7E0A-178E7C044F52}"/>
          </ac:spMkLst>
        </pc:spChg>
        <pc:spChg chg="add mod">
          <ac:chgData name="Kazymyrov, Oleksandr" userId="2f620865-d50f-4a43-9142-cf92e53d3346" providerId="ADAL" clId="{BED7EC96-8C33-4995-A675-862CF5952F76}" dt="2024-05-29T08:25:40.567" v="3897"/>
          <ac:spMkLst>
            <pc:docMk/>
            <pc:sldMk cId="3538021252" sldId="2147472338"/>
            <ac:spMk id="12" creationId="{F7AA1EA1-B3F4-E78E-3F47-EA65F0E43891}"/>
          </ac:spMkLst>
        </pc:spChg>
        <pc:spChg chg="add del mod">
          <ac:chgData name="Kazymyrov, Oleksandr" userId="2f620865-d50f-4a43-9142-cf92e53d3346" providerId="ADAL" clId="{BED7EC96-8C33-4995-A675-862CF5952F76}" dt="2024-05-29T08:18:57.176" v="3873" actId="26606"/>
          <ac:spMkLst>
            <pc:docMk/>
            <pc:sldMk cId="3538021252" sldId="2147472338"/>
            <ac:spMk id="14" creationId="{AD1273CB-62D1-899D-10B0-64148F152333}"/>
          </ac:spMkLst>
        </pc:spChg>
        <pc:spChg chg="add mod">
          <ac:chgData name="Kazymyrov, Oleksandr" userId="2f620865-d50f-4a43-9142-cf92e53d3346" providerId="ADAL" clId="{BED7EC96-8C33-4995-A675-862CF5952F76}" dt="2024-05-29T08:25:35.003" v="3896"/>
          <ac:spMkLst>
            <pc:docMk/>
            <pc:sldMk cId="3538021252" sldId="2147472338"/>
            <ac:spMk id="15" creationId="{A0B6AFFB-0BF2-CE46-32DE-C8542EC548E8}"/>
          </ac:spMkLst>
        </pc:spChg>
        <pc:spChg chg="add mod">
          <ac:chgData name="Kazymyrov, Oleksandr" userId="2f620865-d50f-4a43-9142-cf92e53d3346" providerId="ADAL" clId="{BED7EC96-8C33-4995-A675-862CF5952F76}" dt="2024-05-29T08:25:55.281" v="3903"/>
          <ac:spMkLst>
            <pc:docMk/>
            <pc:sldMk cId="3538021252" sldId="2147472338"/>
            <ac:spMk id="17" creationId="{ACDBA27B-562A-69A2-9599-2C968032F65D}"/>
          </ac:spMkLst>
        </pc:spChg>
        <pc:spChg chg="add mod">
          <ac:chgData name="Kazymyrov, Oleksandr" userId="2f620865-d50f-4a43-9142-cf92e53d3346" providerId="ADAL" clId="{BED7EC96-8C33-4995-A675-862CF5952F76}" dt="2024-05-29T08:25:50.746" v="3900" actId="1076"/>
          <ac:spMkLst>
            <pc:docMk/>
            <pc:sldMk cId="3538021252" sldId="2147472338"/>
            <ac:spMk id="19" creationId="{004CDF68-2025-1187-5F60-B7D932A7B967}"/>
          </ac:spMkLst>
        </pc:spChg>
        <pc:spChg chg="add mod">
          <ac:chgData name="Kazymyrov, Oleksandr" userId="2f620865-d50f-4a43-9142-cf92e53d3346" providerId="ADAL" clId="{BED7EC96-8C33-4995-A675-862CF5952F76}" dt="2024-05-29T08:25:55.027" v="3902"/>
          <ac:spMkLst>
            <pc:docMk/>
            <pc:sldMk cId="3538021252" sldId="2147472338"/>
            <ac:spMk id="21" creationId="{BA1B4328-B20E-E467-0E20-4E02656BEF68}"/>
          </ac:spMkLst>
        </pc:spChg>
        <pc:spChg chg="add mod">
          <ac:chgData name="Kazymyrov, Oleksandr" userId="2f620865-d50f-4a43-9142-cf92e53d3346" providerId="ADAL" clId="{BED7EC96-8C33-4995-A675-862CF5952F76}" dt="2024-05-29T08:26:01.213" v="3905"/>
          <ac:spMkLst>
            <pc:docMk/>
            <pc:sldMk cId="3538021252" sldId="2147472338"/>
            <ac:spMk id="23" creationId="{61D5C445-D589-E7FE-1BCD-573CDFFD4C55}"/>
          </ac:spMkLst>
        </pc:spChg>
        <pc:spChg chg="add mod">
          <ac:chgData name="Kazymyrov, Oleksandr" userId="2f620865-d50f-4a43-9142-cf92e53d3346" providerId="ADAL" clId="{BED7EC96-8C33-4995-A675-862CF5952F76}" dt="2024-05-29T08:26:15.249" v="3907"/>
          <ac:spMkLst>
            <pc:docMk/>
            <pc:sldMk cId="3538021252" sldId="2147472338"/>
            <ac:spMk id="25" creationId="{34E96A7D-6D1F-79B6-F7C1-437A5B4F5F89}"/>
          </ac:spMkLst>
        </pc:spChg>
        <pc:spChg chg="add mod">
          <ac:chgData name="Kazymyrov, Oleksandr" userId="2f620865-d50f-4a43-9142-cf92e53d3346" providerId="ADAL" clId="{BED7EC96-8C33-4995-A675-862CF5952F76}" dt="2024-05-29T08:26:25.802" v="3912"/>
          <ac:spMkLst>
            <pc:docMk/>
            <pc:sldMk cId="3538021252" sldId="2147472338"/>
            <ac:spMk id="28" creationId="{0F4B8198-2E34-490B-DB94-1CD2A8201803}"/>
          </ac:spMkLst>
        </pc:spChg>
        <pc:spChg chg="add mod">
          <ac:chgData name="Kazymyrov, Oleksandr" userId="2f620865-d50f-4a43-9142-cf92e53d3346" providerId="ADAL" clId="{BED7EC96-8C33-4995-A675-862CF5952F76}" dt="2024-05-29T08:26:29.755" v="3914"/>
          <ac:spMkLst>
            <pc:docMk/>
            <pc:sldMk cId="3538021252" sldId="2147472338"/>
            <ac:spMk id="29" creationId="{000738F8-63BF-A7E5-6EDA-6ED304F6FA4C}"/>
          </ac:spMkLst>
        </pc:spChg>
        <pc:spChg chg="add mod">
          <ac:chgData name="Kazymyrov, Oleksandr" userId="2f620865-d50f-4a43-9142-cf92e53d3346" providerId="ADAL" clId="{BED7EC96-8C33-4995-A675-862CF5952F76}" dt="2024-05-29T08:26:52.894" v="3918"/>
          <ac:spMkLst>
            <pc:docMk/>
            <pc:sldMk cId="3538021252" sldId="2147472338"/>
            <ac:spMk id="31" creationId="{2D29F4DA-547C-30E1-075E-AAC78BE34F42}"/>
          </ac:spMkLst>
        </pc:spChg>
        <pc:spChg chg="add mod">
          <ac:chgData name="Kazymyrov, Oleksandr" userId="2f620865-d50f-4a43-9142-cf92e53d3346" providerId="ADAL" clId="{BED7EC96-8C33-4995-A675-862CF5952F76}" dt="2024-05-29T08:26:35.998" v="3915"/>
          <ac:spMkLst>
            <pc:docMk/>
            <pc:sldMk cId="3538021252" sldId="2147472338"/>
            <ac:spMk id="33" creationId="{9CB70A16-F1B1-C7A7-4FA3-E638A2EDEDA1}"/>
          </ac:spMkLst>
        </pc:spChg>
        <pc:spChg chg="add mod">
          <ac:chgData name="Kazymyrov, Oleksandr" userId="2f620865-d50f-4a43-9142-cf92e53d3346" providerId="ADAL" clId="{BED7EC96-8C33-4995-A675-862CF5952F76}" dt="2024-05-29T08:27:01.379" v="3921"/>
          <ac:spMkLst>
            <pc:docMk/>
            <pc:sldMk cId="3538021252" sldId="2147472338"/>
            <ac:spMk id="35" creationId="{D2BD3F91-8279-5BD3-71BA-8176BE12F250}"/>
          </ac:spMkLst>
        </pc:spChg>
        <pc:spChg chg="add mod">
          <ac:chgData name="Kazymyrov, Oleksandr" userId="2f620865-d50f-4a43-9142-cf92e53d3346" providerId="ADAL" clId="{BED7EC96-8C33-4995-A675-862CF5952F76}" dt="2024-05-29T08:26:59.230" v="3920"/>
          <ac:spMkLst>
            <pc:docMk/>
            <pc:sldMk cId="3538021252" sldId="2147472338"/>
            <ac:spMk id="37" creationId="{66E93D6B-9FF6-B0F1-16F7-D310C8B911A0}"/>
          </ac:spMkLst>
        </pc:spChg>
        <pc:spChg chg="add mod">
          <ac:chgData name="Kazymyrov, Oleksandr" userId="2f620865-d50f-4a43-9142-cf92e53d3346" providerId="ADAL" clId="{BED7EC96-8C33-4995-A675-862CF5952F76}" dt="2024-05-29T08:27:06.593" v="3923"/>
          <ac:spMkLst>
            <pc:docMk/>
            <pc:sldMk cId="3538021252" sldId="2147472338"/>
            <ac:spMk id="39" creationId="{9435422D-3A13-578C-C270-7127BA4EBB73}"/>
          </ac:spMkLst>
        </pc:spChg>
        <pc:spChg chg="add mod">
          <ac:chgData name="Kazymyrov, Oleksandr" userId="2f620865-d50f-4a43-9142-cf92e53d3346" providerId="ADAL" clId="{BED7EC96-8C33-4995-A675-862CF5952F76}" dt="2024-05-29T08:27:19.109" v="3926"/>
          <ac:spMkLst>
            <pc:docMk/>
            <pc:sldMk cId="3538021252" sldId="2147472338"/>
            <ac:spMk id="41" creationId="{91C55EFE-4140-E728-62A1-6C355444D870}"/>
          </ac:spMkLst>
        </pc:spChg>
        <pc:spChg chg="add mod">
          <ac:chgData name="Kazymyrov, Oleksandr" userId="2f620865-d50f-4a43-9142-cf92e53d3346" providerId="ADAL" clId="{BED7EC96-8C33-4995-A675-862CF5952F76}" dt="2024-05-29T08:27:58.834" v="3936" actId="1076"/>
          <ac:spMkLst>
            <pc:docMk/>
            <pc:sldMk cId="3538021252" sldId="2147472338"/>
            <ac:spMk id="43" creationId="{3285762F-C7A8-096A-C6CF-296560D240D6}"/>
          </ac:spMkLst>
        </pc:spChg>
        <pc:spChg chg="add mod">
          <ac:chgData name="Kazymyrov, Oleksandr" userId="2f620865-d50f-4a43-9142-cf92e53d3346" providerId="ADAL" clId="{BED7EC96-8C33-4995-A675-862CF5952F76}" dt="2024-05-29T08:27:54.482" v="3935" actId="1076"/>
          <ac:spMkLst>
            <pc:docMk/>
            <pc:sldMk cId="3538021252" sldId="2147472338"/>
            <ac:spMk id="45" creationId="{922FFF9D-2343-319B-A305-DD5E495191F8}"/>
          </ac:spMkLst>
        </pc:spChg>
        <pc:spChg chg="add del mod">
          <ac:chgData name="Kazymyrov, Oleksandr" userId="2f620865-d50f-4a43-9142-cf92e53d3346" providerId="ADAL" clId="{BED7EC96-8C33-4995-A675-862CF5952F76}" dt="2024-05-29T08:32:48.263" v="3960" actId="931"/>
          <ac:spMkLst>
            <pc:docMk/>
            <pc:sldMk cId="3538021252" sldId="2147472338"/>
            <ac:spMk id="48" creationId="{C1FAE9BC-8657-0196-A6C8-015D65BCAE10}"/>
          </ac:spMkLst>
        </pc:spChg>
        <pc:picChg chg="add del mod modCrop">
          <ac:chgData name="Kazymyrov, Oleksandr" userId="2f620865-d50f-4a43-9142-cf92e53d3346" providerId="ADAL" clId="{BED7EC96-8C33-4995-A675-862CF5952F76}" dt="2024-05-29T08:31:58.003" v="3959" actId="478"/>
          <ac:picMkLst>
            <pc:docMk/>
            <pc:sldMk cId="3538021252" sldId="2147472338"/>
            <ac:picMk id="9" creationId="{1C226FF1-0C3E-FEB4-073D-CDCB365375E9}"/>
          </ac:picMkLst>
        </pc:picChg>
        <pc:picChg chg="add mod">
          <ac:chgData name="Kazymyrov, Oleksandr" userId="2f620865-d50f-4a43-9142-cf92e53d3346" providerId="ADAL" clId="{BED7EC96-8C33-4995-A675-862CF5952F76}" dt="2024-05-29T08:25:40.567" v="3897"/>
          <ac:picMkLst>
            <pc:docMk/>
            <pc:sldMk cId="3538021252" sldId="2147472338"/>
            <ac:picMk id="13" creationId="{3703BF29-77DE-BF24-D9BA-A74725471028}"/>
          </ac:picMkLst>
        </pc:picChg>
        <pc:picChg chg="add mod">
          <ac:chgData name="Kazymyrov, Oleksandr" userId="2f620865-d50f-4a43-9142-cf92e53d3346" providerId="ADAL" clId="{BED7EC96-8C33-4995-A675-862CF5952F76}" dt="2024-05-29T08:25:35.003" v="3896"/>
          <ac:picMkLst>
            <pc:docMk/>
            <pc:sldMk cId="3538021252" sldId="2147472338"/>
            <ac:picMk id="16" creationId="{B982CE8C-2EC5-6CD7-EE1B-04E75F1F1A4D}"/>
          </ac:picMkLst>
        </pc:picChg>
        <pc:picChg chg="add mod">
          <ac:chgData name="Kazymyrov, Oleksandr" userId="2f620865-d50f-4a43-9142-cf92e53d3346" providerId="ADAL" clId="{BED7EC96-8C33-4995-A675-862CF5952F76}" dt="2024-05-29T08:25:55.281" v="3903"/>
          <ac:picMkLst>
            <pc:docMk/>
            <pc:sldMk cId="3538021252" sldId="2147472338"/>
            <ac:picMk id="18" creationId="{3BAB7A57-83CF-B93F-5AE4-AAD78134E9B0}"/>
          </ac:picMkLst>
        </pc:picChg>
        <pc:picChg chg="add mod">
          <ac:chgData name="Kazymyrov, Oleksandr" userId="2f620865-d50f-4a43-9142-cf92e53d3346" providerId="ADAL" clId="{BED7EC96-8C33-4995-A675-862CF5952F76}" dt="2024-05-29T08:25:50.746" v="3900" actId="1076"/>
          <ac:picMkLst>
            <pc:docMk/>
            <pc:sldMk cId="3538021252" sldId="2147472338"/>
            <ac:picMk id="20" creationId="{E41CBFD0-13BE-CE37-AA91-D057C2826C51}"/>
          </ac:picMkLst>
        </pc:picChg>
        <pc:picChg chg="add mod">
          <ac:chgData name="Kazymyrov, Oleksandr" userId="2f620865-d50f-4a43-9142-cf92e53d3346" providerId="ADAL" clId="{BED7EC96-8C33-4995-A675-862CF5952F76}" dt="2024-05-29T08:25:55.027" v="3902"/>
          <ac:picMkLst>
            <pc:docMk/>
            <pc:sldMk cId="3538021252" sldId="2147472338"/>
            <ac:picMk id="22" creationId="{3BEE2C9D-49FB-8EE9-1F06-F50A844499F1}"/>
          </ac:picMkLst>
        </pc:picChg>
        <pc:picChg chg="add mod">
          <ac:chgData name="Kazymyrov, Oleksandr" userId="2f620865-d50f-4a43-9142-cf92e53d3346" providerId="ADAL" clId="{BED7EC96-8C33-4995-A675-862CF5952F76}" dt="2024-05-29T08:26:01.213" v="3905"/>
          <ac:picMkLst>
            <pc:docMk/>
            <pc:sldMk cId="3538021252" sldId="2147472338"/>
            <ac:picMk id="24" creationId="{D4DDD1CD-8F3C-200D-93E9-74DFA7B4EF1F}"/>
          </ac:picMkLst>
        </pc:picChg>
        <pc:picChg chg="add mod">
          <ac:chgData name="Kazymyrov, Oleksandr" userId="2f620865-d50f-4a43-9142-cf92e53d3346" providerId="ADAL" clId="{BED7EC96-8C33-4995-A675-862CF5952F76}" dt="2024-05-29T08:26:15.249" v="3907"/>
          <ac:picMkLst>
            <pc:docMk/>
            <pc:sldMk cId="3538021252" sldId="2147472338"/>
            <ac:picMk id="26" creationId="{71E4028C-335C-64BF-6549-4E923C082CF8}"/>
          </ac:picMkLst>
        </pc:picChg>
        <pc:picChg chg="add mod">
          <ac:chgData name="Kazymyrov, Oleksandr" userId="2f620865-d50f-4a43-9142-cf92e53d3346" providerId="ADAL" clId="{BED7EC96-8C33-4995-A675-862CF5952F76}" dt="2024-05-29T08:26:19.275" v="3910" actId="1076"/>
          <ac:picMkLst>
            <pc:docMk/>
            <pc:sldMk cId="3538021252" sldId="2147472338"/>
            <ac:picMk id="27" creationId="{5CF32912-9685-2C32-A93A-66C5DEA652D7}"/>
          </ac:picMkLst>
        </pc:picChg>
        <pc:picChg chg="add mod">
          <ac:chgData name="Kazymyrov, Oleksandr" userId="2f620865-d50f-4a43-9142-cf92e53d3346" providerId="ADAL" clId="{BED7EC96-8C33-4995-A675-862CF5952F76}" dt="2024-05-29T08:26:29.755" v="3914"/>
          <ac:picMkLst>
            <pc:docMk/>
            <pc:sldMk cId="3538021252" sldId="2147472338"/>
            <ac:picMk id="30" creationId="{7B434EF1-D79E-66A9-4646-6711628687F3}"/>
          </ac:picMkLst>
        </pc:picChg>
        <pc:picChg chg="add mod">
          <ac:chgData name="Kazymyrov, Oleksandr" userId="2f620865-d50f-4a43-9142-cf92e53d3346" providerId="ADAL" clId="{BED7EC96-8C33-4995-A675-862CF5952F76}" dt="2024-05-29T08:26:52.894" v="3918"/>
          <ac:picMkLst>
            <pc:docMk/>
            <pc:sldMk cId="3538021252" sldId="2147472338"/>
            <ac:picMk id="32" creationId="{1552A382-13D8-B844-123C-8A1E9801FDC4}"/>
          </ac:picMkLst>
        </pc:picChg>
        <pc:picChg chg="add mod">
          <ac:chgData name="Kazymyrov, Oleksandr" userId="2f620865-d50f-4a43-9142-cf92e53d3346" providerId="ADAL" clId="{BED7EC96-8C33-4995-A675-862CF5952F76}" dt="2024-05-29T08:26:35.998" v="3915"/>
          <ac:picMkLst>
            <pc:docMk/>
            <pc:sldMk cId="3538021252" sldId="2147472338"/>
            <ac:picMk id="34" creationId="{F9462B0E-9A86-95CA-B3F1-FB5F4E6CBFAD}"/>
          </ac:picMkLst>
        </pc:picChg>
        <pc:picChg chg="add mod">
          <ac:chgData name="Kazymyrov, Oleksandr" userId="2f620865-d50f-4a43-9142-cf92e53d3346" providerId="ADAL" clId="{BED7EC96-8C33-4995-A675-862CF5952F76}" dt="2024-05-29T08:27:01.379" v="3921"/>
          <ac:picMkLst>
            <pc:docMk/>
            <pc:sldMk cId="3538021252" sldId="2147472338"/>
            <ac:picMk id="36" creationId="{4B92CB2D-0A69-227D-A2C1-0048E906EB05}"/>
          </ac:picMkLst>
        </pc:picChg>
        <pc:picChg chg="add mod">
          <ac:chgData name="Kazymyrov, Oleksandr" userId="2f620865-d50f-4a43-9142-cf92e53d3346" providerId="ADAL" clId="{BED7EC96-8C33-4995-A675-862CF5952F76}" dt="2024-05-29T08:26:59.230" v="3920"/>
          <ac:picMkLst>
            <pc:docMk/>
            <pc:sldMk cId="3538021252" sldId="2147472338"/>
            <ac:picMk id="38" creationId="{F677D593-A692-7172-BE40-30019B4428FB}"/>
          </ac:picMkLst>
        </pc:picChg>
        <pc:picChg chg="add mod">
          <ac:chgData name="Kazymyrov, Oleksandr" userId="2f620865-d50f-4a43-9142-cf92e53d3346" providerId="ADAL" clId="{BED7EC96-8C33-4995-A675-862CF5952F76}" dt="2024-05-29T08:27:06.593" v="3923"/>
          <ac:picMkLst>
            <pc:docMk/>
            <pc:sldMk cId="3538021252" sldId="2147472338"/>
            <ac:picMk id="40" creationId="{6B839FED-DBE3-5184-626B-65B36C5ED4CB}"/>
          </ac:picMkLst>
        </pc:picChg>
        <pc:picChg chg="add mod">
          <ac:chgData name="Kazymyrov, Oleksandr" userId="2f620865-d50f-4a43-9142-cf92e53d3346" providerId="ADAL" clId="{BED7EC96-8C33-4995-A675-862CF5952F76}" dt="2024-05-29T08:27:19.109" v="3926"/>
          <ac:picMkLst>
            <pc:docMk/>
            <pc:sldMk cId="3538021252" sldId="2147472338"/>
            <ac:picMk id="42" creationId="{C65524C4-B29A-132F-A367-1D0953B990F5}"/>
          </ac:picMkLst>
        </pc:picChg>
        <pc:picChg chg="add mod">
          <ac:chgData name="Kazymyrov, Oleksandr" userId="2f620865-d50f-4a43-9142-cf92e53d3346" providerId="ADAL" clId="{BED7EC96-8C33-4995-A675-862CF5952F76}" dt="2024-05-29T08:27:58.834" v="3936" actId="1076"/>
          <ac:picMkLst>
            <pc:docMk/>
            <pc:sldMk cId="3538021252" sldId="2147472338"/>
            <ac:picMk id="44" creationId="{F492140A-B920-E0B8-2A81-1028F75798AA}"/>
          </ac:picMkLst>
        </pc:picChg>
        <pc:picChg chg="add mod">
          <ac:chgData name="Kazymyrov, Oleksandr" userId="2f620865-d50f-4a43-9142-cf92e53d3346" providerId="ADAL" clId="{BED7EC96-8C33-4995-A675-862CF5952F76}" dt="2024-05-29T08:27:54.482" v="3935" actId="1076"/>
          <ac:picMkLst>
            <pc:docMk/>
            <pc:sldMk cId="3538021252" sldId="2147472338"/>
            <ac:picMk id="46" creationId="{5F4ED0E0-2754-C87E-27C8-97846BFE0726}"/>
          </ac:picMkLst>
        </pc:picChg>
        <pc:picChg chg="add mod">
          <ac:chgData name="Kazymyrov, Oleksandr" userId="2f620865-d50f-4a43-9142-cf92e53d3346" providerId="ADAL" clId="{BED7EC96-8C33-4995-A675-862CF5952F76}" dt="2024-05-29T08:32:58.189" v="3964" actId="18653"/>
          <ac:picMkLst>
            <pc:docMk/>
            <pc:sldMk cId="3538021252" sldId="2147472338"/>
            <ac:picMk id="50" creationId="{786527C0-0A63-AD40-CD98-07719D864A7E}"/>
          </ac:picMkLst>
        </pc:picChg>
        <pc:inkChg chg="add del">
          <ac:chgData name="Kazymyrov, Oleksandr" userId="2f620865-d50f-4a43-9142-cf92e53d3346" providerId="ADAL" clId="{BED7EC96-8C33-4995-A675-862CF5952F76}" dt="2024-06-06T22:41:31.028" v="4032" actId="9405"/>
          <ac:inkMkLst>
            <pc:docMk/>
            <pc:sldMk cId="3538021252" sldId="2147472338"/>
            <ac:inkMk id="2" creationId="{82CA9D56-236E-7D5A-2930-9D28B9DC714E}"/>
          </ac:inkMkLst>
        </pc:inkChg>
      </pc:sldChg>
      <pc:sldChg chg="addSp delSp modSp add del mod">
        <pc:chgData name="Kazymyrov, Oleksandr" userId="2f620865-d50f-4a43-9142-cf92e53d3346" providerId="ADAL" clId="{BED7EC96-8C33-4995-A675-862CF5952F76}" dt="2024-05-29T08:31:49.612" v="3958" actId="47"/>
        <pc:sldMkLst>
          <pc:docMk/>
          <pc:sldMk cId="717986016" sldId="2147472339"/>
        </pc:sldMkLst>
        <pc:spChg chg="add del mod">
          <ac:chgData name="Kazymyrov, Oleksandr" userId="2f620865-d50f-4a43-9142-cf92e53d3346" providerId="ADAL" clId="{BED7EC96-8C33-4995-A675-862CF5952F76}" dt="2024-05-29T08:31:45.286" v="3957" actId="478"/>
          <ac:spMkLst>
            <pc:docMk/>
            <pc:sldMk cId="717986016" sldId="2147472339"/>
            <ac:spMk id="4" creationId="{7599FF81-F1B8-7FED-2D52-8C72A7F48C9E}"/>
          </ac:spMkLst>
        </pc:spChg>
        <pc:spChg chg="add del mod">
          <ac:chgData name="Kazymyrov, Oleksandr" userId="2f620865-d50f-4a43-9142-cf92e53d3346" providerId="ADAL" clId="{BED7EC96-8C33-4995-A675-862CF5952F76}" dt="2024-05-29T08:31:44.381" v="3955" actId="478"/>
          <ac:spMkLst>
            <pc:docMk/>
            <pc:sldMk cId="717986016" sldId="2147472339"/>
            <ac:spMk id="13" creationId="{2786D2D4-D318-E235-D604-7F7035A628D5}"/>
          </ac:spMkLst>
        </pc:spChg>
        <pc:picChg chg="add del">
          <ac:chgData name="Kazymyrov, Oleksandr" userId="2f620865-d50f-4a43-9142-cf92e53d3346" providerId="ADAL" clId="{BED7EC96-8C33-4995-A675-862CF5952F76}" dt="2024-05-29T08:31:45.286" v="3957" actId="478"/>
          <ac:picMkLst>
            <pc:docMk/>
            <pc:sldMk cId="717986016" sldId="2147472339"/>
            <ac:picMk id="9" creationId="{7B9DAC2E-D99B-A4B2-81F6-11004EE0BC13}"/>
          </ac:picMkLst>
        </pc:picChg>
        <pc:picChg chg="add del">
          <ac:chgData name="Kazymyrov, Oleksandr" userId="2f620865-d50f-4a43-9142-cf92e53d3346" providerId="ADAL" clId="{BED7EC96-8C33-4995-A675-862CF5952F76}" dt="2024-05-29T08:31:44.381" v="3955" actId="478"/>
          <ac:picMkLst>
            <pc:docMk/>
            <pc:sldMk cId="717986016" sldId="2147472339"/>
            <ac:picMk id="10" creationId="{83E0478C-B42E-C738-E9DF-AC017979779A}"/>
          </ac:picMkLst>
        </pc:picChg>
        <pc:picChg chg="add mod">
          <ac:chgData name="Kazymyrov, Oleksandr" userId="2f620865-d50f-4a43-9142-cf92e53d3346" providerId="ADAL" clId="{BED7EC96-8C33-4995-A675-862CF5952F76}" dt="2024-05-29T08:31:21.804" v="3944"/>
          <ac:picMkLst>
            <pc:docMk/>
            <pc:sldMk cId="717986016" sldId="2147472339"/>
            <ac:picMk id="11" creationId="{72A76C5B-6625-4F02-101D-6E093AF0BFFA}"/>
          </ac:picMkLst>
        </pc:picChg>
        <pc:picChg chg="add mod">
          <ac:chgData name="Kazymyrov, Oleksandr" userId="2f620865-d50f-4a43-9142-cf92e53d3346" providerId="ADAL" clId="{BED7EC96-8C33-4995-A675-862CF5952F76}" dt="2024-05-29T08:31:43.444" v="3953"/>
          <ac:picMkLst>
            <pc:docMk/>
            <pc:sldMk cId="717986016" sldId="2147472339"/>
            <ac:picMk id="15" creationId="{D598EC3B-456F-A3C4-0193-347B367A0D62}"/>
          </ac:picMkLst>
        </pc:picChg>
      </pc:sldChg>
      <pc:sldChg chg="addSp delSp modSp add del mod">
        <pc:chgData name="Kazymyrov, Oleksandr" userId="2f620865-d50f-4a43-9142-cf92e53d3346" providerId="ADAL" clId="{BED7EC96-8C33-4995-A675-862CF5952F76}" dt="2024-06-06T22:49:54.177" v="4093" actId="47"/>
        <pc:sldMkLst>
          <pc:docMk/>
          <pc:sldMk cId="1880657023" sldId="2147472339"/>
        </pc:sldMkLst>
        <pc:picChg chg="add del mod">
          <ac:chgData name="Kazymyrov, Oleksandr" userId="2f620865-d50f-4a43-9142-cf92e53d3346" providerId="ADAL" clId="{BED7EC96-8C33-4995-A675-862CF5952F76}" dt="2024-06-06T22:49:04.044" v="4092" actId="478"/>
          <ac:picMkLst>
            <pc:docMk/>
            <pc:sldMk cId="1880657023" sldId="2147472339"/>
            <ac:picMk id="2" creationId="{DC03D2B6-A668-B7C2-370A-D8DCCC650FC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74D8EF-6C54-610A-995E-739691E4F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C0057-0626-B389-5AB3-032385D0B0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4171-3968-403C-84B3-26F47154E52C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39E0-7684-31F3-7EF4-CD6629058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5326-D12C-4C20-0652-8F86B204F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19E14-B667-4108-8EEF-FFBB73F0F8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1329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6:04.70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0,'29'1,"46"9,-14-2,-8-2,146 8,-180-13,0 2,0-1,0 2,22 7,5 2,-9-6,0 0,0-3,62 1,-49-6,93 12,-80-5,-1-2,71-5,-37-1,-11 3,94-2,-157-2,-1-1,27-8,-29 7,1 0,38-4,9 1,-47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45:18.08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1,'44'-1,"245"13,-222-4,-6 1,86 1,-106-9,61 10,-98-10,23 1,-1-1,29-2,-33 0,0 0,0 2,37 5,-44-1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3T07:29:27.83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69,'365'-18,"-127"3,20-2,-208 9,-28 4,1 1,29 0,143 3,65 1,-163 3,168 3,78-6,253-3,-492-3,34-1,304 16,-379-7,66 4,-52 4,-35-5,69 3,32-11,174 3,-129 10,129 1,-209-20,-97 7,63-4,83 6,-56 0,44-2,155 3,-111 19,-113-10,100 1,-160-11,1 1,-1 1,0 0,0 0,0 2,0 0,-1 1,15 8,-23-11,2 0,1 0,-1 0,0-1,1-1,0 1,10-1,62-3,-27 0,162 2,-213 0,0-1,1 1,-1-1,0-1,0 1,0 0,7-4,21-6,43-1,49-10,5-3,-113 22,0 0,24 0,-31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6:09.4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1,'13'1,"1"1,0 1,-1 0,0 1,22 9,-2-1,251 66,-181-52,2 5,-65-18,0-1,0-2,1-2,47 3,264-10,-163-3,-121 2,276-12,-94-7,-60 6,-88 8,262-4,-48 4,-3 9,-2 22,-304-26,120 11,1-7,180-16,-281 10,688-42,-460 33,112 3,-228 9,579-1,-695 1,39 7,-37-3,31 0,320-5,-179-1,-180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6:42.9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21,'490'-10,"-21"0,-357 9,0 5,118 19,29 40,-201-49,-1-2,2-3,62 1,180-8,-201-3,658-2,-748 4,0 1,0-1,-1 2,1-1,0 2,-1-1,0 1,0 0,0 1,0 0,9 8,-9-6,1-1,-1-1,1 0,0 0,0 0,1-2,-1 1,1-1,13 2,48 1,83 6,89-11,-127-2,-89 0,39-7,23-1,-36 8,0 1,0-2,88-16,-98 11,0 1,47-1,90 8,-69 1,-111-2,74 0,87-11,99-28,-118 17,-82 17,104 5,-68 2,-29-2,-50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6:45.03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0,'1004'0,"-982"2,-1 0,1 2,-1 0,37 13,-35-10,0 0,0-2,41 4,-48-9,-1-1,1 0,0-1,-1-1,0-1,18-6,-9 3,2 2,0 1,0 1,1 1,0 2,30 3,10-2,-50 0,-1 1,28 6,4 1,50 5,-77-11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6:49.3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0,'691'0,"-656"2,1 1,47 12,-48-8,0-1,50 1,-40-7,79 9,-75-4,83-2,-125-3,10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7:21.2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1,'6'2,"0"1,1-1,-1-1,1 1,0-1,12 1,1 0,328 31,-206-21,208 1,-184-10,102 20,-156-11,483 86,-375-55,-129-29,130 3,92-17,-141-2,131 4,294-4,-271-26,-68 4,-95 5,2 0,219 14,-254 6,-81-3,84-15,-85 9,87-3,20 8,40 0,790 62,-731-40,411 50,-628-64,191 21,-160-18,46 1,529-10,-41-33,-525 28,560-77,-367 42,282-18,-364 42,315-15,-377 26,28-3,172-4,-164 4,2-1,4 11,-152-1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7:23.0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1,'157'-1,"296"9,270 5,-471-15,-161 2,325 12,7-3,-266-10,-134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7:38.0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0 167,'36'-9,"1"1,45-4,-30 5,128-20,154-21,5 27,554 22,-875-2,0-1,23-5,24-2,-58 9,-1-1,0 0,0 0,12-4,1-3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22:37:43.4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97,'254'-1,"274"2,-330 8,59 1,-164-5,-1 4,112 26,-130-22,124 8,-134-17,441 4,-305-10,-13 2,249-33,-409 29,239-46,-136 19,1 5,232-15,-125 20,5 19,-132 3,-104 0,0 0,0 0,0 1,0-1,0 2,0-1,12 7,23 8,-20-11,-9-2,-1-1,20 3,-17-5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740B7-8FB1-4539-AEBB-02AD9D78B93E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292ED-7E45-4E11-9943-FCCDDE3A9C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2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806F19A-9831-12C8-0A84-F2B98E776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AB4366FB-EB48-24E6-F8C9-8F5C0FE2C0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8017F7-F4F3-3260-A6C2-2B3A3B74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827241"/>
            <a:ext cx="3952873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C0EC47-449C-5848-2B2C-E9C8F9DC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774325-8ADC-C7B5-D03F-6F4F52D5177C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Slide </a:t>
            </a:r>
          </a:p>
        </p:txBody>
      </p:sp>
    </p:spTree>
    <p:extLst>
      <p:ext uri="{BB962C8B-B14F-4D97-AF65-F5344CB8AC3E}">
        <p14:creationId xmlns:p14="http://schemas.microsoft.com/office/powerpoint/2010/main" val="21201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FC2BB2-CEF3-6621-ACC7-2C0170888ECB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5117" y="1347788"/>
            <a:ext cx="5307086" cy="19727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765822"/>
            <a:ext cx="2229515" cy="3425643"/>
          </a:xfrm>
        </p:spPr>
        <p:txBody>
          <a:bodyPr>
            <a:noAutofit/>
          </a:bodyPr>
          <a:lstStyle>
            <a:lvl1pPr algn="r"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9FD42BF4-07E4-1675-1B42-96B1FF26A599}"/>
              </a:ext>
            </a:extLst>
          </p:cNvPr>
          <p:cNvGrpSpPr/>
          <p:nvPr userDrawn="1"/>
        </p:nvGrpSpPr>
        <p:grpSpPr>
          <a:xfrm>
            <a:off x="490461" y="3678072"/>
            <a:ext cx="4673918" cy="1467280"/>
            <a:chOff x="490461" y="3678072"/>
            <a:chExt cx="4673918" cy="1467280"/>
          </a:xfrm>
        </p:grpSpPr>
        <p:sp>
          <p:nvSpPr>
            <p:cNvPr id="29" name="Frihåndsform: figur 17">
              <a:extLst>
                <a:ext uri="{FF2B5EF4-FFF2-40B4-BE49-F238E27FC236}">
                  <a16:creationId xmlns:a16="http://schemas.microsoft.com/office/drawing/2014/main" id="{81668663-B30A-79E9-C121-8F55B08E5E11}"/>
                </a:ext>
              </a:extLst>
            </p:cNvPr>
            <p:cNvSpPr/>
            <p:nvPr/>
          </p:nvSpPr>
          <p:spPr>
            <a:xfrm>
              <a:off x="3529354" y="4397843"/>
              <a:ext cx="376" cy="75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0" name="Frihåndsform: figur 18">
              <a:extLst>
                <a:ext uri="{FF2B5EF4-FFF2-40B4-BE49-F238E27FC236}">
                  <a16:creationId xmlns:a16="http://schemas.microsoft.com/office/drawing/2014/main" id="{B1F2E1CE-F903-715C-42F8-31563E0A0B41}"/>
                </a:ext>
              </a:extLst>
            </p:cNvPr>
            <p:cNvSpPr/>
            <p:nvPr/>
          </p:nvSpPr>
          <p:spPr>
            <a:xfrm>
              <a:off x="3438614" y="4231926"/>
              <a:ext cx="1254" cy="18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2" name="Frihåndsform: figur 20">
              <a:extLst>
                <a:ext uri="{FF2B5EF4-FFF2-40B4-BE49-F238E27FC236}">
                  <a16:creationId xmlns:a16="http://schemas.microsoft.com/office/drawing/2014/main" id="{3B25AB85-3A87-D2F6-AA08-61F3873D7E73}"/>
                </a:ext>
              </a:extLst>
            </p:cNvPr>
            <p:cNvSpPr/>
            <p:nvPr/>
          </p:nvSpPr>
          <p:spPr>
            <a:xfrm>
              <a:off x="1205500" y="3678072"/>
              <a:ext cx="2218486" cy="1461504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1">
              <a:extLst>
                <a:ext uri="{FF2B5EF4-FFF2-40B4-BE49-F238E27FC236}">
                  <a16:creationId xmlns:a16="http://schemas.microsoft.com/office/drawing/2014/main" id="{9724E074-05D5-D0B2-61CC-7ADCCAA3F493}"/>
                </a:ext>
              </a:extLst>
            </p:cNvPr>
            <p:cNvSpPr/>
            <p:nvPr/>
          </p:nvSpPr>
          <p:spPr>
            <a:xfrm>
              <a:off x="490461" y="4265311"/>
              <a:ext cx="306645" cy="8742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4" name="Frihåndsform: figur 22">
              <a:extLst>
                <a:ext uri="{FF2B5EF4-FFF2-40B4-BE49-F238E27FC236}">
                  <a16:creationId xmlns:a16="http://schemas.microsoft.com/office/drawing/2014/main" id="{3EDD63F8-A938-2F11-8D4A-8B0F996C06E7}"/>
                </a:ext>
              </a:extLst>
            </p:cNvPr>
            <p:cNvSpPr/>
            <p:nvPr/>
          </p:nvSpPr>
          <p:spPr>
            <a:xfrm>
              <a:off x="2702211" y="3761438"/>
              <a:ext cx="2462168" cy="1383914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97D02509-6A36-BD95-57A8-3233FA93B4DD}"/>
              </a:ext>
            </a:extLst>
          </p:cNvPr>
          <p:cNvSpPr/>
          <p:nvPr/>
        </p:nvSpPr>
        <p:spPr>
          <a:xfrm>
            <a:off x="-2797" y="3678072"/>
            <a:ext cx="1474871" cy="1468410"/>
          </a:xfrm>
          <a:custGeom>
            <a:avLst/>
            <a:gdLst>
              <a:gd name="connsiteX0" fmla="*/ 7591 w 1474871"/>
              <a:gd name="connsiteY0" fmla="*/ 0 h 1468410"/>
              <a:gd name="connsiteX1" fmla="*/ 194091 w 1474871"/>
              <a:gd name="connsiteY1" fmla="*/ 11798 h 1468410"/>
              <a:gd name="connsiteX2" fmla="*/ 748699 w 1474871"/>
              <a:gd name="connsiteY2" fmla="*/ 201436 h 1468410"/>
              <a:gd name="connsiteX3" fmla="*/ 759492 w 1474871"/>
              <a:gd name="connsiteY3" fmla="*/ 207837 h 1468410"/>
              <a:gd name="connsiteX4" fmla="*/ 983895 w 1474871"/>
              <a:gd name="connsiteY4" fmla="*/ 373001 h 1468410"/>
              <a:gd name="connsiteX5" fmla="*/ 997074 w 1474871"/>
              <a:gd name="connsiteY5" fmla="*/ 384800 h 1468410"/>
              <a:gd name="connsiteX6" fmla="*/ 1180939 w 1474871"/>
              <a:gd name="connsiteY6" fmla="*/ 587239 h 1468410"/>
              <a:gd name="connsiteX7" fmla="*/ 1188594 w 1474871"/>
              <a:gd name="connsiteY7" fmla="*/ 597530 h 1468410"/>
              <a:gd name="connsiteX8" fmla="*/ 1188469 w 1474871"/>
              <a:gd name="connsiteY8" fmla="*/ 597656 h 1468410"/>
              <a:gd name="connsiteX9" fmla="*/ 1474871 w 1474871"/>
              <a:gd name="connsiteY9" fmla="*/ 1467406 h 1468410"/>
              <a:gd name="connsiteX10" fmla="*/ 1474788 w 1474871"/>
              <a:gd name="connsiteY10" fmla="*/ 1468410 h 1468410"/>
              <a:gd name="connsiteX11" fmla="*/ 1457207 w 1474871"/>
              <a:gd name="connsiteY11" fmla="*/ 1468410 h 1468410"/>
              <a:gd name="connsiteX12" fmla="*/ 1457300 w 1474871"/>
              <a:gd name="connsiteY12" fmla="*/ 1467281 h 1468410"/>
              <a:gd name="connsiteX13" fmla="*/ 1175416 w 1474871"/>
              <a:gd name="connsiteY13" fmla="*/ 609328 h 1468410"/>
              <a:gd name="connsiteX14" fmla="*/ 1167886 w 1474871"/>
              <a:gd name="connsiteY14" fmla="*/ 599036 h 1468410"/>
              <a:gd name="connsiteX15" fmla="*/ 984021 w 1474871"/>
              <a:gd name="connsiteY15" fmla="*/ 396596 h 1468410"/>
              <a:gd name="connsiteX16" fmla="*/ 970842 w 1474871"/>
              <a:gd name="connsiteY16" fmla="*/ 384800 h 1468410"/>
              <a:gd name="connsiteX17" fmla="*/ 746566 w 1474871"/>
              <a:gd name="connsiteY17" fmla="*/ 220512 h 1468410"/>
              <a:gd name="connsiteX18" fmla="*/ 735772 w 1474871"/>
              <a:gd name="connsiteY18" fmla="*/ 214113 h 1468410"/>
              <a:gd name="connsiteX19" fmla="*/ 194216 w 1474871"/>
              <a:gd name="connsiteY19" fmla="*/ 29494 h 1468410"/>
              <a:gd name="connsiteX20" fmla="*/ 7716 w 1474871"/>
              <a:gd name="connsiteY20" fmla="*/ 17571 h 1468410"/>
              <a:gd name="connsiteX21" fmla="*/ 0 w 1474871"/>
              <a:gd name="connsiteY21" fmla="*/ 17962 h 1468410"/>
              <a:gd name="connsiteX22" fmla="*/ 0 w 1474871"/>
              <a:gd name="connsiteY22" fmla="*/ 385 h 14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74871" h="1468410">
                <a:moveTo>
                  <a:pt x="7591" y="0"/>
                </a:moveTo>
                <a:cubicBezTo>
                  <a:pt x="70719" y="0"/>
                  <a:pt x="132970" y="4016"/>
                  <a:pt x="194091" y="11798"/>
                </a:cubicBezTo>
                <a:cubicBezTo>
                  <a:pt x="394272" y="37401"/>
                  <a:pt x="581903" y="103416"/>
                  <a:pt x="748699" y="201436"/>
                </a:cubicBezTo>
                <a:cubicBezTo>
                  <a:pt x="752338" y="203570"/>
                  <a:pt x="755852" y="205703"/>
                  <a:pt x="759492" y="207837"/>
                </a:cubicBezTo>
                <a:cubicBezTo>
                  <a:pt x="839565" y="255779"/>
                  <a:pt x="914616" y="311128"/>
                  <a:pt x="983895" y="373001"/>
                </a:cubicBezTo>
                <a:cubicBezTo>
                  <a:pt x="988288" y="376892"/>
                  <a:pt x="992681" y="380783"/>
                  <a:pt x="997074" y="384800"/>
                </a:cubicBezTo>
                <a:cubicBezTo>
                  <a:pt x="1064345" y="446422"/>
                  <a:pt x="1125967" y="514194"/>
                  <a:pt x="1180939" y="587239"/>
                </a:cubicBezTo>
                <a:cubicBezTo>
                  <a:pt x="1183574" y="590628"/>
                  <a:pt x="1186084" y="594142"/>
                  <a:pt x="1188594" y="597530"/>
                </a:cubicBezTo>
                <a:lnTo>
                  <a:pt x="1188469" y="597656"/>
                </a:lnTo>
                <a:cubicBezTo>
                  <a:pt x="1368318" y="841261"/>
                  <a:pt x="1474871" y="1137453"/>
                  <a:pt x="1474871" y="1467406"/>
                </a:cubicBezTo>
                <a:lnTo>
                  <a:pt x="1474788" y="1468410"/>
                </a:lnTo>
                <a:lnTo>
                  <a:pt x="1457207" y="1468410"/>
                </a:lnTo>
                <a:lnTo>
                  <a:pt x="1457300" y="1467281"/>
                </a:lnTo>
                <a:cubicBezTo>
                  <a:pt x="1457300" y="1146490"/>
                  <a:pt x="1352505" y="849671"/>
                  <a:pt x="1175416" y="609328"/>
                </a:cubicBezTo>
                <a:cubicBezTo>
                  <a:pt x="1172906" y="605939"/>
                  <a:pt x="1170396" y="602425"/>
                  <a:pt x="1167886" y="599036"/>
                </a:cubicBezTo>
                <a:cubicBezTo>
                  <a:pt x="1113041" y="525867"/>
                  <a:pt x="1051417" y="458095"/>
                  <a:pt x="984021" y="396596"/>
                </a:cubicBezTo>
                <a:cubicBezTo>
                  <a:pt x="979628" y="392580"/>
                  <a:pt x="975235" y="388689"/>
                  <a:pt x="970842" y="384800"/>
                </a:cubicBezTo>
                <a:cubicBezTo>
                  <a:pt x="901690" y="323176"/>
                  <a:pt x="826637" y="268079"/>
                  <a:pt x="746566" y="220512"/>
                </a:cubicBezTo>
                <a:cubicBezTo>
                  <a:pt x="742925" y="218379"/>
                  <a:pt x="739411" y="216246"/>
                  <a:pt x="735772" y="214113"/>
                </a:cubicBezTo>
                <a:cubicBezTo>
                  <a:pt x="572740" y="118979"/>
                  <a:pt x="389502" y="54720"/>
                  <a:pt x="194216" y="29494"/>
                </a:cubicBezTo>
                <a:cubicBezTo>
                  <a:pt x="133221" y="21712"/>
                  <a:pt x="70846" y="17571"/>
                  <a:pt x="7716" y="17571"/>
                </a:cubicBezTo>
                <a:lnTo>
                  <a:pt x="0" y="17962"/>
                </a:lnTo>
                <a:lnTo>
                  <a:pt x="0" y="385"/>
                </a:lnTo>
                <a:close/>
              </a:path>
            </a:pathLst>
          </a:custGeom>
          <a:solidFill>
            <a:srgbClr val="DA291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52A1C-0E1D-A41A-E5FC-39720C8153F0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1_Chapter Slide</a:t>
            </a:r>
          </a:p>
        </p:txBody>
      </p:sp>
    </p:spTree>
    <p:extLst>
      <p:ext uri="{BB962C8B-B14F-4D97-AF65-F5344CB8AC3E}">
        <p14:creationId xmlns:p14="http://schemas.microsoft.com/office/powerpoint/2010/main" val="32267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1282" y="1610343"/>
            <a:ext cx="4450918" cy="23894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42921467-437E-8395-B591-84A3B3E91ADC}"/>
              </a:ext>
            </a:extLst>
          </p:cNvPr>
          <p:cNvSpPr/>
          <p:nvPr userDrawn="1"/>
        </p:nvSpPr>
        <p:spPr>
          <a:xfrm rot="2303938">
            <a:off x="-421283" y="105477"/>
            <a:ext cx="3738068" cy="5435395"/>
          </a:xfrm>
          <a:custGeom>
            <a:avLst/>
            <a:gdLst>
              <a:gd name="connsiteX0" fmla="*/ 1024221 w 3738068"/>
              <a:gd name="connsiteY0" fmla="*/ 323930 h 5435395"/>
              <a:gd name="connsiteX1" fmla="*/ 1127911 w 3738068"/>
              <a:gd name="connsiteY1" fmla="*/ 244908 h 5435395"/>
              <a:gd name="connsiteX2" fmla="*/ 1859237 w 3738068"/>
              <a:gd name="connsiteY2" fmla="*/ 0 h 5435395"/>
              <a:gd name="connsiteX3" fmla="*/ 3738068 w 3738068"/>
              <a:gd name="connsiteY3" fmla="*/ 3116470 h 5435395"/>
              <a:gd name="connsiteX4" fmla="*/ 3627981 w 3738068"/>
              <a:gd name="connsiteY4" fmla="*/ 4170092 h 5435395"/>
              <a:gd name="connsiteX5" fmla="*/ 3594150 w 3738068"/>
              <a:gd name="connsiteY5" fmla="*/ 4311153 h 5435395"/>
              <a:gd name="connsiteX6" fmla="*/ 2175657 w 3738068"/>
              <a:gd name="connsiteY6" fmla="*/ 5435395 h 5435395"/>
              <a:gd name="connsiteX7" fmla="*/ 0 w 3738068"/>
              <a:gd name="connsiteY7" fmla="*/ 2690298 h 5435395"/>
              <a:gd name="connsiteX8" fmla="*/ 18577 w 3738068"/>
              <a:gd name="connsiteY8" fmla="*/ 2488393 h 5435395"/>
              <a:gd name="connsiteX9" fmla="*/ 1024221 w 3738068"/>
              <a:gd name="connsiteY9" fmla="*/ 323930 h 54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8068" h="5435395">
                <a:moveTo>
                  <a:pt x="1024221" y="323930"/>
                </a:moveTo>
                <a:cubicBezTo>
                  <a:pt x="1058213" y="295911"/>
                  <a:pt x="1092789" y="269549"/>
                  <a:pt x="1127911" y="244908"/>
                </a:cubicBezTo>
                <a:cubicBezTo>
                  <a:pt x="1352691" y="87206"/>
                  <a:pt x="1599825" y="0"/>
                  <a:pt x="1859237" y="0"/>
                </a:cubicBezTo>
                <a:cubicBezTo>
                  <a:pt x="2896887" y="0"/>
                  <a:pt x="3738068" y="1395291"/>
                  <a:pt x="3738068" y="3116470"/>
                </a:cubicBezTo>
                <a:cubicBezTo>
                  <a:pt x="3738068" y="3486255"/>
                  <a:pt x="3699241" y="3840997"/>
                  <a:pt x="3627981" y="4170092"/>
                </a:cubicBezTo>
                <a:lnTo>
                  <a:pt x="3594150" y="4311153"/>
                </a:lnTo>
                <a:lnTo>
                  <a:pt x="2175657" y="5435395"/>
                </a:lnTo>
                <a:lnTo>
                  <a:pt x="0" y="2690298"/>
                </a:lnTo>
                <a:lnTo>
                  <a:pt x="18577" y="2488393"/>
                </a:lnTo>
                <a:cubicBezTo>
                  <a:pt x="135895" y="1537417"/>
                  <a:pt x="514341" y="744221"/>
                  <a:pt x="1024221" y="32393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610343"/>
            <a:ext cx="2517492" cy="3121995"/>
          </a:xfrm>
        </p:spPr>
        <p:txBody>
          <a:bodyPr>
            <a:noAutofit/>
          </a:bodyPr>
          <a:lstStyle>
            <a:lvl1pPr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D9995-A234-8599-2F0B-C04716C5EF9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2_Chapter Slide</a:t>
            </a:r>
          </a:p>
        </p:txBody>
      </p:sp>
    </p:spTree>
    <p:extLst>
      <p:ext uri="{BB962C8B-B14F-4D97-AF65-F5344CB8AC3E}">
        <p14:creationId xmlns:p14="http://schemas.microsoft.com/office/powerpoint/2010/main" val="24538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7859530" y="-12147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49FCBB-1372-4063-779A-FBF1DE9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2729552"/>
            <a:ext cx="4140200" cy="1859911"/>
          </a:xfrm>
        </p:spPr>
        <p:txBody>
          <a:bodyPr/>
          <a:lstStyle>
            <a:lvl1pPr marL="0" indent="0" algn="ctr">
              <a:buNone/>
              <a:defRPr sz="3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669AB6C-8791-DF6A-7389-9F5888533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206" y="893857"/>
            <a:ext cx="3002508" cy="1835695"/>
          </a:xfrm>
        </p:spPr>
        <p:txBody>
          <a:bodyPr>
            <a:noAutofit/>
          </a:bodyPr>
          <a:lstStyle>
            <a:lvl1pPr algn="ctr">
              <a:defRPr sz="1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BFCF333C-D7E2-F792-EEB8-93E79092D2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152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706AA-3FD8-ABBE-9DA6-12831B17160E}"/>
              </a:ext>
            </a:extLst>
          </p:cNvPr>
          <p:cNvSpPr txBox="1"/>
          <p:nvPr userDrawn="1"/>
        </p:nvSpPr>
        <p:spPr>
          <a:xfrm>
            <a:off x="1784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3_Chapter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D4EF9-B76F-E428-4A08-6D8D97FA18C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FD53F-63F4-D599-BBBF-ADE9145FF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114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25185-01BB-C832-35D2-723C45861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B398-67FF-63AB-1034-031F3961AC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57B21-3070-A37C-51FF-9D25BA1C1C55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8817-470F-D883-1F06-827CE4CAD63A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FD844-6782-B67A-E453-007B9F34EBE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058E2D07-CE9E-50DC-4BBC-F7A03D708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C2E13BCB-5C05-0022-434F-5E55C0301C4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A69A5078-1867-C866-E2C0-990814D5C6E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011E5BF2-F149-AAC5-7F34-D6E5860B5196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C2952C79-7BE7-28C7-9E2C-B7736A1C6173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9" name="Rectangle 35">
              <a:extLst>
                <a:ext uri="{FF2B5EF4-FFF2-40B4-BE49-F238E27FC236}">
                  <a16:creationId xmlns:a16="http://schemas.microsoft.com/office/drawing/2014/main" id="{A7366CE0-9F5E-FB3D-092F-4AD790A389A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36">
              <a:extLst>
                <a:ext uri="{FF2B5EF4-FFF2-40B4-BE49-F238E27FC236}">
                  <a16:creationId xmlns:a16="http://schemas.microsoft.com/office/drawing/2014/main" id="{848B87FE-B160-1560-1EE8-3DC3AFDF75D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37">
              <a:extLst>
                <a:ext uri="{FF2B5EF4-FFF2-40B4-BE49-F238E27FC236}">
                  <a16:creationId xmlns:a16="http://schemas.microsoft.com/office/drawing/2014/main" id="{59A4DAF3-A20F-7EF7-45AF-A046EAA2A6D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38">
              <a:extLst>
                <a:ext uri="{FF2B5EF4-FFF2-40B4-BE49-F238E27FC236}">
                  <a16:creationId xmlns:a16="http://schemas.microsoft.com/office/drawing/2014/main" id="{FD806061-AB27-647A-4638-776D9E7A54D0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BF1575F0-767D-EF4B-3E57-EF4B3D285C2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0B189D3-AE74-48C7-8C81-3DCD88A22D27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FC53D707-B17D-DE49-7F3E-98971F9621A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D1E2590E-59C5-616C-7345-F6710D18180B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F28222C4-FABA-BFF7-85CE-83BBA903C23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6540C1D2-4359-515B-CD1B-A80769CFEE1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6BCEFDB3-6A4B-7E4A-8D26-48B88733DA0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7F017CCC-82E4-237B-498D-DD2AF66613F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03D582AE-D8AF-C56E-64CA-79C7084576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62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C85DE3-2709-0DC2-749C-A43576A2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CBDB22-903D-090D-73D4-47C4341B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6F9ECC-78FC-0CA4-A18E-B5A8A4BC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4530A-AA75-0D67-4E37-93BAA1669542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0E0782-9150-9C9D-7BD9-3965552E3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3ACC115-C91A-2DC1-E754-9CEB7DF724F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7A51510-B2E6-94E5-9052-35281D82CD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836B98F6-F3F3-A136-B7A9-B2F09A73E5D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53748912-037F-1102-823F-AD4B616F1D5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5FDCA643-2877-8C93-8BD6-6A6AD4988B2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2" name="Rectangle 35">
              <a:extLst>
                <a:ext uri="{FF2B5EF4-FFF2-40B4-BE49-F238E27FC236}">
                  <a16:creationId xmlns:a16="http://schemas.microsoft.com/office/drawing/2014/main" id="{A74D2122-ADBD-F00C-39DD-8CFFB959D0E6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558667EC-7F58-9923-A5F6-A42B29EE3F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01FA7EFD-EB07-8312-C39B-48BFFD6243F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8">
              <a:extLst>
                <a:ext uri="{FF2B5EF4-FFF2-40B4-BE49-F238E27FC236}">
                  <a16:creationId xmlns:a16="http://schemas.microsoft.com/office/drawing/2014/main" id="{C14A814E-1A9C-13BB-E20B-6C958CD9F76E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9">
              <a:extLst>
                <a:ext uri="{FF2B5EF4-FFF2-40B4-BE49-F238E27FC236}">
                  <a16:creationId xmlns:a16="http://schemas.microsoft.com/office/drawing/2014/main" id="{D4787585-8104-2892-74CB-AA7CA3F4D6C2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7BE4FBE8-5234-FDE6-9C2F-523A327B95E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A37DBE8F-9F51-CD83-915E-FFC7B6DA092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8C420E7D-38EA-7A33-52E9-0A2553920D3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969672CD-0B62-0FB7-F7E4-332BC4CC51D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E1CB69B9-EFE1-5E41-C845-DD4323B7045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2C95BEB7-3A6F-C328-A458-EF8818AB0C2F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06A17911-C15C-DC56-30A1-AAA8897F31E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ACCF0607-8DF4-8125-571E-7D4537CD1D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16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4E815304-5D2B-3D0E-0A7F-0C974C658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760F23-4817-EAC3-8E07-3867C609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95DF5-2916-CE3A-8697-1DE7A3E11B8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62C99-81DC-01D4-E107-A684360ED9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E7DA5-065F-7122-6C99-DEE8944415BE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6E3105-B7D1-A9C5-2A81-52F536417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9BC1AF80-ADEF-7507-E7AF-2BE6539AA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8CE862B4-2765-8AFA-A5F7-5A563E6D20A0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1C52AA33-0B8A-4EA5-EE05-FD01C0D7AEC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8BC7BD70-E790-EE69-DBFA-AB0C85B07C1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200580CB-2361-1087-AC11-4A083504656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55603D2F-E8DE-3C3F-0AD8-AEF88B7A99E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6">
              <a:extLst>
                <a:ext uri="{FF2B5EF4-FFF2-40B4-BE49-F238E27FC236}">
                  <a16:creationId xmlns:a16="http://schemas.microsoft.com/office/drawing/2014/main" id="{CF644183-6D8B-33B7-6094-0BE51CF5DDC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id="{ECF773B8-08CF-8E58-77AD-82426B2D615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3C4620CD-CF9D-998D-E59E-C641549831C6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F6B7B624-C577-FFC3-BA90-18564E80D331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6F18187-9F95-256A-7833-43AC0771E67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04BA5CA9-F14C-66C1-F2E4-AF6EF09080E2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0D147B4-D014-01CE-4A52-3503C716CBE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4E8AED34-E8C4-5CE5-3AAC-7C02E7BA385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E1D8CBB1-B484-5829-6D2C-C2997A7AAB03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A01338DD-3E6D-4A42-F603-3CEAB05EFFE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9D6C260F-4C51-2926-CF24-860CEFE13D8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CB917A88-E4C8-3099-CDEF-B18880D081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21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BB8F6C-1B84-70DE-1812-D05883F3B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49BCE-9A29-AC93-E01E-CEB03C6D0A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F24C6-F71F-D451-3817-7F13983B23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A4AAD-11C1-7034-E8D0-345B18CDD427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C34F7-A84F-DB62-B997-C5ED1702587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64BC9-D11E-52B7-42DC-736ECD54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819E091-CF5C-255D-BA12-BA347503933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04626DDE-3A5A-198B-4DAD-7C89E441ABC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2">
              <a:extLst>
                <a:ext uri="{FF2B5EF4-FFF2-40B4-BE49-F238E27FC236}">
                  <a16:creationId xmlns:a16="http://schemas.microsoft.com/office/drawing/2014/main" id="{EFA75086-404C-2D18-C9F3-CC04D5179BEE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F0D04AFA-0BC4-BEA3-143A-C5075EC5ABCB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87EF6C66-9256-5893-0FF3-60F03833D6EE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B346AF3-6558-AFFF-2F63-2055640B2331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45402CB5-9A90-948B-6BE6-2F4B611E92C9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63AC492C-F0B3-26EA-224D-42CEF9E6F9F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CC41ADE8-2AF3-F5DF-8453-3B65F3B564F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3E278E62-7735-EA2D-27A8-81AA67AE88E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1078523D-C93C-8B18-29B2-3844CE58F9A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AFF77B0F-5E55-FBC7-E60B-17DFABE40FF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CECBA699-BAE5-E13A-492C-82C2231CC13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56796F00-9544-22B8-9A1E-55C07DED9D19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1FF76D28-F614-8BEA-A2E1-515E7578420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2E4C2AA-1E55-491F-6FAD-A1B15D745EF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CBCD3C3-DCEE-4E3C-04BD-4EE1BC61F6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A1C450-A54C-8F75-4446-44FC003405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06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97144-C356-B4B6-57DD-60EE1D745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E7F12AE0-FCD6-0354-55E4-541F83060E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00586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14DBF135-04D4-6C84-0329-598E6B4142E2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4375419B-467D-4FCC-6FDF-7F2D905F4D13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ctangle 32">
              <a:extLst>
                <a:ext uri="{FF2B5EF4-FFF2-40B4-BE49-F238E27FC236}">
                  <a16:creationId xmlns:a16="http://schemas.microsoft.com/office/drawing/2014/main" id="{31FF4A36-2C18-9367-0AC6-CDC662B38AB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88B76CC4-3AE8-B82B-CCA0-6143248F17F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25BEDDC2-96CD-88F6-6D87-BA85C236D29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C459AEE-1B7D-1F20-D605-EC9B701E07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36AEF7CD-44CE-D0B8-1851-270D72C8093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7A4E9AA0-BB53-B6D5-FE2D-CB273CA944ED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7F3DC4BF-B458-0D44-1A61-F24510DF2F7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F27B6E65-BC70-60C6-F1CB-561F5CC1FBA9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A01F58BB-2BE7-70D5-3011-D63F1B8D9F7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9CC1305F-E815-CD2B-9163-A1826D80845D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1CA7194B-B16E-3128-63DB-D3863F0C7E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6670D2DC-9E55-4F5D-94A6-0E410358728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509E6EB3-3C99-F91D-74CF-BA9807AB5D64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7BC16F5-F96E-7CFB-824F-B03B2FD5334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03558C0A-9F3A-C435-0230-85860C9BBFBE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E2DD920E-840E-B132-3F1F-1DB756C29B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015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D464FBBD-67FA-1376-C60F-0A9399B7B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351129"/>
            <a:ext cx="4011613" cy="32732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tekst 7">
            <a:extLst>
              <a:ext uri="{FF2B5EF4-FFF2-40B4-BE49-F238E27FC236}">
                <a16:creationId xmlns:a16="http://schemas.microsoft.com/office/drawing/2014/main" id="{BBFF2C6D-DD92-AA59-C660-8539297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F4ABAA-150F-DED7-0D07-C2327F86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4E9F-46E1-CC89-F3E4-1714F06E9A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D6A9C-6FF2-C0A9-DC8B-0AE4A0CFBB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17ED6-39B5-22A9-DD14-5EC4C3AC6F08}"/>
              </a:ext>
            </a:extLst>
          </p:cNvPr>
          <p:cNvSpPr txBox="1"/>
          <p:nvPr userDrawn="1"/>
        </p:nvSpPr>
        <p:spPr>
          <a:xfrm>
            <a:off x="13379" y="-229660"/>
            <a:ext cx="21428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C3F0C-6CFF-5F77-37AA-EA860A6A816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377985-3184-7BD2-C132-3DE0F42B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883E4A6-FD36-B2D9-1C95-AF459CB61547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25B4950C-D75F-EEF2-985B-531A0B269C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14A34351-AF2E-8914-7E10-D1CA860FC119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767F26D-5257-7650-A48A-1FE32ED77BB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32138822-10AC-55C2-D9EF-2BBA90CC3E4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85070E21-5EA4-3395-A01A-BBC1D297E55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37E334D3-67D3-BABC-9840-580B9B75F54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F56708AE-12D5-0B78-7CDD-31E01257F16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0F0424A2-22CF-8258-C772-B3F4ACF146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24215AE0-020D-1FF7-E392-641CDBEAC92E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484479F8-9EAE-04B9-868C-D395C8390566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BEAACEEA-321B-BB58-ABB6-A2EB9D1EC840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61419EA8-6123-7D89-FE35-A028065FF058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2108A538-2156-7655-E479-C57C0BC15447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F4BAC6AC-23DF-DA92-10ED-5833FD2B058E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650BFBCF-6324-AD38-3C2B-04544E27CA5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F3A83874-F70B-DDB6-9302-4D2A5F9FCF05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835CD8EA-BB52-23E6-A71E-B654C8F7FC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82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ing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10">
            <a:extLst>
              <a:ext uri="{FF2B5EF4-FFF2-40B4-BE49-F238E27FC236}">
                <a16:creationId xmlns:a16="http://schemas.microsoft.com/office/drawing/2014/main" id="{5257AFBD-97B2-BFE0-1700-6F372A8E41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906698"/>
            <a:ext cx="4011613" cy="2717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AAC79C-1BE0-D3BC-AEA2-58F46028E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81180" y="1338379"/>
            <a:ext cx="4031018" cy="419307"/>
          </a:xfrm>
          <a:prstGeom prst="roundRect">
            <a:avLst/>
          </a:prstGeom>
          <a:solidFill>
            <a:srgbClr val="770000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26EF0DE2-00BB-0D5D-8B6C-32DB15563C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906697"/>
            <a:ext cx="4011613" cy="27176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E64DC-3226-210B-29BC-1BF338FF4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4031018" cy="419307"/>
          </a:xfrm>
          <a:prstGeom prst="roundRect">
            <a:avLst/>
          </a:prstGeom>
          <a:solidFill>
            <a:schemeClr val="accent3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55C5D4-D3FE-E6FB-8355-9E858989FC6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1B6343-582D-D81E-E044-DE5FBE5B24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29768-B4B0-E649-BA94-D6BF7387584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Heading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1FA1B-E961-1019-469D-7338F393644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A4F325-3CE0-9AFC-9546-589A74B2C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8D8E58E4-5426-EFF9-C228-D9E7E9A8478F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F06CDB4E-876A-4006-529E-A1A5387CE6A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707786ED-9CF8-86D3-DCE4-233255CE0741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378F81A8-98D8-A381-A8E1-853E105144DF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6145AB5F-9E9C-0EA4-A41C-05C5859BE5F0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3" name="Rectangle 35">
              <a:extLst>
                <a:ext uri="{FF2B5EF4-FFF2-40B4-BE49-F238E27FC236}">
                  <a16:creationId xmlns:a16="http://schemas.microsoft.com/office/drawing/2014/main" id="{0BF59DA5-0E2F-CB8A-5219-86465D5BCF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C7128EE-F648-F5FF-B6B8-9105B42FE22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A3DC2CD7-7C16-89C5-D0F5-AEB8BF7FABB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05BF4934-8982-8A54-D907-D5784EC9FC5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07D09A92-A6FB-2E8E-43C2-BD40ED54A784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6D3D48E6-D63C-A09A-4249-974701FDB98D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4">
              <a:extLst>
                <a:ext uri="{FF2B5EF4-FFF2-40B4-BE49-F238E27FC236}">
                  <a16:creationId xmlns:a16="http://schemas.microsoft.com/office/drawing/2014/main" id="{5BA36B2C-C3FF-E103-7B4F-2A54C64AF5C7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E2EFED79-3300-8A8A-0F34-B1B7858DFD2F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F4373560-8CC7-E241-94A3-7B68C7CF1D2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2" name="TextBox 1">
            <a:extLst>
              <a:ext uri="{FF2B5EF4-FFF2-40B4-BE49-F238E27FC236}">
                <a16:creationId xmlns:a16="http://schemas.microsoft.com/office/drawing/2014/main" id="{01D45460-10F7-9B31-E837-5FB268F9D2D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4F84BFA6-594A-83AF-2DA4-0D900FF8C20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4" name="TextBox 30">
              <a:extLst>
                <a:ext uri="{FF2B5EF4-FFF2-40B4-BE49-F238E27FC236}">
                  <a16:creationId xmlns:a16="http://schemas.microsoft.com/office/drawing/2014/main" id="{1D5DF94C-7A99-D661-942E-BA2A111863A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F9225A8-225D-3F47-A2AB-CC7A3837A9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4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88E8E6C3-1CA5-A78D-1EEF-9E9E9D5B2BA8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310D1C29-BECD-81ED-B003-DE73B5BEEB8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143B0FF-6B1B-4772-76A4-182785704FC9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1A6336F3-045C-44B6-2A31-DD15C15B1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2" y="3827241"/>
            <a:ext cx="3952872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660BE7-D4D9-B1ED-23DF-C25DE9EEE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E679313-C36F-47FB-AFA8-81F20BB0A340}"/>
              </a:ext>
            </a:extLst>
          </p:cNvPr>
          <p:cNvSpPr txBox="1"/>
          <p:nvPr userDrawn="1"/>
        </p:nvSpPr>
        <p:spPr>
          <a:xfrm>
            <a:off x="-103910" y="5285535"/>
            <a:ext cx="91647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4C6D35D-2089-0BAC-F495-A4B96926A4AB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Slide 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AE29D8B8-A848-B68D-7129-C5EA50FFCC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54215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Plassholder for innhold 8">
            <a:extLst>
              <a:ext uri="{FF2B5EF4-FFF2-40B4-BE49-F238E27FC236}">
                <a16:creationId xmlns:a16="http://schemas.microsoft.com/office/drawing/2014/main" id="{3A20652C-FFB4-B487-D786-8F1E3BA2E2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580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6D7E58DD-5CF5-5A35-A1B5-3906C07D761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4550" y="1376643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B1F9200-6BCC-1061-6058-F75DA5CC5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75C6D7-2512-823A-7EBB-7A2BF85CF600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07CAC0A2-F56A-68AD-7CC0-03113906C6B5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5D2E1CAD-525E-EB9B-84A0-D2B5C2E4721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8E7F4532-0636-4564-23CA-69FD025A1868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15ACE7A3-57E3-730B-1454-0A4686018C69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014B7CAE-2F08-121E-DF2E-3005FA186C2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0F4AE0D1-30C6-6343-D412-504EAE7DA6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AC8E0132-3521-460C-C21B-490CA42A7B51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366C7FF5-CC2B-F513-1EBD-9A3F18A68AA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737B6DBA-312D-E8C9-DE56-4B27F1C7C1B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AB5358F-85CE-6D39-C460-554E7798F0E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A64E328-0823-1CF7-F3EB-337FF9E6B011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9BF65DD7-535D-F1DE-FC8A-E515CDEF70C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D0959BFA-C550-E604-9A45-D28CFE1E257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27039DC0-3DF2-D10C-B053-95B0A2145DB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AB08BA8D-EDE3-B164-75ED-2F4B52A585E0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1E400C66-3561-C6C8-15B9-D4B445733E1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4FCE996C-70FF-71DF-388D-B5D7FB1C64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866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0">
            <a:extLst>
              <a:ext uri="{FF2B5EF4-FFF2-40B4-BE49-F238E27FC236}">
                <a16:creationId xmlns:a16="http://schemas.microsoft.com/office/drawing/2014/main" id="{ED7F5FF5-A83C-C2E6-1279-24962E784D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411162"/>
            <a:ext cx="3881871" cy="4321176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DE003-63F4-A3D3-A7D8-347971ED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411163"/>
            <a:ext cx="4131594" cy="792000"/>
          </a:xfrm>
        </p:spPr>
        <p:txBody>
          <a:bodyPr anchor="ctr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3589727-BC27-61CB-D690-53DEF9736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0D9603-7CCF-1006-2473-BB826D7C71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3F2C-9456-70B8-1F16-EDEF06ABE2A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D7566-CA62-D5E5-65FD-E63343DEE8D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DA22CF5-A1A6-240B-640C-A669DE449F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94E386-A323-997A-5A1C-C2BC5B74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F0547FCC-ADAF-3324-B826-4F601790679A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DDF8DC54-1B6B-92D6-B524-7CEB720E246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C07D6F5B-0ECD-55BF-9A8B-912211567D0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A70738CA-7EEC-B97F-930A-528B0AC3580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CD1830EB-E834-2002-ED56-82416CDAD3B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7A7C2D3F-BA20-3AC5-C60D-72356D5F26F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EFC382C4-5E80-3A09-83F8-6D65E61ED458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7EF2DA60-3281-A95A-15E1-546A15EC980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B2B60936-1054-D5B6-FD21-5FFEAE4F498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189E030D-00A2-82AA-CF2D-D9AFDA132FC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661150E-5BD2-04C0-9C7D-6F19BCA1F77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C831F2C-0725-F5A4-BE0F-9CD0B206F09F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89BCA895-18D8-A212-3918-C1FA30A12C7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2C8BCB9F-DECA-B52D-B0A7-5A9B8DC0EE2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DC4437B6-90EF-6404-771A-852D91E5255B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8A9D07C5-B1F1-5BA1-8310-EF9CFBD29476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5AD54AF1-D739-A708-F616-57F4EC5DAACD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5873061F-E1D9-3DAC-A678-4C2F9928FE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94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E4D1A4-BE24-6064-5313-0977C906E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B400A74-9352-F235-E3C0-BF2EAE97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53D4E61-4E02-AB30-CDF8-6350AD0E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20">
            <a:extLst>
              <a:ext uri="{FF2B5EF4-FFF2-40B4-BE49-F238E27FC236}">
                <a16:creationId xmlns:a16="http://schemas.microsoft.com/office/drawing/2014/main" id="{9E658671-0846-8F42-FAEF-49E4E3635E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8375" y="419708"/>
            <a:ext cx="3871077" cy="4309161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33EA00-89E0-E2A7-B652-7C357E1E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34BAFEB-D4B2-B6F3-8015-6980ECDA33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F943C-FE86-0642-18C0-C74A7AD8F25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395543B-C2BB-94B3-E307-FAA7E2145FF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Right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6992842C-49D6-CA5B-3509-043B4BC7C56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FB089655-D1CF-94DA-210B-2E52A7E44D5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28407010-EC13-1631-3710-6C99A78F7E7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0B4D9048-B3F3-8DBC-9875-50C51A67BD8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4F77DECC-89A0-6768-760E-8D5CF239B8F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CC27B4E-1DDA-2F62-8CEB-C984D6B1300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2B02754D-F1D9-FEA1-C026-D5667A801EC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010CE584-C089-B4E7-E708-1AE569CB20EE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C850ED8A-645B-E91D-9AD4-2021A4E02FA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57A542A1-462A-EFA7-CD02-667DB49F1E7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11F2B74-5D5E-C1C1-F821-E86574F3C56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48AF83D-0E72-9B9A-5096-2EBBC1381CC4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7B62EF-2637-7B98-37B0-AA7B5EC9FC3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46A53C21-691A-204D-7A7A-D93DA58F026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9D7BC3B6-D8C0-F47E-444A-91FF1052A42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FBBB9EE8-EBB1-FF4F-3E3D-24DDD1A4840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F253D1C-EB5F-DD91-A74D-AF77439D246F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E67FA0-8124-4142-B9F2-6CCBEDFE06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345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E261173-8EC9-A130-023A-F6BCE509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551D20-82EA-E661-1688-B96448AF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62269C-22AE-7B87-4DD8-18DADEB7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CC4272BC-9E12-BD92-DBD6-663DB89D85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2"/>
            <a:ext cx="4333164" cy="4321176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40E3E3-3E12-F31E-3B3F-AAB579FC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775" y="411162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266DDF2-1813-43C1-A8BD-A1F4F71AC0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9509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CECD9CF-E6CF-09C8-7977-6B9B8786E4B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1B61348-D4F9-2E5C-F9EB-B561BC174E48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Left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95D2F9B6-1D90-6CE3-D111-FFD920BD19A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719BCC3B-1071-4EEF-B0C4-82D6E64856AF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B175C531-1E9F-4020-467C-DEE81EBB251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E5268BA-90EE-5389-8255-AAA5B718D76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ABECFBC8-4554-901E-9ACD-7B5D7F64145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AE25BFD-8EE1-CCF1-835F-4C9034991B7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76335DD0-9181-D00D-5EA9-89DE26B603BD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15BCEE2D-D703-29AF-C00B-BDD502796F65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11AEDEF7-1ED6-0956-DD8B-CAE3930287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D3542837-17CE-801C-54A6-DA608947C66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ACDF5D-FCAC-1E99-CD23-3EDD7D795DFA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9AE970F7-78D2-1BB2-27EF-90264EC4733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62567140-B8FF-A98E-46B1-BDAD7D17C4E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E2582787-4263-63C8-71EE-069AE71523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2AE7C7D3-FE97-DA5D-2CB1-3692EF40F13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3F52240D-C443-7AF3-D2BB-83F9A1F66549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AF84BF8E-D61E-2C5A-D3C4-92DF831F6D53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F4CB2982-49DA-3460-1F77-0DDDB2DF7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8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7341501-2DD1-5B79-E4C3-5F2F6766E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2126" y="411163"/>
            <a:ext cx="4421874" cy="4316413"/>
          </a:xfrm>
          <a:prstGeom prst="rect">
            <a:avLst/>
          </a:prstGeom>
          <a:noFill/>
        </p:spPr>
        <p:txBody>
          <a:bodyPr lIns="180000" tIns="1260000" rIns="180000" anchor="ctr" anchorCtr="1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1EFAF-4490-9148-A47F-C0820119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7349D7-9DAB-DFF5-A09C-F344F9B5F1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F51224-1B08-D0B5-38CD-83D862EB6E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BF73B-55AF-F2FF-DE3B-AA42965DA7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Right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10FC8-0BD3-598B-D7AB-EA0E6DA9E3A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60F8214-2874-13F3-338A-6BB96AB3D8E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144441-ABDD-E4E7-1B66-0FD7E439B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8AAD281C-2DAD-6905-E817-1D8FDFB6F8C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BA8AF61A-5224-E026-FF92-CD94B7A9CD0D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0734A47A-F268-234F-1E9D-B46311896BE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77D2E06F-BA8C-3CBB-2D87-AD94275CD641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DA6EE4DA-6CE7-6431-0DE8-EAFEE8D89B58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5E57530-B7E7-45C5-BD15-BD9333692B9E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C628CE57-2244-ADB2-02D8-89F1FF8B873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496CFA8A-BE86-DE34-3D8B-6A6D6B3B57F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A8762A67-2998-B252-DA8D-18060E63D23B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BA79261B-C60F-2242-CB32-FAE487D06DE5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E48E015-B23E-62E1-23E8-68D19A3534F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FC91BD8D-8747-B3B1-500B-CDC71DC4397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550B09-5A10-4761-7683-6DF2655E13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1B2A569-A714-498E-791E-4664531B45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8EC7D8F6-7F86-5D52-B952-A3C5C9731900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DBA792EF-9533-A52A-11B7-8EB8C84FFEB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C3804D30-B9F7-77C8-88DE-C2D44023E0A1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FDEDE9C-1F4A-03CB-6343-6BD21367C4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175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B41FE3-1822-2812-6FC8-F280B897BE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1164"/>
            <a:ext cx="3014662" cy="4321174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05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9F21F-D1E7-975C-7E6C-0F2F962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539" y="416185"/>
            <a:ext cx="5465662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67E5946-B419-E871-5204-6008CB6128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F08823-7D4F-B1EE-D117-6177BC5A79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A507C-8B34-FA0F-E5E7-01D1E86ECAF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Small Image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7C83F-5F27-89A1-5D34-97868B85E01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4B9C756-1F4F-CF2C-0D24-F7E90E463E3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46539" y="1347788"/>
            <a:ext cx="5474051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75E07-D741-C7D0-92FA-3B5EF1D7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49568B37-30DA-B151-9C48-941F55BAC41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37EBB390-6D0D-B1B5-666A-BDAE46EFECB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E97BAD27-8C79-BB96-CE59-2AC837E1087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7A1878A-931B-4268-7047-1FAD8312DCF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9D7922BA-31D4-F538-D7FE-03183C1E7F0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574A540-7E8B-2631-3DED-26511850B3CA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42BC8B2F-0315-FCC4-89FB-27A5D1456B0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21F8E6BB-EF13-C57C-D76B-C5612AF86299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46AA3CB7-18FB-B28E-5FBC-0402445297D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FE6BA765-71F4-2608-D5EC-225137502ACF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4E52255-51B0-A320-1566-9B54E2383F6E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8161F7B-D701-D59D-ACBC-068C3E9B4A49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F35E8D3C-4B32-883D-16E7-C5301A37B18C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B463556C-4E50-B607-FD71-73EB3361BFF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4927DC0-0C3A-3450-1437-27592A8B1AF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48D93230-BE31-1A4D-153C-ADE8263DA74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7F818B6-2C87-6FF5-B636-CADEAFDE27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68060CDA-1653-8A91-2EA7-EF0414570D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30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63F19C-7C32-6070-EF37-DA5E4347E875}"/>
              </a:ext>
            </a:extLst>
          </p:cNvPr>
          <p:cNvSpPr/>
          <p:nvPr userDrawn="1"/>
        </p:nvSpPr>
        <p:spPr>
          <a:xfrm>
            <a:off x="-432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4BD65C-4002-6C91-AEB3-36E46950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F4A4DF3-52FA-4AFA-4B16-C3D9CBDB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E442E4-0D1A-B1E4-B739-326C320F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FC13C3A3-2886-E160-ECE7-A76CD3D01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782" y="1351557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11">
            <a:extLst>
              <a:ext uri="{FF2B5EF4-FFF2-40B4-BE49-F238E27FC236}">
                <a16:creationId xmlns:a16="http://schemas.microsoft.com/office/drawing/2014/main" id="{08D27120-097B-F541-A6F7-C81DD0EA0C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09255" y="1351557"/>
            <a:ext cx="5395963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D38AE1-E1BF-71D2-2195-FA79E314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406" y="407393"/>
            <a:ext cx="5395793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DC58BD1-D82B-C2FC-8F24-6FFCF82C344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</a:t>
            </a:r>
            <a:r>
              <a:rPr lang="nb-NO" sz="1000" dirty="0" err="1">
                <a:solidFill>
                  <a:srgbClr val="770000"/>
                </a:solidFill>
              </a:rPr>
              <a:t>Left</a:t>
            </a:r>
            <a:endParaRPr lang="nb-NO" sz="1000" dirty="0">
              <a:solidFill>
                <a:srgbClr val="77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FF5ADB6-8A57-3D48-874D-F8FDE3C6859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F1337D8-EE1B-0ACC-0396-D8AA8CFA0D68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88790C7D-C641-3472-0E8E-1548EC68739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2">
              <a:extLst>
                <a:ext uri="{FF2B5EF4-FFF2-40B4-BE49-F238E27FC236}">
                  <a16:creationId xmlns:a16="http://schemas.microsoft.com/office/drawing/2014/main" id="{2171F93D-08D1-3472-BFE4-0A9030E6DD9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3798617D-969F-1601-9621-6D428D0D9FD0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43B620DB-446E-1D6B-6D70-2926A809079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FF221816-FE90-4181-4609-4CC4476F5A9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C1386FE1-7826-AB7E-6D50-A9E42D8F0251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9A92994-EC40-06D5-2F9F-8BF152DCD53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1EB1ADE6-7F1D-A122-5BF1-3BEDC2E11C31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C7CCA5C3-14A3-950F-53DB-35B67EC4E8B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5B849833-AB59-2464-3323-15FED02D01B4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F9335E97-5661-193B-9420-C3B1ECCA645C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222122CD-6BF4-C2D0-49AD-A892A2904B62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CD44F977-C8D5-D2BF-F025-9FEF415658F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7" name="TextBox 1">
            <a:extLst>
              <a:ext uri="{FF2B5EF4-FFF2-40B4-BE49-F238E27FC236}">
                <a16:creationId xmlns:a16="http://schemas.microsoft.com/office/drawing/2014/main" id="{76EA8215-88B1-506A-120A-A307FC92663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3C1BB222-F4C3-0518-FE12-9E990DB6013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11E678C7-7D9F-A9E1-9737-2CF67D7427A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A07B40-B8A5-D051-D8A1-E6E4BB357B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67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0911E50-8D49-8C68-CA30-FC84FC5CEA18}"/>
              </a:ext>
            </a:extLst>
          </p:cNvPr>
          <p:cNvSpPr/>
          <p:nvPr userDrawn="1"/>
        </p:nvSpPr>
        <p:spPr>
          <a:xfrm>
            <a:off x="612000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0E4D829F-0F3C-171C-4253-E144E222E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038" y="1351129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DDCEDB1C-C83B-A677-9CF1-B9DF5C32BA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799" y="1347789"/>
            <a:ext cx="5395963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AF9B09-9A15-2D2B-8086-1FF7EAE8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5395793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2CD-B5F0-5F98-D35A-1F51CECE10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880C-9A97-8337-12E9-20928502F0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Frihåndsform: figur 2">
            <a:extLst>
              <a:ext uri="{FF2B5EF4-FFF2-40B4-BE49-F238E27FC236}">
                <a16:creationId xmlns:a16="http://schemas.microsoft.com/office/drawing/2014/main" id="{4CCC0A5B-A810-A44F-7CC8-43AC880A718B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31D3F-1830-3198-8B21-8E3B96F264D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8D52C-3F6B-6D7C-C038-EE43DEAE2D0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CE58BC-0187-F484-3283-21C130E20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62119323-D36B-1FD7-BD71-D97CD18AB8E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72C766B3-96E5-0F16-8840-AD80F974BE6E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77399C4B-5689-121F-EF5C-9B3605C9BC6B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3">
              <a:extLst>
                <a:ext uri="{FF2B5EF4-FFF2-40B4-BE49-F238E27FC236}">
                  <a16:creationId xmlns:a16="http://schemas.microsoft.com/office/drawing/2014/main" id="{EC89E778-2332-D0D9-17E7-60ED1101570C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7FFA0C6D-FAA1-D8EE-FDCB-44FC06DA02CC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7" name="Rectangle 35">
              <a:extLst>
                <a:ext uri="{FF2B5EF4-FFF2-40B4-BE49-F238E27FC236}">
                  <a16:creationId xmlns:a16="http://schemas.microsoft.com/office/drawing/2014/main" id="{F0033657-7B25-F3F7-C015-E580CA655C60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189E45ED-4A08-D13F-44D5-EBF449863E45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37">
              <a:extLst>
                <a:ext uri="{FF2B5EF4-FFF2-40B4-BE49-F238E27FC236}">
                  <a16:creationId xmlns:a16="http://schemas.microsoft.com/office/drawing/2014/main" id="{1BE8AB7F-A3EE-ABC3-AFCF-0ED6B4297C6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B553482E-AAEA-BC30-E768-E735AD1B877A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1" name="Rectangle 39">
              <a:extLst>
                <a:ext uri="{FF2B5EF4-FFF2-40B4-BE49-F238E27FC236}">
                  <a16:creationId xmlns:a16="http://schemas.microsoft.com/office/drawing/2014/main" id="{A541CF92-529E-E22E-3651-421E6AF1BFE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0D59631B-E337-E605-CEDE-731AEA9EE0E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EF676697-20E6-5B37-161D-99258F88D8D6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E16E61F9-D25F-ED57-918C-30FEFE7B5C2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62EABBE0-5E40-BC61-BDB1-D16BCBD5DA8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3F53AF56-ECA5-2CFD-0C10-7C94E5E37A77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AADE4A-9FC7-F4C2-BA5F-7085445AF558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3B7CB7F7-471E-4DD6-8AD4-250D97A16D29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B169023-4F97-CD82-802F-B2264490FE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813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6945DDC-E4A8-ECB7-7EDE-E17AB5025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3" y="411163"/>
            <a:ext cx="4010546" cy="4329756"/>
          </a:xfrm>
          <a:prstGeom prst="roundRect">
            <a:avLst>
              <a:gd name="adj" fmla="val 4101"/>
            </a:avLst>
          </a:prstGeom>
          <a:solidFill>
            <a:schemeClr val="accent2"/>
          </a:solidFill>
        </p:spPr>
        <p:txBody>
          <a:bodyPr lIns="180000" tIns="180000" rIns="180000" bIns="180000"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B6E768-BC87-FC92-0ED0-EA6E38C530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1" y="1347789"/>
            <a:ext cx="4010025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11163"/>
            <a:ext cx="4010546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901D4-D371-FB41-488A-47F2C7858A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E9D0-C803-7FE2-D831-D3D74AD754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2B3D9-B61E-3AC1-50DE-25B1465F12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and 1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BF6F1-CF61-253F-9215-E510DCD5AB4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F01B66-00C5-2B1D-BF57-A208736C1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0344F40F-5EC9-01D5-91E3-4F03ADC85E3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7FE99161-8355-6EF4-6147-63206F27711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67CBA314-CB44-8807-651D-3F96A59ABEC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E44540FD-6039-5072-D339-C3014DC7BA09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59E8496E-1090-2D0F-2994-F735F3CB4D2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28" name="Rectangle 35">
              <a:extLst>
                <a:ext uri="{FF2B5EF4-FFF2-40B4-BE49-F238E27FC236}">
                  <a16:creationId xmlns:a16="http://schemas.microsoft.com/office/drawing/2014/main" id="{7E95D1C0-B936-D297-ABD2-9EA275285F1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id="{051AE80E-6E1C-DE5A-45BD-27280E5D947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D88FA13F-A56E-4894-FBDC-D42EBB1F2E5F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id="{5A804143-0D58-89F5-5AFB-87AEA1D7BC1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id="{A6FF239B-8929-DDCE-002C-0D088914EC7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C1A3878-985D-7569-4046-2663D94DC38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5859CE3B-ACE9-A5B5-0C9B-7EF132E850E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3CE001BB-63CB-69C4-BB35-0B810DE2D81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2D9C7945-3B59-EAD5-B37D-EC857B0C02C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8964F97-6669-936F-6045-A530D2CD6EF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A3E307CF-C2C8-3D7E-BFE9-7641E87B8917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33E81116-D586-FE13-BFE1-36B90A8D9AB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852DFFE9-5752-D9F1-39AD-9D12F0F2CF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84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38DE3542-0D07-2A1A-D882-E682AD3C1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5" y="1348595"/>
            <a:ext cx="4010546" cy="3392324"/>
          </a:xfrm>
          <a:prstGeom prst="roundRect">
            <a:avLst>
              <a:gd name="adj" fmla="val 5640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347788"/>
            <a:ext cx="4010547" cy="3384549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EC8F-A090-90B9-8B4B-8F15597529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F3EFE-BDBA-86E2-5CF3-1B2AD4490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CC71-C19D-9388-F0B8-CF80D2D2E2A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A1515-1A42-896B-9AE5-8E3A4998A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45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226C2B2A-B67F-3FEC-2FCA-0BBDCB405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6362D62-403C-D2EF-F646-954F0583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5B144B-EFB7-53CE-C34C-A24ABFA3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0E011D5-998A-6D29-E7ED-3E451797A5AC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3" name="Frihåndsform: figur 2">
              <a:extLst>
                <a:ext uri="{FF2B5EF4-FFF2-40B4-BE49-F238E27FC236}">
                  <a16:creationId xmlns:a16="http://schemas.microsoft.com/office/drawing/2014/main" id="{F9FC1459-C99D-1674-E2D5-37CEC00B84AC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0F442D9F-ECAA-AB39-CAD4-CC207B8C5B34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ABEFBEDF-53ED-21AA-EA10-EC733058EE91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30C086C4-E0C9-AB2A-437A-7AA2C5262C49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0DCAAC7D-56DB-06F0-6E33-8C73BC026B6A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FD745377-D502-695A-9ABD-D38ABAB8D26E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77441F-FCE7-734E-030B-C4AA926FA28A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3_Title Slide</a:t>
            </a:r>
          </a:p>
        </p:txBody>
      </p:sp>
    </p:spTree>
    <p:extLst>
      <p:ext uri="{BB962C8B-B14F-4D97-AF65-F5344CB8AC3E}">
        <p14:creationId xmlns:p14="http://schemas.microsoft.com/office/powerpoint/2010/main" val="400439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5AEFA7D6-38E1-90A5-5758-905A861AB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4200" y="1347788"/>
            <a:ext cx="2628000" cy="3384549"/>
          </a:xfrm>
          <a:prstGeom prst="roundRect">
            <a:avLst>
              <a:gd name="adj" fmla="val 6152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tekst 8">
            <a:extLst>
              <a:ext uri="{FF2B5EF4-FFF2-40B4-BE49-F238E27FC236}">
                <a16:creationId xmlns:a16="http://schemas.microsoft.com/office/drawing/2014/main" id="{10293ED3-188E-69E3-0348-AE9FAFCDF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4448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696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DDCD5E-203E-544E-F1FF-CDC5FCDB44C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C5D961-BBD2-8331-4775-1136CDE2095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A02DA-9BA1-5D8E-8427-75430EB5639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CCCE-D6CD-86A1-8680-E153A2223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5704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FAB4961-927C-52B4-FA9E-4A9655152F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777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Clr>
                <a:schemeClr val="accent2"/>
              </a:buClr>
              <a:buNone/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6BD6AE01-093C-6997-9A2A-47DB92C6D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1788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462FBF6C-76F0-FABC-5EE8-B119557D18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4EF97-167C-FCF0-393B-A3711D367D1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4E68B-84B5-0C20-BFBF-A05DA0D215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4B937-40B1-6846-CEC0-5C70DB73B09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 Small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D91-82BE-4799-4FF5-8D7744DA7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5286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28317FB-9BE9-7E75-C165-CA3BE6C4F0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EC5E04-04F0-9AFA-E983-6254EDD7A93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67426AC6-2BFB-06AF-439A-5285B6FF55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5125250-6710-C47E-88A8-98B9682AF6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11A1D090-F9B1-FE3B-4CD1-D5D174142C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099A7B3-7A75-A3B7-8076-846D5FAFF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9405E-0820-F677-1D53-AE53DA14868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05DEF-66F2-4BA4-49E0-763623FBE27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268B2-C372-9605-7E26-9048D251EF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3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949DA-4E5C-3E2E-90A1-87C8C6F121F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6582-02CD-5644-E9A4-BFF7CD63CC5D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6D10B4F-524F-30FC-996B-A2D5AE126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202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3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109AE7-9EAD-280F-124B-10BB4B2FF99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927B90EC-A225-E4CE-596E-2E8C48A208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1">
            <a:extLst>
              <a:ext uri="{FF2B5EF4-FFF2-40B4-BE49-F238E27FC236}">
                <a16:creationId xmlns:a16="http://schemas.microsoft.com/office/drawing/2014/main" id="{7E4B4D91-8979-BA55-4D48-121E5C75912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40647CE1-7722-0E8E-6711-0661F5BEBB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8EB4733D-5B2E-35C0-FDBB-40353C0192F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E425B7F3-C559-BC95-73CF-159C9F6D8D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5">
            <a:extLst>
              <a:ext uri="{FF2B5EF4-FFF2-40B4-BE49-F238E27FC236}">
                <a16:creationId xmlns:a16="http://schemas.microsoft.com/office/drawing/2014/main" id="{F4503A22-78C6-FE0F-47AE-939E1245B0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Frihåndsform: figur 2">
            <a:extLst>
              <a:ext uri="{FF2B5EF4-FFF2-40B4-BE49-F238E27FC236}">
                <a16:creationId xmlns:a16="http://schemas.microsoft.com/office/drawing/2014/main" id="{CA84D1D5-52A4-7400-F502-174A7FD87306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49E336-8AF8-A9BF-5487-6DBA08F62D59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9F34243-A7D3-3C49-766A-227536130F1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707B1-68A8-A4BC-42B0-0A34A8227D6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3 Image Cards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DD5F7-674E-A7B8-A35C-A51386BBF65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4E23B5-5C06-127A-AE27-B9388F3D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09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79661-525E-C6FF-F963-6C84A1261AA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4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21980-9159-703F-EC90-3FB01EF7AEED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4BA48-2CE0-CF76-B775-F9D7C7C8F3A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286EDE-6F86-D9E1-A0DB-B23E7EFD7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62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4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FB106-428E-D588-127E-A218763EE67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4 Image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42B10-2011-C067-BA5E-1E3E28C7F747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84E6E-3C92-011B-7E42-5467EB0ABFE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E0CDC6-081F-BDBB-6415-782DEEFAF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84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882EF2B8-6809-8CBF-5D7F-F5BE03C76D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7107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AEF0049-A6EB-34AC-C76C-B6018F272C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7107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bilde 9">
            <a:extLst>
              <a:ext uri="{FF2B5EF4-FFF2-40B4-BE49-F238E27FC236}">
                <a16:creationId xmlns:a16="http://schemas.microsoft.com/office/drawing/2014/main" id="{E00E1697-D43A-1AFB-6BF5-285EA1574C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69065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Plassholder for tekst 19">
            <a:extLst>
              <a:ext uri="{FF2B5EF4-FFF2-40B4-BE49-F238E27FC236}">
                <a16:creationId xmlns:a16="http://schemas.microsoft.com/office/drawing/2014/main" id="{A9CF1657-BADF-F16A-408B-0598AF04B9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9065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628C572-9855-B396-005A-D3BBA38844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1347789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0BA42520-BE6F-4164-1DBD-8D1B0173C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3005804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0DD64F-9E81-E063-1239-9A320FF4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7"/>
            <a:ext cx="826730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F8F0E84-3196-8690-CB7F-8DFD94351C8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14FF69A-CED4-B670-678A-017B6DA124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51D7-41BA-3151-86D0-906301F088EC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Images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Text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6C744-2891-6579-85D5-B354FBD6AF5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CB6657-57C5-C2D0-322C-5BA7B183B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381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con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9F34D00F-5600-DD05-2893-D2ED85DF8A0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8364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1">
            <a:extLst>
              <a:ext uri="{FF2B5EF4-FFF2-40B4-BE49-F238E27FC236}">
                <a16:creationId xmlns:a16="http://schemas.microsoft.com/office/drawing/2014/main" id="{E41DE8F7-35A8-3008-7240-9F50D750756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852548" y="3292339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6B56A927-94C2-0AB4-DFB3-D1EDBE5465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78364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11">
            <a:extLst>
              <a:ext uri="{FF2B5EF4-FFF2-40B4-BE49-F238E27FC236}">
                <a16:creationId xmlns:a16="http://schemas.microsoft.com/office/drawing/2014/main" id="{559A76C5-57AC-0D67-08DC-8A106979EE0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852548" y="1644647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9CA9C4D6-77ED-28AF-2D6F-81D91AF068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1800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3D86BCC8-E5FB-9504-5D84-7194F1CF13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5984" y="3287053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CBDBA1-1066-4FB6-C35B-99A4CB295A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800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1">
            <a:extLst>
              <a:ext uri="{FF2B5EF4-FFF2-40B4-BE49-F238E27FC236}">
                <a16:creationId xmlns:a16="http://schemas.microsoft.com/office/drawing/2014/main" id="{6505510E-E62C-B9BA-EDA8-3DF33D9BC4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5984" y="1639361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226B24-1FBD-7B52-C5A9-E7107049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4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BB59AA-7BD1-6F49-FB58-518A3857C2ED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BE06F72-E589-0D6A-19AE-83625707968C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2866A-405A-906A-80CE-5E404C63272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Icon</a:t>
            </a:r>
            <a:r>
              <a:rPr lang="nb-NO" sz="1000">
                <a:solidFill>
                  <a:srgbClr val="770000"/>
                </a:solidFill>
              </a:rPr>
              <a:t> Cards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66E94-5E46-70F3-BB83-CA23703A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577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ent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06C35C3-BBF2-4C4A-0E91-C8071E02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FDB86C-A2AC-431F-EA3D-D888F72D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52" name="Plassholder for tekst 5">
            <a:extLst>
              <a:ext uri="{FF2B5EF4-FFF2-40B4-BE49-F238E27FC236}">
                <a16:creationId xmlns:a16="http://schemas.microsoft.com/office/drawing/2014/main" id="{7D027256-6C70-0E2A-8C26-7E1D2B6EDE5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331754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3" name="Plassholder for tekst 3">
            <a:extLst>
              <a:ext uri="{FF2B5EF4-FFF2-40B4-BE49-F238E27FC236}">
                <a16:creationId xmlns:a16="http://schemas.microsoft.com/office/drawing/2014/main" id="{06B7F92D-84F7-3382-E2D4-3AF889E398B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31295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1" name="Plassholder for bilde 18">
            <a:extLst>
              <a:ext uri="{FF2B5EF4-FFF2-40B4-BE49-F238E27FC236}">
                <a16:creationId xmlns:a16="http://schemas.microsoft.com/office/drawing/2014/main" id="{79BA01BC-ED87-FD75-0A63-52DE909D64E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2786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A7D33C59-433B-7BF8-143A-5BCD295837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31212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A7027CAF-5E40-7372-1430-371740313C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30753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8" name="Plassholder for bilde 18">
            <a:extLst>
              <a:ext uri="{FF2B5EF4-FFF2-40B4-BE49-F238E27FC236}">
                <a16:creationId xmlns:a16="http://schemas.microsoft.com/office/drawing/2014/main" id="{E36B23F8-1694-505A-5868-FE6159CB37B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217294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A18F27A5-825F-2703-5D60-37A7FDA11D1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60769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7" name="Plassholder for tekst 3">
            <a:extLst>
              <a:ext uri="{FF2B5EF4-FFF2-40B4-BE49-F238E27FC236}">
                <a16:creationId xmlns:a16="http://schemas.microsoft.com/office/drawing/2014/main" id="{1A5F8A5C-E151-B36B-60DB-2D0E20479D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60310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5" name="Plassholder for bilde 18">
            <a:extLst>
              <a:ext uri="{FF2B5EF4-FFF2-40B4-BE49-F238E27FC236}">
                <a16:creationId xmlns:a16="http://schemas.microsoft.com/office/drawing/2014/main" id="{D48CBCE3-5410-4FD3-AEB6-47E02923497F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1801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F3E59E30-D045-BCCF-CC4E-5E2A408A798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31754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4" name="Plassholder for tekst 3">
            <a:extLst>
              <a:ext uri="{FF2B5EF4-FFF2-40B4-BE49-F238E27FC236}">
                <a16:creationId xmlns:a16="http://schemas.microsoft.com/office/drawing/2014/main" id="{00211E86-BD70-0730-0A7B-A8CD26F6B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331295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2" name="Plassholder for bilde 18">
            <a:extLst>
              <a:ext uri="{FF2B5EF4-FFF2-40B4-BE49-F238E27FC236}">
                <a16:creationId xmlns:a16="http://schemas.microsoft.com/office/drawing/2014/main" id="{657AEA9F-26F4-C00B-6C7B-8F600989527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02786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0" name="Plassholder for tekst 5">
            <a:extLst>
              <a:ext uri="{FF2B5EF4-FFF2-40B4-BE49-F238E27FC236}">
                <a16:creationId xmlns:a16="http://schemas.microsoft.com/office/drawing/2014/main" id="{F7E4077B-ECD3-EF92-61F7-6959C3A315A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1212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4FAA1AFE-448E-9885-B5F0-26942BE00E4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30753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39" name="Plassholder for bilde 18">
            <a:extLst>
              <a:ext uri="{FF2B5EF4-FFF2-40B4-BE49-F238E27FC236}">
                <a16:creationId xmlns:a16="http://schemas.microsoft.com/office/drawing/2014/main" id="{9319E1CD-1272-3102-DF24-6D962068C75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17294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EFC92EAF-D246-797F-9208-50BE8A626A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60769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E2A2FC28-E960-B955-6681-B941357EBBD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760310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24" name="Plassholder for bilde 18">
            <a:extLst>
              <a:ext uri="{FF2B5EF4-FFF2-40B4-BE49-F238E27FC236}">
                <a16:creationId xmlns:a16="http://schemas.microsoft.com/office/drawing/2014/main" id="{D8B4BD66-4606-C35C-1832-590A8DFD4AF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1801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3800CC-ABC3-EAED-8C30-7F78DAD6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FD9C6-350A-4D0D-5ED0-D1EB49119F1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Team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B7771-13BD-EEF5-6FB2-7599E6906967}"/>
              </a:ext>
            </a:extLst>
          </p:cNvPr>
          <p:cNvSpPr txBox="1"/>
          <p:nvPr userDrawn="1"/>
        </p:nvSpPr>
        <p:spPr>
          <a:xfrm>
            <a:off x="9293475" y="0"/>
            <a:ext cx="11581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err="1">
                <a:solidFill>
                  <a:srgbClr val="770000"/>
                </a:solidFill>
              </a:rPr>
              <a:t>These</a:t>
            </a:r>
            <a:r>
              <a:rPr lang="nb-NO" sz="1100">
                <a:solidFill>
                  <a:srgbClr val="770000"/>
                </a:solidFill>
              </a:rPr>
              <a:t> image-placeholders </a:t>
            </a:r>
            <a:r>
              <a:rPr lang="nb-NO" sz="1100" err="1">
                <a:solidFill>
                  <a:srgbClr val="770000"/>
                </a:solidFill>
              </a:rPr>
              <a:t>are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meant</a:t>
            </a:r>
            <a:r>
              <a:rPr lang="nb-NO" sz="1100">
                <a:solidFill>
                  <a:srgbClr val="770000"/>
                </a:solidFill>
              </a:rPr>
              <a:t> to </a:t>
            </a:r>
            <a:r>
              <a:rPr lang="nb-NO" sz="1100" err="1">
                <a:solidFill>
                  <a:srgbClr val="770000"/>
                </a:solidFill>
              </a:rPr>
              <a:t>contain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portrait-photos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with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extra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light</a:t>
            </a:r>
            <a:r>
              <a:rPr lang="nb-NO" sz="1100">
                <a:solidFill>
                  <a:srgbClr val="770000"/>
                </a:solidFill>
              </a:rPr>
              <a:t> red </a:t>
            </a:r>
            <a:r>
              <a:rPr lang="nb-NO" sz="1100" err="1">
                <a:solidFill>
                  <a:srgbClr val="770000"/>
                </a:solidFill>
              </a:rPr>
              <a:t>background</a:t>
            </a:r>
            <a:endParaRPr lang="nb-NO" sz="11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43CA1D-5FF3-705B-82DF-C00D57597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50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lIns="720000" tIns="1080000" r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20F43-56B5-A0EF-1D3A-0BAFA40F8B3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Image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159C3-B849-B950-ED45-1F00409A553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7743AC3-6EC4-FFC4-6200-35991267F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1884A0-4AC7-B6DB-96F3-160523D9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5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E4E8BF63-B26F-0D67-A16F-C4CC96B9CB77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E46BEF72-D1CB-0548-6524-0B96F92F28B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BBC3561-14A3-2FF7-769F-98D9CB3B2BF7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E654331-5912-671A-8123-07A08A36FE52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431A74CA-76F6-87C6-5C16-7E222404E432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D00C92C-4F8A-F1D8-911A-B0315881987B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4075C4F-7B3A-C7A0-B500-CD4B54844066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02DFC7E1-FE41-636A-FA21-F3236ABE95A8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DEBB55F6-2B19-E733-9DAF-029DFF0F77C8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70673B8E-CEA9-3464-8D96-F58C6CE2FAE4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5CFB7FCE-D5FD-A909-12AF-00AE613B7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FE1DAA-A184-E12F-D472-0CAF572C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05C87DB-31AD-51CE-F14A-41B1B1BC9C52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4_Title Slide </a:t>
            </a:r>
          </a:p>
        </p:txBody>
      </p:sp>
    </p:spTree>
    <p:extLst>
      <p:ext uri="{BB962C8B-B14F-4D97-AF65-F5344CB8AC3E}">
        <p14:creationId xmlns:p14="http://schemas.microsoft.com/office/powerpoint/2010/main" val="3296943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a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54DECC7-A3D5-AD2C-F111-ADB968F03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738098 w 9144000"/>
              <a:gd name="connsiteY0" fmla="*/ 606964 h 5143500"/>
              <a:gd name="connsiteX1" fmla="*/ 589659 w 9144000"/>
              <a:gd name="connsiteY1" fmla="*/ 755403 h 5143500"/>
              <a:gd name="connsiteX2" fmla="*/ 589659 w 9144000"/>
              <a:gd name="connsiteY2" fmla="*/ 4286828 h 5143500"/>
              <a:gd name="connsiteX3" fmla="*/ 738098 w 9144000"/>
              <a:gd name="connsiteY3" fmla="*/ 4435267 h 5143500"/>
              <a:gd name="connsiteX4" fmla="*/ 3342119 w 9144000"/>
              <a:gd name="connsiteY4" fmla="*/ 4435267 h 5143500"/>
              <a:gd name="connsiteX5" fmla="*/ 3490558 w 9144000"/>
              <a:gd name="connsiteY5" fmla="*/ 4286828 h 5143500"/>
              <a:gd name="connsiteX6" fmla="*/ 3490558 w 9144000"/>
              <a:gd name="connsiteY6" fmla="*/ 755403 h 5143500"/>
              <a:gd name="connsiteX7" fmla="*/ 3342119 w 9144000"/>
              <a:gd name="connsiteY7" fmla="*/ 606964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738098" y="606964"/>
                </a:moveTo>
                <a:cubicBezTo>
                  <a:pt x="656117" y="606964"/>
                  <a:pt x="589659" y="673422"/>
                  <a:pt x="589659" y="755403"/>
                </a:cubicBezTo>
                <a:lnTo>
                  <a:pt x="589659" y="4286828"/>
                </a:lnTo>
                <a:cubicBezTo>
                  <a:pt x="589659" y="4368809"/>
                  <a:pt x="656117" y="4435267"/>
                  <a:pt x="738098" y="4435267"/>
                </a:cubicBezTo>
                <a:lnTo>
                  <a:pt x="3342119" y="4435267"/>
                </a:lnTo>
                <a:cubicBezTo>
                  <a:pt x="3424100" y="4435267"/>
                  <a:pt x="3490558" y="4368809"/>
                  <a:pt x="3490558" y="4286828"/>
                </a:cubicBezTo>
                <a:lnTo>
                  <a:pt x="3490558" y="755403"/>
                </a:lnTo>
                <a:cubicBezTo>
                  <a:pt x="3490558" y="673422"/>
                  <a:pt x="3424100" y="606964"/>
                  <a:pt x="3342119" y="60696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rgbClr val="770000"/>
            </a:fgClr>
            <a:bgClr>
              <a:schemeClr val="bg1"/>
            </a:bgClr>
          </a:pattFill>
        </p:spPr>
        <p:txBody>
          <a:bodyPr wrap="square" lIns="4248000" tIns="180000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</a:t>
            </a:r>
            <a:br>
              <a:rPr lang="nb-NO"/>
            </a:br>
            <a:r>
              <a:rPr lang="nb-NO"/>
              <a:t>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6" name="Plassholder for tekst 10">
            <a:extLst>
              <a:ext uri="{FF2B5EF4-FFF2-40B4-BE49-F238E27FC236}">
                <a16:creationId xmlns:a16="http://schemas.microsoft.com/office/drawing/2014/main" id="{41D85D28-77E9-3EDE-0391-D86671335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4018" y="1062507"/>
            <a:ext cx="2487568" cy="180033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C2F5646F-634D-C441-F751-D2DDE52444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4018" y="2999575"/>
            <a:ext cx="2487569" cy="977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6CBFAD9B-E0C5-623B-65FE-BC43A66A8BBA}"/>
              </a:ext>
            </a:extLst>
          </p:cNvPr>
          <p:cNvSpPr/>
          <p:nvPr userDrawn="1"/>
        </p:nvSpPr>
        <p:spPr>
          <a:xfrm>
            <a:off x="2926825" y="410936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6F14-6C79-B557-43F4-9823E219895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50375-F09A-7214-F2A9-9EDCD5CA2B1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68F485F-9ECC-6154-82A9-9C3C63DC25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562E72-FC5D-B894-523C-E935F102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83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ar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3A5FDC39-4CA1-536D-0F33-9991770BDC11}"/>
              </a:ext>
            </a:extLst>
          </p:cNvPr>
          <p:cNvSpPr/>
          <p:nvPr userDrawn="1"/>
        </p:nvSpPr>
        <p:spPr>
          <a:xfrm>
            <a:off x="4362517" y="3899975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AC2174C4-BAA2-AE87-2D96-648CDF1914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9870" y="3266823"/>
            <a:ext cx="5786245" cy="3760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8DF7EE-EBB0-3EBD-3B4D-88AE8B3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70" y="1370160"/>
            <a:ext cx="5888285" cy="1729842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915FB289-9429-A500-5896-B5E74010DD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406366 w 9144000"/>
              <a:gd name="connsiteY0" fmla="*/ 921475 h 5143500"/>
              <a:gd name="connsiteX1" fmla="*/ 1232262 w 9144000"/>
              <a:gd name="connsiteY1" fmla="*/ 1095579 h 5143500"/>
              <a:gd name="connsiteX2" fmla="*/ 1232262 w 9144000"/>
              <a:gd name="connsiteY2" fmla="*/ 4047920 h 5143500"/>
              <a:gd name="connsiteX3" fmla="*/ 1406366 w 9144000"/>
              <a:gd name="connsiteY3" fmla="*/ 4222024 h 5143500"/>
              <a:gd name="connsiteX4" fmla="*/ 7737633 w 9144000"/>
              <a:gd name="connsiteY4" fmla="*/ 4222024 h 5143500"/>
              <a:gd name="connsiteX5" fmla="*/ 7911737 w 9144000"/>
              <a:gd name="connsiteY5" fmla="*/ 4047920 h 5143500"/>
              <a:gd name="connsiteX6" fmla="*/ 7911737 w 9144000"/>
              <a:gd name="connsiteY6" fmla="*/ 1095579 h 5143500"/>
              <a:gd name="connsiteX7" fmla="*/ 7737633 w 9144000"/>
              <a:gd name="connsiteY7" fmla="*/ 921475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1406366" y="921475"/>
                </a:moveTo>
                <a:cubicBezTo>
                  <a:pt x="1310211" y="921475"/>
                  <a:pt x="1232262" y="999424"/>
                  <a:pt x="1232262" y="1095579"/>
                </a:cubicBezTo>
                <a:lnTo>
                  <a:pt x="1232262" y="4047920"/>
                </a:lnTo>
                <a:cubicBezTo>
                  <a:pt x="1232262" y="4144075"/>
                  <a:pt x="1310211" y="4222024"/>
                  <a:pt x="1406366" y="4222024"/>
                </a:cubicBezTo>
                <a:lnTo>
                  <a:pt x="7737633" y="4222024"/>
                </a:lnTo>
                <a:cubicBezTo>
                  <a:pt x="7833788" y="4222024"/>
                  <a:pt x="7911737" y="4144075"/>
                  <a:pt x="7911737" y="4047920"/>
                </a:cubicBezTo>
                <a:lnTo>
                  <a:pt x="7911737" y="1095579"/>
                </a:lnTo>
                <a:cubicBezTo>
                  <a:pt x="7911737" y="999424"/>
                  <a:pt x="7833788" y="921475"/>
                  <a:pt x="7737633" y="92147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36000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menu"Sett</a:t>
            </a:r>
            <a:r>
              <a:rPr lang="nb-NO"/>
              <a:t>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47DE6BB5-4E13-2D37-69BC-1CA8A69A7AEB}"/>
              </a:ext>
            </a:extLst>
          </p:cNvPr>
          <p:cNvSpPr/>
          <p:nvPr userDrawn="1"/>
        </p:nvSpPr>
        <p:spPr>
          <a:xfrm>
            <a:off x="8545895" y="477881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37EEC-7F7F-0B70-249B-2949EDA0C8AD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6D1B4-9465-F718-0F84-C8938BA32F4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406BC4E-42AE-CE11-743F-F3CC0E076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FBA689-1676-E474-7C1B-E00DCC842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724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 anchorCtr="1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C701B-BAAD-4091-7A90-CFB6E6353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8212" y="411163"/>
            <a:ext cx="2693988" cy="1571938"/>
          </a:xfrm>
          <a:prstGeom prst="roundRect">
            <a:avLst>
              <a:gd name="adj" fmla="val 6117"/>
            </a:avLst>
          </a:prstGeom>
          <a:solidFill>
            <a:schemeClr val="accent3"/>
          </a:solidFill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A8F07FBF-1B31-B2CC-A0C1-73B5FE05B792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3EA86-8AD0-A22F-26A4-CC84961A29E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3_Image and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9ABAB-86DD-E6F1-E7F3-44A21AD4337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78DCB-44EC-A71E-22CA-6548872A6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334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ig and Image Ellip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-1411470" y="-7575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6F893FB0-59E0-F0CB-EEDB-145BC75086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2346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360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A601F77-AAE1-DF71-EECC-5B9AEA17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623454"/>
            <a:ext cx="4140199" cy="3917373"/>
          </a:xfrm>
        </p:spPr>
        <p:txBody>
          <a:bodyPr anchor="ctr" anchorCtr="0">
            <a:normAutofit/>
          </a:bodyPr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7CC92-9352-C191-7470-47D5DE00C2A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and Image Ellipse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75441-2745-5727-9D79-3E244292EB4C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52D337-0B76-565F-1FD5-AE54DFF0A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71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ig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3F385A3-7A18-6AED-C7E9-9BF1A575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6EFE4B8-E12E-BBB9-2F3D-5F8C9654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8" y="649263"/>
            <a:ext cx="7945338" cy="2803622"/>
          </a:xfrm>
        </p:spPr>
        <p:txBody>
          <a:bodyPr>
            <a:normAutofit/>
          </a:bodyPr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5F56415-5884-627F-95C0-C25DC68B8481}"/>
              </a:ext>
            </a:extLst>
          </p:cNvPr>
          <p:cNvGrpSpPr/>
          <p:nvPr userDrawn="1"/>
        </p:nvGrpSpPr>
        <p:grpSpPr>
          <a:xfrm>
            <a:off x="1576272" y="3754453"/>
            <a:ext cx="6157470" cy="1404110"/>
            <a:chOff x="730926" y="460375"/>
            <a:chExt cx="4887111" cy="1114425"/>
          </a:xfrm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DAEB1DEB-37F7-EEFF-1EE8-5FEF7E9E72CC}"/>
                </a:ext>
              </a:extLst>
            </p:cNvPr>
            <p:cNvSpPr/>
            <p:nvPr/>
          </p:nvSpPr>
          <p:spPr>
            <a:xfrm>
              <a:off x="3390901" y="460375"/>
              <a:ext cx="2227136" cy="1114425"/>
            </a:xfrm>
            <a:custGeom>
              <a:avLst/>
              <a:gdLst>
                <a:gd name="connsiteX0" fmla="*/ 223075 w 2227136"/>
                <a:gd name="connsiteY0" fmla="*/ 445580 h 1114425"/>
                <a:gd name="connsiteX1" fmla="*/ 233077 w 2227136"/>
                <a:gd name="connsiteY1" fmla="*/ 454533 h 1114425"/>
                <a:gd name="connsiteX2" fmla="*/ 13335 w 2227136"/>
                <a:gd name="connsiteY2" fmla="*/ 1113568 h 1114425"/>
                <a:gd name="connsiteX3" fmla="*/ 13405 w 2227136"/>
                <a:gd name="connsiteY3" fmla="*/ 1114425 h 1114425"/>
                <a:gd name="connsiteX4" fmla="*/ 77 w 2227136"/>
                <a:gd name="connsiteY4" fmla="*/ 1114425 h 1114425"/>
                <a:gd name="connsiteX5" fmla="*/ 0 w 2227136"/>
                <a:gd name="connsiteY5" fmla="*/ 1113473 h 1114425"/>
                <a:gd name="connsiteX6" fmla="*/ 223075 w 2227136"/>
                <a:gd name="connsiteY6" fmla="*/ 445580 h 1114425"/>
                <a:gd name="connsiteX7" fmla="*/ 1113568 w 2227136"/>
                <a:gd name="connsiteY7" fmla="*/ 0 h 1114425"/>
                <a:gd name="connsiteX8" fmla="*/ 2227136 w 2227136"/>
                <a:gd name="connsiteY8" fmla="*/ 1113377 h 1114425"/>
                <a:gd name="connsiteX9" fmla="*/ 2227030 w 2227136"/>
                <a:gd name="connsiteY9" fmla="*/ 1114425 h 1114425"/>
                <a:gd name="connsiteX10" fmla="*/ 2213714 w 2227136"/>
                <a:gd name="connsiteY10" fmla="*/ 1114425 h 1114425"/>
                <a:gd name="connsiteX11" fmla="*/ 2213800 w 2227136"/>
                <a:gd name="connsiteY11" fmla="*/ 1113568 h 1114425"/>
                <a:gd name="connsiteX12" fmla="*/ 1113568 w 2227136"/>
                <a:gd name="connsiteY12" fmla="*/ 13335 h 1114425"/>
                <a:gd name="connsiteX13" fmla="*/ 972026 w 2227136"/>
                <a:gd name="connsiteY13" fmla="*/ 22384 h 1114425"/>
                <a:gd name="connsiteX14" fmla="*/ 552831 w 2227136"/>
                <a:gd name="connsiteY14" fmla="*/ 167259 h 1114425"/>
                <a:gd name="connsiteX15" fmla="*/ 542925 w 2227136"/>
                <a:gd name="connsiteY15" fmla="*/ 157639 h 1114425"/>
                <a:gd name="connsiteX16" fmla="*/ 972026 w 2227136"/>
                <a:gd name="connsiteY16" fmla="*/ 8954 h 1114425"/>
                <a:gd name="connsiteX17" fmla="*/ 1113568 w 2227136"/>
                <a:gd name="connsiteY17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7136" h="1114425">
                  <a:moveTo>
                    <a:pt x="223075" y="445580"/>
                  </a:moveTo>
                  <a:cubicBezTo>
                    <a:pt x="226409" y="448532"/>
                    <a:pt x="229743" y="451485"/>
                    <a:pt x="233077" y="454533"/>
                  </a:cubicBezTo>
                  <a:cubicBezTo>
                    <a:pt x="95155" y="638365"/>
                    <a:pt x="13335" y="870204"/>
                    <a:pt x="13335" y="1113568"/>
                  </a:cubicBezTo>
                  <a:lnTo>
                    <a:pt x="13405" y="1114425"/>
                  </a:lnTo>
                  <a:lnTo>
                    <a:pt x="77" y="1114425"/>
                  </a:lnTo>
                  <a:lnTo>
                    <a:pt x="0" y="1113473"/>
                  </a:lnTo>
                  <a:cubicBezTo>
                    <a:pt x="0" y="863060"/>
                    <a:pt x="83058" y="631793"/>
                    <a:pt x="223075" y="445580"/>
                  </a:cubicBezTo>
                  <a:close/>
                  <a:moveTo>
                    <a:pt x="1113568" y="0"/>
                  </a:moveTo>
                  <a:cubicBezTo>
                    <a:pt x="1727549" y="0"/>
                    <a:pt x="2227136" y="499300"/>
                    <a:pt x="2227136" y="1113377"/>
                  </a:cubicBezTo>
                  <a:lnTo>
                    <a:pt x="2227030" y="1114425"/>
                  </a:lnTo>
                  <a:lnTo>
                    <a:pt x="2213714" y="1114425"/>
                  </a:lnTo>
                  <a:lnTo>
                    <a:pt x="2213800" y="1113568"/>
                  </a:lnTo>
                  <a:cubicBezTo>
                    <a:pt x="2213800" y="506921"/>
                    <a:pt x="1720215" y="13335"/>
                    <a:pt x="1113568" y="13335"/>
                  </a:cubicBezTo>
                  <a:cubicBezTo>
                    <a:pt x="1065657" y="13335"/>
                    <a:pt x="1018413" y="16383"/>
                    <a:pt x="972026" y="22384"/>
                  </a:cubicBezTo>
                  <a:cubicBezTo>
                    <a:pt x="820483" y="41910"/>
                    <a:pt x="678656" y="92393"/>
                    <a:pt x="552831" y="167259"/>
                  </a:cubicBezTo>
                  <a:cubicBezTo>
                    <a:pt x="549497" y="164116"/>
                    <a:pt x="546259" y="160782"/>
                    <a:pt x="542925" y="157639"/>
                  </a:cubicBezTo>
                  <a:cubicBezTo>
                    <a:pt x="671513" y="80677"/>
                    <a:pt x="816864" y="28766"/>
                    <a:pt x="972026" y="8954"/>
                  </a:cubicBezTo>
                  <a:cubicBezTo>
                    <a:pt x="1018413" y="3048"/>
                    <a:pt x="1065657" y="0"/>
                    <a:pt x="1113568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B2873B59-1D41-51A4-7C73-E186046D7427}"/>
                </a:ext>
              </a:extLst>
            </p:cNvPr>
            <p:cNvSpPr/>
            <p:nvPr/>
          </p:nvSpPr>
          <p:spPr>
            <a:xfrm>
              <a:off x="1909198" y="774795"/>
              <a:ext cx="351277" cy="799052"/>
            </a:xfrm>
            <a:custGeom>
              <a:avLst/>
              <a:gdLst>
                <a:gd name="connsiteX0" fmla="*/ 338895 w 351277"/>
                <a:gd name="connsiteY0" fmla="*/ 0 h 799052"/>
                <a:gd name="connsiteX1" fmla="*/ 351277 w 351277"/>
                <a:gd name="connsiteY1" fmla="*/ 6572 h 799052"/>
                <a:gd name="connsiteX2" fmla="*/ 19311 w 351277"/>
                <a:gd name="connsiteY2" fmla="*/ 684019 h 799052"/>
                <a:gd name="connsiteX3" fmla="*/ 13335 w 351277"/>
                <a:gd name="connsiteY3" fmla="*/ 799052 h 799052"/>
                <a:gd name="connsiteX4" fmla="*/ 0 w 351277"/>
                <a:gd name="connsiteY4" fmla="*/ 799052 h 799052"/>
                <a:gd name="connsiteX5" fmla="*/ 5990 w 351277"/>
                <a:gd name="connsiteY5" fmla="*/ 683170 h 799052"/>
                <a:gd name="connsiteX6" fmla="*/ 338895 w 351277"/>
                <a:gd name="connsiteY6" fmla="*/ 0 h 79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277" h="799052">
                  <a:moveTo>
                    <a:pt x="338895" y="0"/>
                  </a:moveTo>
                  <a:cubicBezTo>
                    <a:pt x="343086" y="2096"/>
                    <a:pt x="347277" y="4286"/>
                    <a:pt x="351277" y="6572"/>
                  </a:cubicBezTo>
                  <a:cubicBezTo>
                    <a:pt x="169088" y="181844"/>
                    <a:pt x="46989" y="419103"/>
                    <a:pt x="19311" y="684019"/>
                  </a:cubicBezTo>
                  <a:lnTo>
                    <a:pt x="13335" y="799052"/>
                  </a:lnTo>
                  <a:lnTo>
                    <a:pt x="0" y="799052"/>
                  </a:lnTo>
                  <a:lnTo>
                    <a:pt x="5990" y="683170"/>
                  </a:lnTo>
                  <a:cubicBezTo>
                    <a:pt x="33731" y="416292"/>
                    <a:pt x="156122" y="177189"/>
                    <a:pt x="338895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62C72D76-26E0-1031-429B-607563299BEB}"/>
                </a:ext>
              </a:extLst>
            </p:cNvPr>
            <p:cNvSpPr/>
            <p:nvPr/>
          </p:nvSpPr>
          <p:spPr>
            <a:xfrm>
              <a:off x="2626902" y="460375"/>
              <a:ext cx="1508963" cy="1109192"/>
            </a:xfrm>
            <a:custGeom>
              <a:avLst/>
              <a:gdLst>
                <a:gd name="connsiteX0" fmla="*/ 395764 w 1508963"/>
                <a:gd name="connsiteY0" fmla="*/ 0 h 1109192"/>
                <a:gd name="connsiteX1" fmla="*/ 966311 w 1508963"/>
                <a:gd name="connsiteY1" fmla="*/ 157639 h 1109192"/>
                <a:gd name="connsiteX2" fmla="*/ 1136618 w 1508963"/>
                <a:gd name="connsiteY2" fmla="*/ 282988 h 1109192"/>
                <a:gd name="connsiteX3" fmla="*/ 1146619 w 1508963"/>
                <a:gd name="connsiteY3" fmla="*/ 291941 h 1109192"/>
                <a:gd name="connsiteX4" fmla="*/ 1286161 w 1508963"/>
                <a:gd name="connsiteY4" fmla="*/ 445580 h 1109192"/>
                <a:gd name="connsiteX5" fmla="*/ 1286256 w 1508963"/>
                <a:gd name="connsiteY5" fmla="*/ 445770 h 1109192"/>
                <a:gd name="connsiteX6" fmla="*/ 1494167 w 1508963"/>
                <a:gd name="connsiteY6" fmla="*/ 929889 h 1109192"/>
                <a:gd name="connsiteX7" fmla="*/ 1508963 w 1508963"/>
                <a:gd name="connsiteY7" fmla="*/ 1109192 h 1109192"/>
                <a:gd name="connsiteX8" fmla="*/ 1495533 w 1508963"/>
                <a:gd name="connsiteY8" fmla="*/ 1109192 h 1109192"/>
                <a:gd name="connsiteX9" fmla="*/ 1480962 w 1508963"/>
                <a:gd name="connsiteY9" fmla="*/ 932344 h 1109192"/>
                <a:gd name="connsiteX10" fmla="*/ 1276160 w 1508963"/>
                <a:gd name="connsiteY10" fmla="*/ 454628 h 1109192"/>
                <a:gd name="connsiteX11" fmla="*/ 1136618 w 1508963"/>
                <a:gd name="connsiteY11" fmla="*/ 300990 h 1109192"/>
                <a:gd name="connsiteX12" fmla="*/ 1126617 w 1508963"/>
                <a:gd name="connsiteY12" fmla="*/ 292037 h 1109192"/>
                <a:gd name="connsiteX13" fmla="*/ 956405 w 1508963"/>
                <a:gd name="connsiteY13" fmla="*/ 167354 h 1109192"/>
                <a:gd name="connsiteX14" fmla="*/ 395668 w 1508963"/>
                <a:gd name="connsiteY14" fmla="*/ 13335 h 1109192"/>
                <a:gd name="connsiteX15" fmla="*/ 197263 w 1508963"/>
                <a:gd name="connsiteY15" fmla="*/ 31337 h 1109192"/>
                <a:gd name="connsiteX16" fmla="*/ 9525 w 1508963"/>
                <a:gd name="connsiteY16" fmla="*/ 83439 h 1109192"/>
                <a:gd name="connsiteX17" fmla="*/ 0 w 1508963"/>
                <a:gd name="connsiteY17" fmla="*/ 72771 h 1109192"/>
                <a:gd name="connsiteX18" fmla="*/ 197358 w 1508963"/>
                <a:gd name="connsiteY18" fmla="*/ 17717 h 1109192"/>
                <a:gd name="connsiteX19" fmla="*/ 395764 w 1508963"/>
                <a:gd name="connsiteY19" fmla="*/ 0 h 110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8963" h="1109192">
                  <a:moveTo>
                    <a:pt x="395764" y="0"/>
                  </a:moveTo>
                  <a:cubicBezTo>
                    <a:pt x="604171" y="0"/>
                    <a:pt x="799433" y="57626"/>
                    <a:pt x="966311" y="157639"/>
                  </a:cubicBezTo>
                  <a:cubicBezTo>
                    <a:pt x="1027081" y="194024"/>
                    <a:pt x="1084040" y="236030"/>
                    <a:pt x="1136618" y="282988"/>
                  </a:cubicBezTo>
                  <a:cubicBezTo>
                    <a:pt x="1139952" y="285941"/>
                    <a:pt x="1143286" y="288893"/>
                    <a:pt x="1146619" y="291941"/>
                  </a:cubicBezTo>
                  <a:cubicBezTo>
                    <a:pt x="1197674" y="338709"/>
                    <a:pt x="1244441" y="390144"/>
                    <a:pt x="1286161" y="445580"/>
                  </a:cubicBezTo>
                  <a:lnTo>
                    <a:pt x="1286256" y="445770"/>
                  </a:lnTo>
                  <a:cubicBezTo>
                    <a:pt x="1391270" y="585431"/>
                    <a:pt x="1464243" y="750487"/>
                    <a:pt x="1494167" y="929889"/>
                  </a:cubicBezTo>
                  <a:lnTo>
                    <a:pt x="1508963" y="1109192"/>
                  </a:lnTo>
                  <a:lnTo>
                    <a:pt x="1495533" y="1109192"/>
                  </a:lnTo>
                  <a:lnTo>
                    <a:pt x="1480962" y="932344"/>
                  </a:lnTo>
                  <a:cubicBezTo>
                    <a:pt x="1451485" y="755345"/>
                    <a:pt x="1379602" y="592503"/>
                    <a:pt x="1276160" y="454628"/>
                  </a:cubicBezTo>
                  <a:cubicBezTo>
                    <a:pt x="1234535" y="399098"/>
                    <a:pt x="1187768" y="347663"/>
                    <a:pt x="1136618" y="300990"/>
                  </a:cubicBezTo>
                  <a:cubicBezTo>
                    <a:pt x="1133285" y="297942"/>
                    <a:pt x="1129951" y="294989"/>
                    <a:pt x="1126617" y="292037"/>
                  </a:cubicBezTo>
                  <a:cubicBezTo>
                    <a:pt x="1074134" y="245269"/>
                    <a:pt x="1017175" y="203454"/>
                    <a:pt x="956405" y="167354"/>
                  </a:cubicBezTo>
                  <a:cubicBezTo>
                    <a:pt x="792099" y="69533"/>
                    <a:pt x="600361" y="13335"/>
                    <a:pt x="395668" y="13335"/>
                  </a:cubicBezTo>
                  <a:cubicBezTo>
                    <a:pt x="327946" y="13335"/>
                    <a:pt x="261652" y="19526"/>
                    <a:pt x="197263" y="31337"/>
                  </a:cubicBezTo>
                  <a:cubicBezTo>
                    <a:pt x="132588" y="43244"/>
                    <a:pt x="69818" y="60770"/>
                    <a:pt x="9525" y="83439"/>
                  </a:cubicBezTo>
                  <a:cubicBezTo>
                    <a:pt x="6477" y="79820"/>
                    <a:pt x="3238" y="76295"/>
                    <a:pt x="0" y="72771"/>
                  </a:cubicBezTo>
                  <a:cubicBezTo>
                    <a:pt x="63246" y="48578"/>
                    <a:pt x="129254" y="30004"/>
                    <a:pt x="197358" y="17717"/>
                  </a:cubicBezTo>
                  <a:cubicBezTo>
                    <a:pt x="261747" y="6096"/>
                    <a:pt x="328041" y="0"/>
                    <a:pt x="395764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A88BDCCD-3C8E-ACDF-35D6-C1272F5A1E47}"/>
                </a:ext>
              </a:extLst>
            </p:cNvPr>
            <p:cNvSpPr/>
            <p:nvPr/>
          </p:nvSpPr>
          <p:spPr>
            <a:xfrm>
              <a:off x="730926" y="523693"/>
              <a:ext cx="1866736" cy="1050155"/>
            </a:xfrm>
            <a:custGeom>
              <a:avLst/>
              <a:gdLst>
                <a:gd name="connsiteX0" fmla="*/ 1358994 w 1866736"/>
                <a:gd name="connsiteY0" fmla="*/ 91 h 1050155"/>
                <a:gd name="connsiteX1" fmla="*/ 1479448 w 1866736"/>
                <a:gd name="connsiteY1" fmla="*/ 9073 h 1050155"/>
                <a:gd name="connsiteX2" fmla="*/ 1699570 w 1866736"/>
                <a:gd name="connsiteY2" fmla="*/ 107752 h 1050155"/>
                <a:gd name="connsiteX3" fmla="*/ 1710048 w 1866736"/>
                <a:gd name="connsiteY3" fmla="*/ 116896 h 1050155"/>
                <a:gd name="connsiteX4" fmla="*/ 1713096 w 1866736"/>
                <a:gd name="connsiteY4" fmla="*/ 119563 h 1050155"/>
                <a:gd name="connsiteX5" fmla="*/ 1827110 w 1866736"/>
                <a:gd name="connsiteY5" fmla="*/ 288441 h 1050155"/>
                <a:gd name="connsiteX6" fmla="*/ 1827015 w 1866736"/>
                <a:gd name="connsiteY6" fmla="*/ 288346 h 1050155"/>
                <a:gd name="connsiteX7" fmla="*/ 1840540 w 1866736"/>
                <a:gd name="connsiteY7" fmla="*/ 738211 h 1050155"/>
                <a:gd name="connsiteX8" fmla="*/ 1788257 w 1866736"/>
                <a:gd name="connsiteY8" fmla="*/ 912659 h 1050155"/>
                <a:gd name="connsiteX9" fmla="*/ 1727450 w 1866736"/>
                <a:gd name="connsiteY9" fmla="*/ 1050155 h 1050155"/>
                <a:gd name="connsiteX10" fmla="*/ 1713051 w 1866736"/>
                <a:gd name="connsiteY10" fmla="*/ 1050155 h 1050155"/>
                <a:gd name="connsiteX11" fmla="*/ 1776185 w 1866736"/>
                <a:gd name="connsiteY11" fmla="*/ 906956 h 1050155"/>
                <a:gd name="connsiteX12" fmla="*/ 1827586 w 1866736"/>
                <a:gd name="connsiteY12" fmla="*/ 735354 h 1050155"/>
                <a:gd name="connsiteX13" fmla="*/ 1815490 w 1866736"/>
                <a:gd name="connsiteY13" fmla="*/ 295585 h 1050155"/>
                <a:gd name="connsiteX14" fmla="*/ 1704047 w 1866736"/>
                <a:gd name="connsiteY14" fmla="*/ 129373 h 1050155"/>
                <a:gd name="connsiteX15" fmla="*/ 1698142 w 1866736"/>
                <a:gd name="connsiteY15" fmla="*/ 124230 h 1050155"/>
                <a:gd name="connsiteX16" fmla="*/ 1687664 w 1866736"/>
                <a:gd name="connsiteY16" fmla="*/ 115181 h 1050155"/>
                <a:gd name="connsiteX17" fmla="*/ 1465732 w 1866736"/>
                <a:gd name="connsiteY17" fmla="*/ 19931 h 1050155"/>
                <a:gd name="connsiteX18" fmla="*/ 1369720 w 1866736"/>
                <a:gd name="connsiteY18" fmla="*/ 12787 h 1050155"/>
                <a:gd name="connsiteX19" fmla="*/ 951572 w 1866736"/>
                <a:gd name="connsiteY19" fmla="*/ 114514 h 1050155"/>
                <a:gd name="connsiteX20" fmla="*/ 339400 w 1866736"/>
                <a:gd name="connsiteY20" fmla="*/ 572095 h 1050155"/>
                <a:gd name="connsiteX21" fmla="*/ 53297 w 1866736"/>
                <a:gd name="connsiteY21" fmla="*/ 967825 h 1050155"/>
                <a:gd name="connsiteX22" fmla="*/ 14435 w 1866736"/>
                <a:gd name="connsiteY22" fmla="*/ 1050155 h 1050155"/>
                <a:gd name="connsiteX23" fmla="*/ 0 w 1866736"/>
                <a:gd name="connsiteY23" fmla="*/ 1050155 h 1050155"/>
                <a:gd name="connsiteX24" fmla="*/ 40714 w 1866736"/>
                <a:gd name="connsiteY24" fmla="*/ 963408 h 1050155"/>
                <a:gd name="connsiteX25" fmla="*/ 329590 w 1866736"/>
                <a:gd name="connsiteY25" fmla="*/ 563142 h 1050155"/>
                <a:gd name="connsiteX26" fmla="*/ 951572 w 1866736"/>
                <a:gd name="connsiteY26" fmla="*/ 100322 h 1050155"/>
                <a:gd name="connsiteX27" fmla="*/ 1358994 w 1866736"/>
                <a:gd name="connsiteY27" fmla="*/ 91 h 105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66736" h="1050155">
                  <a:moveTo>
                    <a:pt x="1358994" y="91"/>
                  </a:moveTo>
                  <a:cubicBezTo>
                    <a:pt x="1400807" y="-571"/>
                    <a:pt x="1441086" y="2382"/>
                    <a:pt x="1479448" y="9073"/>
                  </a:cubicBezTo>
                  <a:cubicBezTo>
                    <a:pt x="1563363" y="23741"/>
                    <a:pt x="1638039" y="56126"/>
                    <a:pt x="1699570" y="107752"/>
                  </a:cubicBezTo>
                  <a:cubicBezTo>
                    <a:pt x="1703095" y="110704"/>
                    <a:pt x="1706619" y="113752"/>
                    <a:pt x="1710048" y="116896"/>
                  </a:cubicBezTo>
                  <a:cubicBezTo>
                    <a:pt x="1711000" y="117753"/>
                    <a:pt x="1712048" y="118610"/>
                    <a:pt x="1713096" y="119563"/>
                  </a:cubicBezTo>
                  <a:cubicBezTo>
                    <a:pt x="1763293" y="165378"/>
                    <a:pt x="1801393" y="222337"/>
                    <a:pt x="1827110" y="288441"/>
                  </a:cubicBezTo>
                  <a:lnTo>
                    <a:pt x="1827015" y="288346"/>
                  </a:lnTo>
                  <a:cubicBezTo>
                    <a:pt x="1874545" y="410456"/>
                    <a:pt x="1879879" y="564094"/>
                    <a:pt x="1840540" y="738211"/>
                  </a:cubicBezTo>
                  <a:cubicBezTo>
                    <a:pt x="1827562" y="795766"/>
                    <a:pt x="1810036" y="854089"/>
                    <a:pt x="1788257" y="912659"/>
                  </a:cubicBezTo>
                  <a:lnTo>
                    <a:pt x="1727450" y="1050155"/>
                  </a:lnTo>
                  <a:lnTo>
                    <a:pt x="1713051" y="1050155"/>
                  </a:lnTo>
                  <a:lnTo>
                    <a:pt x="1776185" y="906956"/>
                  </a:lnTo>
                  <a:cubicBezTo>
                    <a:pt x="1797571" y="849327"/>
                    <a:pt x="1814799" y="791956"/>
                    <a:pt x="1827586" y="735354"/>
                  </a:cubicBezTo>
                  <a:cubicBezTo>
                    <a:pt x="1865972" y="564952"/>
                    <a:pt x="1861210" y="414838"/>
                    <a:pt x="1815490" y="295585"/>
                  </a:cubicBezTo>
                  <a:cubicBezTo>
                    <a:pt x="1790534" y="230434"/>
                    <a:pt x="1753291" y="174331"/>
                    <a:pt x="1704047" y="129373"/>
                  </a:cubicBezTo>
                  <a:cubicBezTo>
                    <a:pt x="1702142" y="127564"/>
                    <a:pt x="1700142" y="125944"/>
                    <a:pt x="1698142" y="124230"/>
                  </a:cubicBezTo>
                  <a:cubicBezTo>
                    <a:pt x="1694713" y="121182"/>
                    <a:pt x="1691188" y="118134"/>
                    <a:pt x="1687664" y="115181"/>
                  </a:cubicBezTo>
                  <a:cubicBezTo>
                    <a:pt x="1625752" y="64318"/>
                    <a:pt x="1550409" y="33076"/>
                    <a:pt x="1465732" y="19931"/>
                  </a:cubicBezTo>
                  <a:cubicBezTo>
                    <a:pt x="1434871" y="15169"/>
                    <a:pt x="1402771" y="12787"/>
                    <a:pt x="1369720" y="12787"/>
                  </a:cubicBezTo>
                  <a:cubicBezTo>
                    <a:pt x="1241894" y="12787"/>
                    <a:pt x="1098638" y="48030"/>
                    <a:pt x="951572" y="114514"/>
                  </a:cubicBezTo>
                  <a:cubicBezTo>
                    <a:pt x="744213" y="208240"/>
                    <a:pt x="529424" y="364165"/>
                    <a:pt x="339400" y="572095"/>
                  </a:cubicBezTo>
                  <a:cubicBezTo>
                    <a:pt x="223386" y="699040"/>
                    <a:pt x="127445" y="833467"/>
                    <a:pt x="53297" y="967825"/>
                  </a:cubicBezTo>
                  <a:lnTo>
                    <a:pt x="14435" y="1050155"/>
                  </a:lnTo>
                  <a:lnTo>
                    <a:pt x="0" y="1050155"/>
                  </a:lnTo>
                  <a:lnTo>
                    <a:pt x="40714" y="963408"/>
                  </a:lnTo>
                  <a:cubicBezTo>
                    <a:pt x="115450" y="827419"/>
                    <a:pt x="212313" y="691444"/>
                    <a:pt x="329590" y="563142"/>
                  </a:cubicBezTo>
                  <a:cubicBezTo>
                    <a:pt x="522376" y="352258"/>
                    <a:pt x="740784" y="194429"/>
                    <a:pt x="951572" y="100322"/>
                  </a:cubicBezTo>
                  <a:cubicBezTo>
                    <a:pt x="1094305" y="36600"/>
                    <a:pt x="1233554" y="2078"/>
                    <a:pt x="1358994" y="91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5C3C9BCF-68A1-AB12-C131-C7196BD0A13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1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B4A5232E-4300-5626-2B40-2913AFCD22DB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5F2545B-7650-F468-C5AB-0B7618AE45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11163"/>
            <a:ext cx="4303713" cy="4321175"/>
          </a:xfrm>
          <a:noFill/>
        </p:spPr>
        <p:txBody>
          <a:bodyPr tIns="1440000" anchor="t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4178537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221B62-B412-F561-3AAA-A8DC480B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78303"/>
          </a:xfrm>
        </p:spPr>
        <p:txBody>
          <a:bodyPr wrap="square"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43FDC-8DF6-CFB0-4DC8-CCA5884ECE0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1_Quote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507F8-CD9C-EE64-B577-6ACA8183F66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654969-4C43-34A7-DA4F-DEB0CC653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828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Image Ellip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EEE4539A-A02A-485D-B290-374F636E7567}"/>
              </a:ext>
            </a:extLst>
          </p:cNvPr>
          <p:cNvSpPr/>
          <p:nvPr userDrawn="1"/>
        </p:nvSpPr>
        <p:spPr>
          <a:xfrm>
            <a:off x="8603163" y="484997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3" name="Plassholder for bilde 20">
            <a:extLst>
              <a:ext uri="{FF2B5EF4-FFF2-40B4-BE49-F238E27FC236}">
                <a16:creationId xmlns:a16="http://schemas.microsoft.com/office/drawing/2014/main" id="{71160904-4273-9F3E-2198-6AC5672B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771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576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1" y="4158248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DC07A7F1-B852-F0D5-D62B-74A427AF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5100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6C86-365C-9CDA-09AB-65D2C992104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2_Quote Image Ellipse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F27D-7FF8-C777-8C03-1F46227840C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868240-2906-87B7-7A43-E969CEDFE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893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4009865F-A56E-75ED-BA30-5307A6353565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1E120A9-9A0D-8A93-F485-97F0B772038E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79356C67-A32B-BC28-A930-9A165396B2C0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9989E4A3-CB65-E90A-0F07-B20456C387D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567BC24-E6CC-47AE-B91F-E725D7A66529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8986527-FCBE-BB3A-82E8-6DCAEFE9939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34546E54-A6B9-540F-6941-BF714A013647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2550749D-E494-960D-193E-79C28C5C6BB2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pic>
        <p:nvPicPr>
          <p:cNvPr id="10" name="Grafikk 4">
            <a:extLst>
              <a:ext uri="{FF2B5EF4-FFF2-40B4-BE49-F238E27FC236}">
                <a16:creationId xmlns:a16="http://schemas.microsoft.com/office/drawing/2014/main" id="{3290EAA9-ABEC-6EBA-48B9-E1CBF454A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BF9859-3C1D-E9E0-CA65-32EBDA646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2">
            <a:extLst>
              <a:ext uri="{FF2B5EF4-FFF2-40B4-BE49-F238E27FC236}">
                <a16:creationId xmlns:a16="http://schemas.microsoft.com/office/drawing/2014/main" id="{66597EC1-5C37-7007-47BE-9EC9ADE0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1DB2A-783E-A06A-B73E-7059E8A8C5D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3_Quote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7E2340-8AE6-05AC-C4C6-34D4FFE8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781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">
    <p:bg>
      <p:bgPr>
        <a:solidFill>
          <a:srgbClr val="F0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4">
            <a:extLst>
              <a:ext uri="{FF2B5EF4-FFF2-40B4-BE49-F238E27FC236}">
                <a16:creationId xmlns:a16="http://schemas.microsoft.com/office/drawing/2014/main" id="{3AC2B70A-A407-D18B-240B-AA78D527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3CAE6673-E15E-C2B9-BA47-8605DC890614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DE2CC-13E4-734B-D4D8-F66936B2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410E44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Tittel 2">
            <a:extLst>
              <a:ext uri="{FF2B5EF4-FFF2-40B4-BE49-F238E27FC236}">
                <a16:creationId xmlns:a16="http://schemas.microsoft.com/office/drawing/2014/main" id="{86F757B3-0961-2F2C-FE13-0FDED81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410E4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57E919CD-BEF3-EE18-53A5-59C914E0CBDB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97DC661-3445-7628-BD55-1F9B6814225D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CB92DDA4-4890-DC3F-F045-FEC2A13AE560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1DBCD53B-8218-100D-D4F3-00E923F92232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046351A1-0B62-FBEC-59EC-C41CB6EC67A6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201B9165-42C2-7921-A1F9-B0977E50C5B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49ABD2BF-7C3B-C89E-8487-41A83976494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57598-CFFF-AF9E-37EB-0B219AEDFF8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4_Quote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0DBC5F-53AD-EA58-C91E-3AC8FDE9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8005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C0BBA058-A8DE-3D7C-29B5-0DA46182F4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5871257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4D37932A-CDA6-E267-482D-CD6BF39064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3071081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C4376432-14B5-8A09-1513-7CFE746E85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247055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C2B5EF5-3B13-BDC5-F038-FAF17C55C7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6"/>
          </p:nvPr>
        </p:nvSpPr>
        <p:spPr>
          <a:xfrm>
            <a:off x="6068847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32">
            <a:extLst>
              <a:ext uri="{FF2B5EF4-FFF2-40B4-BE49-F238E27FC236}">
                <a16:creationId xmlns:a16="http://schemas.microsoft.com/office/drawing/2014/main" id="{A3572696-1E36-9296-003B-BA9EB72A2E8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80757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tekst 30">
            <a:extLst>
              <a:ext uri="{FF2B5EF4-FFF2-40B4-BE49-F238E27FC236}">
                <a16:creationId xmlns:a16="http://schemas.microsoft.com/office/drawing/2014/main" id="{13198985-9AC4-7883-D8F2-34C8C4E6A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6519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9907FBF6-6234-A039-9812-9FACE01DCD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/>
          </p:nvPr>
        </p:nvSpPr>
        <p:spPr>
          <a:xfrm>
            <a:off x="3268669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41A133B9-E3DF-F254-563D-DAA770442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80580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C86A7AF4-814B-8BA7-8A39-732764E53D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341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85BE60E-065D-C994-A1EE-C87167693B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44645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32">
            <a:extLst>
              <a:ext uri="{FF2B5EF4-FFF2-40B4-BE49-F238E27FC236}">
                <a16:creationId xmlns:a16="http://schemas.microsoft.com/office/drawing/2014/main" id="{FAB61018-5B10-9256-52CF-79046C7731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6555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30">
            <a:extLst>
              <a:ext uri="{FF2B5EF4-FFF2-40B4-BE49-F238E27FC236}">
                <a16:creationId xmlns:a16="http://schemas.microsoft.com/office/drawing/2014/main" id="{325A6095-0ECB-3958-876B-55B841CB37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2317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75964-39D8-CD10-0A45-23335CFC410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9DB85-DD7A-850E-80D5-A05546D68B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0F7EC-C265-679E-93B5-9C59D04905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44277-8F1B-4858-A409-2FB37C73A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67CD19B4-5177-7C1F-BF7F-1EE7B169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grpSp>
        <p:nvGrpSpPr>
          <p:cNvPr id="22" name="Gruppe 21">
            <a:extLst>
              <a:ext uri="{FF2B5EF4-FFF2-40B4-BE49-F238E27FC236}">
                <a16:creationId xmlns:a16="http://schemas.microsoft.com/office/drawing/2014/main" id="{A76626DE-D486-8AEC-4189-7F3DCE794C1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FC9D7046-C2F4-6125-0117-8C8DBDE3D6AB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2AAA14F-2C5F-7BD6-5854-7A87A385650D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F57189E9-0C30-8ACF-214D-DDFBBFFCC0BA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B5BD4475-4885-9C8E-A84D-D80B9D1533C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CFF661ED-4000-8639-EECA-BA71B59276F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80C96FFC-5E78-55AD-3868-66E39A9300F9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1E2722-18C0-6ADA-D4BD-E305486DA896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5_Title Slide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628EEF-7B96-EBB5-0991-683D0E6AE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7B9CCB-A00F-227F-0162-BDDD5C1F7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685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Takeaway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28862-EEC6-BDBC-A87C-0AE0CDF6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D57E-5135-2914-D581-ED22FE80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E4AE6A8-CF8A-3A45-8330-B7822BF20A2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8357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4F81FEB-3804-247D-CAA4-4BAA96E40D17}"/>
              </a:ext>
            </a:extLst>
          </p:cNvPr>
          <p:cNvSpPr txBox="1"/>
          <p:nvPr userDrawn="1"/>
        </p:nvSpPr>
        <p:spPr>
          <a:xfrm>
            <a:off x="6621954" y="94657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E77A8C-EE4C-340F-0660-041F52A763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06346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1B92A76-BA1B-1E0E-6307-A96FB627F74E}"/>
              </a:ext>
            </a:extLst>
          </p:cNvPr>
          <p:cNvSpPr txBox="1"/>
          <p:nvPr userDrawn="1"/>
        </p:nvSpPr>
        <p:spPr>
          <a:xfrm>
            <a:off x="3789414" y="966763"/>
            <a:ext cx="1666742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C2B18C-F0BA-BEB8-ABE3-3C4048677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35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1068544" y="93750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D96F96-9123-2BAE-EC76-12B90D1C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FA95E-1BF1-641E-729F-D57894DBB5E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99D4CF-936E-C5DE-F98E-32C878AA3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2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83074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7C5C05B-3351-1B41-52B7-B9A46AAE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DFB3E8-707A-56A9-875F-DA7812570AFB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48D3DEB-95C4-CEC3-DBD9-3C2AF33C5EE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TekstSylinder 1">
            <a:extLst>
              <a:ext uri="{FF2B5EF4-FFF2-40B4-BE49-F238E27FC236}">
                <a16:creationId xmlns:a16="http://schemas.microsoft.com/office/drawing/2014/main" id="{632F2C39-0F3B-B8C3-6B8C-B2F2E9B89B60}"/>
              </a:ext>
            </a:extLst>
          </p:cNvPr>
          <p:cNvSpPr txBox="1"/>
          <p:nvPr userDrawn="1"/>
        </p:nvSpPr>
        <p:spPr>
          <a:xfrm>
            <a:off x="3000274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17" name="TekstSylinder 1">
            <a:extLst>
              <a:ext uri="{FF2B5EF4-FFF2-40B4-BE49-F238E27FC236}">
                <a16:creationId xmlns:a16="http://schemas.microsoft.com/office/drawing/2014/main" id="{B59465AB-986B-442C-1E3D-791B652351B3}"/>
              </a:ext>
            </a:extLst>
          </p:cNvPr>
          <p:cNvSpPr txBox="1"/>
          <p:nvPr userDrawn="1"/>
        </p:nvSpPr>
        <p:spPr>
          <a:xfrm>
            <a:off x="7339325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18" name="TekstSylinder 1">
            <a:extLst>
              <a:ext uri="{FF2B5EF4-FFF2-40B4-BE49-F238E27FC236}">
                <a16:creationId xmlns:a16="http://schemas.microsoft.com/office/drawing/2014/main" id="{26A23976-6B28-006F-E95D-F439439F0AB6}"/>
              </a:ext>
            </a:extLst>
          </p:cNvPr>
          <p:cNvSpPr txBox="1"/>
          <p:nvPr userDrawn="1"/>
        </p:nvSpPr>
        <p:spPr>
          <a:xfrm>
            <a:off x="516979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C5E1-8450-BF80-8FB5-F7D33B8A992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1800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9E6A9E-1F14-8A81-5BA0-2B0859284CD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577074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6E490E-BF94-69AB-C3D8-1E6D1B91563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722348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96BD9-FA61-601C-72A8-F0A60448A78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67622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851C9-4D8E-4BC4-3204-0A4DF084C84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4500A-4544-477B-1111-A317FFDD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666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B527FA-3225-5BE7-5853-01F3680BE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C3A625-24A6-F076-6C53-D2C7CD32D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8E628FCB-E2A5-2667-82E2-92D167F795EF}"/>
              </a:ext>
            </a:extLst>
          </p:cNvPr>
          <p:cNvSpPr/>
          <p:nvPr userDrawn="1"/>
        </p:nvSpPr>
        <p:spPr>
          <a:xfrm>
            <a:off x="6104964" y="2618541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4" name="Plassholder for tekst 12">
            <a:extLst>
              <a:ext uri="{FF2B5EF4-FFF2-40B4-BE49-F238E27FC236}">
                <a16:creationId xmlns:a16="http://schemas.microsoft.com/office/drawing/2014/main" id="{3148BA76-8290-BC8E-064F-9B27A332F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8957" y="2853182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2090E42-32F8-D182-0D28-7D579F4EC30D}"/>
              </a:ext>
            </a:extLst>
          </p:cNvPr>
          <p:cNvSpPr txBox="1"/>
          <p:nvPr userDrawn="1"/>
        </p:nvSpPr>
        <p:spPr>
          <a:xfrm>
            <a:off x="8152098" y="4297807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6A5E2D29-2B37-FEC8-4294-1DE92D2DD767}"/>
              </a:ext>
            </a:extLst>
          </p:cNvPr>
          <p:cNvSpPr/>
          <p:nvPr userDrawn="1"/>
        </p:nvSpPr>
        <p:spPr>
          <a:xfrm>
            <a:off x="3268382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DE619241-6B8C-3CA6-09BB-1A58FBDC2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2375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77FD5BA-772B-0BA2-F741-8C63C72B2D43}"/>
              </a:ext>
            </a:extLst>
          </p:cNvPr>
          <p:cNvSpPr txBox="1"/>
          <p:nvPr userDrawn="1"/>
        </p:nvSpPr>
        <p:spPr>
          <a:xfrm>
            <a:off x="5315516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634623A0-16F4-3058-CC60-C46166AB56C7}"/>
              </a:ext>
            </a:extLst>
          </p:cNvPr>
          <p:cNvSpPr/>
          <p:nvPr userDrawn="1"/>
        </p:nvSpPr>
        <p:spPr>
          <a:xfrm>
            <a:off x="431800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67E6BB7C-7A7B-8489-EAB1-5288DC000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793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8776E6A-5183-F7CE-8643-5202825A12B8}"/>
              </a:ext>
            </a:extLst>
          </p:cNvPr>
          <p:cNvSpPr txBox="1"/>
          <p:nvPr userDrawn="1"/>
        </p:nvSpPr>
        <p:spPr>
          <a:xfrm>
            <a:off x="2478934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2BCED105-0C9D-79F0-E2A8-DE3CC59D97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9144000" cy="3355848"/>
          </a:xfrm>
          <a:custGeom>
            <a:avLst/>
            <a:gdLst>
              <a:gd name="connsiteX0" fmla="*/ 0 w 9144000"/>
              <a:gd name="connsiteY0" fmla="*/ 0 h 3355848"/>
              <a:gd name="connsiteX1" fmla="*/ 9144000 w 9144000"/>
              <a:gd name="connsiteY1" fmla="*/ 0 h 3355848"/>
              <a:gd name="connsiteX2" fmla="*/ 9144000 w 9144000"/>
              <a:gd name="connsiteY2" fmla="*/ 3355848 h 3355848"/>
              <a:gd name="connsiteX3" fmla="*/ 8712199 w 9144000"/>
              <a:gd name="connsiteY3" fmla="*/ 3355848 h 3355848"/>
              <a:gd name="connsiteX4" fmla="*/ 8712199 w 9144000"/>
              <a:gd name="connsiteY4" fmla="*/ 2853522 h 3355848"/>
              <a:gd name="connsiteX5" fmla="*/ 8477218 w 9144000"/>
              <a:gd name="connsiteY5" fmla="*/ 2618541 h 3355848"/>
              <a:gd name="connsiteX6" fmla="*/ 6339945 w 9144000"/>
              <a:gd name="connsiteY6" fmla="*/ 2618541 h 3355848"/>
              <a:gd name="connsiteX7" fmla="*/ 6104964 w 9144000"/>
              <a:gd name="connsiteY7" fmla="*/ 2853522 h 3355848"/>
              <a:gd name="connsiteX8" fmla="*/ 6104964 w 9144000"/>
              <a:gd name="connsiteY8" fmla="*/ 3355848 h 3355848"/>
              <a:gd name="connsiteX9" fmla="*/ 5875617 w 9144000"/>
              <a:gd name="connsiteY9" fmla="*/ 3355848 h 3355848"/>
              <a:gd name="connsiteX10" fmla="*/ 5875617 w 9144000"/>
              <a:gd name="connsiteY10" fmla="*/ 2844251 h 3355848"/>
              <a:gd name="connsiteX11" fmla="*/ 5640636 w 9144000"/>
              <a:gd name="connsiteY11" fmla="*/ 2609270 h 3355848"/>
              <a:gd name="connsiteX12" fmla="*/ 3503363 w 9144000"/>
              <a:gd name="connsiteY12" fmla="*/ 2609270 h 3355848"/>
              <a:gd name="connsiteX13" fmla="*/ 3268382 w 9144000"/>
              <a:gd name="connsiteY13" fmla="*/ 2844251 h 3355848"/>
              <a:gd name="connsiteX14" fmla="*/ 3268382 w 9144000"/>
              <a:gd name="connsiteY14" fmla="*/ 3355848 h 3355848"/>
              <a:gd name="connsiteX15" fmla="*/ 3039035 w 9144000"/>
              <a:gd name="connsiteY15" fmla="*/ 3355848 h 3355848"/>
              <a:gd name="connsiteX16" fmla="*/ 3039035 w 9144000"/>
              <a:gd name="connsiteY16" fmla="*/ 2844251 h 3355848"/>
              <a:gd name="connsiteX17" fmla="*/ 2804054 w 9144000"/>
              <a:gd name="connsiteY17" fmla="*/ 2609270 h 3355848"/>
              <a:gd name="connsiteX18" fmla="*/ 666782 w 9144000"/>
              <a:gd name="connsiteY18" fmla="*/ 2609270 h 3355848"/>
              <a:gd name="connsiteX19" fmla="*/ 431801 w 9144000"/>
              <a:gd name="connsiteY19" fmla="*/ 2844251 h 3355848"/>
              <a:gd name="connsiteX20" fmla="*/ 431801 w 9144000"/>
              <a:gd name="connsiteY20" fmla="*/ 3355848 h 3355848"/>
              <a:gd name="connsiteX21" fmla="*/ 0 w 9144000"/>
              <a:gd name="connsiteY21" fmla="*/ 3355848 h 33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44000" h="3355848">
                <a:moveTo>
                  <a:pt x="0" y="0"/>
                </a:moveTo>
                <a:lnTo>
                  <a:pt x="9144000" y="0"/>
                </a:lnTo>
                <a:lnTo>
                  <a:pt x="9144000" y="3355848"/>
                </a:lnTo>
                <a:lnTo>
                  <a:pt x="8712199" y="3355848"/>
                </a:lnTo>
                <a:lnTo>
                  <a:pt x="8712199" y="2853522"/>
                </a:lnTo>
                <a:cubicBezTo>
                  <a:pt x="8712199" y="2723746"/>
                  <a:pt x="8606994" y="2618541"/>
                  <a:pt x="8477218" y="2618541"/>
                </a:cubicBezTo>
                <a:lnTo>
                  <a:pt x="6339945" y="2618541"/>
                </a:lnTo>
                <a:cubicBezTo>
                  <a:pt x="6210169" y="2618541"/>
                  <a:pt x="6104964" y="2723746"/>
                  <a:pt x="6104964" y="2853522"/>
                </a:cubicBezTo>
                <a:lnTo>
                  <a:pt x="6104964" y="3355848"/>
                </a:lnTo>
                <a:lnTo>
                  <a:pt x="5875617" y="3355848"/>
                </a:lnTo>
                <a:lnTo>
                  <a:pt x="5875617" y="2844251"/>
                </a:lnTo>
                <a:cubicBezTo>
                  <a:pt x="5875617" y="2714475"/>
                  <a:pt x="5770412" y="2609270"/>
                  <a:pt x="5640636" y="2609270"/>
                </a:cubicBezTo>
                <a:lnTo>
                  <a:pt x="3503363" y="2609270"/>
                </a:lnTo>
                <a:cubicBezTo>
                  <a:pt x="3373587" y="2609270"/>
                  <a:pt x="3268382" y="2714475"/>
                  <a:pt x="3268382" y="2844251"/>
                </a:cubicBezTo>
                <a:lnTo>
                  <a:pt x="3268382" y="3355848"/>
                </a:lnTo>
                <a:lnTo>
                  <a:pt x="3039035" y="3355848"/>
                </a:lnTo>
                <a:lnTo>
                  <a:pt x="3039035" y="2844251"/>
                </a:lnTo>
                <a:cubicBezTo>
                  <a:pt x="3039035" y="2714475"/>
                  <a:pt x="2933830" y="2609270"/>
                  <a:pt x="2804054" y="2609270"/>
                </a:cubicBezTo>
                <a:lnTo>
                  <a:pt x="666782" y="2609270"/>
                </a:lnTo>
                <a:cubicBezTo>
                  <a:pt x="537005" y="2609270"/>
                  <a:pt x="431801" y="2714475"/>
                  <a:pt x="431801" y="2844251"/>
                </a:cubicBezTo>
                <a:lnTo>
                  <a:pt x="431801" y="3355848"/>
                </a:lnTo>
                <a:lnTo>
                  <a:pt x="0" y="335584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720000" anchor="t" anchorCtr="1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9E851-8D74-87FF-A86D-9956E2D20DF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52D15-4F6C-FE22-47A0-8D8EA01C0FB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5E134-26B2-F1B9-EFFF-85E146F3B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5861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D84B0651-4545-90B9-5802-BADE87FBEC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344100" y="3324243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5" name="Plassholder for tekst 23">
            <a:extLst>
              <a:ext uri="{FF2B5EF4-FFF2-40B4-BE49-F238E27FC236}">
                <a16:creationId xmlns:a16="http://schemas.microsoft.com/office/drawing/2014/main" id="{8A92AC07-7C30-FADA-3CFA-2A050B7C2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7176" y="3578666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832B5131-2192-7F54-05F2-799F33780DBB}"/>
              </a:ext>
            </a:extLst>
          </p:cNvPr>
          <p:cNvSpPr txBox="1"/>
          <p:nvPr userDrawn="1"/>
        </p:nvSpPr>
        <p:spPr>
          <a:xfrm>
            <a:off x="5299954" y="3552991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4AB169E2-67F4-5FCC-FFC9-88C010FD8AE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6344100" y="1955382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3" name="Plassholder for tekst 23">
            <a:extLst>
              <a:ext uri="{FF2B5EF4-FFF2-40B4-BE49-F238E27FC236}">
                <a16:creationId xmlns:a16="http://schemas.microsoft.com/office/drawing/2014/main" id="{D2E8186A-7122-9F44-CAB8-523BCD0D4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7176" y="220694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14A8FD04-CFFE-300D-86FF-FB713D1134C4}"/>
              </a:ext>
            </a:extLst>
          </p:cNvPr>
          <p:cNvSpPr txBox="1"/>
          <p:nvPr userDrawn="1"/>
        </p:nvSpPr>
        <p:spPr>
          <a:xfrm>
            <a:off x="5310794" y="2151379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02</a:t>
            </a:r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64B36EEA-EF94-4C89-6162-8ECC138A9E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344101" y="586520"/>
            <a:ext cx="2368100" cy="1196143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3B84A9A6-A763-DD7A-BD0E-81EB8F1F6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7177" y="83636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5213DF68-3741-3C41-A770-C3C70E8EB3BD}"/>
              </a:ext>
            </a:extLst>
          </p:cNvPr>
          <p:cNvSpPr txBox="1"/>
          <p:nvPr userDrawn="1"/>
        </p:nvSpPr>
        <p:spPr>
          <a:xfrm>
            <a:off x="5330422" y="836367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01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0694A79-CD03-8306-DA90-7E6076672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5284291 w 9144000"/>
              <a:gd name="connsiteY0" fmla="*/ 3324916 h 5143500"/>
              <a:gd name="connsiteX1" fmla="*/ 5186662 w 9144000"/>
              <a:gd name="connsiteY1" fmla="*/ 3422545 h 5143500"/>
              <a:gd name="connsiteX2" fmla="*/ 5186662 w 9144000"/>
              <a:gd name="connsiteY2" fmla="*/ 4423430 h 5143500"/>
              <a:gd name="connsiteX3" fmla="*/ 5284291 w 9144000"/>
              <a:gd name="connsiteY3" fmla="*/ 4521059 h 5143500"/>
              <a:gd name="connsiteX4" fmla="*/ 8614571 w 9144000"/>
              <a:gd name="connsiteY4" fmla="*/ 4521059 h 5143500"/>
              <a:gd name="connsiteX5" fmla="*/ 8712200 w 9144000"/>
              <a:gd name="connsiteY5" fmla="*/ 4423430 h 5143500"/>
              <a:gd name="connsiteX6" fmla="*/ 8712200 w 9144000"/>
              <a:gd name="connsiteY6" fmla="*/ 3422545 h 5143500"/>
              <a:gd name="connsiteX7" fmla="*/ 8614571 w 9144000"/>
              <a:gd name="connsiteY7" fmla="*/ 3324916 h 5143500"/>
              <a:gd name="connsiteX8" fmla="*/ 5284291 w 9144000"/>
              <a:gd name="connsiteY8" fmla="*/ 1955482 h 5143500"/>
              <a:gd name="connsiteX9" fmla="*/ 5186662 w 9144000"/>
              <a:gd name="connsiteY9" fmla="*/ 2053111 h 5143500"/>
              <a:gd name="connsiteX10" fmla="*/ 5186662 w 9144000"/>
              <a:gd name="connsiteY10" fmla="*/ 3053996 h 5143500"/>
              <a:gd name="connsiteX11" fmla="*/ 5284291 w 9144000"/>
              <a:gd name="connsiteY11" fmla="*/ 3151625 h 5143500"/>
              <a:gd name="connsiteX12" fmla="*/ 8614571 w 9144000"/>
              <a:gd name="connsiteY12" fmla="*/ 3151625 h 5143500"/>
              <a:gd name="connsiteX13" fmla="*/ 8712200 w 9144000"/>
              <a:gd name="connsiteY13" fmla="*/ 3053996 h 5143500"/>
              <a:gd name="connsiteX14" fmla="*/ 8712200 w 9144000"/>
              <a:gd name="connsiteY14" fmla="*/ 2053111 h 5143500"/>
              <a:gd name="connsiteX15" fmla="*/ 8614571 w 9144000"/>
              <a:gd name="connsiteY15" fmla="*/ 1955482 h 5143500"/>
              <a:gd name="connsiteX16" fmla="*/ 5284291 w 9144000"/>
              <a:gd name="connsiteY16" fmla="*/ 586049 h 5143500"/>
              <a:gd name="connsiteX17" fmla="*/ 5186662 w 9144000"/>
              <a:gd name="connsiteY17" fmla="*/ 683678 h 5143500"/>
              <a:gd name="connsiteX18" fmla="*/ 5186662 w 9144000"/>
              <a:gd name="connsiteY18" fmla="*/ 1684563 h 5143500"/>
              <a:gd name="connsiteX19" fmla="*/ 5284291 w 9144000"/>
              <a:gd name="connsiteY19" fmla="*/ 1782192 h 5143500"/>
              <a:gd name="connsiteX20" fmla="*/ 8614571 w 9144000"/>
              <a:gd name="connsiteY20" fmla="*/ 1782192 h 5143500"/>
              <a:gd name="connsiteX21" fmla="*/ 8712200 w 9144000"/>
              <a:gd name="connsiteY21" fmla="*/ 1684563 h 5143500"/>
              <a:gd name="connsiteX22" fmla="*/ 8712200 w 9144000"/>
              <a:gd name="connsiteY22" fmla="*/ 683678 h 5143500"/>
              <a:gd name="connsiteX23" fmla="*/ 8614571 w 9144000"/>
              <a:gd name="connsiteY23" fmla="*/ 586049 h 5143500"/>
              <a:gd name="connsiteX24" fmla="*/ 0 w 9144000"/>
              <a:gd name="connsiteY24" fmla="*/ 0 h 5143500"/>
              <a:gd name="connsiteX25" fmla="*/ 9144000 w 9144000"/>
              <a:gd name="connsiteY25" fmla="*/ 0 h 5143500"/>
              <a:gd name="connsiteX26" fmla="*/ 9144000 w 9144000"/>
              <a:gd name="connsiteY26" fmla="*/ 5143500 h 5143500"/>
              <a:gd name="connsiteX27" fmla="*/ 0 w 9144000"/>
              <a:gd name="connsiteY2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144000" h="5143500">
                <a:moveTo>
                  <a:pt x="5284291" y="3324916"/>
                </a:moveTo>
                <a:cubicBezTo>
                  <a:pt x="5230372" y="3324916"/>
                  <a:pt x="5186662" y="3368626"/>
                  <a:pt x="5186662" y="3422545"/>
                </a:cubicBezTo>
                <a:lnTo>
                  <a:pt x="5186662" y="4423430"/>
                </a:lnTo>
                <a:cubicBezTo>
                  <a:pt x="5186662" y="4477349"/>
                  <a:pt x="5230372" y="4521059"/>
                  <a:pt x="5284291" y="4521059"/>
                </a:cubicBezTo>
                <a:lnTo>
                  <a:pt x="8614571" y="4521059"/>
                </a:lnTo>
                <a:cubicBezTo>
                  <a:pt x="8668490" y="4521059"/>
                  <a:pt x="8712200" y="4477349"/>
                  <a:pt x="8712200" y="4423430"/>
                </a:cubicBezTo>
                <a:lnTo>
                  <a:pt x="8712200" y="3422545"/>
                </a:lnTo>
                <a:cubicBezTo>
                  <a:pt x="8712200" y="3368626"/>
                  <a:pt x="8668490" y="3324916"/>
                  <a:pt x="8614571" y="3324916"/>
                </a:cubicBezTo>
                <a:close/>
                <a:moveTo>
                  <a:pt x="5284291" y="1955482"/>
                </a:moveTo>
                <a:cubicBezTo>
                  <a:pt x="5230372" y="1955482"/>
                  <a:pt x="5186662" y="1999192"/>
                  <a:pt x="5186662" y="2053111"/>
                </a:cubicBezTo>
                <a:lnTo>
                  <a:pt x="5186662" y="3053996"/>
                </a:lnTo>
                <a:cubicBezTo>
                  <a:pt x="5186662" y="3107915"/>
                  <a:pt x="5230372" y="3151625"/>
                  <a:pt x="5284291" y="3151625"/>
                </a:cubicBezTo>
                <a:lnTo>
                  <a:pt x="8614571" y="3151625"/>
                </a:lnTo>
                <a:cubicBezTo>
                  <a:pt x="8668490" y="3151625"/>
                  <a:pt x="8712200" y="3107915"/>
                  <a:pt x="8712200" y="3053996"/>
                </a:cubicBezTo>
                <a:lnTo>
                  <a:pt x="8712200" y="2053111"/>
                </a:lnTo>
                <a:cubicBezTo>
                  <a:pt x="8712200" y="1999192"/>
                  <a:pt x="8668490" y="1955482"/>
                  <a:pt x="8614571" y="1955482"/>
                </a:cubicBezTo>
                <a:close/>
                <a:moveTo>
                  <a:pt x="5284291" y="586049"/>
                </a:moveTo>
                <a:cubicBezTo>
                  <a:pt x="5230372" y="586049"/>
                  <a:pt x="5186662" y="629759"/>
                  <a:pt x="5186662" y="683678"/>
                </a:cubicBezTo>
                <a:lnTo>
                  <a:pt x="5186662" y="1684563"/>
                </a:lnTo>
                <a:cubicBezTo>
                  <a:pt x="5186662" y="1738482"/>
                  <a:pt x="5230372" y="1782192"/>
                  <a:pt x="5284291" y="1782192"/>
                </a:cubicBezTo>
                <a:lnTo>
                  <a:pt x="8614571" y="1782192"/>
                </a:lnTo>
                <a:cubicBezTo>
                  <a:pt x="8668490" y="1782192"/>
                  <a:pt x="8712200" y="1738482"/>
                  <a:pt x="8712200" y="1684563"/>
                </a:cubicBezTo>
                <a:lnTo>
                  <a:pt x="8712200" y="683678"/>
                </a:lnTo>
                <a:cubicBezTo>
                  <a:pt x="8712200" y="629759"/>
                  <a:pt x="8668490" y="586049"/>
                  <a:pt x="8614571" y="586049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2232000" rIns="432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                   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4" name="Frihåndsform: figur 33">
            <a:extLst>
              <a:ext uri="{FF2B5EF4-FFF2-40B4-BE49-F238E27FC236}">
                <a16:creationId xmlns:a16="http://schemas.microsoft.com/office/drawing/2014/main" id="{168FFA04-9DC4-9646-EFBD-D3CB9085ACC9}"/>
              </a:ext>
            </a:extLst>
          </p:cNvPr>
          <p:cNvSpPr/>
          <p:nvPr userDrawn="1"/>
        </p:nvSpPr>
        <p:spPr>
          <a:xfrm>
            <a:off x="8579515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D7BB9-D9BF-1167-1DBE-7701AAA2FEB1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B92C3-6448-F93C-8E51-43F37A2C507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E9A5D8-E070-7C0B-A45A-01AB4CC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59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kk 6">
            <a:extLst>
              <a:ext uri="{FF2B5EF4-FFF2-40B4-BE49-F238E27FC236}">
                <a16:creationId xmlns:a16="http://schemas.microsoft.com/office/drawing/2014/main" id="{10BBCD87-6563-EEEE-0BF4-CFA09CE60752}"/>
              </a:ext>
            </a:extLst>
          </p:cNvPr>
          <p:cNvGrpSpPr/>
          <p:nvPr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tx2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19044E26-560D-F5A9-FEB4-4EADB2254489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6F6ED39B-FFA9-9FD5-51D7-C7F501322F86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4FF08902-168B-6A19-2F49-4D4007085F07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660685D5-696A-71D1-B4C4-4E7F8D210D05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F58B3F2A-9677-A105-7A5A-37F9AB910F05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E821653-108F-E479-041D-C63D4C4AFBE6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599BE955-D25A-AC4B-C02C-FA9072E17E8C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620020EE-F424-84F8-5B65-73FC7C638098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C321F97C-ECD2-73F4-6AF8-1D1DC8AD0EAB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CCA52258-B499-DF1A-1C76-B66BA98FC66E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825BDB9C-7120-4692-9ACC-95977E77D4B8}"/>
              </a:ext>
            </a:extLst>
          </p:cNvPr>
          <p:cNvSpPr/>
          <p:nvPr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CE442178-E400-7A0A-4391-B5E2B1C6E006}"/>
              </a:ext>
            </a:extLst>
          </p:cNvPr>
          <p:cNvGrpSpPr/>
          <p:nvPr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tx2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A07B831-13FC-1389-901A-533AA0E3DDD0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6651C4F7-3167-7C29-BA2E-BE20FA36292B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7BB4A16B-4B01-CA5E-5F91-C251E425435C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CDBDA7BD-DABA-1600-5C7E-1EBF38A9BFF8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490B88F1-6257-DC8C-1074-BB8DFE68663A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00F4185D-84EC-7FC0-392C-C206E595F0CF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683FD662-1B8F-88D1-AA16-5F15E4123A46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3730A1BF-1E86-77B0-8535-42C5432FD304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B51CFF10-9522-A50D-7829-2FD3C8E7AD64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22EB34C-EBA2-B80E-D0B8-185F9BF3476F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97EC5D41-E552-C1E6-C107-13EC5DF9A49A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6DC795FC-57E7-DB9E-17D7-B6EF488C508D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3E91BECA-25B6-D1F2-FE06-6211F7B01E83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8DF15809-0A03-6CD3-E50F-6F872E2688DF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66BDEEEA-78F0-9F9A-8DFA-A4461B9FDDFD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49E6E197-36FC-F061-FFB7-1DF53A0AE81B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1BCEEF64-0EF5-960B-2FF4-021DE3D8DEED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C5997DE0-5230-B587-C8C6-2707ACD51B2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1_End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8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  <p:grpSp>
        <p:nvGrpSpPr>
          <p:cNvPr id="3" name="Grafikk 6">
            <a:extLst>
              <a:ext uri="{FF2B5EF4-FFF2-40B4-BE49-F238E27FC236}">
                <a16:creationId xmlns:a16="http://schemas.microsoft.com/office/drawing/2014/main" id="{EAD20287-3AB9-0A19-EEB8-3B12C133D499}"/>
              </a:ext>
            </a:extLst>
          </p:cNvPr>
          <p:cNvGrpSpPr/>
          <p:nvPr userDrawn="1"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bg1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5C88FE2A-F25E-F596-AB77-70B76F32DAD8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582B01CF-B73C-B8B2-F1A3-E7DBBA0D3F3A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3BBA00CC-B96F-D5A5-EC29-AAE322BF9099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59876ED2-05D3-3F7B-2217-1EA26176661A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893A96DA-A550-20F8-99FB-3CACA347F39E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53B03AF-DDA5-E7C6-8A65-86B43EE1C6B2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0647401-E51D-9FEA-D54B-B639BDD12D6D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5909077A-C489-2EB4-4DD2-D871AFA76523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7CB935AF-8C7E-DA9B-46CA-5AA842C258E9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58FF5AA9-C3DE-C938-70E8-88BE7CFBE7A1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51B30B72-2A1C-5B38-C3B4-541411CB776A}"/>
              </a:ext>
            </a:extLst>
          </p:cNvPr>
          <p:cNvSpPr/>
          <p:nvPr userDrawn="1"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3CCD4F5D-59AB-30D5-69AE-3D266D354E5E}"/>
              </a:ext>
            </a:extLst>
          </p:cNvPr>
          <p:cNvGrpSpPr/>
          <p:nvPr userDrawn="1"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bg1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512D325-DE3B-3B13-6B4B-DB35BC180963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4A030EBF-1EAF-C219-F243-FD0BE495AE31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E69447EB-FCD7-137F-B590-6C4F0DF96BF3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525E1DC4-B48D-1C3A-7C73-DD3D0BF81DD6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9DA59F2A-B1A0-CE19-A238-CE553B5E3B7D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2DC61D91-151D-2C48-CA37-9B6636D7E1F3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5F3AED3A-1338-CEFC-7A3E-893252F2DF51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001CC583-5AAC-B09F-0F45-215971289CAE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097E3505-651A-224E-DFF8-FA03D0A84811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6FD2FB6-2C7D-6799-29C5-B5C0992B6968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CDC1F249-A236-3ED2-42E3-E6FC3ED780C3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C79A7BBB-F401-5E75-1617-47EEC7742066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2EB6328D-8483-BB9A-93E3-ABFAD76BC767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7F309627-BB3B-8701-A99A-529676FD7502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4227C1BD-3C09-FCD3-498F-D7C1B62A9FA1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0DDE006C-C5CA-5A10-3C66-038262D8C1E7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2E758422-F080-A6CB-3810-75764BC7A605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729C3B2A-670A-195A-E1BF-77F0F8C3B76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2704384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e 34">
            <a:extLst>
              <a:ext uri="{FF2B5EF4-FFF2-40B4-BE49-F238E27FC236}">
                <a16:creationId xmlns:a16="http://schemas.microsoft.com/office/drawing/2014/main" id="{FB2C1DBF-BCAA-2F96-E60E-CC5A2B81C88C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10BBCD87-6563-EEEE-0BF4-CFA09CE60752}"/>
                </a:ext>
              </a:extLst>
            </p:cNvPr>
            <p:cNvGrpSpPr/>
            <p:nvPr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tx2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19044E26-560D-F5A9-FEB4-4EADB2254489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6F6ED39B-FFA9-9FD5-51D7-C7F501322F86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4FF08902-168B-6A19-2F49-4D4007085F07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660685D5-696A-71D1-B4C4-4E7F8D210D05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F58B3F2A-9677-A105-7A5A-37F9AB910F05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E821653-108F-E479-041D-C63D4C4AFBE6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599BE955-D25A-AC4B-C02C-FA9072E17E8C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620020EE-F424-84F8-5B65-73FC7C638098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C321F97C-ECD2-73F4-6AF8-1D1DC8AD0EAB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CCA52258-B499-DF1A-1C76-B66BA98FC66E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825BDB9C-7120-4692-9ACC-95977E77D4B8}"/>
                </a:ext>
              </a:extLst>
            </p:cNvPr>
            <p:cNvSpPr/>
            <p:nvPr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</a:t>
            </a:r>
          </a:p>
        </p:txBody>
      </p:sp>
    </p:spTree>
    <p:extLst>
      <p:ext uri="{BB962C8B-B14F-4D97-AF65-F5344CB8AC3E}">
        <p14:creationId xmlns:p14="http://schemas.microsoft.com/office/powerpoint/2010/main" val="56168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4_End Slide Logo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03C86107-C921-D078-6F72-D9FBA9770C03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EAD20287-3AB9-0A19-EEB8-3B12C133D499}"/>
                </a:ext>
              </a:extLst>
            </p:cNvPr>
            <p:cNvGrpSpPr/>
            <p:nvPr userDrawn="1"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bg1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5C88FE2A-F25E-F596-AB77-70B76F32DAD8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582B01CF-B73C-B8B2-F1A3-E7DBBA0D3F3A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3BBA00CC-B96F-D5A5-EC29-AAE322BF9099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59876ED2-05D3-3F7B-2217-1EA26176661A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893A96DA-A550-20F8-99FB-3CACA347F39E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53B03AF-DDA5-E7C6-8A65-86B43EE1C6B2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20647401-E51D-9FEA-D54B-B639BDD12D6D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5909077A-C489-2EB4-4DD2-D871AFA76523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7CB935AF-8C7E-DA9B-46CA-5AA842C258E9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58FF5AA9-C3DE-C938-70E8-88BE7CFBE7A1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51B30B72-2A1C-5B38-C3B4-541411CB776A}"/>
                </a:ext>
              </a:extLst>
            </p:cNvPr>
            <p:cNvSpPr/>
            <p:nvPr userDrawn="1"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510251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slide - setup 5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481CE-1CC2-41E7-813C-320202B87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DB8CF1-8C48-4FB0-A7BA-48E7CA8E56C9}"/>
              </a:ext>
            </a:extLst>
          </p:cNvPr>
          <p:cNvSpPr txBox="1"/>
          <p:nvPr/>
        </p:nvSpPr>
        <p:spPr>
          <a:xfrm>
            <a:off x="0" y="-287722"/>
            <a:ext cx="2093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- setup 5 text only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90C39F-69DB-4675-9202-04968B5509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342900" indent="-342900">
              <a:buClr>
                <a:srgbClr val="C00000"/>
              </a:buClr>
              <a:buFont typeface="+mj-lt"/>
              <a:buAutoNum type="arabicPeriod"/>
              <a:defRPr sz="1800"/>
            </a:lvl1pPr>
            <a:lvl2pPr marL="372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2pPr>
            <a:lvl3pPr marL="506387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3pPr>
            <a:lvl4pPr marL="642937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4pPr>
            <a:lvl5pPr marL="768350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B7284E1F-6A6C-4484-8115-E000386D7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951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667428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text only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40A53F90-98CF-49FD-B773-0DB06A17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607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5B9FE07E-4921-FAA9-583B-7700BBFF1DAF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277E7549-093C-E07E-9185-77F53726E9DE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48C44F1B-1EDD-B072-F664-70FA4C0675D2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A7CA7CC5-B223-B91F-ACE5-BBC56C965D5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E78FDDE2-E538-BD37-B0DA-76CFA7204EEC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94AC706-4BFD-3B56-31F5-05F17471E5E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EE7DAC6E-D2B5-8D70-CDF2-E1827F7F4A80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A372D913-2EF6-1439-BC14-C830B65BEEAC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6A153B01-2F3A-22A2-81AC-D6C1B78AA254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B019439D-8927-F0A8-49B0-EC6E0EF11A6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CEF92E28-C2DF-A2C9-840D-91FE7AC94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53BC326-63C0-D842-F5C8-923A5A68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638271B-A524-F8A5-23F1-ED6108B27C48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6_Title Slide </a:t>
            </a:r>
          </a:p>
        </p:txBody>
      </p:sp>
    </p:spTree>
    <p:extLst>
      <p:ext uri="{BB962C8B-B14F-4D97-AF65-F5344CB8AC3E}">
        <p14:creationId xmlns:p14="http://schemas.microsoft.com/office/powerpoint/2010/main" val="42946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C03069D3-D136-7780-6F15-B4B1918775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7ECA1-53BB-39AA-C6EA-DEABFF1C6313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1_Agenda Slide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95C43B-D805-8EFC-7914-77C62F154F89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37D2B-5CCD-D455-B44A-D77A1E147C29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7737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13C749DE-30C0-66A8-7433-28A88C81AA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DBD7F-1A1E-F914-029E-15F9AC480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2_Agenda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95CE4-9BD7-A530-2010-21428BA8D3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2B14E-59E6-D434-400C-C160D13E8C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078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E33191A-2C39-C8E3-9F53-BB5C44B42D3D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1741447"/>
            <a:ext cx="2107468" cy="125096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Tall Placeholder 4">
            <a:extLst>
              <a:ext uri="{FF2B5EF4-FFF2-40B4-BE49-F238E27FC236}">
                <a16:creationId xmlns:a16="http://schemas.microsoft.com/office/drawing/2014/main" id="{BB7B96C0-CE9B-5E26-5D65-F0F5BCF706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91609" y="266089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all Placeholder 3">
            <a:extLst>
              <a:ext uri="{FF2B5EF4-FFF2-40B4-BE49-F238E27FC236}">
                <a16:creationId xmlns:a16="http://schemas.microsoft.com/office/drawing/2014/main" id="{1162B55C-4CA6-B081-BE11-92031F3A49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91609" y="193350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all Placeholder 2">
            <a:extLst>
              <a:ext uri="{FF2B5EF4-FFF2-40B4-BE49-F238E27FC236}">
                <a16:creationId xmlns:a16="http://schemas.microsoft.com/office/drawing/2014/main" id="{1921E718-F68A-8DE9-32D0-4FA60604FD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91609" y="120610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all Placeholder 1">
            <a:extLst>
              <a:ext uri="{FF2B5EF4-FFF2-40B4-BE49-F238E27FC236}">
                <a16:creationId xmlns:a16="http://schemas.microsoft.com/office/drawing/2014/main" id="{0927B379-D739-DAC2-3BBA-60EC42133C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91609" y="47871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2702E429-C492-16C6-D9CB-AFA32EAFC42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25588" y="473798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2252306-0832-ACE3-A8A9-AFFD8F99D4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5588" y="1205985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01537397-4BC0-5B8B-C979-2626F33DE5C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25588" y="193817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0A93BC3E-520B-FEEF-D706-E3884CAB67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25588" y="2670359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all Placeholder 4">
            <a:extLst>
              <a:ext uri="{FF2B5EF4-FFF2-40B4-BE49-F238E27FC236}">
                <a16:creationId xmlns:a16="http://schemas.microsoft.com/office/drawing/2014/main" id="{AFF61FDB-7499-049A-CD6E-FCCB80BFB1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91609" y="4115686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all Placeholder 3">
            <a:extLst>
              <a:ext uri="{FF2B5EF4-FFF2-40B4-BE49-F238E27FC236}">
                <a16:creationId xmlns:a16="http://schemas.microsoft.com/office/drawing/2014/main" id="{3361C416-870A-7BBC-61C8-96507A44D44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91609" y="338829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DDC28355-B7E0-6F6D-F3E7-51E9C510C23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25588" y="3402546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84089905-CA88-9519-8DE9-B5F6C2B9F57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25588" y="413473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BD3587CB-334B-EB3C-C5C2-3E94B3E17099}"/>
              </a:ext>
            </a:extLst>
          </p:cNvPr>
          <p:cNvGrpSpPr/>
          <p:nvPr userDrawn="1"/>
        </p:nvGrpSpPr>
        <p:grpSpPr>
          <a:xfrm>
            <a:off x="11632" y="3990156"/>
            <a:ext cx="2592198" cy="1155437"/>
            <a:chOff x="11632" y="3990156"/>
            <a:chExt cx="2592198" cy="1155437"/>
          </a:xfrm>
        </p:grpSpPr>
        <p:sp>
          <p:nvSpPr>
            <p:cNvPr id="28" name="Frihåndsform: figur 17">
              <a:extLst>
                <a:ext uri="{FF2B5EF4-FFF2-40B4-BE49-F238E27FC236}">
                  <a16:creationId xmlns:a16="http://schemas.microsoft.com/office/drawing/2014/main" id="{D97968F1-22C5-CD0A-8A26-E2BE9463739D}"/>
                </a:ext>
              </a:extLst>
            </p:cNvPr>
            <p:cNvSpPr/>
            <p:nvPr/>
          </p:nvSpPr>
          <p:spPr>
            <a:xfrm>
              <a:off x="1316300" y="4556953"/>
              <a:ext cx="296" cy="59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29" name="Frihåndsform: figur 18">
              <a:extLst>
                <a:ext uri="{FF2B5EF4-FFF2-40B4-BE49-F238E27FC236}">
                  <a16:creationId xmlns:a16="http://schemas.microsoft.com/office/drawing/2014/main" id="{10086116-5E54-8CA3-47E4-CC928C691B75}"/>
                </a:ext>
              </a:extLst>
            </p:cNvPr>
            <p:cNvSpPr/>
            <p:nvPr/>
          </p:nvSpPr>
          <p:spPr>
            <a:xfrm>
              <a:off x="1244845" y="4426299"/>
              <a:ext cx="988" cy="14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2">
              <a:extLst>
                <a:ext uri="{FF2B5EF4-FFF2-40B4-BE49-F238E27FC236}">
                  <a16:creationId xmlns:a16="http://schemas.microsoft.com/office/drawing/2014/main" id="{3E45EFF0-6C66-6CA8-B3DE-20E08E6CF402}"/>
                </a:ext>
              </a:extLst>
            </p:cNvPr>
            <p:cNvSpPr/>
            <p:nvPr/>
          </p:nvSpPr>
          <p:spPr>
            <a:xfrm>
              <a:off x="664951" y="4055804"/>
              <a:ext cx="1938879" cy="1089789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DA5F21A3-684E-3BFE-4538-44CD5896232D}"/>
                </a:ext>
              </a:extLst>
            </p:cNvPr>
            <p:cNvSpPr/>
            <p:nvPr/>
          </p:nvSpPr>
          <p:spPr>
            <a:xfrm>
              <a:off x="11632" y="3990156"/>
              <a:ext cx="1221694" cy="1150889"/>
            </a:xfrm>
            <a:custGeom>
              <a:avLst/>
              <a:gdLst>
                <a:gd name="connsiteX0" fmla="*/ 66806 w 1221694"/>
                <a:gd name="connsiteY0" fmla="*/ 0 h 1150889"/>
                <a:gd name="connsiteX1" fmla="*/ 272671 w 1221694"/>
                <a:gd name="connsiteY1" fmla="*/ 18383 h 1150889"/>
                <a:gd name="connsiteX2" fmla="*/ 933259 w 1221694"/>
                <a:gd name="connsiteY2" fmla="*/ 392065 h 1150889"/>
                <a:gd name="connsiteX3" fmla="*/ 939783 w 1221694"/>
                <a:gd name="connsiteY3" fmla="*/ 399378 h 1150889"/>
                <a:gd name="connsiteX4" fmla="*/ 1066583 w 1221694"/>
                <a:gd name="connsiteY4" fmla="*/ 576978 h 1150889"/>
                <a:gd name="connsiteX5" fmla="*/ 1073699 w 1221694"/>
                <a:gd name="connsiteY5" fmla="*/ 589431 h 1150889"/>
                <a:gd name="connsiteX6" fmla="*/ 1167292 w 1221694"/>
                <a:gd name="connsiteY6" fmla="*/ 803400 h 1150889"/>
                <a:gd name="connsiteX7" fmla="*/ 1170751 w 1221694"/>
                <a:gd name="connsiteY7" fmla="*/ 814272 h 1150889"/>
                <a:gd name="connsiteX8" fmla="*/ 1170652 w 1221694"/>
                <a:gd name="connsiteY8" fmla="*/ 814469 h 1150889"/>
                <a:gd name="connsiteX9" fmla="*/ 1208876 w 1221694"/>
                <a:gd name="connsiteY9" fmla="*/ 980926 h 1150889"/>
                <a:gd name="connsiteX10" fmla="*/ 1221694 w 1221694"/>
                <a:gd name="connsiteY10" fmla="*/ 1150889 h 1150889"/>
                <a:gd name="connsiteX11" fmla="*/ 1207874 w 1221694"/>
                <a:gd name="connsiteY11" fmla="*/ 1150889 h 1150889"/>
                <a:gd name="connsiteX12" fmla="*/ 1195830 w 1221694"/>
                <a:gd name="connsiteY12" fmla="*/ 987165 h 1150889"/>
                <a:gd name="connsiteX13" fmla="*/ 1159880 w 1221694"/>
                <a:gd name="connsiteY13" fmla="*/ 826527 h 1150889"/>
                <a:gd name="connsiteX14" fmla="*/ 1156519 w 1221694"/>
                <a:gd name="connsiteY14" fmla="*/ 815360 h 1150889"/>
                <a:gd name="connsiteX15" fmla="*/ 1063519 w 1221694"/>
                <a:gd name="connsiteY15" fmla="*/ 599709 h 1150889"/>
                <a:gd name="connsiteX16" fmla="*/ 1056502 w 1221694"/>
                <a:gd name="connsiteY16" fmla="*/ 587157 h 1150889"/>
                <a:gd name="connsiteX17" fmla="*/ 929801 w 1221694"/>
                <a:gd name="connsiteY17" fmla="*/ 409162 h 1150889"/>
                <a:gd name="connsiteX18" fmla="*/ 923277 w 1221694"/>
                <a:gd name="connsiteY18" fmla="*/ 401750 h 1150889"/>
                <a:gd name="connsiteX19" fmla="*/ 272572 w 1221694"/>
                <a:gd name="connsiteY19" fmla="*/ 32515 h 1150889"/>
                <a:gd name="connsiteX20" fmla="*/ 66706 w 1221694"/>
                <a:gd name="connsiteY20" fmla="*/ 13837 h 1150889"/>
                <a:gd name="connsiteX21" fmla="*/ 0 w 1221694"/>
                <a:gd name="connsiteY21" fmla="*/ 18402 h 1150889"/>
                <a:gd name="connsiteX22" fmla="*/ 0 w 1221694"/>
                <a:gd name="connsiteY22" fmla="*/ 4596 h 115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1694" h="1150889">
                  <a:moveTo>
                    <a:pt x="66806" y="0"/>
                  </a:moveTo>
                  <a:cubicBezTo>
                    <a:pt x="136975" y="0"/>
                    <a:pt x="205861" y="6325"/>
                    <a:pt x="272671" y="18383"/>
                  </a:cubicBezTo>
                  <a:cubicBezTo>
                    <a:pt x="533783" y="65624"/>
                    <a:pt x="764555" y="200825"/>
                    <a:pt x="933259" y="392065"/>
                  </a:cubicBezTo>
                  <a:cubicBezTo>
                    <a:pt x="935434" y="394535"/>
                    <a:pt x="937608" y="396907"/>
                    <a:pt x="939783" y="399378"/>
                  </a:cubicBezTo>
                  <a:cubicBezTo>
                    <a:pt x="987420" y="454328"/>
                    <a:pt x="1029917" y="513726"/>
                    <a:pt x="1066583" y="576978"/>
                  </a:cubicBezTo>
                  <a:cubicBezTo>
                    <a:pt x="1068955" y="581129"/>
                    <a:pt x="1071327" y="585280"/>
                    <a:pt x="1073699" y="589431"/>
                  </a:cubicBezTo>
                  <a:cubicBezTo>
                    <a:pt x="1111749" y="656834"/>
                    <a:pt x="1143276" y="728487"/>
                    <a:pt x="1167292" y="803400"/>
                  </a:cubicBezTo>
                  <a:cubicBezTo>
                    <a:pt x="1168379" y="806958"/>
                    <a:pt x="1169665" y="810615"/>
                    <a:pt x="1170751" y="814272"/>
                  </a:cubicBezTo>
                  <a:lnTo>
                    <a:pt x="1170652" y="814469"/>
                  </a:lnTo>
                  <a:cubicBezTo>
                    <a:pt x="1187355" y="868382"/>
                    <a:pt x="1200203" y="923974"/>
                    <a:pt x="1208876" y="980926"/>
                  </a:cubicBezTo>
                  <a:lnTo>
                    <a:pt x="1221694" y="1150889"/>
                  </a:lnTo>
                  <a:lnTo>
                    <a:pt x="1207874" y="1150889"/>
                  </a:lnTo>
                  <a:lnTo>
                    <a:pt x="1195830" y="987165"/>
                  </a:lnTo>
                  <a:cubicBezTo>
                    <a:pt x="1187676" y="932251"/>
                    <a:pt x="1175595" y="878612"/>
                    <a:pt x="1159880" y="826527"/>
                  </a:cubicBezTo>
                  <a:cubicBezTo>
                    <a:pt x="1158793" y="822771"/>
                    <a:pt x="1157705" y="819115"/>
                    <a:pt x="1156519" y="815360"/>
                  </a:cubicBezTo>
                  <a:cubicBezTo>
                    <a:pt x="1132899" y="739852"/>
                    <a:pt x="1101569" y="667606"/>
                    <a:pt x="1063519" y="599709"/>
                  </a:cubicBezTo>
                  <a:cubicBezTo>
                    <a:pt x="1061246" y="595559"/>
                    <a:pt x="1058874" y="591309"/>
                    <a:pt x="1056502" y="587157"/>
                  </a:cubicBezTo>
                  <a:cubicBezTo>
                    <a:pt x="1019935" y="523807"/>
                    <a:pt x="977437" y="464211"/>
                    <a:pt x="929801" y="409162"/>
                  </a:cubicBezTo>
                  <a:cubicBezTo>
                    <a:pt x="927725" y="406692"/>
                    <a:pt x="925452" y="404221"/>
                    <a:pt x="923277" y="401750"/>
                  </a:cubicBezTo>
                  <a:cubicBezTo>
                    <a:pt x="757044" y="213081"/>
                    <a:pt x="529732" y="79559"/>
                    <a:pt x="272572" y="32515"/>
                  </a:cubicBezTo>
                  <a:cubicBezTo>
                    <a:pt x="205762" y="20260"/>
                    <a:pt x="136975" y="13837"/>
                    <a:pt x="66706" y="13837"/>
                  </a:cubicBezTo>
                  <a:lnTo>
                    <a:pt x="0" y="18402"/>
                  </a:lnTo>
                  <a:lnTo>
                    <a:pt x="0" y="4596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3DE4E5-851D-0B2E-D9F0-066AD649ADA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3_Agenda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9D2FA-C280-E4DD-6B7C-177C7A51E0E8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four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sixth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A16EEC23-20F0-DDB7-1F13-386FCC4F213B}"/>
              </a:ext>
            </a:extLst>
          </p:cNvPr>
          <p:cNvSpPr/>
          <p:nvPr userDrawn="1"/>
        </p:nvSpPr>
        <p:spPr>
          <a:xfrm>
            <a:off x="8603590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21740D-14B1-9A67-4953-5F727A027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358782"/>
            <a:ext cx="8280400" cy="31370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543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4" r:id="rId2"/>
    <p:sldLayoutId id="2147483666" r:id="rId3"/>
    <p:sldLayoutId id="2147483795" r:id="rId4"/>
    <p:sldLayoutId id="2147483767" r:id="rId5"/>
    <p:sldLayoutId id="2147483796" r:id="rId6"/>
    <p:sldLayoutId id="2147483787" r:id="rId7"/>
    <p:sldLayoutId id="2147483788" r:id="rId8"/>
    <p:sldLayoutId id="2147483785" r:id="rId9"/>
    <p:sldLayoutId id="2147483711" r:id="rId10"/>
    <p:sldLayoutId id="2147483712" r:id="rId11"/>
    <p:sldLayoutId id="2147483771" r:id="rId12"/>
    <p:sldLayoutId id="2147483742" r:id="rId13"/>
    <p:sldLayoutId id="2147483765" r:id="rId14"/>
    <p:sldLayoutId id="2147483766" r:id="rId15"/>
    <p:sldLayoutId id="2147483750" r:id="rId16"/>
    <p:sldLayoutId id="2147483688" r:id="rId17"/>
    <p:sldLayoutId id="2147483761" r:id="rId18"/>
    <p:sldLayoutId id="2147483748" r:id="rId19"/>
    <p:sldLayoutId id="2147483793" r:id="rId20"/>
    <p:sldLayoutId id="2147483670" r:id="rId21"/>
    <p:sldLayoutId id="2147483797" r:id="rId22"/>
    <p:sldLayoutId id="2147483798" r:id="rId23"/>
    <p:sldLayoutId id="2147483716" r:id="rId24"/>
    <p:sldLayoutId id="2147483722" r:id="rId25"/>
    <p:sldLayoutId id="2147483803" r:id="rId26"/>
    <p:sldLayoutId id="2147483745" r:id="rId27"/>
    <p:sldLayoutId id="2147483743" r:id="rId28"/>
    <p:sldLayoutId id="2147483673" r:id="rId29"/>
    <p:sldLayoutId id="2147483724" r:id="rId30"/>
    <p:sldLayoutId id="2147483674" r:id="rId31"/>
    <p:sldLayoutId id="2147483676" r:id="rId32"/>
    <p:sldLayoutId id="2147483746" r:id="rId33"/>
    <p:sldLayoutId id="2147483677" r:id="rId34"/>
    <p:sldLayoutId id="2147483779" r:id="rId35"/>
    <p:sldLayoutId id="2147483770" r:id="rId36"/>
    <p:sldLayoutId id="2147483760" r:id="rId37"/>
    <p:sldLayoutId id="2147483679" r:id="rId38"/>
    <p:sldLayoutId id="2147483751" r:id="rId39"/>
    <p:sldLayoutId id="2147483738" r:id="rId40"/>
    <p:sldLayoutId id="2147483737" r:id="rId41"/>
    <p:sldLayoutId id="2147483758" r:id="rId42"/>
    <p:sldLayoutId id="2147483698" r:id="rId43"/>
    <p:sldLayoutId id="2147483799" r:id="rId44"/>
    <p:sldLayoutId id="2147483764" r:id="rId45"/>
    <p:sldLayoutId id="2147483728" r:id="rId46"/>
    <p:sldLayoutId id="2147483747" r:id="rId47"/>
    <p:sldLayoutId id="2147483708" r:id="rId48"/>
    <p:sldLayoutId id="2147483732" r:id="rId49"/>
    <p:sldLayoutId id="2147483754" r:id="rId50"/>
    <p:sldLayoutId id="2147483780" r:id="rId51"/>
    <p:sldLayoutId id="2147483752" r:id="rId52"/>
    <p:sldLayoutId id="2147483763" r:id="rId53"/>
    <p:sldLayoutId id="2147483715" r:id="rId54"/>
    <p:sldLayoutId id="2147483714" r:id="rId55"/>
    <p:sldLayoutId id="2147483801" r:id="rId56"/>
    <p:sldLayoutId id="2147483802" r:id="rId57"/>
    <p:sldLayoutId id="2147483804" r:id="rId58"/>
    <p:sldLayoutId id="2147483805" r:id="rId5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41" indent="-184145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50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32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6915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rgbClr val="77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>
          <p15:clr>
            <a:srgbClr val="F26B43"/>
          </p15:clr>
        </p15:guide>
        <p15:guide id="2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8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5.xml"/><Relationship Id="rId7" Type="http://schemas.openxmlformats.org/officeDocument/2006/relationships/image" Target="../media/image56.jp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5.jpg"/><Relationship Id="rId5" Type="http://schemas.openxmlformats.org/officeDocument/2006/relationships/hyperlink" Target="https://chat.openai.com/chat" TargetMode="External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0.png"/><Relationship Id="rId5" Type="http://schemas.openxmlformats.org/officeDocument/2006/relationships/customXml" Target="../ink/ink11.xml"/><Relationship Id="rId4" Type="http://schemas.openxmlformats.org/officeDocument/2006/relationships/hyperlink" Target="https://learn.microsoft.com/en-us/troubleshoot/mem/intune/device-enrollment/understand-troubleshoot-esp#collect-log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support.microsoft.com/en-us/windows/recovery-options-in-windows-31ce2444-7de3-818c-d626-e3b5a3024da5" TargetMode="Externa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6.xml"/><Relationship Id="rId18" Type="http://schemas.openxmlformats.org/officeDocument/2006/relationships/image" Target="../media/image33.png"/><Relationship Id="rId3" Type="http://schemas.openxmlformats.org/officeDocument/2006/relationships/customXml" Target="../ink/ink1.xml"/><Relationship Id="rId21" Type="http://schemas.openxmlformats.org/officeDocument/2006/relationships/hyperlink" Target="https://chat.openai.com/chat" TargetMode="External"/><Relationship Id="rId7" Type="http://schemas.openxmlformats.org/officeDocument/2006/relationships/customXml" Target="../ink/ink3.xml"/><Relationship Id="rId12" Type="http://schemas.openxmlformats.org/officeDocument/2006/relationships/image" Target="../media/image30.png"/><Relationship Id="rId17" Type="http://schemas.openxmlformats.org/officeDocument/2006/relationships/customXml" Target="../ink/ink8.xml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customXml" Target="../ink/ink9.xml"/><Relationship Id="rId4" Type="http://schemas.openxmlformats.org/officeDocument/2006/relationships/image" Target="../media/image26.png"/><Relationship Id="rId9" Type="http://schemas.openxmlformats.org/officeDocument/2006/relationships/customXml" Target="../ink/ink4.xml"/><Relationship Id="rId14" Type="http://schemas.openxmlformats.org/officeDocument/2006/relationships/image" Target="../media/image31.png"/><Relationship Id="rId22" Type="http://schemas.openxmlformats.org/officeDocument/2006/relationships/customXml" Target="../ink/ink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hat.openai.com/chat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ec-consult.com/blog/detail/bug-oder-feature-privilege-escalation-in-windows-autopilot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cha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learn.microsoft.com/en-us/autopilot/manual-registration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49.sv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tags" Target="../tags/tag6.xml"/><Relationship Id="rId16" Type="http://schemas.openxmlformats.org/officeDocument/2006/relationships/image" Target="../media/image52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7.svg"/><Relationship Id="rId5" Type="http://schemas.openxmlformats.org/officeDocument/2006/relationships/tags" Target="../tags/tag9.xml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404DA77-A7AD-5901-D5E2-0548D85E75E6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4" r="14"/>
          <a:stretch>
            <a:fillRect/>
          </a:stretch>
        </p:blipFill>
        <p:spPr/>
      </p:pic>
      <p:sp>
        <p:nvSpPr>
          <p:cNvPr id="6" name="Undertittel 5">
            <a:extLst>
              <a:ext uri="{FF2B5EF4-FFF2-40B4-BE49-F238E27FC236}">
                <a16:creationId xmlns:a16="http://schemas.microsoft.com/office/drawing/2014/main" id="{F0AD040B-9276-F58A-CABB-F548C71FA5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Oleksandr Kazymyrov</a:t>
            </a:r>
          </a:p>
          <a:p>
            <a:r>
              <a:rPr lang="nb-NO" dirty="0"/>
              <a:t>Area41 Conference 2024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0C68A67-C59B-A8C2-4B74-FD02933EB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Balancing Efficiency and Security - Unveiling the Risks in Cloud-Based Endpoint Management</a:t>
            </a:r>
          </a:p>
        </p:txBody>
      </p:sp>
    </p:spTree>
    <p:extLst>
      <p:ext uri="{BB962C8B-B14F-4D97-AF65-F5344CB8AC3E}">
        <p14:creationId xmlns:p14="http://schemas.microsoft.com/office/powerpoint/2010/main" val="290863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apps">
            <a:hlinkClick r:id="" action="ppaction://media"/>
            <a:extLst>
              <a:ext uri="{FF2B5EF4-FFF2-40B4-BE49-F238E27FC236}">
                <a16:creationId xmlns:a16="http://schemas.microsoft.com/office/drawing/2014/main" id="{75D9D0A2-AD4D-E54A-F397-E97FC2AD296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1357313"/>
            <a:ext cx="403066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5E9BE-3160-F917-8BBD-AE8FCC0D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compliant device using VMWare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9BF4F-DFE9-4123-EA65-A6C32AC7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60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1E559-8F61-E172-08C9-959AC7A3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and goal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16B1A9-4363-9215-9EB4-DBB78681165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3B35-90CE-CFF4-0A63-A5E177FC9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73BF3-AAC1-6377-F155-1AB3062643BC}"/>
              </a:ext>
            </a:extLst>
          </p:cNvPr>
          <p:cNvSpPr txBox="1"/>
          <p:nvPr/>
        </p:nvSpPr>
        <p:spPr>
          <a:xfrm>
            <a:off x="4722126" y="4828319"/>
            <a:ext cx="36981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800" dirty="0">
                <a:solidFill>
                  <a:srgbClr val="DA291C"/>
                </a:solidFill>
              </a:rPr>
              <a:t>Source: </a:t>
            </a:r>
            <a:r>
              <a:rPr lang="en-US" sz="800" dirty="0">
                <a:solidFill>
                  <a:srgbClr val="770000"/>
                </a:solidFill>
                <a:hlinkClick r:id="rId5"/>
              </a:rPr>
              <a:t>OpenAI. (2024). ChatGPT (May 28 version) [Large language model].</a:t>
            </a:r>
            <a:endParaRPr lang="en-US" sz="800" dirty="0">
              <a:solidFill>
                <a:srgbClr val="770000"/>
              </a:solidFill>
            </a:endParaRP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85762F-C7A8-096A-C6CF-296560D240D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27878" y="1415358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vert="horz" lIns="1260000" tIns="360000" rIns="360000" bIns="36000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41" indent="-1841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8150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32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6915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77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An insider threat or an advanced persistent threat (APT) with physical access to a PC could deploy a backdoor or rootkit.</a:t>
            </a:r>
            <a:endParaRPr lang="en-US" sz="1400" dirty="0"/>
          </a:p>
        </p:txBody>
      </p:sp>
      <p:pic>
        <p:nvPicPr>
          <p:cNvPr id="44" name="Picture Placeholder 6">
            <a:extLst>
              <a:ext uri="{FF2B5EF4-FFF2-40B4-BE49-F238E27FC236}">
                <a16:creationId xmlns:a16="http://schemas.microsoft.com/office/drawing/2014/main" id="{F492140A-B920-E0B8-2A81-1028F75798A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/>
          <a:srcRect/>
          <a:stretch/>
        </p:blipFill>
        <p:spPr>
          <a:xfrm>
            <a:off x="606090" y="1705590"/>
            <a:ext cx="893605" cy="894967"/>
          </a:xfrm>
          <a:prstGeom prst="rect">
            <a:avLst/>
          </a:prstGeom>
        </p:spPr>
      </p:pic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922FFF9D-2343-319B-A305-DD5E495191F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7878" y="3097962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vert="horz" lIns="1260000" tIns="360000" rIns="360000" bIns="36000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41" indent="-1841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8150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32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6915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77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Evaluate the current configuration of MDM from an adversary's perspective using the 'assume breach' approach</a:t>
            </a:r>
          </a:p>
        </p:txBody>
      </p:sp>
      <p:pic>
        <p:nvPicPr>
          <p:cNvPr id="46" name="Picture Placeholder 37">
            <a:extLst>
              <a:ext uri="{FF2B5EF4-FFF2-40B4-BE49-F238E27FC236}">
                <a16:creationId xmlns:a16="http://schemas.microsoft.com/office/drawing/2014/main" id="{5F4ED0E0-2754-C87E-27C8-97846BFE0726}"/>
              </a:ext>
            </a:extLst>
          </p:cNvPr>
          <p:cNvPicPr>
            <a:picLocks/>
          </p:cNvPicPr>
          <p:nvPr/>
        </p:nvPicPr>
        <p:blipFill>
          <a:blip r:embed="rId7"/>
          <a:srcRect l="16690" r="16690"/>
          <a:stretch>
            <a:fillRect/>
          </a:stretch>
        </p:blipFill>
        <p:spPr>
          <a:xfrm>
            <a:off x="602062" y="3388194"/>
            <a:ext cx="893605" cy="894967"/>
          </a:xfrm>
          <a:prstGeom prst="rect">
            <a:avLst/>
          </a:prstGeom>
        </p:spPr>
      </p:pic>
      <p:pic>
        <p:nvPicPr>
          <p:cNvPr id="50" name="Picture Placeholder 49" descr="A person in a hoodie looking at a map&#10;&#10;Description automatically generated">
            <a:extLst>
              <a:ext uri="{FF2B5EF4-FFF2-40B4-BE49-F238E27FC236}">
                <a16:creationId xmlns:a16="http://schemas.microsoft.com/office/drawing/2014/main" id="{786527C0-0A63-AD40-CD98-07719D864A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l="-1222" r="-1222"/>
          <a:stretch/>
        </p:blipFill>
        <p:spPr/>
      </p:pic>
    </p:spTree>
    <p:extLst>
      <p:ext uri="{BB962C8B-B14F-4D97-AF65-F5344CB8AC3E}">
        <p14:creationId xmlns:p14="http://schemas.microsoft.com/office/powerpoint/2010/main" val="353802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A08AE8-E905-F0FD-7EE6-5E8CEDCC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from the offensive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3EDA-8598-045D-B41F-C4B44252D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83E4F03E-4D1F-75A9-1C1A-DF6EC7DB52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586102"/>
            <a:ext cx="8280400" cy="291744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66D3BB-B751-4DA8-6250-84BA5523120C}"/>
              </a:ext>
            </a:extLst>
          </p:cNvPr>
          <p:cNvSpPr/>
          <p:nvPr/>
        </p:nvSpPr>
        <p:spPr>
          <a:xfrm>
            <a:off x="2587412" y="2966720"/>
            <a:ext cx="2160694" cy="941493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3963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3DFEF38-B7C4-746A-68CC-5B90A6BF50EB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1" r="89999"/>
                    </a14:imgEffect>
                  </a14:imgLayer>
                </a14:imgProps>
              </a:ext>
            </a:extLst>
          </a:blip>
          <a:srcRect l="1" r="1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C5A428-76DA-0DCE-D0BE-B9443033F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Backdoor</a:t>
            </a:r>
            <a:r>
              <a:rPr lang="nb-NO" dirty="0"/>
              <a:t> note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656F42-527C-412D-C20C-9B523AF8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Using the example of creating a user with administrative privileges simply serves to illustrate the concept of a backdoor. In practical scenarios, a more sophisticated approach would involve deploying a Remote Access Trojan (RAT) equipped with rootkit capabilities, which could embed itself in the kernel space, offering deeper control and concealment.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2BC42-EE80-4EEB-AFCB-DA5208538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48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658252E-91BC-8E4B-F597-C380262E4D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6246" t="-16959" r="-1" b="-10714"/>
          <a:stretch/>
        </p:blipFill>
        <p:spPr>
          <a:xfrm>
            <a:off x="0" y="411164"/>
            <a:ext cx="3014662" cy="4321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C9C0AB-9B9A-0375-9D8C-803DC3E8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collect logs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070DA-B855-06AD-FB08-DAAAE5C3D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15" name="Content Placeholder 14" descr="A computer screen with a black and white text&#10;&#10;Description automatically generated">
            <a:extLst>
              <a:ext uri="{FF2B5EF4-FFF2-40B4-BE49-F238E27FC236}">
                <a16:creationId xmlns:a16="http://schemas.microsoft.com/office/drawing/2014/main" id="{2DB886B5-876F-579E-4F54-97FDA66DF71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/>
          <a:stretch/>
        </p:blipFill>
        <p:spPr>
          <a:xfrm>
            <a:off x="3726921" y="1347788"/>
            <a:ext cx="4512733" cy="338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501146-5420-0D35-F649-FA979321363C}"/>
              </a:ext>
            </a:extLst>
          </p:cNvPr>
          <p:cNvSpPr txBox="1"/>
          <p:nvPr/>
        </p:nvSpPr>
        <p:spPr>
          <a:xfrm>
            <a:off x="349134" y="4897568"/>
            <a:ext cx="105798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4"/>
              </a:rPr>
              <a:t>Collect logs</a:t>
            </a:r>
            <a:endParaRPr lang="en-US" sz="900" dirty="0">
              <a:solidFill>
                <a:srgbClr val="77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E55A5E-CD2D-ACBC-3E82-D92186D2B569}"/>
                  </a:ext>
                </a:extLst>
              </p14:cNvPr>
              <p14:cNvContentPartPr/>
              <p14:nvPr/>
            </p14:nvContentPartPr>
            <p14:xfrm>
              <a:off x="261539" y="1804112"/>
              <a:ext cx="2610000" cy="5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E55A5E-CD2D-ACBC-3E82-D92186D2B5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899" y="1660472"/>
                <a:ext cx="2753640" cy="3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15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551C8E-D443-72BC-375D-31992AAC7F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2021622"/>
            <a:ext cx="4011613" cy="193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8B2C74-4F2F-A31E-B269-D98AD813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privileged escalation during OOBE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56593-9879-94C8-3C92-9595C7B25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15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8173E8-D972-262E-2579-58C330A5F94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2273421"/>
            <a:ext cx="4011612" cy="142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930392-DCD1-4DFA-4B3C-F75C265CDD1C}"/>
              </a:ext>
            </a:extLst>
          </p:cNvPr>
          <p:cNvSpPr txBox="1"/>
          <p:nvPr/>
        </p:nvSpPr>
        <p:spPr>
          <a:xfrm>
            <a:off x="1705835" y="4239401"/>
            <a:ext cx="146354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100" dirty="0">
                <a:solidFill>
                  <a:srgbClr val="DA291C"/>
                </a:solidFill>
              </a:rPr>
              <a:t>https://call4cloud.nl/</a:t>
            </a:r>
            <a:endParaRPr lang="en-US" sz="1100" dirty="0">
              <a:solidFill>
                <a:srgbClr val="77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0B5E2D-A44C-BFE2-E8AB-754253E5477C}"/>
              </a:ext>
            </a:extLst>
          </p:cNvPr>
          <p:cNvSpPr txBox="1"/>
          <p:nvPr/>
        </p:nvSpPr>
        <p:spPr>
          <a:xfrm>
            <a:off x="5579483" y="4239400"/>
            <a:ext cx="225382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100" dirty="0">
                <a:solidFill>
                  <a:srgbClr val="DA291C"/>
                </a:solidFill>
              </a:rPr>
              <a:t>https://www.bilalelhaddouchi.nl/</a:t>
            </a:r>
            <a:endParaRPr lang="en-US" sz="11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8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computer screen with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0D55EA0B-9673-A329-CC3C-3FFA93E3D7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83321"/>
            <a:ext cx="4011613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009B5A-16A4-CC4B-25D4-BAB55808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Blind command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537A-89BC-3DA0-985C-59F5807EC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20" name="Content Placeholder 19" descr="A screen shot of a computer&#10;&#10;Description automatically generated">
            <a:extLst>
              <a:ext uri="{FF2B5EF4-FFF2-40B4-BE49-F238E27FC236}">
                <a16:creationId xmlns:a16="http://schemas.microsoft.com/office/drawing/2014/main" id="{2BA6F7DD-9F50-5836-DAAA-153676D2EE82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1483321"/>
            <a:ext cx="4011612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8E0613-70ED-7FD2-1AB7-8C9D386FBB14}"/>
              </a:ext>
            </a:extLst>
          </p:cNvPr>
          <p:cNvSpPr txBox="1"/>
          <p:nvPr/>
        </p:nvSpPr>
        <p:spPr>
          <a:xfrm>
            <a:off x="3079604" y="4751374"/>
            <a:ext cx="298479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400" dirty="0">
                <a:solidFill>
                  <a:srgbClr val="DA291C"/>
                </a:solidFill>
              </a:rPr>
              <a:t>Ctrl + Shift + Esc ➜ Alt + N ➜ CMD</a:t>
            </a:r>
            <a:endParaRPr lang="en-US" sz="14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83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2AA1407-36A1-7B40-98BB-A1BFB20F6D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71980" y="1357313"/>
            <a:ext cx="5400039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009B5A-16A4-CC4B-25D4-BAB55808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Blind command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537A-89BC-3DA0-985C-59F5807EC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397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18</a:t>
            </a:fld>
            <a:endParaRPr lang="nb-NO"/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F6AB81D-55AE-C850-4D4B-DDA7DC7E3EE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l="1307" r="1307"/>
          <a:stretch/>
        </p:blipFill>
        <p:spPr>
          <a:xfrm>
            <a:off x="4805464" y="1762428"/>
            <a:ext cx="3906736" cy="2450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52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95FB668-5404-D718-AE37-8EFEA62E7F6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511932"/>
            <a:ext cx="4011612" cy="2951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05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C42C3-2EDD-16BF-C560-81B212C6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A36FD7-91F5-A785-BD8D-D6308EFC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AE76F61-6EA2-73D8-ECDF-2FAFF93B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73" y="3399975"/>
            <a:ext cx="971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icrosoft Certified: Azure Network Engineer Associate badge image. Issued by Microsoft">
            <a:extLst>
              <a:ext uri="{FF2B5EF4-FFF2-40B4-BE49-F238E27FC236}">
                <a16:creationId xmlns:a16="http://schemas.microsoft.com/office/drawing/2014/main" id="{735E49C3-1A3D-7DFC-B865-D9B3DF0E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icrosoft Certified: Information Protection Administrator Associate badge image. Issued by Microsoft">
            <a:extLst>
              <a:ext uri="{FF2B5EF4-FFF2-40B4-BE49-F238E27FC236}">
                <a16:creationId xmlns:a16="http://schemas.microsoft.com/office/drawing/2014/main" id="{4F31F179-4E0F-CBE8-BD24-AEFC8B05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icrosoft Certified: Security, Compliance, and Identity Fundamentals badge image. Issued by Microsoft">
            <a:extLst>
              <a:ext uri="{FF2B5EF4-FFF2-40B4-BE49-F238E27FC236}">
                <a16:creationId xmlns:a16="http://schemas.microsoft.com/office/drawing/2014/main" id="{512DB391-8F17-46AB-BB15-CC0361E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6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Microsoft Certified: Identity and Access Administrator Associate badge image. Issued by Microsoft">
            <a:extLst>
              <a:ext uri="{FF2B5EF4-FFF2-40B4-BE49-F238E27FC236}">
                <a16:creationId xmlns:a16="http://schemas.microsoft.com/office/drawing/2014/main" id="{8C1B101C-BFCA-6E4F-C901-832309E7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4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Microsoft Certified: Security Operations Analyst Associate badge image. Issued by Microsoft">
            <a:extLst>
              <a:ext uri="{FF2B5EF4-FFF2-40B4-BE49-F238E27FC236}">
                <a16:creationId xmlns:a16="http://schemas.microsoft.com/office/drawing/2014/main" id="{DEAED6B5-8AD4-C6D7-487C-C05AC6A47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45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nsightVM Certified Administrator badge image. Certification. Foundational level. Issued by Rapid7">
            <a:extLst>
              <a:ext uri="{FF2B5EF4-FFF2-40B4-BE49-F238E27FC236}">
                <a16:creationId xmlns:a16="http://schemas.microsoft.com/office/drawing/2014/main" id="{27B5E7EE-959A-1104-781B-2E798C11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nsightAppSec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592D1BAE-E03A-C733-9D91-13FBEBF3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3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icrosoft Certified: Azure Security Engineer Associate badge image. Issued by Microsoft">
            <a:extLst>
              <a:ext uri="{FF2B5EF4-FFF2-40B4-BE49-F238E27FC236}">
                <a16:creationId xmlns:a16="http://schemas.microsoft.com/office/drawing/2014/main" id="{2BA4FE82-6524-27F5-0BE4-B5F94E8B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Microsoft Certified: Azure Fundamentals badge image. Issued by Microsoft">
            <a:extLst>
              <a:ext uri="{FF2B5EF4-FFF2-40B4-BE49-F238E27FC236}">
                <a16:creationId xmlns:a16="http://schemas.microsoft.com/office/drawing/2014/main" id="{297D7764-E628-B6F7-0048-2B2CD149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0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nsightIDR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3E98395E-79A8-BAA7-2D87-E2B769ED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Certified Information Systems Security Professional (CISSP) badge image. Issued by ISC2">
            <a:extLst>
              <a:ext uri="{FF2B5EF4-FFF2-40B4-BE49-F238E27FC236}">
                <a16:creationId xmlns:a16="http://schemas.microsoft.com/office/drawing/2014/main" id="{EBE9CBC8-8C57-E60F-AFFC-CB8CE2D1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290271-0304-45B0-4DFA-FE772DA23600}"/>
              </a:ext>
            </a:extLst>
          </p:cNvPr>
          <p:cNvSpPr txBox="1"/>
          <p:nvPr/>
        </p:nvSpPr>
        <p:spPr>
          <a:xfrm>
            <a:off x="1454540" y="2117164"/>
            <a:ext cx="6636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770000"/>
                </a:solidFill>
                <a:latin typeface="+mj-lt"/>
              </a:rPr>
              <a:t>???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BDD6044-20B9-3322-680D-8E51BCB2AD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4"/>
          <a:srcRect r="48356"/>
          <a:stretch/>
        </p:blipFill>
        <p:spPr>
          <a:xfrm>
            <a:off x="0" y="411162"/>
            <a:ext cx="4333164" cy="4321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65CC062-4C13-972F-8FA1-2EF2B2F5DFE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430" t="11869" r="11398" b="11279"/>
          <a:stretch/>
        </p:blipFill>
        <p:spPr>
          <a:xfrm>
            <a:off x="3174016" y="2568098"/>
            <a:ext cx="1071562" cy="10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751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</a:t>
            </a:r>
            <a:r>
              <a:rPr lang="en-US" sz="1400" dirty="0" err="1"/>
              <a:t>taskmgr</a:t>
            </a:r>
            <a:r>
              <a:rPr lang="en-US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n ➜ </a:t>
            </a:r>
            <a:r>
              <a:rPr lang="en-US" sz="1400" dirty="0" err="1"/>
              <a:t>cmd</a:t>
            </a:r>
            <a:r>
              <a:rPr lang="en-US" sz="1400" dirty="0"/>
              <a:t> ➜ Tab ➜ Space ➜ 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20</a:t>
            </a:fld>
            <a:endParaRPr lang="nb-NO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2DE1597-8425-1423-0B0E-0D162987783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463910"/>
            <a:ext cx="4011612" cy="3047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</a:t>
            </a:r>
            <a:r>
              <a:rPr lang="en-US" sz="1400" dirty="0" err="1"/>
              <a:t>taskmgr</a:t>
            </a:r>
            <a:r>
              <a:rPr lang="en-US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n ➜ </a:t>
            </a:r>
            <a:r>
              <a:rPr lang="en-US" sz="1400" dirty="0" err="1"/>
              <a:t>cmd</a:t>
            </a:r>
            <a:r>
              <a:rPr lang="en-US" sz="1400" dirty="0"/>
              <a:t> ➜ Tab ➜ Space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Inject a backdoor</a:t>
            </a:r>
          </a:p>
          <a:p>
            <a:pPr marL="182557" lvl="1" indent="0">
              <a:buNone/>
            </a:pPr>
            <a:r>
              <a:rPr lang="nl-NL" sz="1200" dirty="0"/>
              <a:t>net user u1 u1 /add</a:t>
            </a:r>
          </a:p>
          <a:p>
            <a:pPr marL="182557" lvl="1" indent="0">
              <a:buNone/>
            </a:pPr>
            <a:r>
              <a:rPr lang="nl-NL" sz="1200" dirty="0"/>
              <a:t>net localgroup Administrators u1 /add</a:t>
            </a: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21</a:t>
            </a:fld>
            <a:endParaRPr lang="nb-NO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AF1BD3-69BB-0C87-3913-2D4D2B28B3E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746499"/>
            <a:ext cx="4011612" cy="248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0913C-386E-1770-C879-394D5542EE71}"/>
              </a:ext>
            </a:extLst>
          </p:cNvPr>
          <p:cNvSpPr txBox="1"/>
          <p:nvPr/>
        </p:nvSpPr>
        <p:spPr>
          <a:xfrm>
            <a:off x="7690559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9C5E1-12D1-2114-2D96-CB22F8F11C84}"/>
              </a:ext>
            </a:extLst>
          </p:cNvPr>
          <p:cNvSpPr txBox="1"/>
          <p:nvPr/>
        </p:nvSpPr>
        <p:spPr>
          <a:xfrm>
            <a:off x="6906525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DD583-5A69-890C-151A-7901993743BD}"/>
              </a:ext>
            </a:extLst>
          </p:cNvPr>
          <p:cNvSpPr txBox="1"/>
          <p:nvPr/>
        </p:nvSpPr>
        <p:spPr>
          <a:xfrm>
            <a:off x="6318041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CB7C-AEB2-3767-23D9-9F513FE690F0}"/>
              </a:ext>
            </a:extLst>
          </p:cNvPr>
          <p:cNvSpPr txBox="1"/>
          <p:nvPr/>
        </p:nvSpPr>
        <p:spPr>
          <a:xfrm>
            <a:off x="5591715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72250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overview: OOBE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22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B7B65B-D3BF-EAB9-9CCA-EF299F4D85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8738" y="1357313"/>
            <a:ext cx="480652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86A690-8BCA-F200-78A3-B948BA8B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CSF 2.0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025973-0BFD-238E-09FC-63CB6F3467D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 anchor="ctr"/>
          <a:lstStyle/>
          <a:p>
            <a:r>
              <a:rPr lang="en-US" sz="1400" dirty="0"/>
              <a:t>Identify</a:t>
            </a:r>
          </a:p>
          <a:p>
            <a:pPr lvl="1"/>
            <a:r>
              <a:rPr lang="en-US" sz="1200" dirty="0"/>
              <a:t>A backdoor can be implanted during OOBE</a:t>
            </a:r>
          </a:p>
          <a:p>
            <a:r>
              <a:rPr lang="en-US" sz="1400" dirty="0"/>
              <a:t>Protect</a:t>
            </a:r>
          </a:p>
          <a:p>
            <a:pPr lvl="1"/>
            <a:r>
              <a:rPr lang="en-US" sz="1200" dirty="0"/>
              <a:t>Numerous methods to cope with individual issues</a:t>
            </a:r>
          </a:p>
          <a:p>
            <a:r>
              <a:rPr lang="en-US" sz="1400" dirty="0"/>
              <a:t>Detect</a:t>
            </a:r>
          </a:p>
          <a:p>
            <a:pPr lvl="1"/>
            <a:r>
              <a:rPr lang="en-US" sz="1200" dirty="0"/>
              <a:t>Threat hunting on PC resets</a:t>
            </a:r>
          </a:p>
          <a:p>
            <a:r>
              <a:rPr lang="en-US" sz="1400" dirty="0"/>
              <a:t>Respond</a:t>
            </a:r>
          </a:p>
          <a:p>
            <a:pPr lvl="1"/>
            <a:r>
              <a:rPr lang="en-US" sz="1200" dirty="0"/>
              <a:t>Correlation with valid requests</a:t>
            </a:r>
          </a:p>
          <a:p>
            <a:pPr lvl="1"/>
            <a:r>
              <a:rPr lang="en-US" sz="1200" dirty="0"/>
              <a:t>Initiate insider threat investigation</a:t>
            </a:r>
          </a:p>
          <a:p>
            <a:r>
              <a:rPr lang="en-US" sz="1400" dirty="0"/>
              <a:t>Recovery</a:t>
            </a:r>
          </a:p>
          <a:p>
            <a:pPr lvl="1"/>
            <a:r>
              <a:rPr lang="en-US" sz="1200" dirty="0"/>
              <a:t>Containment and eradication of identities and assets</a:t>
            </a:r>
          </a:p>
          <a:p>
            <a:r>
              <a:rPr lang="en-US" sz="1400" dirty="0"/>
              <a:t>Govern</a:t>
            </a:r>
          </a:p>
          <a:p>
            <a:pPr lvl="1"/>
            <a:r>
              <a:rPr lang="en-US" sz="1200" dirty="0"/>
              <a:t>Establish/maintain procedures and playbooks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3669C-405B-82D4-3464-6BCB56C0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23</a:t>
            </a:fld>
            <a:endParaRPr lang="nb-NO"/>
          </a:p>
        </p:txBody>
      </p:sp>
      <p:pic>
        <p:nvPicPr>
          <p:cNvPr id="9" name="Picture 2" descr="NIST Cybersecurity Framework wheel graphic has external sections labeled Identify, Protect, Detect, Respond and Recover; internal circle is labeled Govern. ">
            <a:extLst>
              <a:ext uri="{FF2B5EF4-FFF2-40B4-BE49-F238E27FC236}">
                <a16:creationId xmlns:a16="http://schemas.microsoft.com/office/drawing/2014/main" id="{5C2F0B58-4C4D-21E2-E283-8878D4E5B08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-13331" r="15649" b="9233"/>
          <a:stretch/>
        </p:blipFill>
        <p:spPr bwMode="auto">
          <a:xfrm>
            <a:off x="0" y="411163"/>
            <a:ext cx="3014663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7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24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B7B65B-D3BF-EAB9-9CCA-EF299F4D85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8738" y="1357313"/>
            <a:ext cx="480652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8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25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55A185-1675-672F-B6D4-967CB373C8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5738" y="1357313"/>
            <a:ext cx="7872524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4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D83592-20CE-85A5-F496-4D0B2D02C3A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1565" y="1357313"/>
            <a:ext cx="6720870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81F3A24-4DC1-637F-D5B7-5C9DCB24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your BitLocker recovery key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6F475-FF58-511D-29B0-E7F9E7162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66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94535A-2C63-85A3-231A-E1F76696FD8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ctr"/>
            <a:r>
              <a:rPr lang="en-US" dirty="0"/>
              <a:t>Command prompt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804191-4A5B-CD96-0D56-1AF9B86EF0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100" dirty="0"/>
              <a:t>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On the first sign that Windows has started (for example, some devices show the manufacturer’s logo when restarting) 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When Windows starts again, 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This time, allow your device to fully start up.</a:t>
            </a:r>
          </a:p>
          <a:p>
            <a:pPr marL="0" indent="0">
              <a:buNone/>
            </a:pPr>
            <a:r>
              <a:rPr lang="en-US" sz="1100" dirty="0"/>
              <a:t>Source: </a:t>
            </a:r>
            <a:r>
              <a:rPr lang="en-US" sz="1100" dirty="0">
                <a:hlinkClick r:id="rId2"/>
              </a:rPr>
              <a:t>Recovery options in Windows</a:t>
            </a:r>
            <a:endParaRPr lang="en-US" sz="11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03D8F8-1FF8-5490-296D-F2C3AB761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Recovery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07D8C-2EE7-48D0-90DD-17581F30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Recovery Environment (</a:t>
            </a:r>
            <a:r>
              <a:rPr lang="en-US" dirty="0" err="1"/>
              <a:t>winRE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B91F1-F972-EE15-621B-CAE845543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27</a:t>
            </a:fld>
            <a:endParaRPr lang="nb-NO"/>
          </a:p>
        </p:txBody>
      </p:sp>
      <p:pic>
        <p:nvPicPr>
          <p:cNvPr id="1026" name="Picture 2" descr="Shows the &quot;Advanced options&quot; screen with &quot;Startup repair&quot; selected.">
            <a:extLst>
              <a:ext uri="{FF2B5EF4-FFF2-40B4-BE49-F238E27FC236}">
                <a16:creationId xmlns:a16="http://schemas.microsoft.com/office/drawing/2014/main" id="{E914FE0B-F67C-C226-9009-54D71260148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27" y="1906588"/>
            <a:ext cx="3623733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8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9E324F2-482D-241E-31C1-B3E12ECEA4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74932"/>
            <a:ext cx="4011613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9A02F5-1B30-0876-6598-50A2E836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Utilman.exe backdoor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85BB7-90E4-3DC3-DF38-B091E0E1E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28</a:t>
            </a:fld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B7470-6A18-9716-E5D0-CB58E9508A5F}"/>
              </a:ext>
            </a:extLst>
          </p:cNvPr>
          <p:cNvSpPr txBox="1"/>
          <p:nvPr/>
        </p:nvSpPr>
        <p:spPr>
          <a:xfrm>
            <a:off x="1551145" y="4648185"/>
            <a:ext cx="17729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tabLst>
                <a:tab pos="446088" algn="l"/>
              </a:tabLst>
            </a:pPr>
            <a:r>
              <a:rPr lang="en-US" sz="1400" dirty="0">
                <a:solidFill>
                  <a:srgbClr val="DA291C"/>
                </a:solidFill>
              </a:rPr>
              <a:t>PoC</a:t>
            </a:r>
            <a:r>
              <a:rPr lang="en-US" sz="1400" dirty="0">
                <a:solidFill>
                  <a:srgbClr val="770000"/>
                </a:solidFill>
              </a:rPr>
              <a:t>: </a:t>
            </a:r>
            <a:r>
              <a:rPr lang="en-US" sz="1400" dirty="0" err="1">
                <a:solidFill>
                  <a:srgbClr val="DA291C"/>
                </a:solidFill>
              </a:rPr>
              <a:t>OpSec</a:t>
            </a:r>
            <a:r>
              <a:rPr lang="en-US" sz="1400" dirty="0">
                <a:solidFill>
                  <a:srgbClr val="DA291C"/>
                </a:solidFill>
              </a:rPr>
              <a:t> insecure</a:t>
            </a:r>
            <a:endParaRPr lang="en-US" sz="1400" dirty="0">
              <a:solidFill>
                <a:srgbClr val="770000"/>
              </a:solidFill>
            </a:endParaRPr>
          </a:p>
        </p:txBody>
      </p:sp>
      <p:pic>
        <p:nvPicPr>
          <p:cNvPr id="31" name="Content Placeholder 30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9BAD5255-A5E0-33EC-FBBD-154A29969861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 bwMode="auto">
          <a:xfrm>
            <a:off x="4755851" y="1350963"/>
            <a:ext cx="3901085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48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94535A-2C63-85A3-231A-E1F76696FD8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ctr"/>
            <a:r>
              <a:rPr lang="en-US" dirty="0" err="1"/>
              <a:t>chntpw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804191-4A5B-CD96-0D56-1AF9B86EF0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1600" dirty="0"/>
              <a:t>1. Disable Secure Boot</a:t>
            </a:r>
          </a:p>
          <a:p>
            <a:pPr marL="0" indent="0">
              <a:buNone/>
            </a:pPr>
            <a:r>
              <a:rPr lang="en-US" sz="1600" dirty="0"/>
              <a:t>2. Load from Live USB (Kali)</a:t>
            </a:r>
          </a:p>
          <a:p>
            <a:pPr marL="0" indent="0">
              <a:buNone/>
            </a:pPr>
            <a:r>
              <a:rPr lang="en-US" sz="1600" dirty="0"/>
              <a:t>3. Use </a:t>
            </a:r>
            <a:r>
              <a:rPr lang="en-US" sz="1600" b="1" dirty="0" err="1"/>
              <a:t>dislocker</a:t>
            </a:r>
            <a:r>
              <a:rPr lang="en-US" sz="1600" dirty="0"/>
              <a:t> to unlock disk using password or recovery key</a:t>
            </a:r>
          </a:p>
          <a:p>
            <a:pPr marL="0" indent="0">
              <a:buNone/>
            </a:pPr>
            <a:r>
              <a:rPr lang="en-US" sz="1600" dirty="0"/>
              <a:t>4. Use </a:t>
            </a:r>
            <a:r>
              <a:rPr lang="en-US" sz="1600" b="1" dirty="0" err="1"/>
              <a:t>chntpw</a:t>
            </a:r>
            <a:r>
              <a:rPr lang="en-US" sz="1600" dirty="0"/>
              <a:t> to activate and clean password for Administrator</a:t>
            </a:r>
          </a:p>
          <a:p>
            <a:pPr marL="0" indent="0">
              <a:buNone/>
            </a:pPr>
            <a:r>
              <a:rPr lang="en-US" sz="1600" dirty="0"/>
              <a:t>5. Enable Secure Boot</a:t>
            </a:r>
          </a:p>
          <a:p>
            <a:pPr marL="0" indent="0">
              <a:buNone/>
            </a:pPr>
            <a:r>
              <a:rPr lang="en-US" sz="1600" dirty="0"/>
              <a:t>6. Load normally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03D8F8-1FF8-5490-296D-F2C3AB761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Live USB with Linux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07D8C-2EE7-48D0-90DD-17581F30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USB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B91F1-F972-EE15-621B-CAE845543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29</a:t>
            </a:fld>
            <a:endParaRPr lang="nb-NO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D067EB3-5D20-C886-5CEE-53E9286BC8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347494" y="1906588"/>
            <a:ext cx="2717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2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B909-69A7-235F-8E3F-042A6C02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ChatGPT know about Oleksandr Kazymyrov? (OSINT Tool?)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7EAC9A-75C4-1D33-C90F-2A33750A61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56849" y="1357313"/>
            <a:ext cx="5230302" cy="3375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65C6AC9-DE59-EB8D-6A68-D9EFEEF87F63}"/>
                  </a:ext>
                </a:extLst>
              </p14:cNvPr>
              <p14:cNvContentPartPr/>
              <p14:nvPr/>
            </p14:nvContentPartPr>
            <p14:xfrm>
              <a:off x="6447973" y="1733813"/>
              <a:ext cx="675720" cy="42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65C6AC9-DE59-EB8D-6A68-D9EFEEF87F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333" y="1661813"/>
                <a:ext cx="74736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625C1BA-F1F0-593C-EDEE-DB7889AB7EF0}"/>
                  </a:ext>
                </a:extLst>
              </p14:cNvPr>
              <p14:cNvContentPartPr/>
              <p14:nvPr/>
            </p14:nvContentPartPr>
            <p14:xfrm>
              <a:off x="2377093" y="1923173"/>
              <a:ext cx="2600640" cy="82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625C1BA-F1F0-593C-EDEE-DB7889AB7E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1453" y="1851533"/>
                <a:ext cx="26722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2F7FC08-5A68-E3D6-28D1-CDB87FE1F8D5}"/>
                  </a:ext>
                </a:extLst>
              </p14:cNvPr>
              <p14:cNvContentPartPr/>
              <p14:nvPr/>
            </p14:nvContentPartPr>
            <p14:xfrm>
              <a:off x="2519653" y="2959253"/>
              <a:ext cx="2146680" cy="89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2F7FC08-5A68-E3D6-28D1-CDB87FE1F8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83653" y="2887253"/>
                <a:ext cx="22183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4EF726B-3953-22D3-5397-7B802892426F}"/>
                  </a:ext>
                </a:extLst>
              </p14:cNvPr>
              <p14:cNvContentPartPr/>
              <p14:nvPr/>
            </p14:nvContentPartPr>
            <p14:xfrm>
              <a:off x="6360133" y="3007133"/>
              <a:ext cx="69552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4EF726B-3953-22D3-5397-7B80289242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24133" y="2935133"/>
                <a:ext cx="7671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081B03-FFB9-80F7-5682-7D06AD60C67B}"/>
                  </a:ext>
                </a:extLst>
              </p14:cNvPr>
              <p14:cNvContentPartPr/>
              <p14:nvPr/>
            </p14:nvContentPartPr>
            <p14:xfrm>
              <a:off x="2323093" y="3196853"/>
              <a:ext cx="495000" cy="20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081B03-FFB9-80F7-5682-7D06AD60C6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87093" y="3124853"/>
                <a:ext cx="56664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35474A-E865-4E5C-C64C-AC6E1D8390FA}"/>
                  </a:ext>
                </a:extLst>
              </p14:cNvPr>
              <p14:cNvContentPartPr/>
              <p14:nvPr/>
            </p14:nvContentPartPr>
            <p14:xfrm>
              <a:off x="2383933" y="3372893"/>
              <a:ext cx="4700520" cy="12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35474A-E865-4E5C-C64C-AC6E1D8390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48293" y="3301253"/>
                <a:ext cx="477216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D1DA184-BAC0-ABEE-4AA9-B9754CF99E22}"/>
                  </a:ext>
                </a:extLst>
              </p14:cNvPr>
              <p14:cNvContentPartPr/>
              <p14:nvPr/>
            </p14:nvContentPartPr>
            <p14:xfrm>
              <a:off x="2383933" y="3582773"/>
              <a:ext cx="970560" cy="1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D1DA184-BAC0-ABEE-4AA9-B9754CF99E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48293" y="3510773"/>
                <a:ext cx="10422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EDEE4D3-2AF9-7BBF-234D-9E3C6B278BEF}"/>
                  </a:ext>
                </a:extLst>
              </p14:cNvPr>
              <p14:cNvContentPartPr/>
              <p14:nvPr/>
            </p14:nvContentPartPr>
            <p14:xfrm>
              <a:off x="3440893" y="4051133"/>
              <a:ext cx="776880" cy="60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EDEE4D3-2AF9-7BBF-234D-9E3C6B278BE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04893" y="3979493"/>
                <a:ext cx="84852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4AB9AD-617C-0AC9-F88D-0C8E5E171DB5}"/>
                  </a:ext>
                </a:extLst>
              </p14:cNvPr>
              <p14:cNvContentPartPr/>
              <p14:nvPr/>
            </p14:nvContentPartPr>
            <p14:xfrm>
              <a:off x="4714213" y="4036013"/>
              <a:ext cx="1801080" cy="75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4AB9AD-617C-0AC9-F88D-0C8E5E171DB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78213" y="3964373"/>
                <a:ext cx="1872720" cy="2196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24E6969-F422-6B95-E78B-229231FC6FE5}"/>
              </a:ext>
            </a:extLst>
          </p:cNvPr>
          <p:cNvSpPr txBox="1"/>
          <p:nvPr/>
        </p:nvSpPr>
        <p:spPr>
          <a:xfrm>
            <a:off x="248807" y="4918199"/>
            <a:ext cx="420628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21"/>
              </a:rPr>
              <a:t>OpenAI. (2024). ChatGPT (June 7 version) [Large language model].</a:t>
            </a:r>
            <a:endParaRPr lang="en-US" sz="900" dirty="0">
              <a:solidFill>
                <a:srgbClr val="77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B99626-34E2-F2F1-1623-7AAB905F054F}"/>
                  </a:ext>
                </a:extLst>
              </p14:cNvPr>
              <p14:cNvContentPartPr/>
              <p14:nvPr/>
            </p14:nvContentPartPr>
            <p14:xfrm>
              <a:off x="3481213" y="3210533"/>
              <a:ext cx="361440" cy="2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1B99626-34E2-F2F1-1623-7AAB905F054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45213" y="3138533"/>
                <a:ext cx="433080" cy="1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5879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EE18FBF-6B6F-BE4D-45C4-4DD5EC8F7A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802359"/>
            <a:ext cx="4011613" cy="237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EDR after changes over Live USB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3DF86B0-5C14-B0C4-AA17-3A4BB7FCB86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1475014"/>
            <a:ext cx="4011612" cy="3025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37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31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0DD473-1C40-E2C5-2F74-FA0D91C4DB3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5738" y="1357313"/>
            <a:ext cx="7872524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393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32</a:t>
            </a:fld>
            <a:endParaRPr lang="nb-NO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E708C7-8F4A-54D8-2CF1-3B6B0809B3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40108" y="1357313"/>
            <a:ext cx="606378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251A3-7690-84DA-1350-D926B9B9B8D4}"/>
              </a:ext>
            </a:extLst>
          </p:cNvPr>
          <p:cNvSpPr txBox="1"/>
          <p:nvPr/>
        </p:nvSpPr>
        <p:spPr>
          <a:xfrm>
            <a:off x="2681081" y="146456"/>
            <a:ext cx="62549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770000"/>
                </a:solidFill>
              </a:rPr>
              <a:t>"A blue elephant joyfully dancing on the roof of a building "</a:t>
            </a:r>
          </a:p>
        </p:txBody>
      </p:sp>
      <p:pic>
        <p:nvPicPr>
          <p:cNvPr id="13" name="Picture 12" descr="A blue elephant on top of a house&#10;&#10;Description automatically generated">
            <a:extLst>
              <a:ext uri="{FF2B5EF4-FFF2-40B4-BE49-F238E27FC236}">
                <a16:creationId xmlns:a16="http://schemas.microsoft.com/office/drawing/2014/main" id="{AF50BF54-BD90-A071-1A4E-A05BD83F4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498019"/>
            <a:ext cx="1277898" cy="730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918311-0E1C-88C5-686E-EBE4661D0F52}"/>
              </a:ext>
            </a:extLst>
          </p:cNvPr>
          <p:cNvSpPr txBox="1"/>
          <p:nvPr/>
        </p:nvSpPr>
        <p:spPr>
          <a:xfrm>
            <a:off x="431801" y="4897568"/>
            <a:ext cx="420628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4"/>
              </a:rPr>
              <a:t>OpenAI. (2024). ChatGPT (June 7 version) [Large language model].</a:t>
            </a:r>
            <a:endParaRPr lang="en-US" sz="9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8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B4DC6F-9445-A423-13C8-E8F015A970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r>
              <a:rPr lang="en-US" dirty="0">
                <a:hlinkClick r:id="rId2"/>
              </a:rPr>
              <a:t>Bug Or Feature: Privilege Escalation In Windows Autopilot (2020)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"We have completed our investigation and found the issue submitted to us is </a:t>
            </a:r>
            <a:r>
              <a:rPr lang="en-US" u="sng" dirty="0"/>
              <a:t>not a security issue and is by design</a:t>
            </a:r>
            <a:r>
              <a:rPr lang="en-US" dirty="0"/>
              <a:t>; this issue doesn’t meet security servicing bug bar." ©️ Microsoft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Split effort (ref. the Pareto principle): Detect/Respond (20%) Protect (80%)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72855A-64DE-7F1F-4272-128987A5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7BE44-0EB8-44DC-B451-0F317E57A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51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B909-69A7-235F-8E3F-042A6C02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Storebrand?</a:t>
            </a:r>
            <a:endParaRPr lang="nb-NO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65ADE-F979-FD5A-C115-1D9A24B204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5459" y="1357313"/>
            <a:ext cx="6573082" cy="3375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D630D-DFB8-7520-9872-A2596AB58B99}"/>
              </a:ext>
            </a:extLst>
          </p:cNvPr>
          <p:cNvSpPr txBox="1"/>
          <p:nvPr/>
        </p:nvSpPr>
        <p:spPr>
          <a:xfrm>
            <a:off x="248807" y="4918199"/>
            <a:ext cx="420628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3"/>
              </a:rPr>
              <a:t>OpenAI. (2024). ChatGPT (June 7 version) [Large language model].</a:t>
            </a:r>
            <a:endParaRPr lang="en-US" sz="9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8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ADF5-32EC-86AF-B05F-D253DB09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Storebrand in the cloud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E9543-B79B-F70E-ED93-100362655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329642"/>
            <a:ext cx="1728587" cy="331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60259-B69A-D099-0CA7-8C22DB6C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324" y="1330767"/>
            <a:ext cx="1728000" cy="331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50836-0051-E55B-DE41-42D6CC47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01" y="1324751"/>
            <a:ext cx="1728000" cy="3339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79A8BE-CED9-24A7-422B-60290B58AA04}"/>
              </a:ext>
            </a:extLst>
          </p:cNvPr>
          <p:cNvGrpSpPr/>
          <p:nvPr/>
        </p:nvGrpSpPr>
        <p:grpSpPr>
          <a:xfrm>
            <a:off x="4800261" y="1329642"/>
            <a:ext cx="1728001" cy="3339131"/>
            <a:chOff x="4800261" y="1329642"/>
            <a:chExt cx="1728001" cy="3339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480A74-C71F-AD8D-4343-807BAEB9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262" y="1329642"/>
              <a:ext cx="1728000" cy="33391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20D187-8392-790A-4F03-AB53D8434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8570"/>
            <a:stretch/>
          </p:blipFill>
          <p:spPr>
            <a:xfrm>
              <a:off x="4800261" y="3186032"/>
              <a:ext cx="1728001" cy="1034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03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A5F2D-AF08-2F9B-1472-DDC62404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Out-of-box experience (OOBE) via Intune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5A948-4EC9-C9F0-9E06-9B0D4046E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CDCBF-CD8E-FF1A-0A6D-6C102D9275E1}"/>
              </a:ext>
            </a:extLst>
          </p:cNvPr>
          <p:cNvSpPr txBox="1"/>
          <p:nvPr/>
        </p:nvSpPr>
        <p:spPr>
          <a:xfrm>
            <a:off x="349134" y="4897568"/>
            <a:ext cx="19572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2"/>
              </a:rPr>
              <a:t>Manual registration overview</a:t>
            </a:r>
            <a:endParaRPr lang="en-US" sz="900" dirty="0">
              <a:solidFill>
                <a:srgbClr val="77000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77020EA-6D7E-8780-2BFF-71AB8F12CBD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0" y="1288472"/>
            <a:ext cx="7003538" cy="342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1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13EC77-0332-08DE-B3CE-D13EE11AAF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586102"/>
            <a:ext cx="8280400" cy="291744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1E2F45-59F3-4EA5-19CD-EBC1186B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kill chain for offensive operations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E2D71-4A20-527B-8413-B5BF211F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965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3" descr="A person wearing a mask and glasses using a computer&#10;&#10;Description automatically generated">
            <a:extLst>
              <a:ext uri="{FF2B5EF4-FFF2-40B4-BE49-F238E27FC236}">
                <a16:creationId xmlns:a16="http://schemas.microsoft.com/office/drawing/2014/main" id="{83E0478C-B42E-C738-E9DF-AC017979779A}"/>
              </a:ext>
            </a:extLst>
          </p:cNvPr>
          <p:cNvPicPr>
            <a:picLocks noGrp="1"/>
          </p:cNvPicPr>
          <p:nvPr>
            <p:ph sz="quarter" idx="14"/>
            <p:custDataLst>
              <p:tags r:id="rId1"/>
            </p:custDataLst>
          </p:nvPr>
        </p:nvPicPr>
        <p:blipFill rotWithShape="1">
          <a:blip r:embed="rId3"/>
          <a:srcRect l="-43337" t="-13540" r="-44245" b="-13540"/>
          <a:stretch/>
        </p:blipFill>
        <p:spPr>
          <a:xfrm>
            <a:off x="4700588" y="1906698"/>
            <a:ext cx="4011613" cy="271769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031AD-30D7-6DE1-ECDD-54A2F45CD46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81180" y="1338379"/>
            <a:ext cx="4031018" cy="419307"/>
          </a:xfrm>
        </p:spPr>
        <p:txBody>
          <a:bodyPr wrap="square" anchor="ctr">
            <a:normAutofit/>
          </a:bodyPr>
          <a:lstStyle/>
          <a:p>
            <a:r>
              <a:rPr lang="en-US" sz="1400"/>
              <a:t>Advance Persistence Threat</a:t>
            </a:r>
          </a:p>
        </p:txBody>
      </p:sp>
      <p:pic>
        <p:nvPicPr>
          <p:cNvPr id="9" name="Picture Placeholder 14" descr="A group of people with their hair in their hair&#10;&#10;Description automatically generated">
            <a:extLst>
              <a:ext uri="{FF2B5EF4-FFF2-40B4-BE49-F238E27FC236}">
                <a16:creationId xmlns:a16="http://schemas.microsoft.com/office/drawing/2014/main" id="{7B9DAC2E-D99B-A4B2-81F6-11004EE0BC13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4"/>
          <a:srcRect l="-23805" r="-23805"/>
          <a:stretch/>
        </p:blipFill>
        <p:spPr>
          <a:xfrm>
            <a:off x="431801" y="1906697"/>
            <a:ext cx="4011613" cy="2717691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C6FA5-A7E3-2E23-ED36-450B21AC1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4031018" cy="419307"/>
          </a:xfrm>
        </p:spPr>
        <p:txBody>
          <a:bodyPr wrap="square" anchor="ctr">
            <a:normAutofit/>
          </a:bodyPr>
          <a:lstStyle/>
          <a:p>
            <a:r>
              <a:rPr lang="en-US" sz="1400"/>
              <a:t>Insider threat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AA9DC7-628D-18C8-4D0F-524CF315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792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Threat actors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79B4F-3A5A-6013-354A-A8036FBC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D3E053-9428-4C61-BC6E-58F9784C2188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53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C2B473-603B-88C8-DA3E-03B2F1E6D020}"/>
              </a:ext>
            </a:extLst>
          </p:cNvPr>
          <p:cNvSpPr>
            <a:spLocks noGrp="1"/>
          </p:cNvSpPr>
          <p:nvPr>
            <p:ph type="body" sz="quarter" idx="3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Requirements for compliant device in  Conditional Access in Microsoft </a:t>
            </a:r>
            <a:r>
              <a:rPr lang="en-US" dirty="0" err="1"/>
              <a:t>Entra</a:t>
            </a:r>
            <a:r>
              <a:rPr lang="en-US" dirty="0"/>
              <a:t> ID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C8BCB410-345A-63A6-C9A7-7AC575FCEA1E}"/>
              </a:ext>
            </a:extLst>
          </p:cNvPr>
          <p:cNvPicPr>
            <a:picLocks noGrp="1"/>
          </p:cNvPicPr>
          <p:nvPr>
            <p:ph type="pic" sz="quarter" idx="40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9" r="89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6B8688-7934-FDFC-2428-39A04F592D81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Microsoft Intune is used as Mobile Device Management (MDM)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C76EC91E-C0DF-FF3E-23D4-9EEEC13293C7}"/>
              </a:ext>
            </a:extLst>
          </p:cNvPr>
          <p:cNvPicPr>
            <a:picLocks noGrp="1"/>
          </p:cNvPicPr>
          <p:nvPr>
            <p:ph type="pic" sz="quarter" idx="36"/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9" r="89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A9F716-C82A-383B-FDB8-79AADCD4C9B4}"/>
              </a:ext>
            </a:extLst>
          </p:cNvPr>
          <p:cNvSpPr>
            <a:spLocks noGrp="1"/>
          </p:cNvSpPr>
          <p:nvPr>
            <p:ph type="body" sz="quarter" idx="3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EDR is tuned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4E558A-B8F8-B3BA-A264-D611AA32787A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The principle of least privilege is followed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B87E9A2-DCD6-5D13-5E27-91C1AA897641}"/>
              </a:ext>
            </a:extLst>
          </p:cNvPr>
          <p:cNvPicPr>
            <a:picLocks noGrp="1"/>
          </p:cNvPicPr>
          <p:nvPr>
            <p:ph type="pic" sz="quarter" idx="34"/>
            <p:custDataLst>
              <p:tags r:id="rId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F408B7-0AF4-C259-E189-BDCE2D937C4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F184-EC1F-8F67-0319-2F980CE110DD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722CB5D1-2E93-A6AC-74FE-7CE724708522}"/>
              </a:ext>
            </a:extLst>
          </p:cNvPr>
          <p:cNvPicPr>
            <a:picLocks noGrp="1"/>
          </p:cNvPicPr>
          <p:nvPr>
            <p:ph type="pic" sz="quarter" idx="38"/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0136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heme/theme1.xml><?xml version="1.0" encoding="utf-8"?>
<a:theme xmlns:a="http://schemas.openxmlformats.org/drawingml/2006/main" name="STB/SPP 2023">
  <a:themeElements>
    <a:clrScheme name="Storebrand farger">
      <a:dk1>
        <a:srgbClr val="000000"/>
      </a:dk1>
      <a:lt1>
        <a:srgbClr val="FFFFFF"/>
      </a:lt1>
      <a:dk2>
        <a:srgbClr val="560000"/>
      </a:dk2>
      <a:lt2>
        <a:srgbClr val="FFF0F0"/>
      </a:lt2>
      <a:accent1>
        <a:srgbClr val="B20000"/>
      </a:accent1>
      <a:accent2>
        <a:srgbClr val="FFDFDF"/>
      </a:accent2>
      <a:accent3>
        <a:srgbClr val="770000"/>
      </a:accent3>
      <a:accent4>
        <a:srgbClr val="FF6C6C"/>
      </a:accent4>
      <a:accent5>
        <a:srgbClr val="610080"/>
      </a:accent5>
      <a:accent6>
        <a:srgbClr val="DBB8FF"/>
      </a:accent6>
      <a:hlink>
        <a:srgbClr val="DA291C"/>
      </a:hlink>
      <a:folHlink>
        <a:srgbClr val="FFBCD7"/>
      </a:folHlink>
    </a:clrScheme>
    <a:fontScheme name="Storebrand Text font">
      <a:majorFont>
        <a:latin typeface="Storebrand Text DemiBold"/>
        <a:ea typeface=""/>
        <a:cs typeface=""/>
      </a:majorFont>
      <a:minorFont>
        <a:latin typeface="Storebrand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108000" rIns="108000" bIns="108000" rtlCol="0" anchor="ctr"/>
      <a:lstStyle>
        <a:defPPr algn="ctr">
          <a:defRPr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  <a:head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rgbClr val="77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_2023" id="{C7ED6B12-BF7F-4FC9-9157-BC830173E9A3}" vid="{12AED221-CEF6-4F8E-9658-DF03E99B8E4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E70E25-3768-4A53-9488-6A9826AD2441}">
  <we:reference id="161fd534-39ae-45d1-b772-eb5ee833d73a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6301E8352E2843BBAF712216C93E4E" ma:contentTypeVersion="4" ma:contentTypeDescription="Create a new document." ma:contentTypeScope="" ma:versionID="915f24dae4c438b43131232396e58684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a8e7d33f7b0e4768ea2a713504138adf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4E0FAB-FC96-4392-A1C2-5876D942E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8429FC-10D9-4480-A401-7E6ADDCEA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58234-2A21-41F2-B2CA-5001E242DEED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955d043-f9b8-4407-bc5b-b26dd938ae1e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8c3d8a03-6c4f-48cf-a1a6-1b38e749645c}" enabled="1" method="Standard" siteId="{44b5383f-aeed-4959-a674-24d907b939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8702</TotalTime>
  <Words>900</Words>
  <Application>Microsoft Office PowerPoint</Application>
  <PresentationFormat>On-screen Show (16:9)</PresentationFormat>
  <Paragraphs>148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Storebrand Text</vt:lpstr>
      <vt:lpstr>Arial</vt:lpstr>
      <vt:lpstr>Calibri</vt:lpstr>
      <vt:lpstr>Storebrand Text DemiBold</vt:lpstr>
      <vt:lpstr>STB/SPP 2023</vt:lpstr>
      <vt:lpstr>Balancing Efficiency and Security - Unveiling the Risks in Cloud-Based Endpoint Management</vt:lpstr>
      <vt:lpstr>Who am I?</vt:lpstr>
      <vt:lpstr>What does ChatGPT know about Oleksandr Kazymyrov? (OSINT Tool?)</vt:lpstr>
      <vt:lpstr>What about Storebrand?</vt:lpstr>
      <vt:lpstr>Storebrand in the cloud</vt:lpstr>
      <vt:lpstr>Out-of-box experience (OOBE) via Intune</vt:lpstr>
      <vt:lpstr>Cyber kill chain for offensive operations</vt:lpstr>
      <vt:lpstr>Threat actors</vt:lpstr>
      <vt:lpstr>Environment</vt:lpstr>
      <vt:lpstr>Bypassing compliant device using VMWare</vt:lpstr>
      <vt:lpstr>Threat and goal </vt:lpstr>
      <vt:lpstr>The goal from the offensive perspective</vt:lpstr>
      <vt:lpstr>Using the example of creating a user with administrative privileges simply serves to illustrate the concept of a backdoor. In practical scenarios, a more sophisticated approach would involve deploying a Remote Access Trojan (RAT) equipped with rootkit capabilities, which could embed itself in the kernel space, offering deeper control and concealment.</vt:lpstr>
      <vt:lpstr>Option 1: collect logs</vt:lpstr>
      <vt:lpstr>Prevent privileged escalation during OOBE</vt:lpstr>
      <vt:lpstr>Option 2: Blind command injection</vt:lpstr>
      <vt:lpstr>Option 2: Blind command injection</vt:lpstr>
      <vt:lpstr>Option 3: Windows Autopilot diagnostics</vt:lpstr>
      <vt:lpstr>Option 3: Windows Autopilot diagnostics</vt:lpstr>
      <vt:lpstr>Option 3: Windows Autopilot diagnostics</vt:lpstr>
      <vt:lpstr>Option 3: Windows Autopilot diagnostics</vt:lpstr>
      <vt:lpstr>High-level overview: OOBE</vt:lpstr>
      <vt:lpstr>NIST CSF 2.0</vt:lpstr>
      <vt:lpstr>High-level overview</vt:lpstr>
      <vt:lpstr>High-level overview</vt:lpstr>
      <vt:lpstr>Finding your BitLocker recovery key</vt:lpstr>
      <vt:lpstr>Windows Recovery Environment (winRE)</vt:lpstr>
      <vt:lpstr>Using Utilman.exe backdoor</vt:lpstr>
      <vt:lpstr>Live USB</vt:lpstr>
      <vt:lpstr>EDR after changes over Live USB</vt:lpstr>
      <vt:lpstr>Zoom out</vt:lpstr>
      <vt:lpstr>Zoom out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Olerud, Siri</dc:creator>
  <cp:lastModifiedBy>Kazymyrov, Oleksandr</cp:lastModifiedBy>
  <cp:revision>4</cp:revision>
  <dcterms:created xsi:type="dcterms:W3CDTF">2023-12-04T13:00:39Z</dcterms:created>
  <dcterms:modified xsi:type="dcterms:W3CDTF">2024-06-07T08:41:23Z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8a03-6c4f-48cf-a1a6-1b38e749645c_Enabled">
    <vt:lpwstr>true</vt:lpwstr>
  </property>
  <property fmtid="{D5CDD505-2E9C-101B-9397-08002B2CF9AE}" pid="3" name="MSIP_Label_8c3d8a03-6c4f-48cf-a1a6-1b38e749645c_SetDate">
    <vt:lpwstr>2023-05-02T11:53:43Z</vt:lpwstr>
  </property>
  <property fmtid="{D5CDD505-2E9C-101B-9397-08002B2CF9AE}" pid="4" name="MSIP_Label_8c3d8a03-6c4f-48cf-a1a6-1b38e749645c_Method">
    <vt:lpwstr>Standard</vt:lpwstr>
  </property>
  <property fmtid="{D5CDD505-2E9C-101B-9397-08002B2CF9AE}" pid="5" name="MSIP_Label_8c3d8a03-6c4f-48cf-a1a6-1b38e749645c_Name">
    <vt:lpwstr>Internal</vt:lpwstr>
  </property>
  <property fmtid="{D5CDD505-2E9C-101B-9397-08002B2CF9AE}" pid="6" name="MSIP_Label_8c3d8a03-6c4f-48cf-a1a6-1b38e749645c_SiteId">
    <vt:lpwstr>44b5383f-aeed-4959-a674-24d907b93966</vt:lpwstr>
  </property>
  <property fmtid="{D5CDD505-2E9C-101B-9397-08002B2CF9AE}" pid="7" name="MSIP_Label_8c3d8a03-6c4f-48cf-a1a6-1b38e749645c_ActionId">
    <vt:lpwstr>009f613f-2681-4624-bbc6-964ff7f7f81b</vt:lpwstr>
  </property>
  <property fmtid="{D5CDD505-2E9C-101B-9397-08002B2CF9AE}" pid="8" name="MSIP_Label_8c3d8a03-6c4f-48cf-a1a6-1b38e749645c_ContentBits">
    <vt:lpwstr>0</vt:lpwstr>
  </property>
  <property fmtid="{D5CDD505-2E9C-101B-9397-08002B2CF9AE}" pid="9" name="ContentTypeId">
    <vt:lpwstr>0x010100D36301E8352E2843BBAF712216C93E4E</vt:lpwstr>
  </property>
  <property fmtid="{D5CDD505-2E9C-101B-9397-08002B2CF9AE}" pid="10" name="Order">
    <vt:lpwstr>8908400.00000000</vt:lpwstr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ediaServiceImageTags">
    <vt:lpwstr/>
  </property>
</Properties>
</file>