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84" r:id="rId4"/>
  </p:sldMasterIdLst>
  <p:notesMasterIdLst>
    <p:notesMasterId r:id="rId20"/>
  </p:notesMasterIdLst>
  <p:handoutMasterIdLst>
    <p:handoutMasterId r:id="rId21"/>
  </p:handoutMasterIdLst>
  <p:sldIdLst>
    <p:sldId id="2147472278" r:id="rId5"/>
    <p:sldId id="2147472283" r:id="rId6"/>
    <p:sldId id="2147472281" r:id="rId7"/>
    <p:sldId id="2147472287" r:id="rId8"/>
    <p:sldId id="2147472280" r:id="rId9"/>
    <p:sldId id="2147472284" r:id="rId10"/>
    <p:sldId id="2147472290" r:id="rId11"/>
    <p:sldId id="2147472285" r:id="rId12"/>
    <p:sldId id="2147472291" r:id="rId13"/>
    <p:sldId id="2147472292" r:id="rId14"/>
    <p:sldId id="2147472299" r:id="rId15"/>
    <p:sldId id="2147472294" r:id="rId16"/>
    <p:sldId id="2147472298" r:id="rId17"/>
    <p:sldId id="2147472295" r:id="rId18"/>
    <p:sldId id="2147472161" r:id="rId19"/>
  </p:sldIdLst>
  <p:sldSz cx="9144000" cy="5143500" type="screen16x9"/>
  <p:notesSz cx="6858000" cy="9144000"/>
  <p:embeddedFontLst>
    <p:embeddedFont>
      <p:font typeface="Storebrand Text" pitchFamily="2" charset="0"/>
      <p:regular r:id="rId22"/>
      <p:bold r:id="rId23"/>
      <p:italic r:id="rId24"/>
      <p:boldItalic r:id="rId25"/>
    </p:embeddedFont>
    <p:embeddedFont>
      <p:font typeface="Storebrand Text DemiBold" pitchFamily="2" charset="0"/>
      <p:bold r:id="rId26"/>
    </p:embeddedFont>
    <p:embeddedFont>
      <p:font typeface="Verdana" panose="020B0604030504040204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9C7EDE9-EA4C-B6DC-5274-30EB4D3CCF80}" name="Olerud, Siri" initials="SO" userId="S::siri.olerud@storebrand.no::56f35e34-8aa7-4fcd-8af2-e8a9a4dfebd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B8FF"/>
    <a:srgbClr val="410E44"/>
    <a:srgbClr val="B20000"/>
    <a:srgbClr val="F9F6F6"/>
    <a:srgbClr val="F9C7B7"/>
    <a:srgbClr val="632B00"/>
    <a:srgbClr val="FF8468"/>
    <a:srgbClr val="8F3205"/>
    <a:srgbClr val="F0DEFF"/>
    <a:srgbClr val="E5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08B4DD-C7DB-4ED0-BC7F-F088FA7AD343}" v="133" dt="2024-03-15T07:21:57.9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emastil 1 – utheving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 showGuides="1">
      <p:cViewPr varScale="1">
        <p:scale>
          <a:sx n="90" d="100"/>
          <a:sy n="90" d="100"/>
        </p:scale>
        <p:origin x="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21" Type="http://schemas.openxmlformats.org/officeDocument/2006/relationships/handoutMaster" Target="handoutMasters/handoutMaster1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zymyrov, Oleksandr" userId="2f620865-d50f-4a43-9142-cf92e53d3346" providerId="ADAL" clId="{6408B4DD-C7DB-4ED0-BC7F-F088FA7AD343}"/>
    <pc:docChg chg="undo redo custSel addSld delSld modSld">
      <pc:chgData name="Kazymyrov, Oleksandr" userId="2f620865-d50f-4a43-9142-cf92e53d3346" providerId="ADAL" clId="{6408B4DD-C7DB-4ED0-BC7F-F088FA7AD343}" dt="2024-03-15T07:22:27.674" v="2100" actId="20577"/>
      <pc:docMkLst>
        <pc:docMk/>
      </pc:docMkLst>
      <pc:sldChg chg="modSp mod">
        <pc:chgData name="Kazymyrov, Oleksandr" userId="2f620865-d50f-4a43-9142-cf92e53d3346" providerId="ADAL" clId="{6408B4DD-C7DB-4ED0-BC7F-F088FA7AD343}" dt="2024-03-06T14:06:41.761" v="389" actId="20577"/>
        <pc:sldMkLst>
          <pc:docMk/>
          <pc:sldMk cId="1001098029" sldId="2147472278"/>
        </pc:sldMkLst>
        <pc:spChg chg="mod">
          <ac:chgData name="Kazymyrov, Oleksandr" userId="2f620865-d50f-4a43-9142-cf92e53d3346" providerId="ADAL" clId="{6408B4DD-C7DB-4ED0-BC7F-F088FA7AD343}" dt="2024-03-06T14:06:41.761" v="389" actId="20577"/>
          <ac:spMkLst>
            <pc:docMk/>
            <pc:sldMk cId="1001098029" sldId="2147472278"/>
            <ac:spMk id="5" creationId="{F0C68A67-C59B-A8C2-4B74-FD02933EBDD1}"/>
          </ac:spMkLst>
        </pc:spChg>
      </pc:sldChg>
      <pc:sldChg chg="addSp delSp modSp mod">
        <pc:chgData name="Kazymyrov, Oleksandr" userId="2f620865-d50f-4a43-9142-cf92e53d3346" providerId="ADAL" clId="{6408B4DD-C7DB-4ED0-BC7F-F088FA7AD343}" dt="2024-03-06T14:05:22.131" v="370" actId="207"/>
        <pc:sldMkLst>
          <pc:docMk/>
          <pc:sldMk cId="1532103396" sldId="2147472280"/>
        </pc:sldMkLst>
        <pc:spChg chg="mod">
          <ac:chgData name="Kazymyrov, Oleksandr" userId="2f620865-d50f-4a43-9142-cf92e53d3346" providerId="ADAL" clId="{6408B4DD-C7DB-4ED0-BC7F-F088FA7AD343}" dt="2024-03-06T14:05:22.131" v="370" actId="207"/>
          <ac:spMkLst>
            <pc:docMk/>
            <pc:sldMk cId="1532103396" sldId="2147472280"/>
            <ac:spMk id="8" creationId="{EE6D338B-2B19-C71E-7D00-97C9AC89EFF0}"/>
          </ac:spMkLst>
        </pc:spChg>
        <pc:spChg chg="mod">
          <ac:chgData name="Kazymyrov, Oleksandr" userId="2f620865-d50f-4a43-9142-cf92e53d3346" providerId="ADAL" clId="{6408B4DD-C7DB-4ED0-BC7F-F088FA7AD343}" dt="2024-03-06T14:05:22.131" v="370" actId="207"/>
          <ac:spMkLst>
            <pc:docMk/>
            <pc:sldMk cId="1532103396" sldId="2147472280"/>
            <ac:spMk id="11" creationId="{7BA0CFC1-67C1-EB48-5854-D84511EFC300}"/>
          </ac:spMkLst>
        </pc:spChg>
        <pc:spChg chg="mod">
          <ac:chgData name="Kazymyrov, Oleksandr" userId="2f620865-d50f-4a43-9142-cf92e53d3346" providerId="ADAL" clId="{6408B4DD-C7DB-4ED0-BC7F-F088FA7AD343}" dt="2024-03-06T14:05:22.131" v="370" actId="207"/>
          <ac:spMkLst>
            <pc:docMk/>
            <pc:sldMk cId="1532103396" sldId="2147472280"/>
            <ac:spMk id="14" creationId="{22C224E7-1E7D-187E-359E-709E5303F5F8}"/>
          </ac:spMkLst>
        </pc:spChg>
        <pc:spChg chg="mod">
          <ac:chgData name="Kazymyrov, Oleksandr" userId="2f620865-d50f-4a43-9142-cf92e53d3346" providerId="ADAL" clId="{6408B4DD-C7DB-4ED0-BC7F-F088FA7AD343}" dt="2024-03-06T14:05:22.131" v="370" actId="207"/>
          <ac:spMkLst>
            <pc:docMk/>
            <pc:sldMk cId="1532103396" sldId="2147472280"/>
            <ac:spMk id="17" creationId="{650DB7EF-E611-B485-6E09-E9D0D4AC3764}"/>
          </ac:spMkLst>
        </pc:spChg>
        <pc:spChg chg="mod">
          <ac:chgData name="Kazymyrov, Oleksandr" userId="2f620865-d50f-4a43-9142-cf92e53d3346" providerId="ADAL" clId="{6408B4DD-C7DB-4ED0-BC7F-F088FA7AD343}" dt="2024-03-06T14:05:22.131" v="370" actId="207"/>
          <ac:spMkLst>
            <pc:docMk/>
            <pc:sldMk cId="1532103396" sldId="2147472280"/>
            <ac:spMk id="20" creationId="{CDC3B86E-D25E-50EE-45DA-6011EBF46AE5}"/>
          </ac:spMkLst>
        </pc:spChg>
        <pc:spChg chg="mod">
          <ac:chgData name="Kazymyrov, Oleksandr" userId="2f620865-d50f-4a43-9142-cf92e53d3346" providerId="ADAL" clId="{6408B4DD-C7DB-4ED0-BC7F-F088FA7AD343}" dt="2024-03-06T14:05:22.131" v="370" actId="207"/>
          <ac:spMkLst>
            <pc:docMk/>
            <pc:sldMk cId="1532103396" sldId="2147472280"/>
            <ac:spMk id="23" creationId="{0D5FD86A-959A-5719-3409-3A054C41582C}"/>
          </ac:spMkLst>
        </pc:spChg>
        <pc:spChg chg="mod">
          <ac:chgData name="Kazymyrov, Oleksandr" userId="2f620865-d50f-4a43-9142-cf92e53d3346" providerId="ADAL" clId="{6408B4DD-C7DB-4ED0-BC7F-F088FA7AD343}" dt="2024-03-06T14:05:22.131" v="370" actId="207"/>
          <ac:spMkLst>
            <pc:docMk/>
            <pc:sldMk cId="1532103396" sldId="2147472280"/>
            <ac:spMk id="26" creationId="{909C6AF0-1781-D770-8DB6-4C6D3BED521F}"/>
          </ac:spMkLst>
        </pc:spChg>
        <pc:spChg chg="mod">
          <ac:chgData name="Kazymyrov, Oleksandr" userId="2f620865-d50f-4a43-9142-cf92e53d3346" providerId="ADAL" clId="{6408B4DD-C7DB-4ED0-BC7F-F088FA7AD343}" dt="2024-03-06T14:05:22.131" v="370" actId="207"/>
          <ac:spMkLst>
            <pc:docMk/>
            <pc:sldMk cId="1532103396" sldId="2147472280"/>
            <ac:spMk id="29" creationId="{EBDDB3B5-ACCB-A621-EBA8-A772A44C7905}"/>
          </ac:spMkLst>
        </pc:spChg>
        <pc:spChg chg="mod">
          <ac:chgData name="Kazymyrov, Oleksandr" userId="2f620865-d50f-4a43-9142-cf92e53d3346" providerId="ADAL" clId="{6408B4DD-C7DB-4ED0-BC7F-F088FA7AD343}" dt="2024-03-06T14:05:22.131" v="370" actId="207"/>
          <ac:spMkLst>
            <pc:docMk/>
            <pc:sldMk cId="1532103396" sldId="2147472280"/>
            <ac:spMk id="31" creationId="{FC8EB8C9-3B22-576E-896D-C5C99CFBA559}"/>
          </ac:spMkLst>
        </pc:spChg>
        <pc:spChg chg="mod">
          <ac:chgData name="Kazymyrov, Oleksandr" userId="2f620865-d50f-4a43-9142-cf92e53d3346" providerId="ADAL" clId="{6408B4DD-C7DB-4ED0-BC7F-F088FA7AD343}" dt="2024-03-06T14:05:22.131" v="370" actId="207"/>
          <ac:spMkLst>
            <pc:docMk/>
            <pc:sldMk cId="1532103396" sldId="2147472280"/>
            <ac:spMk id="48" creationId="{C7A04802-8389-9E55-64B7-1D4875603993}"/>
          </ac:spMkLst>
        </pc:spChg>
        <pc:spChg chg="mod modVis">
          <ac:chgData name="Kazymyrov, Oleksandr" userId="2f620865-d50f-4a43-9142-cf92e53d3346" providerId="ADAL" clId="{6408B4DD-C7DB-4ED0-BC7F-F088FA7AD343}" dt="2024-03-06T14:05:07.237" v="369" actId="14429"/>
          <ac:spMkLst>
            <pc:docMk/>
            <pc:sldMk cId="1532103396" sldId="2147472280"/>
            <ac:spMk id="58" creationId="{CC0E43FC-B782-6BC6-238F-1A42B77867B7}"/>
          </ac:spMkLst>
        </pc:spChg>
        <pc:picChg chg="add mod modVis">
          <ac:chgData name="Kazymyrov, Oleksandr" userId="2f620865-d50f-4a43-9142-cf92e53d3346" providerId="ADAL" clId="{6408B4DD-C7DB-4ED0-BC7F-F088FA7AD343}" dt="2024-03-06T14:05:05.897" v="368" actId="14429"/>
          <ac:picMkLst>
            <pc:docMk/>
            <pc:sldMk cId="1532103396" sldId="2147472280"/>
            <ac:picMk id="2" creationId="{98544A8B-464A-3EFB-BBA8-D84ADD13276D}"/>
          </ac:picMkLst>
        </pc:picChg>
        <pc:picChg chg="del">
          <ac:chgData name="Kazymyrov, Oleksandr" userId="2f620865-d50f-4a43-9142-cf92e53d3346" providerId="ADAL" clId="{6408B4DD-C7DB-4ED0-BC7F-F088FA7AD343}" dt="2024-03-06T14:05:04.202" v="367" actId="478"/>
          <ac:picMkLst>
            <pc:docMk/>
            <pc:sldMk cId="1532103396" sldId="2147472280"/>
            <ac:picMk id="47" creationId="{25D3CAB4-B36C-B5C4-FC92-BD34CDC2EF27}"/>
          </ac:picMkLst>
        </pc:picChg>
      </pc:sldChg>
      <pc:sldChg chg="modSp mod">
        <pc:chgData name="Kazymyrov, Oleksandr" userId="2f620865-d50f-4a43-9142-cf92e53d3346" providerId="ADAL" clId="{6408B4DD-C7DB-4ED0-BC7F-F088FA7AD343}" dt="2024-03-06T14:33:48.308" v="426" actId="2711"/>
        <pc:sldMkLst>
          <pc:docMk/>
          <pc:sldMk cId="344582816" sldId="2147472285"/>
        </pc:sldMkLst>
        <pc:spChg chg="mod">
          <ac:chgData name="Kazymyrov, Oleksandr" userId="2f620865-d50f-4a43-9142-cf92e53d3346" providerId="ADAL" clId="{6408B4DD-C7DB-4ED0-BC7F-F088FA7AD343}" dt="2024-03-06T14:14:10.448" v="422" actId="20577"/>
          <ac:spMkLst>
            <pc:docMk/>
            <pc:sldMk cId="344582816" sldId="2147472285"/>
            <ac:spMk id="14" creationId="{EAEFCBF2-8F62-52E6-DC31-57C572A01A3A}"/>
          </ac:spMkLst>
        </pc:spChg>
        <pc:spChg chg="mod">
          <ac:chgData name="Kazymyrov, Oleksandr" userId="2f620865-d50f-4a43-9142-cf92e53d3346" providerId="ADAL" clId="{6408B4DD-C7DB-4ED0-BC7F-F088FA7AD343}" dt="2024-03-06T14:10:12.492" v="397" actId="1076"/>
          <ac:spMkLst>
            <pc:docMk/>
            <pc:sldMk cId="344582816" sldId="2147472285"/>
            <ac:spMk id="15" creationId="{05B21511-FA54-4422-23AB-658146826439}"/>
          </ac:spMkLst>
        </pc:spChg>
        <pc:spChg chg="mod">
          <ac:chgData name="Kazymyrov, Oleksandr" userId="2f620865-d50f-4a43-9142-cf92e53d3346" providerId="ADAL" clId="{6408B4DD-C7DB-4ED0-BC7F-F088FA7AD343}" dt="2024-03-06T14:11:05.802" v="407" actId="1076"/>
          <ac:spMkLst>
            <pc:docMk/>
            <pc:sldMk cId="344582816" sldId="2147472285"/>
            <ac:spMk id="16" creationId="{4469CF91-E857-BCE6-E848-0BB473E5418C}"/>
          </ac:spMkLst>
        </pc:spChg>
        <pc:spChg chg="mod">
          <ac:chgData name="Kazymyrov, Oleksandr" userId="2f620865-d50f-4a43-9142-cf92e53d3346" providerId="ADAL" clId="{6408B4DD-C7DB-4ED0-BC7F-F088FA7AD343}" dt="2024-03-06T14:11:01.207" v="406" actId="207"/>
          <ac:spMkLst>
            <pc:docMk/>
            <pc:sldMk cId="344582816" sldId="2147472285"/>
            <ac:spMk id="19" creationId="{7A2202CD-091B-0B29-C65E-C6BC4472C1AE}"/>
          </ac:spMkLst>
        </pc:spChg>
        <pc:spChg chg="mod">
          <ac:chgData name="Kazymyrov, Oleksandr" userId="2f620865-d50f-4a43-9142-cf92e53d3346" providerId="ADAL" clId="{6408B4DD-C7DB-4ED0-BC7F-F088FA7AD343}" dt="2024-03-06T14:13:23.627" v="418" actId="1076"/>
          <ac:spMkLst>
            <pc:docMk/>
            <pc:sldMk cId="344582816" sldId="2147472285"/>
            <ac:spMk id="33" creationId="{1FD50A84-9F5D-8340-F972-9F834C139823}"/>
          </ac:spMkLst>
        </pc:spChg>
        <pc:spChg chg="mod">
          <ac:chgData name="Kazymyrov, Oleksandr" userId="2f620865-d50f-4a43-9142-cf92e53d3346" providerId="ADAL" clId="{6408B4DD-C7DB-4ED0-BC7F-F088FA7AD343}" dt="2024-03-06T14:11:28.341" v="413" actId="1076"/>
          <ac:spMkLst>
            <pc:docMk/>
            <pc:sldMk cId="344582816" sldId="2147472285"/>
            <ac:spMk id="34" creationId="{2555761E-82E9-B60B-4941-0B4243BD5946}"/>
          </ac:spMkLst>
        </pc:spChg>
        <pc:spChg chg="mod">
          <ac:chgData name="Kazymyrov, Oleksandr" userId="2f620865-d50f-4a43-9142-cf92e53d3346" providerId="ADAL" clId="{6408B4DD-C7DB-4ED0-BC7F-F088FA7AD343}" dt="2024-03-06T14:33:48.308" v="426" actId="2711"/>
          <ac:spMkLst>
            <pc:docMk/>
            <pc:sldMk cId="344582816" sldId="2147472285"/>
            <ac:spMk id="43" creationId="{532CE2C1-38A0-23CA-8E3C-EDFD175C3355}"/>
          </ac:spMkLst>
        </pc:spChg>
        <pc:spChg chg="mod modVis">
          <ac:chgData name="Kazymyrov, Oleksandr" userId="2f620865-d50f-4a43-9142-cf92e53d3346" providerId="ADAL" clId="{6408B4DD-C7DB-4ED0-BC7F-F088FA7AD343}" dt="2024-03-06T14:33:44.793" v="425" actId="2711"/>
          <ac:spMkLst>
            <pc:docMk/>
            <pc:sldMk cId="344582816" sldId="2147472285"/>
            <ac:spMk id="44" creationId="{EBB7E912-E027-6FFC-E750-20759250289B}"/>
          </ac:spMkLst>
        </pc:spChg>
        <pc:picChg chg="mod">
          <ac:chgData name="Kazymyrov, Oleksandr" userId="2f620865-d50f-4a43-9142-cf92e53d3346" providerId="ADAL" clId="{6408B4DD-C7DB-4ED0-BC7F-F088FA7AD343}" dt="2024-03-06T14:11:48.294" v="415" actId="1076"/>
          <ac:picMkLst>
            <pc:docMk/>
            <pc:sldMk cId="344582816" sldId="2147472285"/>
            <ac:picMk id="11" creationId="{21987D1D-F454-A142-EC7B-531FC851EBED}"/>
          </ac:picMkLst>
        </pc:picChg>
      </pc:sldChg>
      <pc:sldChg chg="addSp delSp modSp mod">
        <pc:chgData name="Kazymyrov, Oleksandr" userId="2f620865-d50f-4a43-9142-cf92e53d3346" providerId="ADAL" clId="{6408B4DD-C7DB-4ED0-BC7F-F088FA7AD343}" dt="2024-03-07T10:14:16.093" v="1605" actId="20577"/>
        <pc:sldMkLst>
          <pc:docMk/>
          <pc:sldMk cId="2946133090" sldId="2147472290"/>
        </pc:sldMkLst>
        <pc:spChg chg="mod">
          <ac:chgData name="Kazymyrov, Oleksandr" userId="2f620865-d50f-4a43-9142-cf92e53d3346" providerId="ADAL" clId="{6408B4DD-C7DB-4ED0-BC7F-F088FA7AD343}" dt="2024-03-07T10:12:09.569" v="1557" actId="20577"/>
          <ac:spMkLst>
            <pc:docMk/>
            <pc:sldMk cId="2946133090" sldId="2147472290"/>
            <ac:spMk id="2" creationId="{1FDA4D6E-2700-2944-6171-6DECBCC74060}"/>
          </ac:spMkLst>
        </pc:spChg>
        <pc:spChg chg="mod">
          <ac:chgData name="Kazymyrov, Oleksandr" userId="2f620865-d50f-4a43-9142-cf92e53d3346" providerId="ADAL" clId="{6408B4DD-C7DB-4ED0-BC7F-F088FA7AD343}" dt="2024-03-06T14:05:29.082" v="371" actId="207"/>
          <ac:spMkLst>
            <pc:docMk/>
            <pc:sldMk cId="2946133090" sldId="2147472290"/>
            <ac:spMk id="5" creationId="{930023BB-B812-8E5E-B5F3-F1120DCD6BD7}"/>
          </ac:spMkLst>
        </pc:spChg>
        <pc:spChg chg="mod">
          <ac:chgData name="Kazymyrov, Oleksandr" userId="2f620865-d50f-4a43-9142-cf92e53d3346" providerId="ADAL" clId="{6408B4DD-C7DB-4ED0-BC7F-F088FA7AD343}" dt="2024-03-06T14:05:29.082" v="371" actId="207"/>
          <ac:spMkLst>
            <pc:docMk/>
            <pc:sldMk cId="2946133090" sldId="2147472290"/>
            <ac:spMk id="7" creationId="{E2292574-CC9A-D075-BBF7-3959A987B5E5}"/>
          </ac:spMkLst>
        </pc:spChg>
        <pc:spChg chg="mod">
          <ac:chgData name="Kazymyrov, Oleksandr" userId="2f620865-d50f-4a43-9142-cf92e53d3346" providerId="ADAL" clId="{6408B4DD-C7DB-4ED0-BC7F-F088FA7AD343}" dt="2024-03-06T14:05:29.082" v="371" actId="207"/>
          <ac:spMkLst>
            <pc:docMk/>
            <pc:sldMk cId="2946133090" sldId="2147472290"/>
            <ac:spMk id="8" creationId="{6B8D1F1F-7171-65EB-F597-C918E36D7AF8}"/>
          </ac:spMkLst>
        </pc:spChg>
        <pc:spChg chg="mod">
          <ac:chgData name="Kazymyrov, Oleksandr" userId="2f620865-d50f-4a43-9142-cf92e53d3346" providerId="ADAL" clId="{6408B4DD-C7DB-4ED0-BC7F-F088FA7AD343}" dt="2024-03-06T14:05:29.082" v="371" actId="207"/>
          <ac:spMkLst>
            <pc:docMk/>
            <pc:sldMk cId="2946133090" sldId="2147472290"/>
            <ac:spMk id="10" creationId="{25FAFA05-B067-9E33-25E2-3499A03941B1}"/>
          </ac:spMkLst>
        </pc:spChg>
        <pc:spChg chg="add del mod ord modVis">
          <ac:chgData name="Kazymyrov, Oleksandr" userId="2f620865-d50f-4a43-9142-cf92e53d3346" providerId="ADAL" clId="{6408B4DD-C7DB-4ED0-BC7F-F088FA7AD343}" dt="2024-03-06T13:38:21.521" v="281" actId="478"/>
          <ac:spMkLst>
            <pc:docMk/>
            <pc:sldMk cId="2946133090" sldId="2147472290"/>
            <ac:spMk id="13" creationId="{13662898-4BC0-BB09-12EA-F17325A6A21E}"/>
          </ac:spMkLst>
        </pc:spChg>
        <pc:spChg chg="add del mod">
          <ac:chgData name="Kazymyrov, Oleksandr" userId="2f620865-d50f-4a43-9142-cf92e53d3346" providerId="ADAL" clId="{6408B4DD-C7DB-4ED0-BC7F-F088FA7AD343}" dt="2024-03-06T13:07:02.906" v="46" actId="478"/>
          <ac:spMkLst>
            <pc:docMk/>
            <pc:sldMk cId="2946133090" sldId="2147472290"/>
            <ac:spMk id="14" creationId="{FE6CE324-CF88-DDF9-7450-87AB8B951570}"/>
          </ac:spMkLst>
        </pc:spChg>
        <pc:spChg chg="add del mod ord modVis">
          <ac:chgData name="Kazymyrov, Oleksandr" userId="2f620865-d50f-4a43-9142-cf92e53d3346" providerId="ADAL" clId="{6408B4DD-C7DB-4ED0-BC7F-F088FA7AD343}" dt="2024-03-06T13:10:45.508" v="152" actId="478"/>
          <ac:spMkLst>
            <pc:docMk/>
            <pc:sldMk cId="2946133090" sldId="2147472290"/>
            <ac:spMk id="15" creationId="{94FD667E-4DEB-BAB7-90E4-69550D092C6B}"/>
          </ac:spMkLst>
        </pc:spChg>
        <pc:spChg chg="add del mod">
          <ac:chgData name="Kazymyrov, Oleksandr" userId="2f620865-d50f-4a43-9142-cf92e53d3346" providerId="ADAL" clId="{6408B4DD-C7DB-4ED0-BC7F-F088FA7AD343}" dt="2024-03-06T13:10:48.643" v="154" actId="478"/>
          <ac:spMkLst>
            <pc:docMk/>
            <pc:sldMk cId="2946133090" sldId="2147472290"/>
            <ac:spMk id="16" creationId="{4F4B1217-B6D5-BB28-CE3D-2ECD6F62CDA9}"/>
          </ac:spMkLst>
        </pc:spChg>
        <pc:spChg chg="add mod">
          <ac:chgData name="Kazymyrov, Oleksandr" userId="2f620865-d50f-4a43-9142-cf92e53d3346" providerId="ADAL" clId="{6408B4DD-C7DB-4ED0-BC7F-F088FA7AD343}" dt="2024-03-06T14:05:29.082" v="371" actId="207"/>
          <ac:spMkLst>
            <pc:docMk/>
            <pc:sldMk cId="2946133090" sldId="2147472290"/>
            <ac:spMk id="17" creationId="{3BD1F8E8-5168-4037-AC34-8CE5370041F3}"/>
          </ac:spMkLst>
        </pc:spChg>
        <pc:spChg chg="add mod">
          <ac:chgData name="Kazymyrov, Oleksandr" userId="2f620865-d50f-4a43-9142-cf92e53d3346" providerId="ADAL" clId="{6408B4DD-C7DB-4ED0-BC7F-F088FA7AD343}" dt="2024-03-07T10:14:16.093" v="1605" actId="20577"/>
          <ac:spMkLst>
            <pc:docMk/>
            <pc:sldMk cId="2946133090" sldId="2147472290"/>
            <ac:spMk id="18" creationId="{10A35D35-2432-3856-9424-7238BF14EDB3}"/>
          </ac:spMkLst>
        </pc:spChg>
        <pc:spChg chg="mod topLvl">
          <ac:chgData name="Kazymyrov, Oleksandr" userId="2f620865-d50f-4a43-9142-cf92e53d3346" providerId="ADAL" clId="{6408B4DD-C7DB-4ED0-BC7F-F088FA7AD343}" dt="2024-03-06T14:05:29.082" v="371" actId="207"/>
          <ac:spMkLst>
            <pc:docMk/>
            <pc:sldMk cId="2946133090" sldId="2147472290"/>
            <ac:spMk id="46" creationId="{221B58D9-2D8B-063E-56CD-63CD812F228E}"/>
          </ac:spMkLst>
        </pc:spChg>
        <pc:spChg chg="del mod">
          <ac:chgData name="Kazymyrov, Oleksandr" userId="2f620865-d50f-4a43-9142-cf92e53d3346" providerId="ADAL" clId="{6408B4DD-C7DB-4ED0-BC7F-F088FA7AD343}" dt="2024-03-06T13:10:07.727" v="98" actId="478"/>
          <ac:spMkLst>
            <pc:docMk/>
            <pc:sldMk cId="2946133090" sldId="2147472290"/>
            <ac:spMk id="53" creationId="{E5CFC4C9-8FC4-9767-3CA0-7A1C8B4C1C03}"/>
          </ac:spMkLst>
        </pc:spChg>
        <pc:spChg chg="del">
          <ac:chgData name="Kazymyrov, Oleksandr" userId="2f620865-d50f-4a43-9142-cf92e53d3346" providerId="ADAL" clId="{6408B4DD-C7DB-4ED0-BC7F-F088FA7AD343}" dt="2024-03-06T13:03:53.883" v="11" actId="478"/>
          <ac:spMkLst>
            <pc:docMk/>
            <pc:sldMk cId="2946133090" sldId="2147472290"/>
            <ac:spMk id="60" creationId="{3F0B7178-110D-4F25-995E-4987BE4588EB}"/>
          </ac:spMkLst>
        </pc:spChg>
        <pc:spChg chg="mod modVis">
          <ac:chgData name="Kazymyrov, Oleksandr" userId="2f620865-d50f-4a43-9142-cf92e53d3346" providerId="ADAL" clId="{6408B4DD-C7DB-4ED0-BC7F-F088FA7AD343}" dt="2024-03-06T14:05:57.920" v="384" actId="14429"/>
          <ac:spMkLst>
            <pc:docMk/>
            <pc:sldMk cId="2946133090" sldId="2147472290"/>
            <ac:spMk id="71" creationId="{3346AE75-41B6-1629-3E51-1AD9546B10B3}"/>
          </ac:spMkLst>
        </pc:spChg>
        <pc:grpChg chg="del mod">
          <ac:chgData name="Kazymyrov, Oleksandr" userId="2f620865-d50f-4a43-9142-cf92e53d3346" providerId="ADAL" clId="{6408B4DD-C7DB-4ED0-BC7F-F088FA7AD343}" dt="2024-03-06T13:59:50.308" v="305" actId="165"/>
          <ac:grpSpMkLst>
            <pc:docMk/>
            <pc:sldMk cId="2946133090" sldId="2147472290"/>
            <ac:grpSpMk id="45" creationId="{F04B647E-CA92-7590-500A-EB68CACFD228}"/>
          </ac:grpSpMkLst>
        </pc:grpChg>
        <pc:grpChg chg="mod">
          <ac:chgData name="Kazymyrov, Oleksandr" userId="2f620865-d50f-4a43-9142-cf92e53d3346" providerId="ADAL" clId="{6408B4DD-C7DB-4ED0-BC7F-F088FA7AD343}" dt="2024-03-06T13:59:08.288" v="298" actId="408"/>
          <ac:grpSpMkLst>
            <pc:docMk/>
            <pc:sldMk cId="2946133090" sldId="2147472290"/>
            <ac:grpSpMk id="55" creationId="{2C09CCD0-DD1C-E6AC-5F2E-DA2C500A5E3E}"/>
          </ac:grpSpMkLst>
        </pc:grpChg>
        <pc:picChg chg="del mod">
          <ac:chgData name="Kazymyrov, Oleksandr" userId="2f620865-d50f-4a43-9142-cf92e53d3346" providerId="ADAL" clId="{6408B4DD-C7DB-4ED0-BC7F-F088FA7AD343}" dt="2024-03-06T14:05:53.810" v="382" actId="478"/>
          <ac:picMkLst>
            <pc:docMk/>
            <pc:sldMk cId="2946133090" sldId="2147472290"/>
            <ac:picMk id="9" creationId="{7425F16F-B885-EAC0-CA30-CAA6DDD3C689}"/>
          </ac:picMkLst>
        </pc:picChg>
        <pc:picChg chg="add mod modVis">
          <ac:chgData name="Kazymyrov, Oleksandr" userId="2f620865-d50f-4a43-9142-cf92e53d3346" providerId="ADAL" clId="{6408B4DD-C7DB-4ED0-BC7F-F088FA7AD343}" dt="2024-03-06T14:05:55.180" v="383" actId="14429"/>
          <ac:picMkLst>
            <pc:docMk/>
            <pc:sldMk cId="2946133090" sldId="2147472290"/>
            <ac:picMk id="21" creationId="{E5BF1A51-7A61-0F59-2D75-D8A82F1D810F}"/>
          </ac:picMkLst>
        </pc:picChg>
        <pc:picChg chg="mod topLvl">
          <ac:chgData name="Kazymyrov, Oleksandr" userId="2f620865-d50f-4a43-9142-cf92e53d3346" providerId="ADAL" clId="{6408B4DD-C7DB-4ED0-BC7F-F088FA7AD343}" dt="2024-03-06T13:59:50.308" v="305" actId="165"/>
          <ac:picMkLst>
            <pc:docMk/>
            <pc:sldMk cId="2946133090" sldId="2147472290"/>
            <ac:picMk id="47" creationId="{A9EC2201-AC82-C243-958A-97610C4C49DE}"/>
          </ac:picMkLst>
        </pc:picChg>
        <pc:picChg chg="mod">
          <ac:chgData name="Kazymyrov, Oleksandr" userId="2f620865-d50f-4a43-9142-cf92e53d3346" providerId="ADAL" clId="{6408B4DD-C7DB-4ED0-BC7F-F088FA7AD343}" dt="2024-03-06T14:02:58.794" v="349" actId="1076"/>
          <ac:picMkLst>
            <pc:docMk/>
            <pc:sldMk cId="2946133090" sldId="2147472290"/>
            <ac:picMk id="48" creationId="{5B8555FF-E7AE-B7E4-F625-AD1D37F5C8DA}"/>
          </ac:picMkLst>
        </pc:picChg>
        <pc:picChg chg="add del">
          <ac:chgData name="Kazymyrov, Oleksandr" userId="2f620865-d50f-4a43-9142-cf92e53d3346" providerId="ADAL" clId="{6408B4DD-C7DB-4ED0-BC7F-F088FA7AD343}" dt="2024-03-06T13:03:05.720" v="9" actId="478"/>
          <ac:picMkLst>
            <pc:docMk/>
            <pc:sldMk cId="2946133090" sldId="2147472290"/>
            <ac:picMk id="50" creationId="{23526BD0-2C1B-F6C5-38CB-1DB9980C8DDB}"/>
          </ac:picMkLst>
        </pc:picChg>
        <pc:picChg chg="mod">
          <ac:chgData name="Kazymyrov, Oleksandr" userId="2f620865-d50f-4a43-9142-cf92e53d3346" providerId="ADAL" clId="{6408B4DD-C7DB-4ED0-BC7F-F088FA7AD343}" dt="2024-03-06T13:59:08.288" v="298" actId="408"/>
          <ac:picMkLst>
            <pc:docMk/>
            <pc:sldMk cId="2946133090" sldId="2147472290"/>
            <ac:picMk id="51" creationId="{D688C17A-59F9-179A-BDEE-4D98623EA183}"/>
          </ac:picMkLst>
        </pc:picChg>
        <pc:picChg chg="del mod">
          <ac:chgData name="Kazymyrov, Oleksandr" userId="2f620865-d50f-4a43-9142-cf92e53d3346" providerId="ADAL" clId="{6408B4DD-C7DB-4ED0-BC7F-F088FA7AD343}" dt="2024-03-06T13:10:05.302" v="97" actId="478"/>
          <ac:picMkLst>
            <pc:docMk/>
            <pc:sldMk cId="2946133090" sldId="2147472290"/>
            <ac:picMk id="54" creationId="{150120E2-7B72-C5FA-26A1-B7B5BAFE4114}"/>
          </ac:picMkLst>
        </pc:picChg>
        <pc:picChg chg="mod">
          <ac:chgData name="Kazymyrov, Oleksandr" userId="2f620865-d50f-4a43-9142-cf92e53d3346" providerId="ADAL" clId="{6408B4DD-C7DB-4ED0-BC7F-F088FA7AD343}" dt="2024-03-06T13:39:42.202" v="289" actId="1076"/>
          <ac:picMkLst>
            <pc:docMk/>
            <pc:sldMk cId="2946133090" sldId="2147472290"/>
            <ac:picMk id="63" creationId="{91DC79BC-C45C-4CD8-D844-3215C424CD39}"/>
          </ac:picMkLst>
        </pc:picChg>
        <pc:picChg chg="mod modVis">
          <ac:chgData name="Kazymyrov, Oleksandr" userId="2f620865-d50f-4a43-9142-cf92e53d3346" providerId="ADAL" clId="{6408B4DD-C7DB-4ED0-BC7F-F088FA7AD343}" dt="2024-03-06T14:03:12.859" v="358" actId="1035"/>
          <ac:picMkLst>
            <pc:docMk/>
            <pc:sldMk cId="2946133090" sldId="2147472290"/>
            <ac:picMk id="70" creationId="{0553316F-F532-EF53-CBCF-CB1EC6F7E270}"/>
          </ac:picMkLst>
        </pc:picChg>
        <pc:cxnChg chg="add mod">
          <ac:chgData name="Kazymyrov, Oleksandr" userId="2f620865-d50f-4a43-9142-cf92e53d3346" providerId="ADAL" clId="{6408B4DD-C7DB-4ED0-BC7F-F088FA7AD343}" dt="2024-03-06T14:01:02.207" v="316" actId="1076"/>
          <ac:cxnSpMkLst>
            <pc:docMk/>
            <pc:sldMk cId="2946133090" sldId="2147472290"/>
            <ac:cxnSpMk id="11" creationId="{3FC19D1C-00ED-2643-9569-A44B2CE13D36}"/>
          </ac:cxnSpMkLst>
        </pc:cxnChg>
        <pc:cxnChg chg="mod">
          <ac:chgData name="Kazymyrov, Oleksandr" userId="2f620865-d50f-4a43-9142-cf92e53d3346" providerId="ADAL" clId="{6408B4DD-C7DB-4ED0-BC7F-F088FA7AD343}" dt="2024-03-06T14:01:00.060" v="315" actId="1076"/>
          <ac:cxnSpMkLst>
            <pc:docMk/>
            <pc:sldMk cId="2946133090" sldId="2147472290"/>
            <ac:cxnSpMk id="30" creationId="{3CECA0FE-BE36-4F4C-C438-D45B48486078}"/>
          </ac:cxnSpMkLst>
        </pc:cxnChg>
        <pc:cxnChg chg="del">
          <ac:chgData name="Kazymyrov, Oleksandr" userId="2f620865-d50f-4a43-9142-cf92e53d3346" providerId="ADAL" clId="{6408B4DD-C7DB-4ED0-BC7F-F088FA7AD343}" dt="2024-03-06T13:05:10.716" v="19" actId="478"/>
          <ac:cxnSpMkLst>
            <pc:docMk/>
            <pc:sldMk cId="2946133090" sldId="2147472290"/>
            <ac:cxnSpMk id="31" creationId="{DE5E1641-A465-C934-4F65-0FB9E89E7140}"/>
          </ac:cxnSpMkLst>
        </pc:cxnChg>
        <pc:cxnChg chg="mod">
          <ac:chgData name="Kazymyrov, Oleksandr" userId="2f620865-d50f-4a43-9142-cf92e53d3346" providerId="ADAL" clId="{6408B4DD-C7DB-4ED0-BC7F-F088FA7AD343}" dt="2024-03-06T14:01:05.017" v="317" actId="1076"/>
          <ac:cxnSpMkLst>
            <pc:docMk/>
            <pc:sldMk cId="2946133090" sldId="2147472290"/>
            <ac:cxnSpMk id="34" creationId="{B3E0E253-BBF8-762B-8C0D-B479A83B7027}"/>
          </ac:cxnSpMkLst>
        </pc:cxnChg>
        <pc:cxnChg chg="mod">
          <ac:chgData name="Kazymyrov, Oleksandr" userId="2f620865-d50f-4a43-9142-cf92e53d3346" providerId="ADAL" clId="{6408B4DD-C7DB-4ED0-BC7F-F088FA7AD343}" dt="2024-03-06T14:01:11.029" v="318" actId="1076"/>
          <ac:cxnSpMkLst>
            <pc:docMk/>
            <pc:sldMk cId="2946133090" sldId="2147472290"/>
            <ac:cxnSpMk id="39" creationId="{C46B89AD-345A-F27D-92FC-F95B8BD54D2C}"/>
          </ac:cxnSpMkLst>
        </pc:cxnChg>
        <pc:cxnChg chg="mod">
          <ac:chgData name="Kazymyrov, Oleksandr" userId="2f620865-d50f-4a43-9142-cf92e53d3346" providerId="ADAL" clId="{6408B4DD-C7DB-4ED0-BC7F-F088FA7AD343}" dt="2024-03-06T14:01:16.650" v="320" actId="1076"/>
          <ac:cxnSpMkLst>
            <pc:docMk/>
            <pc:sldMk cId="2946133090" sldId="2147472290"/>
            <ac:cxnSpMk id="44" creationId="{A79E1D2B-1F8D-C63A-E308-015BEBD31BE7}"/>
          </ac:cxnSpMkLst>
        </pc:cxnChg>
        <pc:cxnChg chg="del mod">
          <ac:chgData name="Kazymyrov, Oleksandr" userId="2f620865-d50f-4a43-9142-cf92e53d3346" providerId="ADAL" clId="{6408B4DD-C7DB-4ED0-BC7F-F088FA7AD343}" dt="2024-03-06T13:05:38.095" v="26" actId="478"/>
          <ac:cxnSpMkLst>
            <pc:docMk/>
            <pc:sldMk cId="2946133090" sldId="2147472290"/>
            <ac:cxnSpMk id="58" creationId="{9CD9D211-69A3-E0C0-F490-EFE75DAF81B1}"/>
          </ac:cxnSpMkLst>
        </pc:cxnChg>
        <pc:cxnChg chg="del mod">
          <ac:chgData name="Kazymyrov, Oleksandr" userId="2f620865-d50f-4a43-9142-cf92e53d3346" providerId="ADAL" clId="{6408B4DD-C7DB-4ED0-BC7F-F088FA7AD343}" dt="2024-03-06T13:08:30.129" v="73" actId="478"/>
          <ac:cxnSpMkLst>
            <pc:docMk/>
            <pc:sldMk cId="2946133090" sldId="2147472290"/>
            <ac:cxnSpMk id="64" creationId="{ADF997EE-9EED-DCCE-EC25-35ED92331276}"/>
          </ac:cxnSpMkLst>
        </pc:cxnChg>
        <pc:cxnChg chg="mod">
          <ac:chgData name="Kazymyrov, Oleksandr" userId="2f620865-d50f-4a43-9142-cf92e53d3346" providerId="ADAL" clId="{6408B4DD-C7DB-4ED0-BC7F-F088FA7AD343}" dt="2024-03-06T14:00:56.634" v="314" actId="14100"/>
          <ac:cxnSpMkLst>
            <pc:docMk/>
            <pc:sldMk cId="2946133090" sldId="2147472290"/>
            <ac:cxnSpMk id="67" creationId="{4E75CDC6-6222-E6A0-6046-CF89E641C674}"/>
          </ac:cxnSpMkLst>
        </pc:cxnChg>
      </pc:sldChg>
      <pc:sldChg chg="addSp delSp modSp mod modAnim">
        <pc:chgData name="Kazymyrov, Oleksandr" userId="2f620865-d50f-4a43-9142-cf92e53d3346" providerId="ADAL" clId="{6408B4DD-C7DB-4ED0-BC7F-F088FA7AD343}" dt="2024-03-15T07:21:57.991" v="2097"/>
        <pc:sldMkLst>
          <pc:docMk/>
          <pc:sldMk cId="2698905165" sldId="2147472291"/>
        </pc:sldMkLst>
        <pc:spChg chg="add mod">
          <ac:chgData name="Kazymyrov, Oleksandr" userId="2f620865-d50f-4a43-9142-cf92e53d3346" providerId="ADAL" clId="{6408B4DD-C7DB-4ED0-BC7F-F088FA7AD343}" dt="2024-03-07T10:30:51.307" v="1748" actId="1076"/>
          <ac:spMkLst>
            <pc:docMk/>
            <pc:sldMk cId="2698905165" sldId="2147472291"/>
            <ac:spMk id="19" creationId="{05457810-7C7E-11A8-C4FA-B44DD830CD0D}"/>
          </ac:spMkLst>
        </pc:spChg>
        <pc:spChg chg="add mod">
          <ac:chgData name="Kazymyrov, Oleksandr" userId="2f620865-d50f-4a43-9142-cf92e53d3346" providerId="ADAL" clId="{6408B4DD-C7DB-4ED0-BC7F-F088FA7AD343}" dt="2024-03-07T10:31:07.120" v="1776" actId="20577"/>
          <ac:spMkLst>
            <pc:docMk/>
            <pc:sldMk cId="2698905165" sldId="2147472291"/>
            <ac:spMk id="20" creationId="{1F1D0148-E4BB-980C-CE9F-47A1724F43B6}"/>
          </ac:spMkLst>
        </pc:spChg>
        <pc:spChg chg="mod">
          <ac:chgData name="Kazymyrov, Oleksandr" userId="2f620865-d50f-4a43-9142-cf92e53d3346" providerId="ADAL" clId="{6408B4DD-C7DB-4ED0-BC7F-F088FA7AD343}" dt="2024-03-07T10:35:24.767" v="1856" actId="20577"/>
          <ac:spMkLst>
            <pc:docMk/>
            <pc:sldMk cId="2698905165" sldId="2147472291"/>
            <ac:spMk id="34" creationId="{38999C17-37CE-D820-426D-49F3C4E5F6AB}"/>
          </ac:spMkLst>
        </pc:spChg>
        <pc:spChg chg="mod ord">
          <ac:chgData name="Kazymyrov, Oleksandr" userId="2f620865-d50f-4a43-9142-cf92e53d3346" providerId="ADAL" clId="{6408B4DD-C7DB-4ED0-BC7F-F088FA7AD343}" dt="2024-03-07T10:29:20.727" v="1693" actId="313"/>
          <ac:spMkLst>
            <pc:docMk/>
            <pc:sldMk cId="2698905165" sldId="2147472291"/>
            <ac:spMk id="39" creationId="{52F8D6C1-AAA0-F445-EDE6-7EFDF20959CD}"/>
          </ac:spMkLst>
        </pc:spChg>
        <pc:spChg chg="mod">
          <ac:chgData name="Kazymyrov, Oleksandr" userId="2f620865-d50f-4a43-9142-cf92e53d3346" providerId="ADAL" clId="{6408B4DD-C7DB-4ED0-BC7F-F088FA7AD343}" dt="2024-03-07T10:35:07.101" v="1838" actId="1076"/>
          <ac:spMkLst>
            <pc:docMk/>
            <pc:sldMk cId="2698905165" sldId="2147472291"/>
            <ac:spMk id="44" creationId="{DD74965C-AA9F-49B6-CF52-0658B057A282}"/>
          </ac:spMkLst>
        </pc:spChg>
        <pc:grpChg chg="mod">
          <ac:chgData name="Kazymyrov, Oleksandr" userId="2f620865-d50f-4a43-9142-cf92e53d3346" providerId="ADAL" clId="{6408B4DD-C7DB-4ED0-BC7F-F088FA7AD343}" dt="2024-03-07T10:22:22.506" v="1634" actId="1076"/>
          <ac:grpSpMkLst>
            <pc:docMk/>
            <pc:sldMk cId="2698905165" sldId="2147472291"/>
            <ac:grpSpMk id="5" creationId="{4A27E2DB-5AD3-AF0F-637C-DC694D026DB8}"/>
          </ac:grpSpMkLst>
        </pc:grpChg>
        <pc:picChg chg="mod">
          <ac:chgData name="Kazymyrov, Oleksandr" userId="2f620865-d50f-4a43-9142-cf92e53d3346" providerId="ADAL" clId="{6408B4DD-C7DB-4ED0-BC7F-F088FA7AD343}" dt="2024-03-07T10:31:19.878" v="1779" actId="1076"/>
          <ac:picMkLst>
            <pc:docMk/>
            <pc:sldMk cId="2698905165" sldId="2147472291"/>
            <ac:picMk id="4" creationId="{679B5DDD-AC72-2048-7A32-6DDC15512657}"/>
          </ac:picMkLst>
        </pc:picChg>
        <pc:picChg chg="del">
          <ac:chgData name="Kazymyrov, Oleksandr" userId="2f620865-d50f-4a43-9142-cf92e53d3346" providerId="ADAL" clId="{6408B4DD-C7DB-4ED0-BC7F-F088FA7AD343}" dt="2024-03-07T10:21:15.170" v="1606" actId="478"/>
          <ac:picMkLst>
            <pc:docMk/>
            <pc:sldMk cId="2698905165" sldId="2147472291"/>
            <ac:picMk id="8" creationId="{87025151-8162-07D9-8CF8-1F91D7E8ECCE}"/>
          </ac:picMkLst>
        </pc:picChg>
        <pc:picChg chg="del">
          <ac:chgData name="Kazymyrov, Oleksandr" userId="2f620865-d50f-4a43-9142-cf92e53d3346" providerId="ADAL" clId="{6408B4DD-C7DB-4ED0-BC7F-F088FA7AD343}" dt="2024-03-07T10:26:41.632" v="1637" actId="478"/>
          <ac:picMkLst>
            <pc:docMk/>
            <pc:sldMk cId="2698905165" sldId="2147472291"/>
            <ac:picMk id="9" creationId="{DB44E5F5-7DBD-5910-D089-76A5AC40D1E8}"/>
          </ac:picMkLst>
        </pc:picChg>
        <pc:picChg chg="del">
          <ac:chgData name="Kazymyrov, Oleksandr" userId="2f620865-d50f-4a43-9142-cf92e53d3346" providerId="ADAL" clId="{6408B4DD-C7DB-4ED0-BC7F-F088FA7AD343}" dt="2024-03-07T10:26:40.638" v="1636" actId="478"/>
          <ac:picMkLst>
            <pc:docMk/>
            <pc:sldMk cId="2698905165" sldId="2147472291"/>
            <ac:picMk id="10" creationId="{0AB5F85B-46ED-0306-E9EA-5218F053FAE6}"/>
          </ac:picMkLst>
        </pc:picChg>
        <pc:picChg chg="add del mod modCrop">
          <ac:chgData name="Kazymyrov, Oleksandr" userId="2f620865-d50f-4a43-9142-cf92e53d3346" providerId="ADAL" clId="{6408B4DD-C7DB-4ED0-BC7F-F088FA7AD343}" dt="2024-03-07T12:58:14.143" v="1862" actId="478"/>
          <ac:picMkLst>
            <pc:docMk/>
            <pc:sldMk cId="2698905165" sldId="2147472291"/>
            <ac:picMk id="12" creationId="{13DF0F99-29AA-6F1D-5D50-B40648AA2483}"/>
          </ac:picMkLst>
        </pc:picChg>
        <pc:picChg chg="add del mod">
          <ac:chgData name="Kazymyrov, Oleksandr" userId="2f620865-d50f-4a43-9142-cf92e53d3346" providerId="ADAL" clId="{6408B4DD-C7DB-4ED0-BC7F-F088FA7AD343}" dt="2024-03-07T10:27:41.588" v="1655" actId="478"/>
          <ac:picMkLst>
            <pc:docMk/>
            <pc:sldMk cId="2698905165" sldId="2147472291"/>
            <ac:picMk id="14" creationId="{CF3D4690-7AF5-A82F-F3C1-051F5FB78FC7}"/>
          </ac:picMkLst>
        </pc:picChg>
        <pc:picChg chg="add mod modCrop">
          <ac:chgData name="Kazymyrov, Oleksandr" userId="2f620865-d50f-4a43-9142-cf92e53d3346" providerId="ADAL" clId="{6408B4DD-C7DB-4ED0-BC7F-F088FA7AD343}" dt="2024-03-07T10:28:12.939" v="1666" actId="1440"/>
          <ac:picMkLst>
            <pc:docMk/>
            <pc:sldMk cId="2698905165" sldId="2147472291"/>
            <ac:picMk id="16" creationId="{4345A942-DAEE-5101-339D-9CB8D245CA37}"/>
          </ac:picMkLst>
        </pc:picChg>
        <pc:picChg chg="add mod">
          <ac:chgData name="Kazymyrov, Oleksandr" userId="2f620865-d50f-4a43-9142-cf92e53d3346" providerId="ADAL" clId="{6408B4DD-C7DB-4ED0-BC7F-F088FA7AD343}" dt="2024-03-07T10:28:12.939" v="1666" actId="1440"/>
          <ac:picMkLst>
            <pc:docMk/>
            <pc:sldMk cId="2698905165" sldId="2147472291"/>
            <ac:picMk id="18" creationId="{26DAD505-AB79-5B87-9F4D-D66182B1A66E}"/>
          </ac:picMkLst>
        </pc:picChg>
        <pc:cxnChg chg="add mod">
          <ac:chgData name="Kazymyrov, Oleksandr" userId="2f620865-d50f-4a43-9142-cf92e53d3346" providerId="ADAL" clId="{6408B4DD-C7DB-4ED0-BC7F-F088FA7AD343}" dt="2024-03-07T10:31:31.466" v="1782" actId="14100"/>
          <ac:cxnSpMkLst>
            <pc:docMk/>
            <pc:sldMk cId="2698905165" sldId="2147472291"/>
            <ac:cxnSpMk id="21" creationId="{EA48A8ED-C8B3-6CA8-62A9-C3015F67A311}"/>
          </ac:cxnSpMkLst>
        </pc:cxnChg>
        <pc:cxnChg chg="add mod">
          <ac:chgData name="Kazymyrov, Oleksandr" userId="2f620865-d50f-4a43-9142-cf92e53d3346" providerId="ADAL" clId="{6408B4DD-C7DB-4ED0-BC7F-F088FA7AD343}" dt="2024-03-07T10:31:37.985" v="1785" actId="14100"/>
          <ac:cxnSpMkLst>
            <pc:docMk/>
            <pc:sldMk cId="2698905165" sldId="2147472291"/>
            <ac:cxnSpMk id="26" creationId="{B435DA26-144B-1C84-26C5-38895DAF0C07}"/>
          </ac:cxnSpMkLst>
        </pc:cxnChg>
        <pc:cxnChg chg="add mod">
          <ac:chgData name="Kazymyrov, Oleksandr" userId="2f620865-d50f-4a43-9142-cf92e53d3346" providerId="ADAL" clId="{6408B4DD-C7DB-4ED0-BC7F-F088FA7AD343}" dt="2024-03-07T10:32:28.780" v="1797" actId="14100"/>
          <ac:cxnSpMkLst>
            <pc:docMk/>
            <pc:sldMk cId="2698905165" sldId="2147472291"/>
            <ac:cxnSpMk id="29" creationId="{86AF1AFE-8B2D-17BF-FDEA-CAE3DEB7F08D}"/>
          </ac:cxnSpMkLst>
        </pc:cxnChg>
        <pc:cxnChg chg="add mod">
          <ac:chgData name="Kazymyrov, Oleksandr" userId="2f620865-d50f-4a43-9142-cf92e53d3346" providerId="ADAL" clId="{6408B4DD-C7DB-4ED0-BC7F-F088FA7AD343}" dt="2024-03-07T10:32:35.493" v="1800" actId="14100"/>
          <ac:cxnSpMkLst>
            <pc:docMk/>
            <pc:sldMk cId="2698905165" sldId="2147472291"/>
            <ac:cxnSpMk id="32" creationId="{CE16238B-79CC-F1E8-7518-463D0771A3DA}"/>
          </ac:cxnSpMkLst>
        </pc:cxnChg>
        <pc:cxnChg chg="add mod">
          <ac:chgData name="Kazymyrov, Oleksandr" userId="2f620865-d50f-4a43-9142-cf92e53d3346" providerId="ADAL" clId="{6408B4DD-C7DB-4ED0-BC7F-F088FA7AD343}" dt="2024-03-07T10:32:43.507" v="1803" actId="14100"/>
          <ac:cxnSpMkLst>
            <pc:docMk/>
            <pc:sldMk cId="2698905165" sldId="2147472291"/>
            <ac:cxnSpMk id="35" creationId="{2DB5D875-B333-B273-A47E-EED31C81BA7D}"/>
          </ac:cxnSpMkLst>
        </pc:cxnChg>
      </pc:sldChg>
      <pc:sldChg chg="addSp delSp modSp mod modAnim">
        <pc:chgData name="Kazymyrov, Oleksandr" userId="2f620865-d50f-4a43-9142-cf92e53d3346" providerId="ADAL" clId="{6408B4DD-C7DB-4ED0-BC7F-F088FA7AD343}" dt="2024-03-15T07:21:03.037" v="2095"/>
        <pc:sldMkLst>
          <pc:docMk/>
          <pc:sldMk cId="1094292019" sldId="2147472292"/>
        </pc:sldMkLst>
        <pc:spChg chg="mod ord">
          <ac:chgData name="Kazymyrov, Oleksandr" userId="2f620865-d50f-4a43-9142-cf92e53d3346" providerId="ADAL" clId="{6408B4DD-C7DB-4ED0-BC7F-F088FA7AD343}" dt="2024-03-07T13:30:54.589" v="1978" actId="20577"/>
          <ac:spMkLst>
            <pc:docMk/>
            <pc:sldMk cId="1094292019" sldId="2147472292"/>
            <ac:spMk id="12" creationId="{44DD8EC5-8DF6-C917-06CD-0E95AF4A0963}"/>
          </ac:spMkLst>
        </pc:spChg>
        <pc:spChg chg="mod">
          <ac:chgData name="Kazymyrov, Oleksandr" userId="2f620865-d50f-4a43-9142-cf92e53d3346" providerId="ADAL" clId="{6408B4DD-C7DB-4ED0-BC7F-F088FA7AD343}" dt="2024-03-07T14:39:33.916" v="1982"/>
          <ac:spMkLst>
            <pc:docMk/>
            <pc:sldMk cId="1094292019" sldId="2147472292"/>
            <ac:spMk id="13" creationId="{B96BD247-BD06-10BC-5C39-4B0A73E49FE6}"/>
          </ac:spMkLst>
        </pc:spChg>
        <pc:spChg chg="del">
          <ac:chgData name="Kazymyrov, Oleksandr" userId="2f620865-d50f-4a43-9142-cf92e53d3346" providerId="ADAL" clId="{6408B4DD-C7DB-4ED0-BC7F-F088FA7AD343}" dt="2024-03-07T10:38:00.581" v="1857" actId="478"/>
          <ac:spMkLst>
            <pc:docMk/>
            <pc:sldMk cId="1094292019" sldId="2147472292"/>
            <ac:spMk id="14" creationId="{CE2605CA-F4DF-91A8-A784-296CECBBDA55}"/>
          </ac:spMkLst>
        </pc:spChg>
        <pc:spChg chg="mod">
          <ac:chgData name="Kazymyrov, Oleksandr" userId="2f620865-d50f-4a43-9142-cf92e53d3346" providerId="ADAL" clId="{6408B4DD-C7DB-4ED0-BC7F-F088FA7AD343}" dt="2024-03-08T08:07:59.823" v="2025" actId="14100"/>
          <ac:spMkLst>
            <pc:docMk/>
            <pc:sldMk cId="1094292019" sldId="2147472292"/>
            <ac:spMk id="15" creationId="{365EB83D-EED5-F763-9F9A-06B026FC1322}"/>
          </ac:spMkLst>
        </pc:spChg>
        <pc:spChg chg="del">
          <ac:chgData name="Kazymyrov, Oleksandr" userId="2f620865-d50f-4a43-9142-cf92e53d3346" providerId="ADAL" clId="{6408B4DD-C7DB-4ED0-BC7F-F088FA7AD343}" dt="2024-03-07T13:05:40.681" v="1897" actId="478"/>
          <ac:spMkLst>
            <pc:docMk/>
            <pc:sldMk cId="1094292019" sldId="2147472292"/>
            <ac:spMk id="18" creationId="{DF468F10-F257-7648-8CF2-8CE946B203E2}"/>
          </ac:spMkLst>
        </pc:spChg>
        <pc:spChg chg="del">
          <ac:chgData name="Kazymyrov, Oleksandr" userId="2f620865-d50f-4a43-9142-cf92e53d3346" providerId="ADAL" clId="{6408B4DD-C7DB-4ED0-BC7F-F088FA7AD343}" dt="2024-03-07T13:07:38.997" v="1909" actId="478"/>
          <ac:spMkLst>
            <pc:docMk/>
            <pc:sldMk cId="1094292019" sldId="2147472292"/>
            <ac:spMk id="21" creationId="{76B0E4F9-FF72-F43B-77E3-524D6981EA7D}"/>
          </ac:spMkLst>
        </pc:spChg>
        <pc:spChg chg="mod">
          <ac:chgData name="Kazymyrov, Oleksandr" userId="2f620865-d50f-4a43-9142-cf92e53d3346" providerId="ADAL" clId="{6408B4DD-C7DB-4ED0-BC7F-F088FA7AD343}" dt="2024-03-07T13:07:07.149" v="1905"/>
          <ac:spMkLst>
            <pc:docMk/>
            <pc:sldMk cId="1094292019" sldId="2147472292"/>
            <ac:spMk id="29" creationId="{39F950F6-F8E3-2614-950A-D9094F542B3B}"/>
          </ac:spMkLst>
        </pc:spChg>
        <pc:grpChg chg="del">
          <ac:chgData name="Kazymyrov, Oleksandr" userId="2f620865-d50f-4a43-9142-cf92e53d3346" providerId="ADAL" clId="{6408B4DD-C7DB-4ED0-BC7F-F088FA7AD343}" dt="2024-03-07T13:06:59.855" v="1901" actId="478"/>
          <ac:grpSpMkLst>
            <pc:docMk/>
            <pc:sldMk cId="1094292019" sldId="2147472292"/>
            <ac:grpSpMk id="24" creationId="{F678B5DC-1702-D5B8-4E12-873A123CE04A}"/>
          </ac:grpSpMkLst>
        </pc:grpChg>
        <pc:grpChg chg="add mod">
          <ac:chgData name="Kazymyrov, Oleksandr" userId="2f620865-d50f-4a43-9142-cf92e53d3346" providerId="ADAL" clId="{6408B4DD-C7DB-4ED0-BC7F-F088FA7AD343}" dt="2024-03-07T13:07:07.149" v="1905"/>
          <ac:grpSpMkLst>
            <pc:docMk/>
            <pc:sldMk cId="1094292019" sldId="2147472292"/>
            <ac:grpSpMk id="27" creationId="{69A6F028-4AB6-E5FD-982D-7DD87697463A}"/>
          </ac:grpSpMkLst>
        </pc:grpChg>
        <pc:picChg chg="add mod modCrop">
          <ac:chgData name="Kazymyrov, Oleksandr" userId="2f620865-d50f-4a43-9142-cf92e53d3346" providerId="ADAL" clId="{6408B4DD-C7DB-4ED0-BC7F-F088FA7AD343}" dt="2024-03-07T13:26:04.672" v="1962" actId="1076"/>
          <ac:picMkLst>
            <pc:docMk/>
            <pc:sldMk cId="1094292019" sldId="2147472292"/>
            <ac:picMk id="5" creationId="{697E2604-CD83-D9C8-8E55-E9D1C6ACC010}"/>
          </ac:picMkLst>
        </pc:picChg>
        <pc:picChg chg="add mod modCrop">
          <ac:chgData name="Kazymyrov, Oleksandr" userId="2f620865-d50f-4a43-9142-cf92e53d3346" providerId="ADAL" clId="{6408B4DD-C7DB-4ED0-BC7F-F088FA7AD343}" dt="2024-03-07T13:26:12.711" v="1965" actId="1076"/>
          <ac:picMkLst>
            <pc:docMk/>
            <pc:sldMk cId="1094292019" sldId="2147472292"/>
            <ac:picMk id="7" creationId="{C26EEDFF-E5D5-FECD-762F-21D70BF58146}"/>
          </ac:picMkLst>
        </pc:picChg>
        <pc:picChg chg="add mod modCrop">
          <ac:chgData name="Kazymyrov, Oleksandr" userId="2f620865-d50f-4a43-9142-cf92e53d3346" providerId="ADAL" clId="{6408B4DD-C7DB-4ED0-BC7F-F088FA7AD343}" dt="2024-03-07T13:26:06.916" v="1963" actId="1076"/>
          <ac:picMkLst>
            <pc:docMk/>
            <pc:sldMk cId="1094292019" sldId="2147472292"/>
            <ac:picMk id="9" creationId="{8E908CCE-3A6D-CCC4-3069-B2D5F40066B3}"/>
          </ac:picMkLst>
        </pc:picChg>
        <pc:picChg chg="add mod">
          <ac:chgData name="Kazymyrov, Oleksandr" userId="2f620865-d50f-4a43-9142-cf92e53d3346" providerId="ADAL" clId="{6408B4DD-C7DB-4ED0-BC7F-F088FA7AD343}" dt="2024-03-07T13:07:07.149" v="1905"/>
          <ac:picMkLst>
            <pc:docMk/>
            <pc:sldMk cId="1094292019" sldId="2147472292"/>
            <ac:picMk id="10" creationId="{F9D66416-302B-950F-D071-D78B3303FD94}"/>
          </ac:picMkLst>
        </pc:picChg>
        <pc:picChg chg="del mod">
          <ac:chgData name="Kazymyrov, Oleksandr" userId="2f620865-d50f-4a43-9142-cf92e53d3346" providerId="ADAL" clId="{6408B4DD-C7DB-4ED0-BC7F-F088FA7AD343}" dt="2024-03-07T12:58:18.144" v="1865" actId="478"/>
          <ac:picMkLst>
            <pc:docMk/>
            <pc:sldMk cId="1094292019" sldId="2147472292"/>
            <ac:picMk id="16" creationId="{E102B3B2-48D5-306C-C876-D36E0C7D70D1}"/>
          </ac:picMkLst>
        </pc:picChg>
        <pc:picChg chg="del mod">
          <ac:chgData name="Kazymyrov, Oleksandr" userId="2f620865-d50f-4a43-9142-cf92e53d3346" providerId="ADAL" clId="{6408B4DD-C7DB-4ED0-BC7F-F088FA7AD343}" dt="2024-03-07T12:58:17.198" v="1864" actId="478"/>
          <ac:picMkLst>
            <pc:docMk/>
            <pc:sldMk cId="1094292019" sldId="2147472292"/>
            <ac:picMk id="17" creationId="{6363C576-C856-A3A7-241D-4F4643E844D3}"/>
          </ac:picMkLst>
        </pc:picChg>
        <pc:picChg chg="del mod">
          <ac:chgData name="Kazymyrov, Oleksandr" userId="2f620865-d50f-4a43-9142-cf92e53d3346" providerId="ADAL" clId="{6408B4DD-C7DB-4ED0-BC7F-F088FA7AD343}" dt="2024-03-07T12:58:16.352" v="1863" actId="478"/>
          <ac:picMkLst>
            <pc:docMk/>
            <pc:sldMk cId="1094292019" sldId="2147472292"/>
            <ac:picMk id="22" creationId="{B4A8B159-6682-9EA4-20DB-2440511B2161}"/>
          </ac:picMkLst>
        </pc:picChg>
        <pc:picChg chg="del">
          <ac:chgData name="Kazymyrov, Oleksandr" userId="2f620865-d50f-4a43-9142-cf92e53d3346" providerId="ADAL" clId="{6408B4DD-C7DB-4ED0-BC7F-F088FA7AD343}" dt="2024-03-07T13:07:03.400" v="1903" actId="478"/>
          <ac:picMkLst>
            <pc:docMk/>
            <pc:sldMk cId="1094292019" sldId="2147472292"/>
            <ac:picMk id="23" creationId="{E2FDAB31-8EBB-ECAD-4214-9BFC6B88D283}"/>
          </ac:picMkLst>
        </pc:picChg>
        <pc:picChg chg="mod">
          <ac:chgData name="Kazymyrov, Oleksandr" userId="2f620865-d50f-4a43-9142-cf92e53d3346" providerId="ADAL" clId="{6408B4DD-C7DB-4ED0-BC7F-F088FA7AD343}" dt="2024-03-07T13:07:07.149" v="1905"/>
          <ac:picMkLst>
            <pc:docMk/>
            <pc:sldMk cId="1094292019" sldId="2147472292"/>
            <ac:picMk id="28" creationId="{894017E4-CF2D-C19C-D0C9-14439C8E0F9C}"/>
          </ac:picMkLst>
        </pc:picChg>
        <pc:cxnChg chg="del">
          <ac:chgData name="Kazymyrov, Oleksandr" userId="2f620865-d50f-4a43-9142-cf92e53d3346" providerId="ADAL" clId="{6408B4DD-C7DB-4ED0-BC7F-F088FA7AD343}" dt="2024-03-07T13:07:02.118" v="1902" actId="478"/>
          <ac:cxnSpMkLst>
            <pc:docMk/>
            <pc:sldMk cId="1094292019" sldId="2147472292"/>
            <ac:cxnSpMk id="11" creationId="{7F438421-B1AE-E6DD-6700-1AB2CF0F8572}"/>
          </ac:cxnSpMkLst>
        </pc:cxnChg>
        <pc:cxnChg chg="del mod">
          <ac:chgData name="Kazymyrov, Oleksandr" userId="2f620865-d50f-4a43-9142-cf92e53d3346" providerId="ADAL" clId="{6408B4DD-C7DB-4ED0-BC7F-F088FA7AD343}" dt="2024-03-07T13:07:19.080" v="1907" actId="478"/>
          <ac:cxnSpMkLst>
            <pc:docMk/>
            <pc:sldMk cId="1094292019" sldId="2147472292"/>
            <ac:cxnSpMk id="19" creationId="{7DDD2E73-3673-E3DA-88B6-C2D7B2C95DE7}"/>
          </ac:cxnSpMkLst>
        </pc:cxnChg>
        <pc:cxnChg chg="mod">
          <ac:chgData name="Kazymyrov, Oleksandr" userId="2f620865-d50f-4a43-9142-cf92e53d3346" providerId="ADAL" clId="{6408B4DD-C7DB-4ED0-BC7F-F088FA7AD343}" dt="2024-03-07T13:08:45.506" v="1945" actId="14100"/>
          <ac:cxnSpMkLst>
            <pc:docMk/>
            <pc:sldMk cId="1094292019" sldId="2147472292"/>
            <ac:cxnSpMk id="20" creationId="{C33B81B4-4636-66B5-5B54-2D3B9A1BB9C3}"/>
          </ac:cxnSpMkLst>
        </pc:cxnChg>
        <pc:cxnChg chg="add mod">
          <ac:chgData name="Kazymyrov, Oleksandr" userId="2f620865-d50f-4a43-9142-cf92e53d3346" providerId="ADAL" clId="{6408B4DD-C7DB-4ED0-BC7F-F088FA7AD343}" dt="2024-03-07T13:07:07.149" v="1905"/>
          <ac:cxnSpMkLst>
            <pc:docMk/>
            <pc:sldMk cId="1094292019" sldId="2147472292"/>
            <ac:cxnSpMk id="30" creationId="{7DBE3EA1-4A0A-51FA-AD2C-52D6A7F964A0}"/>
          </ac:cxnSpMkLst>
        </pc:cxnChg>
        <pc:cxnChg chg="add mod">
          <ac:chgData name="Kazymyrov, Oleksandr" userId="2f620865-d50f-4a43-9142-cf92e53d3346" providerId="ADAL" clId="{6408B4DD-C7DB-4ED0-BC7F-F088FA7AD343}" dt="2024-03-07T13:07:07.149" v="1905"/>
          <ac:cxnSpMkLst>
            <pc:docMk/>
            <pc:sldMk cId="1094292019" sldId="2147472292"/>
            <ac:cxnSpMk id="31" creationId="{242E3D48-77C0-5DD2-8F38-219C2DCEF964}"/>
          </ac:cxnSpMkLst>
        </pc:cxnChg>
        <pc:cxnChg chg="add mod">
          <ac:chgData name="Kazymyrov, Oleksandr" userId="2f620865-d50f-4a43-9142-cf92e53d3346" providerId="ADAL" clId="{6408B4DD-C7DB-4ED0-BC7F-F088FA7AD343}" dt="2024-03-07T13:26:20.257" v="1968" actId="14100"/>
          <ac:cxnSpMkLst>
            <pc:docMk/>
            <pc:sldMk cId="1094292019" sldId="2147472292"/>
            <ac:cxnSpMk id="35" creationId="{84F3F785-90CA-49D6-761C-8D7ABC4B99E0}"/>
          </ac:cxnSpMkLst>
        </pc:cxnChg>
      </pc:sldChg>
      <pc:sldChg chg="addSp delSp modSp del mod">
        <pc:chgData name="Kazymyrov, Oleksandr" userId="2f620865-d50f-4a43-9142-cf92e53d3346" providerId="ADAL" clId="{6408B4DD-C7DB-4ED0-BC7F-F088FA7AD343}" dt="2024-03-08T08:37:57.985" v="2068" actId="47"/>
        <pc:sldMkLst>
          <pc:docMk/>
          <pc:sldMk cId="402746118" sldId="2147472293"/>
        </pc:sldMkLst>
        <pc:spChg chg="mod">
          <ac:chgData name="Kazymyrov, Oleksandr" userId="2f620865-d50f-4a43-9142-cf92e53d3346" providerId="ADAL" clId="{6408B4DD-C7DB-4ED0-BC7F-F088FA7AD343}" dt="2024-03-06T14:35:40.785" v="430" actId="2711"/>
          <ac:spMkLst>
            <pc:docMk/>
            <pc:sldMk cId="402746118" sldId="2147472293"/>
            <ac:spMk id="7" creationId="{718AA1DB-EC3E-504B-3E3E-FB5A12E09750}"/>
          </ac:spMkLst>
        </pc:spChg>
        <pc:spChg chg="mod">
          <ac:chgData name="Kazymyrov, Oleksandr" userId="2f620865-d50f-4a43-9142-cf92e53d3346" providerId="ADAL" clId="{6408B4DD-C7DB-4ED0-BC7F-F088FA7AD343}" dt="2024-03-06T14:35:40.785" v="430" actId="2711"/>
          <ac:spMkLst>
            <pc:docMk/>
            <pc:sldMk cId="402746118" sldId="2147472293"/>
            <ac:spMk id="10" creationId="{D9E35823-F246-6693-644A-10BED6D1CBC0}"/>
          </ac:spMkLst>
        </pc:spChg>
        <pc:picChg chg="add del mod">
          <ac:chgData name="Kazymyrov, Oleksandr" userId="2f620865-d50f-4a43-9142-cf92e53d3346" providerId="ADAL" clId="{6408B4DD-C7DB-4ED0-BC7F-F088FA7AD343}" dt="2024-03-08T08:09:02.751" v="2027" actId="478"/>
          <ac:picMkLst>
            <pc:docMk/>
            <pc:sldMk cId="402746118" sldId="2147472293"/>
            <ac:picMk id="11" creationId="{F268A6AC-0109-8A94-E9B0-413BE540E053}"/>
          </ac:picMkLst>
        </pc:picChg>
        <pc:picChg chg="add del mod">
          <ac:chgData name="Kazymyrov, Oleksandr" userId="2f620865-d50f-4a43-9142-cf92e53d3346" providerId="ADAL" clId="{6408B4DD-C7DB-4ED0-BC7F-F088FA7AD343}" dt="2024-03-08T08:09:02.751" v="2027" actId="478"/>
          <ac:picMkLst>
            <pc:docMk/>
            <pc:sldMk cId="402746118" sldId="2147472293"/>
            <ac:picMk id="12" creationId="{AE7A73BD-BDB4-1776-8D63-1196282F705A}"/>
          </ac:picMkLst>
        </pc:picChg>
        <pc:picChg chg="add del mod">
          <ac:chgData name="Kazymyrov, Oleksandr" userId="2f620865-d50f-4a43-9142-cf92e53d3346" providerId="ADAL" clId="{6408B4DD-C7DB-4ED0-BC7F-F088FA7AD343}" dt="2024-03-08T08:09:02.751" v="2027" actId="478"/>
          <ac:picMkLst>
            <pc:docMk/>
            <pc:sldMk cId="402746118" sldId="2147472293"/>
            <ac:picMk id="13" creationId="{8A3E0CD2-F69F-4971-23EF-76692C73BC2C}"/>
          </ac:picMkLst>
        </pc:picChg>
      </pc:sldChg>
      <pc:sldChg chg="addSp delSp modSp mod">
        <pc:chgData name="Kazymyrov, Oleksandr" userId="2f620865-d50f-4a43-9142-cf92e53d3346" providerId="ADAL" clId="{6408B4DD-C7DB-4ED0-BC7F-F088FA7AD343}" dt="2024-03-15T07:22:27.674" v="2100" actId="20577"/>
        <pc:sldMkLst>
          <pc:docMk/>
          <pc:sldMk cId="1309566252" sldId="2147472295"/>
        </pc:sldMkLst>
        <pc:spChg chg="mod">
          <ac:chgData name="Kazymyrov, Oleksandr" userId="2f620865-d50f-4a43-9142-cf92e53d3346" providerId="ADAL" clId="{6408B4DD-C7DB-4ED0-BC7F-F088FA7AD343}" dt="2024-03-15T07:22:27.674" v="2100" actId="20577"/>
          <ac:spMkLst>
            <pc:docMk/>
            <pc:sldMk cId="1309566252" sldId="2147472295"/>
            <ac:spMk id="2" creationId="{DC168D19-DB4C-8D99-7DA9-C50117C77FC4}"/>
          </ac:spMkLst>
        </pc:spChg>
        <pc:spChg chg="mod">
          <ac:chgData name="Kazymyrov, Oleksandr" userId="2f620865-d50f-4a43-9142-cf92e53d3346" providerId="ADAL" clId="{6408B4DD-C7DB-4ED0-BC7F-F088FA7AD343}" dt="2024-03-06T14:48:21.733" v="1015" actId="20577"/>
          <ac:spMkLst>
            <pc:docMk/>
            <pc:sldMk cId="1309566252" sldId="2147472295"/>
            <ac:spMk id="3" creationId="{267B11C5-986F-7677-DEA3-3B4360D017AB}"/>
          </ac:spMkLst>
        </pc:spChg>
        <pc:spChg chg="mod">
          <ac:chgData name="Kazymyrov, Oleksandr" userId="2f620865-d50f-4a43-9142-cf92e53d3346" providerId="ADAL" clId="{6408B4DD-C7DB-4ED0-BC7F-F088FA7AD343}" dt="2024-03-06T14:43:55.841" v="892" actId="20577"/>
          <ac:spMkLst>
            <pc:docMk/>
            <pc:sldMk cId="1309566252" sldId="2147472295"/>
            <ac:spMk id="4" creationId="{F41ED5B2-F187-4CA5-886D-0172F13A545D}"/>
          </ac:spMkLst>
        </pc:spChg>
        <pc:spChg chg="del">
          <ac:chgData name="Kazymyrov, Oleksandr" userId="2f620865-d50f-4a43-9142-cf92e53d3346" providerId="ADAL" clId="{6408B4DD-C7DB-4ED0-BC7F-F088FA7AD343}" dt="2024-03-06T14:39:58.214" v="659"/>
          <ac:spMkLst>
            <pc:docMk/>
            <pc:sldMk cId="1309566252" sldId="2147472295"/>
            <ac:spMk id="5" creationId="{801DE2D2-6CFD-B923-C73D-CEA8E0EAEB92}"/>
          </ac:spMkLst>
        </pc:spChg>
        <pc:picChg chg="add mod">
          <ac:chgData name="Kazymyrov, Oleksandr" userId="2f620865-d50f-4a43-9142-cf92e53d3346" providerId="ADAL" clId="{6408B4DD-C7DB-4ED0-BC7F-F088FA7AD343}" dt="2024-03-06T14:39:58.216" v="660"/>
          <ac:picMkLst>
            <pc:docMk/>
            <pc:sldMk cId="1309566252" sldId="2147472295"/>
            <ac:picMk id="8" creationId="{56F73443-9841-8F99-53CA-5C0B395AB025}"/>
          </ac:picMkLst>
        </pc:picChg>
      </pc:sldChg>
      <pc:sldChg chg="modSp new add del mod">
        <pc:chgData name="Kazymyrov, Oleksandr" userId="2f620865-d50f-4a43-9142-cf92e53d3346" providerId="ADAL" clId="{6408B4DD-C7DB-4ED0-BC7F-F088FA7AD343}" dt="2024-03-06T14:53:34.855" v="1022" actId="47"/>
        <pc:sldMkLst>
          <pc:docMk/>
          <pc:sldMk cId="2910499661" sldId="2147472296"/>
        </pc:sldMkLst>
        <pc:spChg chg="mod">
          <ac:chgData name="Kazymyrov, Oleksandr" userId="2f620865-d50f-4a43-9142-cf92e53d3346" providerId="ADAL" clId="{6408B4DD-C7DB-4ED0-BC7F-F088FA7AD343}" dt="2024-03-06T14:38:25.229" v="658" actId="20577"/>
          <ac:spMkLst>
            <pc:docMk/>
            <pc:sldMk cId="2910499661" sldId="2147472296"/>
            <ac:spMk id="3" creationId="{3CA3C238-2720-DC32-C901-D681B90DC377}"/>
          </ac:spMkLst>
        </pc:spChg>
        <pc:spChg chg="mod">
          <ac:chgData name="Kazymyrov, Oleksandr" userId="2f620865-d50f-4a43-9142-cf92e53d3346" providerId="ADAL" clId="{6408B4DD-C7DB-4ED0-BC7F-F088FA7AD343}" dt="2024-03-06T14:36:58.648" v="517" actId="20577"/>
          <ac:spMkLst>
            <pc:docMk/>
            <pc:sldMk cId="2910499661" sldId="2147472296"/>
            <ac:spMk id="4" creationId="{B963D99E-4233-43E4-4CC5-2BE4EF021652}"/>
          </ac:spMkLst>
        </pc:spChg>
        <pc:spChg chg="mod">
          <ac:chgData name="Kazymyrov, Oleksandr" userId="2f620865-d50f-4a43-9142-cf92e53d3346" providerId="ADAL" clId="{6408B4DD-C7DB-4ED0-BC7F-F088FA7AD343}" dt="2024-03-06T14:37:15.312" v="554" actId="313"/>
          <ac:spMkLst>
            <pc:docMk/>
            <pc:sldMk cId="2910499661" sldId="2147472296"/>
            <ac:spMk id="5" creationId="{33B6EEE4-E6AD-3381-DB29-70752F0E6524}"/>
          </ac:spMkLst>
        </pc:spChg>
        <pc:spChg chg="mod">
          <ac:chgData name="Kazymyrov, Oleksandr" userId="2f620865-d50f-4a43-9142-cf92e53d3346" providerId="ADAL" clId="{6408B4DD-C7DB-4ED0-BC7F-F088FA7AD343}" dt="2024-03-06T14:37:34.429" v="589" actId="20577"/>
          <ac:spMkLst>
            <pc:docMk/>
            <pc:sldMk cId="2910499661" sldId="2147472296"/>
            <ac:spMk id="6" creationId="{FF92A29E-22B1-14D5-EB68-AC6F63DEB8C1}"/>
          </ac:spMkLst>
        </pc:spChg>
      </pc:sldChg>
      <pc:sldChg chg="add del">
        <pc:chgData name="Kazymyrov, Oleksandr" userId="2f620865-d50f-4a43-9142-cf92e53d3346" providerId="ADAL" clId="{6408B4DD-C7DB-4ED0-BC7F-F088FA7AD343}" dt="2024-03-06T14:36:06.399" v="432" actId="47"/>
        <pc:sldMkLst>
          <pc:docMk/>
          <pc:sldMk cId="1996135924" sldId="2147472297"/>
        </pc:sldMkLst>
      </pc:sldChg>
      <pc:sldChg chg="addSp delSp modSp add mod">
        <pc:chgData name="Kazymyrov, Oleksandr" userId="2f620865-d50f-4a43-9142-cf92e53d3346" providerId="ADAL" clId="{6408B4DD-C7DB-4ED0-BC7F-F088FA7AD343}" dt="2024-03-06T15:16:40.783" v="1551" actId="20577"/>
        <pc:sldMkLst>
          <pc:docMk/>
          <pc:sldMk cId="137842200" sldId="2147472298"/>
        </pc:sldMkLst>
        <pc:spChg chg="mod">
          <ac:chgData name="Kazymyrov, Oleksandr" userId="2f620865-d50f-4a43-9142-cf92e53d3346" providerId="ADAL" clId="{6408B4DD-C7DB-4ED0-BC7F-F088FA7AD343}" dt="2024-03-06T15:16:40.783" v="1551" actId="20577"/>
          <ac:spMkLst>
            <pc:docMk/>
            <pc:sldMk cId="137842200" sldId="2147472298"/>
            <ac:spMk id="2" creationId="{1FDA4D6E-2700-2944-6171-6DECBCC74060}"/>
          </ac:spMkLst>
        </pc:spChg>
        <pc:spChg chg="add mod">
          <ac:chgData name="Kazymyrov, Oleksandr" userId="2f620865-d50f-4a43-9142-cf92e53d3346" providerId="ADAL" clId="{6408B4DD-C7DB-4ED0-BC7F-F088FA7AD343}" dt="2024-03-06T15:13:35.355" v="1500"/>
          <ac:spMkLst>
            <pc:docMk/>
            <pc:sldMk cId="137842200" sldId="2147472298"/>
            <ac:spMk id="4" creationId="{E829874A-585F-6BC5-4169-591D386FC720}"/>
          </ac:spMkLst>
        </pc:spChg>
        <pc:spChg chg="add del mod">
          <ac:chgData name="Kazymyrov, Oleksandr" userId="2f620865-d50f-4a43-9142-cf92e53d3346" providerId="ADAL" clId="{6408B4DD-C7DB-4ED0-BC7F-F088FA7AD343}" dt="2024-03-06T14:57:34.791" v="1096" actId="478"/>
          <ac:spMkLst>
            <pc:docMk/>
            <pc:sldMk cId="137842200" sldId="2147472298"/>
            <ac:spMk id="6" creationId="{2335C8AC-722C-15A2-FFCF-B948CA5EA5AC}"/>
          </ac:spMkLst>
        </pc:spChg>
        <pc:spChg chg="add mod ord">
          <ac:chgData name="Kazymyrov, Oleksandr" userId="2f620865-d50f-4a43-9142-cf92e53d3346" providerId="ADAL" clId="{6408B4DD-C7DB-4ED0-BC7F-F088FA7AD343}" dt="2024-03-06T15:03:58.030" v="1214" actId="20577"/>
          <ac:spMkLst>
            <pc:docMk/>
            <pc:sldMk cId="137842200" sldId="2147472298"/>
            <ac:spMk id="9" creationId="{6A9DABF9-C136-8AFC-C179-DE6577BFECDD}"/>
          </ac:spMkLst>
        </pc:spChg>
        <pc:spChg chg="add del mod">
          <ac:chgData name="Kazymyrov, Oleksandr" userId="2f620865-d50f-4a43-9142-cf92e53d3346" providerId="ADAL" clId="{6408B4DD-C7DB-4ED0-BC7F-F088FA7AD343}" dt="2024-03-06T14:57:23.684" v="1092" actId="478"/>
          <ac:spMkLst>
            <pc:docMk/>
            <pc:sldMk cId="137842200" sldId="2147472298"/>
            <ac:spMk id="12" creationId="{AAB7AAD7-3425-EB28-E333-78E442AEB392}"/>
          </ac:spMkLst>
        </pc:spChg>
        <pc:spChg chg="add del mod">
          <ac:chgData name="Kazymyrov, Oleksandr" userId="2f620865-d50f-4a43-9142-cf92e53d3346" providerId="ADAL" clId="{6408B4DD-C7DB-4ED0-BC7F-F088FA7AD343}" dt="2024-03-06T15:02:10.156" v="1186" actId="478"/>
          <ac:spMkLst>
            <pc:docMk/>
            <pc:sldMk cId="137842200" sldId="2147472298"/>
            <ac:spMk id="13" creationId="{7D87741F-9F5D-236A-D850-B72F53FF0EFF}"/>
          </ac:spMkLst>
        </pc:spChg>
        <pc:spChg chg="add mod">
          <ac:chgData name="Kazymyrov, Oleksandr" userId="2f620865-d50f-4a43-9142-cf92e53d3346" providerId="ADAL" clId="{6408B4DD-C7DB-4ED0-BC7F-F088FA7AD343}" dt="2024-03-06T15:03:02.953" v="1195" actId="404"/>
          <ac:spMkLst>
            <pc:docMk/>
            <pc:sldMk cId="137842200" sldId="2147472298"/>
            <ac:spMk id="14" creationId="{41DAE816-1626-D6A8-3B24-EBAFDA43BF9D}"/>
          </ac:spMkLst>
        </pc:spChg>
        <pc:spChg chg="add mod">
          <ac:chgData name="Kazymyrov, Oleksandr" userId="2f620865-d50f-4a43-9142-cf92e53d3346" providerId="ADAL" clId="{6408B4DD-C7DB-4ED0-BC7F-F088FA7AD343}" dt="2024-03-06T15:03:00.797" v="1194" actId="404"/>
          <ac:spMkLst>
            <pc:docMk/>
            <pc:sldMk cId="137842200" sldId="2147472298"/>
            <ac:spMk id="15" creationId="{023A0B48-CF7F-9E84-08C0-B8BA3FCE945B}"/>
          </ac:spMkLst>
        </pc:spChg>
        <pc:spChg chg="add mod">
          <ac:chgData name="Kazymyrov, Oleksandr" userId="2f620865-d50f-4a43-9142-cf92e53d3346" providerId="ADAL" clId="{6408B4DD-C7DB-4ED0-BC7F-F088FA7AD343}" dt="2024-03-06T15:02:55.661" v="1193" actId="404"/>
          <ac:spMkLst>
            <pc:docMk/>
            <pc:sldMk cId="137842200" sldId="2147472298"/>
            <ac:spMk id="16" creationId="{F43A2EC3-561A-B710-0F08-45C2DBDE1F57}"/>
          </ac:spMkLst>
        </pc:spChg>
        <pc:spChg chg="add del mod">
          <ac:chgData name="Kazymyrov, Oleksandr" userId="2f620865-d50f-4a43-9142-cf92e53d3346" providerId="ADAL" clId="{6408B4DD-C7DB-4ED0-BC7F-F088FA7AD343}" dt="2024-03-06T15:03:40.339" v="1208" actId="478"/>
          <ac:spMkLst>
            <pc:docMk/>
            <pc:sldMk cId="137842200" sldId="2147472298"/>
            <ac:spMk id="19" creationId="{6589FBEB-EB34-9AD9-025C-81FAA1F6F246}"/>
          </ac:spMkLst>
        </pc:spChg>
        <pc:spChg chg="add del mod">
          <ac:chgData name="Kazymyrov, Oleksandr" userId="2f620865-d50f-4a43-9142-cf92e53d3346" providerId="ADAL" clId="{6408B4DD-C7DB-4ED0-BC7F-F088FA7AD343}" dt="2024-03-06T15:03:49.906" v="1211" actId="478"/>
          <ac:spMkLst>
            <pc:docMk/>
            <pc:sldMk cId="137842200" sldId="2147472298"/>
            <ac:spMk id="20" creationId="{0FD8C7B1-DF15-69DF-55E7-DCBAF8F4B3D2}"/>
          </ac:spMkLst>
        </pc:spChg>
        <pc:spChg chg="add del mod">
          <ac:chgData name="Kazymyrov, Oleksandr" userId="2f620865-d50f-4a43-9142-cf92e53d3346" providerId="ADAL" clId="{6408B4DD-C7DB-4ED0-BC7F-F088FA7AD343}" dt="2024-03-06T15:03:49.906" v="1211" actId="478"/>
          <ac:spMkLst>
            <pc:docMk/>
            <pc:sldMk cId="137842200" sldId="2147472298"/>
            <ac:spMk id="22" creationId="{495B953C-0B98-C012-2301-151B70F6F3D7}"/>
          </ac:spMkLst>
        </pc:spChg>
        <pc:spChg chg="add del mod">
          <ac:chgData name="Kazymyrov, Oleksandr" userId="2f620865-d50f-4a43-9142-cf92e53d3346" providerId="ADAL" clId="{6408B4DD-C7DB-4ED0-BC7F-F088FA7AD343}" dt="2024-03-06T15:04:08.347" v="1217" actId="478"/>
          <ac:spMkLst>
            <pc:docMk/>
            <pc:sldMk cId="137842200" sldId="2147472298"/>
            <ac:spMk id="23" creationId="{7C20951A-2C6C-5443-099C-AE8DCB4BA864}"/>
          </ac:spMkLst>
        </pc:spChg>
        <pc:spChg chg="add del mod">
          <ac:chgData name="Kazymyrov, Oleksandr" userId="2f620865-d50f-4a43-9142-cf92e53d3346" providerId="ADAL" clId="{6408B4DD-C7DB-4ED0-BC7F-F088FA7AD343}" dt="2024-03-06T15:04:08.347" v="1217" actId="478"/>
          <ac:spMkLst>
            <pc:docMk/>
            <pc:sldMk cId="137842200" sldId="2147472298"/>
            <ac:spMk id="24" creationId="{849773CD-1F1D-E9FC-173C-F2A7CB01F398}"/>
          </ac:spMkLst>
        </pc:spChg>
        <pc:spChg chg="add mod">
          <ac:chgData name="Kazymyrov, Oleksandr" userId="2f620865-d50f-4a43-9142-cf92e53d3346" providerId="ADAL" clId="{6408B4DD-C7DB-4ED0-BC7F-F088FA7AD343}" dt="2024-03-06T15:03:55.859" v="1212" actId="1076"/>
          <ac:spMkLst>
            <pc:docMk/>
            <pc:sldMk cId="137842200" sldId="2147472298"/>
            <ac:spMk id="25" creationId="{4C8F13DA-9568-9B87-8AF8-A9BDB2A93BAC}"/>
          </ac:spMkLst>
        </pc:spChg>
        <pc:spChg chg="add mod">
          <ac:chgData name="Kazymyrov, Oleksandr" userId="2f620865-d50f-4a43-9142-cf92e53d3346" providerId="ADAL" clId="{6408B4DD-C7DB-4ED0-BC7F-F088FA7AD343}" dt="2024-03-06T15:03:46.889" v="1210" actId="1076"/>
          <ac:spMkLst>
            <pc:docMk/>
            <pc:sldMk cId="137842200" sldId="2147472298"/>
            <ac:spMk id="26" creationId="{0652AAFA-48A3-2834-CC7E-06BDB53EE0EA}"/>
          </ac:spMkLst>
        </pc:spChg>
        <pc:spChg chg="add mod">
          <ac:chgData name="Kazymyrov, Oleksandr" userId="2f620865-d50f-4a43-9142-cf92e53d3346" providerId="ADAL" clId="{6408B4DD-C7DB-4ED0-BC7F-F088FA7AD343}" dt="2024-03-06T15:03:46.889" v="1210" actId="1076"/>
          <ac:spMkLst>
            <pc:docMk/>
            <pc:sldMk cId="137842200" sldId="2147472298"/>
            <ac:spMk id="27" creationId="{1CD177CB-9045-778D-86A1-2172626C9756}"/>
          </ac:spMkLst>
        </pc:spChg>
        <pc:spChg chg="add mod">
          <ac:chgData name="Kazymyrov, Oleksandr" userId="2f620865-d50f-4a43-9142-cf92e53d3346" providerId="ADAL" clId="{6408B4DD-C7DB-4ED0-BC7F-F088FA7AD343}" dt="2024-03-06T15:10:52.139" v="1497" actId="14100"/>
          <ac:spMkLst>
            <pc:docMk/>
            <pc:sldMk cId="137842200" sldId="2147472298"/>
            <ac:spMk id="28" creationId="{178FCF18-D0A1-642E-EE68-AD35937093C7}"/>
          </ac:spMkLst>
        </pc:spChg>
        <pc:spChg chg="add mod">
          <ac:chgData name="Kazymyrov, Oleksandr" userId="2f620865-d50f-4a43-9142-cf92e53d3346" providerId="ADAL" clId="{6408B4DD-C7DB-4ED0-BC7F-F088FA7AD343}" dt="2024-03-06T15:10:49.534" v="1496" actId="1076"/>
          <ac:spMkLst>
            <pc:docMk/>
            <pc:sldMk cId="137842200" sldId="2147472298"/>
            <ac:spMk id="29" creationId="{208E9CBF-7D06-4739-34C5-F5A835D3A6D9}"/>
          </ac:spMkLst>
        </pc:spChg>
        <pc:spChg chg="add del mod">
          <ac:chgData name="Kazymyrov, Oleksandr" userId="2f620865-d50f-4a43-9142-cf92e53d3346" providerId="ADAL" clId="{6408B4DD-C7DB-4ED0-BC7F-F088FA7AD343}" dt="2024-03-06T15:05:00.214" v="1221" actId="478"/>
          <ac:spMkLst>
            <pc:docMk/>
            <pc:sldMk cId="137842200" sldId="2147472298"/>
            <ac:spMk id="31" creationId="{70956D45-01E6-A400-0CA3-113CDB94B95D}"/>
          </ac:spMkLst>
        </pc:spChg>
        <pc:spChg chg="add del mod">
          <ac:chgData name="Kazymyrov, Oleksandr" userId="2f620865-d50f-4a43-9142-cf92e53d3346" providerId="ADAL" clId="{6408B4DD-C7DB-4ED0-BC7F-F088FA7AD343}" dt="2024-03-06T15:05:00.214" v="1221" actId="478"/>
          <ac:spMkLst>
            <pc:docMk/>
            <pc:sldMk cId="137842200" sldId="2147472298"/>
            <ac:spMk id="32" creationId="{1318E8BA-C69B-9710-3012-EF88B6ACFCD0}"/>
          </ac:spMkLst>
        </pc:spChg>
        <pc:spChg chg="add mod">
          <ac:chgData name="Kazymyrov, Oleksandr" userId="2f620865-d50f-4a43-9142-cf92e53d3346" providerId="ADAL" clId="{6408B4DD-C7DB-4ED0-BC7F-F088FA7AD343}" dt="2024-03-06T15:05:53.673" v="1240" actId="1076"/>
          <ac:spMkLst>
            <pc:docMk/>
            <pc:sldMk cId="137842200" sldId="2147472298"/>
            <ac:spMk id="33" creationId="{AB6EC43D-DED7-9C50-D2F8-D16C3C0422DD}"/>
          </ac:spMkLst>
        </pc:spChg>
        <pc:spChg chg="add mod">
          <ac:chgData name="Kazymyrov, Oleksandr" userId="2f620865-d50f-4a43-9142-cf92e53d3346" providerId="ADAL" clId="{6408B4DD-C7DB-4ED0-BC7F-F088FA7AD343}" dt="2024-03-06T15:05:53.673" v="1240" actId="1076"/>
          <ac:spMkLst>
            <pc:docMk/>
            <pc:sldMk cId="137842200" sldId="2147472298"/>
            <ac:spMk id="35" creationId="{4813347A-04B3-BB95-DB21-696093D6EBBA}"/>
          </ac:spMkLst>
        </pc:spChg>
        <pc:spChg chg="mod">
          <ac:chgData name="Kazymyrov, Oleksandr" userId="2f620865-d50f-4a43-9142-cf92e53d3346" providerId="ADAL" clId="{6408B4DD-C7DB-4ED0-BC7F-F088FA7AD343}" dt="2024-03-06T15:00:22.368" v="1152" actId="1076"/>
          <ac:spMkLst>
            <pc:docMk/>
            <pc:sldMk cId="137842200" sldId="2147472298"/>
            <ac:spMk id="71" creationId="{3346AE75-41B6-1629-3E51-1AD9546B10B3}"/>
          </ac:spMkLst>
        </pc:spChg>
      </pc:sldChg>
      <pc:sldChg chg="addSp delSp modSp add mod modAnim">
        <pc:chgData name="Kazymyrov, Oleksandr" userId="2f620865-d50f-4a43-9142-cf92e53d3346" providerId="ADAL" clId="{6408B4DD-C7DB-4ED0-BC7F-F088FA7AD343}" dt="2024-03-15T07:21:11.569" v="2096"/>
        <pc:sldMkLst>
          <pc:docMk/>
          <pc:sldMk cId="2618404636" sldId="2147472299"/>
        </pc:sldMkLst>
        <pc:spChg chg="mod">
          <ac:chgData name="Kazymyrov, Oleksandr" userId="2f620865-d50f-4a43-9142-cf92e53d3346" providerId="ADAL" clId="{6408B4DD-C7DB-4ED0-BC7F-F088FA7AD343}" dt="2024-03-08T09:10:38.650" v="2094" actId="14100"/>
          <ac:spMkLst>
            <pc:docMk/>
            <pc:sldMk cId="2618404636" sldId="2147472299"/>
            <ac:spMk id="7" creationId="{718AA1DB-EC3E-504B-3E3E-FB5A12E09750}"/>
          </ac:spMkLst>
        </pc:spChg>
        <pc:spChg chg="del">
          <ac:chgData name="Kazymyrov, Oleksandr" userId="2f620865-d50f-4a43-9142-cf92e53d3346" providerId="ADAL" clId="{6408B4DD-C7DB-4ED0-BC7F-F088FA7AD343}" dt="2024-03-08T08:09:28.020" v="2030" actId="478"/>
          <ac:spMkLst>
            <pc:docMk/>
            <pc:sldMk cId="2618404636" sldId="2147472299"/>
            <ac:spMk id="8" creationId="{068FE728-220A-271D-7378-C1FF34EE4A5A}"/>
          </ac:spMkLst>
        </pc:spChg>
        <pc:spChg chg="mod">
          <ac:chgData name="Kazymyrov, Oleksandr" userId="2f620865-d50f-4a43-9142-cf92e53d3346" providerId="ADAL" clId="{6408B4DD-C7DB-4ED0-BC7F-F088FA7AD343}" dt="2024-03-08T09:08:36.025" v="2092" actId="14100"/>
          <ac:spMkLst>
            <pc:docMk/>
            <pc:sldMk cId="2618404636" sldId="2147472299"/>
            <ac:spMk id="10" creationId="{D9E35823-F246-6693-644A-10BED6D1CBC0}"/>
          </ac:spMkLst>
        </pc:spChg>
        <pc:spChg chg="mod">
          <ac:chgData name="Kazymyrov, Oleksandr" userId="2f620865-d50f-4a43-9142-cf92e53d3346" providerId="ADAL" clId="{6408B4DD-C7DB-4ED0-BC7F-F088FA7AD343}" dt="2024-03-08T08:09:29.696" v="2032"/>
          <ac:spMkLst>
            <pc:docMk/>
            <pc:sldMk cId="2618404636" sldId="2147472299"/>
            <ac:spMk id="19" creationId="{6D7EA412-71F3-8896-7025-4D9BA65A7CF5}"/>
          </ac:spMkLst>
        </pc:spChg>
        <pc:grpChg chg="add mod">
          <ac:chgData name="Kazymyrov, Oleksandr" userId="2f620865-d50f-4a43-9142-cf92e53d3346" providerId="ADAL" clId="{6408B4DD-C7DB-4ED0-BC7F-F088FA7AD343}" dt="2024-03-08T08:09:29.696" v="2032"/>
          <ac:grpSpMkLst>
            <pc:docMk/>
            <pc:sldMk cId="2618404636" sldId="2147472299"/>
            <ac:grpSpMk id="9" creationId="{D9DD6086-96FB-CCAA-853C-C57945C28EBD}"/>
          </ac:grpSpMkLst>
        </pc:grpChg>
        <pc:grpChg chg="del">
          <ac:chgData name="Kazymyrov, Oleksandr" userId="2f620865-d50f-4a43-9142-cf92e53d3346" providerId="ADAL" clId="{6408B4DD-C7DB-4ED0-BC7F-F088FA7AD343}" dt="2024-03-08T08:09:22.838" v="2028" actId="478"/>
          <ac:grpSpMkLst>
            <pc:docMk/>
            <pc:sldMk cId="2618404636" sldId="2147472299"/>
            <ac:grpSpMk id="15" creationId="{7795722B-A95C-A1E1-BC41-42C6F84FE7FF}"/>
          </ac:grpSpMkLst>
        </pc:grpChg>
        <pc:picChg chg="add mod">
          <ac:chgData name="Kazymyrov, Oleksandr" userId="2f620865-d50f-4a43-9142-cf92e53d3346" providerId="ADAL" clId="{6408B4DD-C7DB-4ED0-BC7F-F088FA7AD343}" dt="2024-03-08T08:09:29.696" v="2032"/>
          <ac:picMkLst>
            <pc:docMk/>
            <pc:sldMk cId="2618404636" sldId="2147472299"/>
            <ac:picMk id="6" creationId="{E2C4343C-EA51-6D7A-7E69-12CE6ED3AAF9}"/>
          </ac:picMkLst>
        </pc:picChg>
        <pc:picChg chg="del">
          <ac:chgData name="Kazymyrov, Oleksandr" userId="2f620865-d50f-4a43-9142-cf92e53d3346" providerId="ADAL" clId="{6408B4DD-C7DB-4ED0-BC7F-F088FA7AD343}" dt="2024-03-08T09:02:31.455" v="2075" actId="478"/>
          <ac:picMkLst>
            <pc:docMk/>
            <pc:sldMk cId="2618404636" sldId="2147472299"/>
            <ac:picMk id="11" creationId="{F268A6AC-0109-8A94-E9B0-413BE540E053}"/>
          </ac:picMkLst>
        </pc:picChg>
        <pc:picChg chg="del">
          <ac:chgData name="Kazymyrov, Oleksandr" userId="2f620865-d50f-4a43-9142-cf92e53d3346" providerId="ADAL" clId="{6408B4DD-C7DB-4ED0-BC7F-F088FA7AD343}" dt="2024-03-08T08:37:51.597" v="2066" actId="478"/>
          <ac:picMkLst>
            <pc:docMk/>
            <pc:sldMk cId="2618404636" sldId="2147472299"/>
            <ac:picMk id="12" creationId="{AE7A73BD-BDB4-1776-8D63-1196282F705A}"/>
          </ac:picMkLst>
        </pc:picChg>
        <pc:picChg chg="del">
          <ac:chgData name="Kazymyrov, Oleksandr" userId="2f620865-d50f-4a43-9142-cf92e53d3346" providerId="ADAL" clId="{6408B4DD-C7DB-4ED0-BC7F-F088FA7AD343}" dt="2024-03-08T08:12:07.557" v="2048" actId="478"/>
          <ac:picMkLst>
            <pc:docMk/>
            <pc:sldMk cId="2618404636" sldId="2147472299"/>
            <ac:picMk id="13" creationId="{8A3E0CD2-F69F-4971-23EF-76692C73BC2C}"/>
          </ac:picMkLst>
        </pc:picChg>
        <pc:picChg chg="del">
          <ac:chgData name="Kazymyrov, Oleksandr" userId="2f620865-d50f-4a43-9142-cf92e53d3346" providerId="ADAL" clId="{6408B4DD-C7DB-4ED0-BC7F-F088FA7AD343}" dt="2024-03-08T08:09:24.948" v="2029" actId="478"/>
          <ac:picMkLst>
            <pc:docMk/>
            <pc:sldMk cId="2618404636" sldId="2147472299"/>
            <ac:picMk id="14" creationId="{AB5FEDEA-4A3E-5B95-2806-D6BCECF69748}"/>
          </ac:picMkLst>
        </pc:picChg>
        <pc:picChg chg="mod">
          <ac:chgData name="Kazymyrov, Oleksandr" userId="2f620865-d50f-4a43-9142-cf92e53d3346" providerId="ADAL" clId="{6408B4DD-C7DB-4ED0-BC7F-F088FA7AD343}" dt="2024-03-08T08:09:29.696" v="2032"/>
          <ac:picMkLst>
            <pc:docMk/>
            <pc:sldMk cId="2618404636" sldId="2147472299"/>
            <ac:picMk id="18" creationId="{9443A177-22FC-4536-4195-67865FAC4D8F}"/>
          </ac:picMkLst>
        </pc:picChg>
        <pc:picChg chg="add mod">
          <ac:chgData name="Kazymyrov, Oleksandr" userId="2f620865-d50f-4a43-9142-cf92e53d3346" providerId="ADAL" clId="{6408B4DD-C7DB-4ED0-BC7F-F088FA7AD343}" dt="2024-03-08T08:11:28.051" v="2037"/>
          <ac:picMkLst>
            <pc:docMk/>
            <pc:sldMk cId="2618404636" sldId="2147472299"/>
            <ac:picMk id="25" creationId="{9A439BF8-A05C-DC93-0367-A82161DC1FE0}"/>
          </ac:picMkLst>
        </pc:picChg>
        <pc:picChg chg="add mod modVis">
          <ac:chgData name="Kazymyrov, Oleksandr" userId="2f620865-d50f-4a43-9142-cf92e53d3346" providerId="ADAL" clId="{6408B4DD-C7DB-4ED0-BC7F-F088FA7AD343}" dt="2024-03-08T08:12:09.700" v="2049" actId="14429"/>
          <ac:picMkLst>
            <pc:docMk/>
            <pc:sldMk cId="2618404636" sldId="2147472299"/>
            <ac:picMk id="27" creationId="{114EB332-E9F1-78DD-7131-65B8A236AB98}"/>
          </ac:picMkLst>
        </pc:picChg>
        <pc:picChg chg="add mod">
          <ac:chgData name="Kazymyrov, Oleksandr" userId="2f620865-d50f-4a43-9142-cf92e53d3346" providerId="ADAL" clId="{6408B4DD-C7DB-4ED0-BC7F-F088FA7AD343}" dt="2024-03-08T09:02:29.273" v="2074" actId="1076"/>
          <ac:picMkLst>
            <pc:docMk/>
            <pc:sldMk cId="2618404636" sldId="2147472299"/>
            <ac:picMk id="29" creationId="{70609990-A995-884A-BC3E-7DD25F6BF242}"/>
          </ac:picMkLst>
        </pc:picChg>
        <pc:picChg chg="add mod">
          <ac:chgData name="Kazymyrov, Oleksandr" userId="2f620865-d50f-4a43-9142-cf92e53d3346" providerId="ADAL" clId="{6408B4DD-C7DB-4ED0-BC7F-F088FA7AD343}" dt="2024-03-08T08:37:54.030" v="2067" actId="1076"/>
          <ac:picMkLst>
            <pc:docMk/>
            <pc:sldMk cId="2618404636" sldId="2147472299"/>
            <ac:picMk id="31" creationId="{F24F1E42-12CE-EF36-481C-630A8FBE6B9C}"/>
          </ac:picMkLst>
        </pc:picChg>
        <pc:cxnChg chg="del">
          <ac:chgData name="Kazymyrov, Oleksandr" userId="2f620865-d50f-4a43-9142-cf92e53d3346" providerId="ADAL" clId="{6408B4DD-C7DB-4ED0-BC7F-F088FA7AD343}" dt="2024-03-08T08:09:29.329" v="2031" actId="478"/>
          <ac:cxnSpMkLst>
            <pc:docMk/>
            <pc:sldMk cId="2618404636" sldId="2147472299"/>
            <ac:cxnSpMk id="4" creationId="{CCDE1553-4556-151B-DF26-63A84A5BAB1A}"/>
          </ac:cxnSpMkLst>
        </pc:cxnChg>
        <pc:cxnChg chg="add mod">
          <ac:chgData name="Kazymyrov, Oleksandr" userId="2f620865-d50f-4a43-9142-cf92e53d3346" providerId="ADAL" clId="{6408B4DD-C7DB-4ED0-BC7F-F088FA7AD343}" dt="2024-03-08T08:09:40.984" v="2035" actId="14100"/>
          <ac:cxnSpMkLst>
            <pc:docMk/>
            <pc:sldMk cId="2618404636" sldId="2147472299"/>
            <ac:cxnSpMk id="5" creationId="{8DFA8A37-9D52-9A58-7D1E-B3E3794B49AA}"/>
          </ac:cxnSpMkLst>
        </pc:cxnChg>
        <pc:cxnChg chg="add mod">
          <ac:chgData name="Kazymyrov, Oleksandr" userId="2f620865-d50f-4a43-9142-cf92e53d3346" providerId="ADAL" clId="{6408B4DD-C7DB-4ED0-BC7F-F088FA7AD343}" dt="2024-03-08T08:38:11.926" v="2069" actId="14100"/>
          <ac:cxnSpMkLst>
            <pc:docMk/>
            <pc:sldMk cId="2618404636" sldId="2147472299"/>
            <ac:cxnSpMk id="20" creationId="{B99B340C-18D3-67CE-6437-214CB2F8C6E0}"/>
          </ac:cxnSpMkLst>
        </pc:cxnChg>
        <pc:cxnChg chg="add del mod">
          <ac:chgData name="Kazymyrov, Oleksandr" userId="2f620865-d50f-4a43-9142-cf92e53d3346" providerId="ADAL" clId="{6408B4DD-C7DB-4ED0-BC7F-F088FA7AD343}" dt="2024-03-08T08:12:30.325" v="2050" actId="478"/>
          <ac:cxnSpMkLst>
            <pc:docMk/>
            <pc:sldMk cId="2618404636" sldId="2147472299"/>
            <ac:cxnSpMk id="21" creationId="{3D6F3487-6BBF-77C8-B877-FE7AE88D411E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74D8EF-6C54-610A-995E-739691E4F4F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9C0057-0626-B389-5AB3-032385D0B0A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D04171-3968-403C-84B3-26F47154E52C}" type="datetimeFigureOut">
              <a:rPr lang="nb-NO" smtClean="0"/>
              <a:t>15.03.2024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9839E0-7684-31F3-7EF4-CD66290587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945326-D12C-4C20-0652-8F86B204FCC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B19E14-B667-4108-8EEF-FFBB73F0F84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21329401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5740B7-8FB1-4539-AEBB-02AD9D78B93E}" type="datetimeFigureOut">
              <a:rPr lang="nb-NO" smtClean="0"/>
              <a:t>15.03.2024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3292ED-7E45-4E11-9943-FCCDDE3A9C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98728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84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766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649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532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415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297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180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064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k 5">
            <a:extLst>
              <a:ext uri="{FF2B5EF4-FFF2-40B4-BE49-F238E27FC236}">
                <a16:creationId xmlns:a16="http://schemas.microsoft.com/office/drawing/2014/main" id="{D806F19A-9831-12C8-0A84-F2B98E776C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1801" y="411164"/>
            <a:ext cx="2399485" cy="303664"/>
          </a:xfrm>
          <a:prstGeom prst="rect">
            <a:avLst/>
          </a:prstGeom>
        </p:spPr>
      </p:pic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AB4366FB-EB48-24E6-F8C9-8F5C0FE2C0B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2001" y="0"/>
            <a:ext cx="4571999" cy="5143500"/>
          </a:xfrm>
          <a:prstGeom prst="rect">
            <a:avLst/>
          </a:prstGeom>
          <a:noFill/>
        </p:spPr>
        <p:txBody>
          <a:bodyPr lIns="180000" tIns="900000" rIns="180000" anchor="ctr" anchorCtr="0"/>
          <a:lstStyle>
            <a:lvl1pPr marL="0" indent="0" algn="ctr">
              <a:buNone/>
              <a:defRPr sz="1100"/>
            </a:lvl1pPr>
          </a:lstStyle>
          <a:p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placeholder and </a:t>
            </a:r>
            <a:r>
              <a:rPr lang="nb-NO" err="1"/>
              <a:t>use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"</a:t>
            </a:r>
            <a:r>
              <a:rPr lang="nb-NO" err="1"/>
              <a:t>insert</a:t>
            </a:r>
            <a:r>
              <a:rPr lang="nb-NO"/>
              <a:t> image Brandmaster" to </a:t>
            </a:r>
            <a:r>
              <a:rPr lang="nb-NO" err="1"/>
              <a:t>the</a:t>
            </a:r>
            <a:r>
              <a:rPr lang="nb-NO"/>
              <a:t> far right </a:t>
            </a:r>
            <a:r>
              <a:rPr lang="nb-NO" err="1"/>
              <a:t>on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menu</a:t>
            </a:r>
            <a:r>
              <a:rPr lang="nb-NO"/>
              <a:t> "Sett inn/</a:t>
            </a:r>
            <a:r>
              <a:rPr lang="nb-NO" err="1"/>
              <a:t>Insert</a:t>
            </a:r>
            <a:r>
              <a:rPr lang="nb-NO"/>
              <a:t>/</a:t>
            </a:r>
            <a:r>
              <a:rPr lang="nb-NO" err="1"/>
              <a:t>Infoga</a:t>
            </a:r>
            <a:r>
              <a:rPr lang="nb-NO"/>
              <a:t>"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A8017F7-F4F3-3260-A6C2-2B3A3B741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801" y="3827241"/>
            <a:ext cx="3952873" cy="90509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NO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DC0EC47-449C-5848-2B2C-E9C8F9DCA4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801" y="1355651"/>
            <a:ext cx="3952873" cy="2353903"/>
          </a:xfrm>
        </p:spPr>
        <p:txBody>
          <a:bodyPr wrap="square" anchor="b">
            <a:noAutofit/>
          </a:bodyPr>
          <a:lstStyle>
            <a:lvl1pPr algn="l"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O"/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29774325-8ADC-C7B5-D03F-6F4F52D5177C}"/>
              </a:ext>
            </a:extLst>
          </p:cNvPr>
          <p:cNvSpPr txBox="1"/>
          <p:nvPr userDrawn="1"/>
        </p:nvSpPr>
        <p:spPr>
          <a:xfrm>
            <a:off x="13380" y="-229660"/>
            <a:ext cx="121605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1_Title Slide </a:t>
            </a:r>
          </a:p>
        </p:txBody>
      </p:sp>
    </p:spTree>
    <p:extLst>
      <p:ext uri="{BB962C8B-B14F-4D97-AF65-F5344CB8AC3E}">
        <p14:creationId xmlns:p14="http://schemas.microsoft.com/office/powerpoint/2010/main" val="2120126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9C4756D-8BE7-CDF0-C6B4-93A2DC8C9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/>
          <a:lstStyle/>
          <a:p>
            <a:fld id="{D66724D7-F65B-4617-991A-020BB84B080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36FC2BB2-CEF3-6621-ACC7-2C0170888ECB}"/>
              </a:ext>
            </a:extLst>
          </p:cNvPr>
          <p:cNvSpPr/>
          <p:nvPr userDrawn="1"/>
        </p:nvSpPr>
        <p:spPr>
          <a:xfrm>
            <a:off x="0" y="0"/>
            <a:ext cx="302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endParaRPr lang="nb-NO" sz="2400" err="1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0C457400-4B4A-7776-2993-A5C6811C00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5117" y="1347788"/>
            <a:ext cx="5307086" cy="197274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3800">
                <a:solidFill>
                  <a:schemeClr val="accent1"/>
                </a:solidFill>
                <a:latin typeface="+mj-lt"/>
              </a:defRPr>
            </a:lvl1pPr>
            <a:lvl2pPr marL="177796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8F7D0DB-58D3-3EBE-BE65-281990D0F3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8" y="765822"/>
            <a:ext cx="2229515" cy="3425643"/>
          </a:xfrm>
        </p:spPr>
        <p:txBody>
          <a:bodyPr>
            <a:noAutofit/>
          </a:bodyPr>
          <a:lstStyle>
            <a:lvl1pPr algn="r">
              <a:defRPr sz="25000">
                <a:solidFill>
                  <a:schemeClr val="accent2"/>
                </a:solidFill>
              </a:defRPr>
            </a:lvl1pPr>
          </a:lstStyle>
          <a:p>
            <a:r>
              <a:rPr lang="nb-NO"/>
              <a:t>#</a:t>
            </a:r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9FD42BF4-07E4-1675-1B42-96B1FF26A599}"/>
              </a:ext>
            </a:extLst>
          </p:cNvPr>
          <p:cNvGrpSpPr/>
          <p:nvPr userDrawn="1"/>
        </p:nvGrpSpPr>
        <p:grpSpPr>
          <a:xfrm>
            <a:off x="490461" y="3678072"/>
            <a:ext cx="4673918" cy="1467280"/>
            <a:chOff x="490461" y="3678072"/>
            <a:chExt cx="4673918" cy="1467280"/>
          </a:xfrm>
        </p:grpSpPr>
        <p:sp>
          <p:nvSpPr>
            <p:cNvPr id="29" name="Frihåndsform: figur 17">
              <a:extLst>
                <a:ext uri="{FF2B5EF4-FFF2-40B4-BE49-F238E27FC236}">
                  <a16:creationId xmlns:a16="http://schemas.microsoft.com/office/drawing/2014/main" id="{81668663-B30A-79E9-C121-8F55B08E5E11}"/>
                </a:ext>
              </a:extLst>
            </p:cNvPr>
            <p:cNvSpPr/>
            <p:nvPr/>
          </p:nvSpPr>
          <p:spPr>
            <a:xfrm>
              <a:off x="3529354" y="4397843"/>
              <a:ext cx="376" cy="752"/>
            </a:xfrm>
            <a:custGeom>
              <a:avLst/>
              <a:gdLst>
                <a:gd name="connsiteX0" fmla="*/ 0 w 285"/>
                <a:gd name="connsiteY0" fmla="*/ 0 h 571"/>
                <a:gd name="connsiteX1" fmla="*/ 286 w 285"/>
                <a:gd name="connsiteY1" fmla="*/ 572 h 571"/>
                <a:gd name="connsiteX2" fmla="*/ 0 w 285"/>
                <a:gd name="connsiteY2" fmla="*/ 0 h 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" h="571">
                  <a:moveTo>
                    <a:pt x="0" y="0"/>
                  </a:moveTo>
                  <a:cubicBezTo>
                    <a:pt x="0" y="0"/>
                    <a:pt x="190" y="381"/>
                    <a:pt x="286" y="572"/>
                  </a:cubicBezTo>
                  <a:cubicBezTo>
                    <a:pt x="286" y="381"/>
                    <a:pt x="95" y="19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013"/>
            </a:p>
          </p:txBody>
        </p:sp>
        <p:sp>
          <p:nvSpPr>
            <p:cNvPr id="30" name="Frihåndsform: figur 18">
              <a:extLst>
                <a:ext uri="{FF2B5EF4-FFF2-40B4-BE49-F238E27FC236}">
                  <a16:creationId xmlns:a16="http://schemas.microsoft.com/office/drawing/2014/main" id="{B1F2E1CE-F903-715C-42F8-31563E0A0B41}"/>
                </a:ext>
              </a:extLst>
            </p:cNvPr>
            <p:cNvSpPr/>
            <p:nvPr/>
          </p:nvSpPr>
          <p:spPr>
            <a:xfrm>
              <a:off x="3438614" y="4231926"/>
              <a:ext cx="1254" cy="1882"/>
            </a:xfrm>
            <a:custGeom>
              <a:avLst/>
              <a:gdLst>
                <a:gd name="connsiteX0" fmla="*/ 0 w 952"/>
                <a:gd name="connsiteY0" fmla="*/ 0 h 1428"/>
                <a:gd name="connsiteX1" fmla="*/ 953 w 952"/>
                <a:gd name="connsiteY1" fmla="*/ 1429 h 1428"/>
                <a:gd name="connsiteX2" fmla="*/ 0 w 952"/>
                <a:gd name="connsiteY2" fmla="*/ 0 h 1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1428">
                  <a:moveTo>
                    <a:pt x="0" y="0"/>
                  </a:moveTo>
                  <a:cubicBezTo>
                    <a:pt x="286" y="476"/>
                    <a:pt x="571" y="952"/>
                    <a:pt x="953" y="1429"/>
                  </a:cubicBezTo>
                  <a:cubicBezTo>
                    <a:pt x="667" y="952"/>
                    <a:pt x="381" y="476"/>
                    <a:pt x="0" y="0"/>
                  </a:cubicBezTo>
                  <a:close/>
                </a:path>
              </a:pathLst>
            </a:custGeom>
            <a:solidFill>
              <a:srgbClr val="DA29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013"/>
            </a:p>
          </p:txBody>
        </p:sp>
        <p:sp>
          <p:nvSpPr>
            <p:cNvPr id="32" name="Frihåndsform: figur 20">
              <a:extLst>
                <a:ext uri="{FF2B5EF4-FFF2-40B4-BE49-F238E27FC236}">
                  <a16:creationId xmlns:a16="http://schemas.microsoft.com/office/drawing/2014/main" id="{3B25AB85-3A87-D2F6-AA08-61F3873D7E73}"/>
                </a:ext>
              </a:extLst>
            </p:cNvPr>
            <p:cNvSpPr/>
            <p:nvPr/>
          </p:nvSpPr>
          <p:spPr>
            <a:xfrm>
              <a:off x="1205500" y="3678072"/>
              <a:ext cx="2218486" cy="1461504"/>
            </a:xfrm>
            <a:custGeom>
              <a:avLst/>
              <a:gdLst>
                <a:gd name="connsiteX0" fmla="*/ 570643 w 1683682"/>
                <a:gd name="connsiteY0" fmla="*/ 0 h 1109184"/>
                <a:gd name="connsiteX1" fmla="*/ 769048 w 1683682"/>
                <a:gd name="connsiteY1" fmla="*/ 17717 h 1109184"/>
                <a:gd name="connsiteX2" fmla="*/ 1405699 w 1683682"/>
                <a:gd name="connsiteY2" fmla="*/ 377857 h 1109184"/>
                <a:gd name="connsiteX3" fmla="*/ 1411986 w 1683682"/>
                <a:gd name="connsiteY3" fmla="*/ 384905 h 1109184"/>
                <a:gd name="connsiteX4" fmla="*/ 1534192 w 1683682"/>
                <a:gd name="connsiteY4" fmla="*/ 556070 h 1109184"/>
                <a:gd name="connsiteX5" fmla="*/ 1541050 w 1683682"/>
                <a:gd name="connsiteY5" fmla="*/ 568071 h 1109184"/>
                <a:gd name="connsiteX6" fmla="*/ 1631251 w 1683682"/>
                <a:gd name="connsiteY6" fmla="*/ 774287 h 1109184"/>
                <a:gd name="connsiteX7" fmla="*/ 1634585 w 1683682"/>
                <a:gd name="connsiteY7" fmla="*/ 784765 h 1109184"/>
                <a:gd name="connsiteX8" fmla="*/ 1634490 w 1683682"/>
                <a:gd name="connsiteY8" fmla="*/ 784955 h 1109184"/>
                <a:gd name="connsiteX9" fmla="*/ 1671328 w 1683682"/>
                <a:gd name="connsiteY9" fmla="*/ 945380 h 1109184"/>
                <a:gd name="connsiteX10" fmla="*/ 1683682 w 1683682"/>
                <a:gd name="connsiteY10" fmla="*/ 1109184 h 1109184"/>
                <a:gd name="connsiteX11" fmla="*/ 1670363 w 1683682"/>
                <a:gd name="connsiteY11" fmla="*/ 1109184 h 1109184"/>
                <a:gd name="connsiteX12" fmla="*/ 1658755 w 1683682"/>
                <a:gd name="connsiteY12" fmla="*/ 951393 h 1109184"/>
                <a:gd name="connsiteX13" fmla="*/ 1624108 w 1683682"/>
                <a:gd name="connsiteY13" fmla="*/ 796576 h 1109184"/>
                <a:gd name="connsiteX14" fmla="*/ 1620869 w 1683682"/>
                <a:gd name="connsiteY14" fmla="*/ 785813 h 1109184"/>
                <a:gd name="connsiteX15" fmla="*/ 1531239 w 1683682"/>
                <a:gd name="connsiteY15" fmla="*/ 577977 h 1109184"/>
                <a:gd name="connsiteX16" fmla="*/ 1524476 w 1683682"/>
                <a:gd name="connsiteY16" fmla="*/ 565880 h 1109184"/>
                <a:gd name="connsiteX17" fmla="*/ 1402366 w 1683682"/>
                <a:gd name="connsiteY17" fmla="*/ 394335 h 1109184"/>
                <a:gd name="connsiteX18" fmla="*/ 1396079 w 1683682"/>
                <a:gd name="connsiteY18" fmla="*/ 387191 h 1109184"/>
                <a:gd name="connsiteX19" fmla="*/ 768953 w 1683682"/>
                <a:gd name="connsiteY19" fmla="*/ 31337 h 1109184"/>
                <a:gd name="connsiteX20" fmla="*/ 570547 w 1683682"/>
                <a:gd name="connsiteY20" fmla="*/ 13335 h 1109184"/>
                <a:gd name="connsiteX21" fmla="*/ 9906 w 1683682"/>
                <a:gd name="connsiteY21" fmla="*/ 167259 h 1109184"/>
                <a:gd name="connsiteX22" fmla="*/ 0 w 1683682"/>
                <a:gd name="connsiteY22" fmla="*/ 157639 h 1109184"/>
                <a:gd name="connsiteX23" fmla="*/ 570643 w 1683682"/>
                <a:gd name="connsiteY23" fmla="*/ 0 h 1109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683682" h="1109184">
                  <a:moveTo>
                    <a:pt x="570643" y="0"/>
                  </a:moveTo>
                  <a:cubicBezTo>
                    <a:pt x="638270" y="0"/>
                    <a:pt x="704659" y="6096"/>
                    <a:pt x="769048" y="17717"/>
                  </a:cubicBezTo>
                  <a:cubicBezTo>
                    <a:pt x="1020699" y="63246"/>
                    <a:pt x="1243108" y="193548"/>
                    <a:pt x="1405699" y="377857"/>
                  </a:cubicBezTo>
                  <a:cubicBezTo>
                    <a:pt x="1407795" y="380238"/>
                    <a:pt x="1409890" y="382524"/>
                    <a:pt x="1411986" y="384905"/>
                  </a:cubicBezTo>
                  <a:cubicBezTo>
                    <a:pt x="1457897" y="437864"/>
                    <a:pt x="1498854" y="495110"/>
                    <a:pt x="1534192" y="556070"/>
                  </a:cubicBezTo>
                  <a:cubicBezTo>
                    <a:pt x="1536478" y="560070"/>
                    <a:pt x="1538764" y="564071"/>
                    <a:pt x="1541050" y="568071"/>
                  </a:cubicBezTo>
                  <a:cubicBezTo>
                    <a:pt x="1577721" y="633032"/>
                    <a:pt x="1608106" y="702088"/>
                    <a:pt x="1631251" y="774287"/>
                  </a:cubicBezTo>
                  <a:cubicBezTo>
                    <a:pt x="1632299" y="777716"/>
                    <a:pt x="1633538" y="781240"/>
                    <a:pt x="1634585" y="784765"/>
                  </a:cubicBezTo>
                  <a:lnTo>
                    <a:pt x="1634490" y="784955"/>
                  </a:lnTo>
                  <a:cubicBezTo>
                    <a:pt x="1650587" y="836914"/>
                    <a:pt x="1662970" y="890492"/>
                    <a:pt x="1671328" y="945380"/>
                  </a:cubicBezTo>
                  <a:lnTo>
                    <a:pt x="1683682" y="1109184"/>
                  </a:lnTo>
                  <a:lnTo>
                    <a:pt x="1670363" y="1109184"/>
                  </a:lnTo>
                  <a:lnTo>
                    <a:pt x="1658755" y="951393"/>
                  </a:lnTo>
                  <a:cubicBezTo>
                    <a:pt x="1650897" y="898469"/>
                    <a:pt x="1639253" y="846773"/>
                    <a:pt x="1624108" y="796576"/>
                  </a:cubicBezTo>
                  <a:cubicBezTo>
                    <a:pt x="1623060" y="792956"/>
                    <a:pt x="1622012" y="789432"/>
                    <a:pt x="1620869" y="785813"/>
                  </a:cubicBezTo>
                  <a:cubicBezTo>
                    <a:pt x="1598105" y="713042"/>
                    <a:pt x="1567910" y="643414"/>
                    <a:pt x="1531239" y="577977"/>
                  </a:cubicBezTo>
                  <a:cubicBezTo>
                    <a:pt x="1529048" y="573977"/>
                    <a:pt x="1526762" y="569881"/>
                    <a:pt x="1524476" y="565880"/>
                  </a:cubicBezTo>
                  <a:cubicBezTo>
                    <a:pt x="1489234" y="504825"/>
                    <a:pt x="1448276" y="447389"/>
                    <a:pt x="1402366" y="394335"/>
                  </a:cubicBezTo>
                  <a:cubicBezTo>
                    <a:pt x="1400365" y="391954"/>
                    <a:pt x="1398175" y="389573"/>
                    <a:pt x="1396079" y="387191"/>
                  </a:cubicBezTo>
                  <a:cubicBezTo>
                    <a:pt x="1235869" y="205359"/>
                    <a:pt x="1016794" y="76676"/>
                    <a:pt x="768953" y="31337"/>
                  </a:cubicBezTo>
                  <a:cubicBezTo>
                    <a:pt x="704564" y="19526"/>
                    <a:pt x="638270" y="13335"/>
                    <a:pt x="570547" y="13335"/>
                  </a:cubicBezTo>
                  <a:cubicBezTo>
                    <a:pt x="365950" y="13335"/>
                    <a:pt x="174117" y="69628"/>
                    <a:pt x="9906" y="167259"/>
                  </a:cubicBezTo>
                  <a:cubicBezTo>
                    <a:pt x="6572" y="164116"/>
                    <a:pt x="3334" y="160782"/>
                    <a:pt x="0" y="157639"/>
                  </a:cubicBezTo>
                  <a:cubicBezTo>
                    <a:pt x="166973" y="57626"/>
                    <a:pt x="362236" y="0"/>
                    <a:pt x="570643" y="0"/>
                  </a:cubicBezTo>
                  <a:close/>
                </a:path>
              </a:pathLst>
            </a:custGeom>
            <a:solidFill>
              <a:srgbClr val="DA29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013"/>
            </a:p>
          </p:txBody>
        </p:sp>
        <p:sp>
          <p:nvSpPr>
            <p:cNvPr id="33" name="Frihåndsform: figur 21">
              <a:extLst>
                <a:ext uri="{FF2B5EF4-FFF2-40B4-BE49-F238E27FC236}">
                  <a16:creationId xmlns:a16="http://schemas.microsoft.com/office/drawing/2014/main" id="{9724E074-05D5-D0B2-61CC-7ADCCAA3F493}"/>
                </a:ext>
              </a:extLst>
            </p:cNvPr>
            <p:cNvSpPr/>
            <p:nvPr/>
          </p:nvSpPr>
          <p:spPr>
            <a:xfrm>
              <a:off x="490461" y="4265311"/>
              <a:ext cx="306645" cy="874265"/>
            </a:xfrm>
            <a:custGeom>
              <a:avLst/>
              <a:gdLst>
                <a:gd name="connsiteX0" fmla="*/ 222721 w 232723"/>
                <a:gd name="connsiteY0" fmla="*/ 0 h 663509"/>
                <a:gd name="connsiteX1" fmla="*/ 232723 w 232723"/>
                <a:gd name="connsiteY1" fmla="*/ 8858 h 663509"/>
                <a:gd name="connsiteX2" fmla="*/ 28014 w 232723"/>
                <a:gd name="connsiteY2" fmla="*/ 486494 h 663509"/>
                <a:gd name="connsiteX3" fmla="*/ 13430 w 232723"/>
                <a:gd name="connsiteY3" fmla="*/ 663509 h 663509"/>
                <a:gd name="connsiteX4" fmla="*/ 0 w 232723"/>
                <a:gd name="connsiteY4" fmla="*/ 663509 h 663509"/>
                <a:gd name="connsiteX5" fmla="*/ 14812 w 232723"/>
                <a:gd name="connsiteY5" fmla="*/ 484039 h 663509"/>
                <a:gd name="connsiteX6" fmla="*/ 222721 w 232723"/>
                <a:gd name="connsiteY6" fmla="*/ 0 h 663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2723" h="663509">
                  <a:moveTo>
                    <a:pt x="222721" y="0"/>
                  </a:moveTo>
                  <a:cubicBezTo>
                    <a:pt x="226055" y="2953"/>
                    <a:pt x="229389" y="5810"/>
                    <a:pt x="232723" y="8858"/>
                  </a:cubicBezTo>
                  <a:cubicBezTo>
                    <a:pt x="129353" y="146733"/>
                    <a:pt x="57487" y="309521"/>
                    <a:pt x="28014" y="486494"/>
                  </a:cubicBezTo>
                  <a:lnTo>
                    <a:pt x="13430" y="663509"/>
                  </a:lnTo>
                  <a:lnTo>
                    <a:pt x="0" y="663509"/>
                  </a:lnTo>
                  <a:lnTo>
                    <a:pt x="14812" y="484039"/>
                  </a:lnTo>
                  <a:cubicBezTo>
                    <a:pt x="44735" y="304663"/>
                    <a:pt x="117708" y="139661"/>
                    <a:pt x="222721" y="0"/>
                  </a:cubicBezTo>
                  <a:close/>
                </a:path>
              </a:pathLst>
            </a:custGeom>
            <a:solidFill>
              <a:srgbClr val="DA29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013"/>
            </a:p>
          </p:txBody>
        </p:sp>
        <p:sp>
          <p:nvSpPr>
            <p:cNvPr id="34" name="Frihåndsform: figur 22">
              <a:extLst>
                <a:ext uri="{FF2B5EF4-FFF2-40B4-BE49-F238E27FC236}">
                  <a16:creationId xmlns:a16="http://schemas.microsoft.com/office/drawing/2014/main" id="{3EDD63F8-A938-2F11-8D4A-8B0F996C06E7}"/>
                </a:ext>
              </a:extLst>
            </p:cNvPr>
            <p:cNvSpPr/>
            <p:nvPr/>
          </p:nvSpPr>
          <p:spPr>
            <a:xfrm>
              <a:off x="2702211" y="3761438"/>
              <a:ext cx="2462168" cy="1383914"/>
            </a:xfrm>
            <a:custGeom>
              <a:avLst/>
              <a:gdLst>
                <a:gd name="connsiteX0" fmla="*/ 241221 w 1868620"/>
                <a:gd name="connsiteY0" fmla="*/ 667965 h 1050298"/>
                <a:gd name="connsiteX1" fmla="*/ 246079 w 1868620"/>
                <a:gd name="connsiteY1" fmla="*/ 678156 h 1050298"/>
                <a:gd name="connsiteX2" fmla="*/ 246650 w 1868620"/>
                <a:gd name="connsiteY2" fmla="*/ 679395 h 1050298"/>
                <a:gd name="connsiteX3" fmla="*/ 247508 w 1868620"/>
                <a:gd name="connsiteY3" fmla="*/ 681395 h 1050298"/>
                <a:gd name="connsiteX4" fmla="*/ 46251 w 1868620"/>
                <a:gd name="connsiteY4" fmla="*/ 983766 h 1050298"/>
                <a:gd name="connsiteX5" fmla="*/ 14397 w 1868620"/>
                <a:gd name="connsiteY5" fmla="*/ 1050298 h 1050298"/>
                <a:gd name="connsiteX6" fmla="*/ 0 w 1868620"/>
                <a:gd name="connsiteY6" fmla="*/ 1050298 h 1050298"/>
                <a:gd name="connsiteX7" fmla="*/ 35989 w 1868620"/>
                <a:gd name="connsiteY7" fmla="*/ 975170 h 1050298"/>
                <a:gd name="connsiteX8" fmla="*/ 241221 w 1868620"/>
                <a:gd name="connsiteY8" fmla="*/ 667965 h 1050298"/>
                <a:gd name="connsiteX9" fmla="*/ 1422263 w 1868620"/>
                <a:gd name="connsiteY9" fmla="*/ 1849 h 1050298"/>
                <a:gd name="connsiteX10" fmla="*/ 1714548 w 1868620"/>
                <a:gd name="connsiteY10" fmla="*/ 119610 h 1050298"/>
                <a:gd name="connsiteX11" fmla="*/ 1714834 w 1868620"/>
                <a:gd name="connsiteY11" fmla="*/ 119515 h 1050298"/>
                <a:gd name="connsiteX12" fmla="*/ 1842374 w 1868620"/>
                <a:gd name="connsiteY12" fmla="*/ 738259 h 1050298"/>
                <a:gd name="connsiteX13" fmla="*/ 1779268 w 1868620"/>
                <a:gd name="connsiteY13" fmla="*/ 940878 h 1050298"/>
                <a:gd name="connsiteX14" fmla="*/ 1727201 w 1868620"/>
                <a:gd name="connsiteY14" fmla="*/ 1050298 h 1050298"/>
                <a:gd name="connsiteX15" fmla="*/ 1712323 w 1868620"/>
                <a:gd name="connsiteY15" fmla="*/ 1050298 h 1050298"/>
                <a:gd name="connsiteX16" fmla="*/ 1766601 w 1868620"/>
                <a:gd name="connsiteY16" fmla="*/ 936292 h 1050298"/>
                <a:gd name="connsiteX17" fmla="*/ 1829229 w 1868620"/>
                <a:gd name="connsiteY17" fmla="*/ 735306 h 1050298"/>
                <a:gd name="connsiteX18" fmla="*/ 1705690 w 1868620"/>
                <a:gd name="connsiteY18" fmla="*/ 129326 h 1050298"/>
                <a:gd name="connsiteX19" fmla="*/ 775002 w 1868620"/>
                <a:gd name="connsiteY19" fmla="*/ 209431 h 1050298"/>
                <a:gd name="connsiteX20" fmla="*/ 562023 w 1868620"/>
                <a:gd name="connsiteY20" fmla="*/ 361926 h 1050298"/>
                <a:gd name="connsiteX21" fmla="*/ 559832 w 1868620"/>
                <a:gd name="connsiteY21" fmla="*/ 358497 h 1050298"/>
                <a:gd name="connsiteX22" fmla="*/ 558880 w 1868620"/>
                <a:gd name="connsiteY22" fmla="*/ 357069 h 1050298"/>
                <a:gd name="connsiteX23" fmla="*/ 554879 w 1868620"/>
                <a:gd name="connsiteY23" fmla="*/ 350592 h 1050298"/>
                <a:gd name="connsiteX24" fmla="*/ 774907 w 1868620"/>
                <a:gd name="connsiteY24" fmla="*/ 194096 h 1050298"/>
                <a:gd name="connsiteX25" fmla="*/ 1422263 w 1868620"/>
                <a:gd name="connsiteY25" fmla="*/ 1849 h 1050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868620" h="1050298">
                  <a:moveTo>
                    <a:pt x="241221" y="667965"/>
                  </a:moveTo>
                  <a:cubicBezTo>
                    <a:pt x="242840" y="671394"/>
                    <a:pt x="244460" y="674727"/>
                    <a:pt x="246079" y="678156"/>
                  </a:cubicBezTo>
                  <a:cubicBezTo>
                    <a:pt x="246269" y="678537"/>
                    <a:pt x="246460" y="679014"/>
                    <a:pt x="246650" y="679395"/>
                  </a:cubicBezTo>
                  <a:cubicBezTo>
                    <a:pt x="246936" y="680061"/>
                    <a:pt x="247222" y="680728"/>
                    <a:pt x="247508" y="681395"/>
                  </a:cubicBezTo>
                  <a:cubicBezTo>
                    <a:pt x="168403" y="780217"/>
                    <a:pt x="101067" y="882099"/>
                    <a:pt x="46251" y="983766"/>
                  </a:cubicBezTo>
                  <a:lnTo>
                    <a:pt x="14397" y="1050298"/>
                  </a:lnTo>
                  <a:lnTo>
                    <a:pt x="0" y="1050298"/>
                  </a:lnTo>
                  <a:lnTo>
                    <a:pt x="35989" y="975170"/>
                  </a:lnTo>
                  <a:cubicBezTo>
                    <a:pt x="91834" y="871764"/>
                    <a:pt x="160497" y="768239"/>
                    <a:pt x="241221" y="667965"/>
                  </a:cubicBezTo>
                  <a:close/>
                  <a:moveTo>
                    <a:pt x="1422263" y="1849"/>
                  </a:moveTo>
                  <a:cubicBezTo>
                    <a:pt x="1536602" y="10396"/>
                    <a:pt x="1636967" y="48709"/>
                    <a:pt x="1714548" y="119610"/>
                  </a:cubicBezTo>
                  <a:lnTo>
                    <a:pt x="1714834" y="119515"/>
                  </a:lnTo>
                  <a:cubicBezTo>
                    <a:pt x="1857709" y="250103"/>
                    <a:pt x="1903048" y="469845"/>
                    <a:pt x="1842374" y="738259"/>
                  </a:cubicBezTo>
                  <a:cubicBezTo>
                    <a:pt x="1827301" y="805029"/>
                    <a:pt x="1806114" y="872841"/>
                    <a:pt x="1779268" y="940878"/>
                  </a:cubicBezTo>
                  <a:lnTo>
                    <a:pt x="1727201" y="1050298"/>
                  </a:lnTo>
                  <a:lnTo>
                    <a:pt x="1712323" y="1050298"/>
                  </a:lnTo>
                  <a:lnTo>
                    <a:pt x="1766601" y="936292"/>
                  </a:lnTo>
                  <a:cubicBezTo>
                    <a:pt x="1793249" y="868793"/>
                    <a:pt x="1814275" y="801529"/>
                    <a:pt x="1829229" y="735306"/>
                  </a:cubicBezTo>
                  <a:cubicBezTo>
                    <a:pt x="1888760" y="471750"/>
                    <a:pt x="1844850" y="256580"/>
                    <a:pt x="1705690" y="129326"/>
                  </a:cubicBezTo>
                  <a:cubicBezTo>
                    <a:pt x="1501760" y="-56983"/>
                    <a:pt x="1135904" y="-12311"/>
                    <a:pt x="775002" y="209431"/>
                  </a:cubicBezTo>
                  <a:cubicBezTo>
                    <a:pt x="703374" y="253437"/>
                    <a:pt x="631937" y="304395"/>
                    <a:pt x="562023" y="361926"/>
                  </a:cubicBezTo>
                  <a:cubicBezTo>
                    <a:pt x="561261" y="360783"/>
                    <a:pt x="560499" y="359640"/>
                    <a:pt x="559832" y="358497"/>
                  </a:cubicBezTo>
                  <a:cubicBezTo>
                    <a:pt x="559451" y="358021"/>
                    <a:pt x="559166" y="357545"/>
                    <a:pt x="558880" y="357069"/>
                  </a:cubicBezTo>
                  <a:cubicBezTo>
                    <a:pt x="557546" y="354878"/>
                    <a:pt x="556213" y="352782"/>
                    <a:pt x="554879" y="350592"/>
                  </a:cubicBezTo>
                  <a:cubicBezTo>
                    <a:pt x="627079" y="291346"/>
                    <a:pt x="700898" y="239054"/>
                    <a:pt x="774907" y="194096"/>
                  </a:cubicBezTo>
                  <a:cubicBezTo>
                    <a:pt x="1002317" y="56043"/>
                    <a:pt x="1231698" y="-12396"/>
                    <a:pt x="1422263" y="1849"/>
                  </a:cubicBezTo>
                  <a:close/>
                </a:path>
              </a:pathLst>
            </a:custGeom>
            <a:solidFill>
              <a:srgbClr val="DA29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013"/>
            </a:p>
          </p:txBody>
        </p:sp>
      </p:grpSp>
      <p:sp>
        <p:nvSpPr>
          <p:cNvPr id="4" name="Frihåndsform: figur 3">
            <a:extLst>
              <a:ext uri="{FF2B5EF4-FFF2-40B4-BE49-F238E27FC236}">
                <a16:creationId xmlns:a16="http://schemas.microsoft.com/office/drawing/2014/main" id="{97D02509-6A36-BD95-57A8-3233FA93B4DD}"/>
              </a:ext>
            </a:extLst>
          </p:cNvPr>
          <p:cNvSpPr/>
          <p:nvPr/>
        </p:nvSpPr>
        <p:spPr>
          <a:xfrm>
            <a:off x="-2797" y="3678072"/>
            <a:ext cx="1474871" cy="1468410"/>
          </a:xfrm>
          <a:custGeom>
            <a:avLst/>
            <a:gdLst>
              <a:gd name="connsiteX0" fmla="*/ 7591 w 1474871"/>
              <a:gd name="connsiteY0" fmla="*/ 0 h 1468410"/>
              <a:gd name="connsiteX1" fmla="*/ 194091 w 1474871"/>
              <a:gd name="connsiteY1" fmla="*/ 11798 h 1468410"/>
              <a:gd name="connsiteX2" fmla="*/ 748699 w 1474871"/>
              <a:gd name="connsiteY2" fmla="*/ 201436 h 1468410"/>
              <a:gd name="connsiteX3" fmla="*/ 759492 w 1474871"/>
              <a:gd name="connsiteY3" fmla="*/ 207837 h 1468410"/>
              <a:gd name="connsiteX4" fmla="*/ 983895 w 1474871"/>
              <a:gd name="connsiteY4" fmla="*/ 373001 h 1468410"/>
              <a:gd name="connsiteX5" fmla="*/ 997074 w 1474871"/>
              <a:gd name="connsiteY5" fmla="*/ 384800 h 1468410"/>
              <a:gd name="connsiteX6" fmla="*/ 1180939 w 1474871"/>
              <a:gd name="connsiteY6" fmla="*/ 587239 h 1468410"/>
              <a:gd name="connsiteX7" fmla="*/ 1188594 w 1474871"/>
              <a:gd name="connsiteY7" fmla="*/ 597530 h 1468410"/>
              <a:gd name="connsiteX8" fmla="*/ 1188469 w 1474871"/>
              <a:gd name="connsiteY8" fmla="*/ 597656 h 1468410"/>
              <a:gd name="connsiteX9" fmla="*/ 1474871 w 1474871"/>
              <a:gd name="connsiteY9" fmla="*/ 1467406 h 1468410"/>
              <a:gd name="connsiteX10" fmla="*/ 1474788 w 1474871"/>
              <a:gd name="connsiteY10" fmla="*/ 1468410 h 1468410"/>
              <a:gd name="connsiteX11" fmla="*/ 1457207 w 1474871"/>
              <a:gd name="connsiteY11" fmla="*/ 1468410 h 1468410"/>
              <a:gd name="connsiteX12" fmla="*/ 1457300 w 1474871"/>
              <a:gd name="connsiteY12" fmla="*/ 1467281 h 1468410"/>
              <a:gd name="connsiteX13" fmla="*/ 1175416 w 1474871"/>
              <a:gd name="connsiteY13" fmla="*/ 609328 h 1468410"/>
              <a:gd name="connsiteX14" fmla="*/ 1167886 w 1474871"/>
              <a:gd name="connsiteY14" fmla="*/ 599036 h 1468410"/>
              <a:gd name="connsiteX15" fmla="*/ 984021 w 1474871"/>
              <a:gd name="connsiteY15" fmla="*/ 396596 h 1468410"/>
              <a:gd name="connsiteX16" fmla="*/ 970842 w 1474871"/>
              <a:gd name="connsiteY16" fmla="*/ 384800 h 1468410"/>
              <a:gd name="connsiteX17" fmla="*/ 746566 w 1474871"/>
              <a:gd name="connsiteY17" fmla="*/ 220512 h 1468410"/>
              <a:gd name="connsiteX18" fmla="*/ 735772 w 1474871"/>
              <a:gd name="connsiteY18" fmla="*/ 214113 h 1468410"/>
              <a:gd name="connsiteX19" fmla="*/ 194216 w 1474871"/>
              <a:gd name="connsiteY19" fmla="*/ 29494 h 1468410"/>
              <a:gd name="connsiteX20" fmla="*/ 7716 w 1474871"/>
              <a:gd name="connsiteY20" fmla="*/ 17571 h 1468410"/>
              <a:gd name="connsiteX21" fmla="*/ 0 w 1474871"/>
              <a:gd name="connsiteY21" fmla="*/ 17962 h 1468410"/>
              <a:gd name="connsiteX22" fmla="*/ 0 w 1474871"/>
              <a:gd name="connsiteY22" fmla="*/ 385 h 1468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474871" h="1468410">
                <a:moveTo>
                  <a:pt x="7591" y="0"/>
                </a:moveTo>
                <a:cubicBezTo>
                  <a:pt x="70719" y="0"/>
                  <a:pt x="132970" y="4016"/>
                  <a:pt x="194091" y="11798"/>
                </a:cubicBezTo>
                <a:cubicBezTo>
                  <a:pt x="394272" y="37401"/>
                  <a:pt x="581903" y="103416"/>
                  <a:pt x="748699" y="201436"/>
                </a:cubicBezTo>
                <a:cubicBezTo>
                  <a:pt x="752338" y="203570"/>
                  <a:pt x="755852" y="205703"/>
                  <a:pt x="759492" y="207837"/>
                </a:cubicBezTo>
                <a:cubicBezTo>
                  <a:pt x="839565" y="255779"/>
                  <a:pt x="914616" y="311128"/>
                  <a:pt x="983895" y="373001"/>
                </a:cubicBezTo>
                <a:cubicBezTo>
                  <a:pt x="988288" y="376892"/>
                  <a:pt x="992681" y="380783"/>
                  <a:pt x="997074" y="384800"/>
                </a:cubicBezTo>
                <a:cubicBezTo>
                  <a:pt x="1064345" y="446422"/>
                  <a:pt x="1125967" y="514194"/>
                  <a:pt x="1180939" y="587239"/>
                </a:cubicBezTo>
                <a:cubicBezTo>
                  <a:pt x="1183574" y="590628"/>
                  <a:pt x="1186084" y="594142"/>
                  <a:pt x="1188594" y="597530"/>
                </a:cubicBezTo>
                <a:lnTo>
                  <a:pt x="1188469" y="597656"/>
                </a:lnTo>
                <a:cubicBezTo>
                  <a:pt x="1368318" y="841261"/>
                  <a:pt x="1474871" y="1137453"/>
                  <a:pt x="1474871" y="1467406"/>
                </a:cubicBezTo>
                <a:lnTo>
                  <a:pt x="1474788" y="1468410"/>
                </a:lnTo>
                <a:lnTo>
                  <a:pt x="1457207" y="1468410"/>
                </a:lnTo>
                <a:lnTo>
                  <a:pt x="1457300" y="1467281"/>
                </a:lnTo>
                <a:cubicBezTo>
                  <a:pt x="1457300" y="1146490"/>
                  <a:pt x="1352505" y="849671"/>
                  <a:pt x="1175416" y="609328"/>
                </a:cubicBezTo>
                <a:cubicBezTo>
                  <a:pt x="1172906" y="605939"/>
                  <a:pt x="1170396" y="602425"/>
                  <a:pt x="1167886" y="599036"/>
                </a:cubicBezTo>
                <a:cubicBezTo>
                  <a:pt x="1113041" y="525867"/>
                  <a:pt x="1051417" y="458095"/>
                  <a:pt x="984021" y="396596"/>
                </a:cubicBezTo>
                <a:cubicBezTo>
                  <a:pt x="979628" y="392580"/>
                  <a:pt x="975235" y="388689"/>
                  <a:pt x="970842" y="384800"/>
                </a:cubicBezTo>
                <a:cubicBezTo>
                  <a:pt x="901690" y="323176"/>
                  <a:pt x="826637" y="268079"/>
                  <a:pt x="746566" y="220512"/>
                </a:cubicBezTo>
                <a:cubicBezTo>
                  <a:pt x="742925" y="218379"/>
                  <a:pt x="739411" y="216246"/>
                  <a:pt x="735772" y="214113"/>
                </a:cubicBezTo>
                <a:cubicBezTo>
                  <a:pt x="572740" y="118979"/>
                  <a:pt x="389502" y="54720"/>
                  <a:pt x="194216" y="29494"/>
                </a:cubicBezTo>
                <a:cubicBezTo>
                  <a:pt x="133221" y="21712"/>
                  <a:pt x="70846" y="17571"/>
                  <a:pt x="7716" y="17571"/>
                </a:cubicBezTo>
                <a:lnTo>
                  <a:pt x="0" y="17962"/>
                </a:lnTo>
                <a:lnTo>
                  <a:pt x="0" y="385"/>
                </a:lnTo>
                <a:close/>
              </a:path>
            </a:pathLst>
          </a:custGeom>
          <a:solidFill>
            <a:srgbClr val="DA291C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nb-NO" sz="1013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E52A1C-0E1D-A41A-E5FC-39720C8153F0}"/>
              </a:ext>
            </a:extLst>
          </p:cNvPr>
          <p:cNvSpPr txBox="1"/>
          <p:nvPr userDrawn="1"/>
        </p:nvSpPr>
        <p:spPr>
          <a:xfrm>
            <a:off x="13380" y="-229660"/>
            <a:ext cx="149886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1_Chapter Slide</a:t>
            </a:r>
          </a:p>
        </p:txBody>
      </p:sp>
    </p:spTree>
    <p:extLst>
      <p:ext uri="{BB962C8B-B14F-4D97-AF65-F5344CB8AC3E}">
        <p14:creationId xmlns:p14="http://schemas.microsoft.com/office/powerpoint/2010/main" val="322674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pter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9C4756D-8BE7-CDF0-C6B4-93A2DC8C9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/>
          <a:lstStyle/>
          <a:p>
            <a:fld id="{D66724D7-F65B-4617-991A-020BB84B080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0C457400-4B4A-7776-2993-A5C6811C00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61282" y="1610343"/>
            <a:ext cx="4450918" cy="238948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3800">
                <a:solidFill>
                  <a:schemeClr val="accent1"/>
                </a:solidFill>
                <a:latin typeface="+mj-lt"/>
              </a:defRPr>
            </a:lvl1pPr>
            <a:lvl2pPr marL="177796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rihåndsform: figur 9">
            <a:extLst>
              <a:ext uri="{FF2B5EF4-FFF2-40B4-BE49-F238E27FC236}">
                <a16:creationId xmlns:a16="http://schemas.microsoft.com/office/drawing/2014/main" id="{42921467-437E-8395-B591-84A3B3E91ADC}"/>
              </a:ext>
            </a:extLst>
          </p:cNvPr>
          <p:cNvSpPr/>
          <p:nvPr userDrawn="1"/>
        </p:nvSpPr>
        <p:spPr>
          <a:xfrm rot="2303938">
            <a:off x="-421283" y="105477"/>
            <a:ext cx="3738068" cy="5435395"/>
          </a:xfrm>
          <a:custGeom>
            <a:avLst/>
            <a:gdLst>
              <a:gd name="connsiteX0" fmla="*/ 1024221 w 3738068"/>
              <a:gd name="connsiteY0" fmla="*/ 323930 h 5435395"/>
              <a:gd name="connsiteX1" fmla="*/ 1127911 w 3738068"/>
              <a:gd name="connsiteY1" fmla="*/ 244908 h 5435395"/>
              <a:gd name="connsiteX2" fmla="*/ 1859237 w 3738068"/>
              <a:gd name="connsiteY2" fmla="*/ 0 h 5435395"/>
              <a:gd name="connsiteX3" fmla="*/ 3738068 w 3738068"/>
              <a:gd name="connsiteY3" fmla="*/ 3116470 h 5435395"/>
              <a:gd name="connsiteX4" fmla="*/ 3627981 w 3738068"/>
              <a:gd name="connsiteY4" fmla="*/ 4170092 h 5435395"/>
              <a:gd name="connsiteX5" fmla="*/ 3594150 w 3738068"/>
              <a:gd name="connsiteY5" fmla="*/ 4311153 h 5435395"/>
              <a:gd name="connsiteX6" fmla="*/ 2175657 w 3738068"/>
              <a:gd name="connsiteY6" fmla="*/ 5435395 h 5435395"/>
              <a:gd name="connsiteX7" fmla="*/ 0 w 3738068"/>
              <a:gd name="connsiteY7" fmla="*/ 2690298 h 5435395"/>
              <a:gd name="connsiteX8" fmla="*/ 18577 w 3738068"/>
              <a:gd name="connsiteY8" fmla="*/ 2488393 h 5435395"/>
              <a:gd name="connsiteX9" fmla="*/ 1024221 w 3738068"/>
              <a:gd name="connsiteY9" fmla="*/ 323930 h 5435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38068" h="5435395">
                <a:moveTo>
                  <a:pt x="1024221" y="323930"/>
                </a:moveTo>
                <a:cubicBezTo>
                  <a:pt x="1058213" y="295911"/>
                  <a:pt x="1092789" y="269549"/>
                  <a:pt x="1127911" y="244908"/>
                </a:cubicBezTo>
                <a:cubicBezTo>
                  <a:pt x="1352691" y="87206"/>
                  <a:pt x="1599825" y="0"/>
                  <a:pt x="1859237" y="0"/>
                </a:cubicBezTo>
                <a:cubicBezTo>
                  <a:pt x="2896887" y="0"/>
                  <a:pt x="3738068" y="1395291"/>
                  <a:pt x="3738068" y="3116470"/>
                </a:cubicBezTo>
                <a:cubicBezTo>
                  <a:pt x="3738068" y="3486255"/>
                  <a:pt x="3699241" y="3840997"/>
                  <a:pt x="3627981" y="4170092"/>
                </a:cubicBezTo>
                <a:lnTo>
                  <a:pt x="3594150" y="4311153"/>
                </a:lnTo>
                <a:lnTo>
                  <a:pt x="2175657" y="5435395"/>
                </a:lnTo>
                <a:lnTo>
                  <a:pt x="0" y="2690298"/>
                </a:lnTo>
                <a:lnTo>
                  <a:pt x="18577" y="2488393"/>
                </a:lnTo>
                <a:cubicBezTo>
                  <a:pt x="135895" y="1537417"/>
                  <a:pt x="514341" y="744221"/>
                  <a:pt x="1024221" y="32393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NO" sz="1013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8F7D0DB-58D3-3EBE-BE65-281990D0F3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625" y="1610343"/>
            <a:ext cx="2517492" cy="3121995"/>
          </a:xfrm>
        </p:spPr>
        <p:txBody>
          <a:bodyPr>
            <a:noAutofit/>
          </a:bodyPr>
          <a:lstStyle>
            <a:lvl1pPr>
              <a:defRPr sz="25000">
                <a:solidFill>
                  <a:schemeClr val="accent2"/>
                </a:solidFill>
              </a:defRPr>
            </a:lvl1pPr>
          </a:lstStyle>
          <a:p>
            <a:r>
              <a:rPr lang="nb-NO"/>
              <a:t>#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3D9995-A234-8599-2F0B-C04716C5EF98}"/>
              </a:ext>
            </a:extLst>
          </p:cNvPr>
          <p:cNvSpPr txBox="1"/>
          <p:nvPr userDrawn="1"/>
        </p:nvSpPr>
        <p:spPr>
          <a:xfrm>
            <a:off x="13380" y="-229660"/>
            <a:ext cx="149886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2_Chapter Slide</a:t>
            </a:r>
          </a:p>
        </p:txBody>
      </p:sp>
    </p:spTree>
    <p:extLst>
      <p:ext uri="{BB962C8B-B14F-4D97-AF65-F5344CB8AC3E}">
        <p14:creationId xmlns:p14="http://schemas.microsoft.com/office/powerpoint/2010/main" val="2453889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hapter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Sylinder 12">
            <a:extLst>
              <a:ext uri="{FF2B5EF4-FFF2-40B4-BE49-F238E27FC236}">
                <a16:creationId xmlns:a16="http://schemas.microsoft.com/office/drawing/2014/main" id="{05481080-89E2-6EFC-FE6E-3B0FE77D8001}"/>
              </a:ext>
            </a:extLst>
          </p:cNvPr>
          <p:cNvSpPr txBox="1"/>
          <p:nvPr userDrawn="1"/>
        </p:nvSpPr>
        <p:spPr>
          <a:xfrm>
            <a:off x="7859530" y="-1214770"/>
            <a:ext cx="18473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sz="1013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BB49FCBB-1372-4063-779A-FBF1DE973A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00" y="2729552"/>
            <a:ext cx="4140200" cy="1859911"/>
          </a:xfrm>
        </p:spPr>
        <p:txBody>
          <a:bodyPr/>
          <a:lstStyle>
            <a:lvl1pPr marL="0" indent="0" algn="ctr">
              <a:buNone/>
              <a:defRPr sz="38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9669AB6C-8791-DF6A-7389-9F58885330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5206" y="893857"/>
            <a:ext cx="3002508" cy="1835695"/>
          </a:xfrm>
        </p:spPr>
        <p:txBody>
          <a:bodyPr>
            <a:noAutofit/>
          </a:bodyPr>
          <a:lstStyle>
            <a:lvl1pPr algn="ctr">
              <a:defRPr sz="15000">
                <a:solidFill>
                  <a:schemeClr val="accent2"/>
                </a:solidFill>
              </a:defRPr>
            </a:lvl1pPr>
          </a:lstStyle>
          <a:p>
            <a:r>
              <a:rPr lang="nb-NO"/>
              <a:t>#</a:t>
            </a:r>
          </a:p>
        </p:txBody>
      </p:sp>
      <p:sp>
        <p:nvSpPr>
          <p:cNvPr id="17" name="Plassholder for bilde 16">
            <a:extLst>
              <a:ext uri="{FF2B5EF4-FFF2-40B4-BE49-F238E27FC236}">
                <a16:creationId xmlns:a16="http://schemas.microsoft.com/office/drawing/2014/main" id="{BFCF333C-D7E2-F792-EEB8-93E79092D26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411163"/>
            <a:ext cx="3628092" cy="4732337"/>
          </a:xfrm>
          <a:custGeom>
            <a:avLst/>
            <a:gdLst>
              <a:gd name="connsiteX0" fmla="*/ 2261360 w 3628092"/>
              <a:gd name="connsiteY0" fmla="*/ 1020 h 4732337"/>
              <a:gd name="connsiteX1" fmla="*/ 2416849 w 3628092"/>
              <a:gd name="connsiteY1" fmla="*/ 2775 h 4732337"/>
              <a:gd name="connsiteX2" fmla="*/ 3135864 w 3628092"/>
              <a:gd name="connsiteY2" fmla="*/ 262829 h 4732337"/>
              <a:gd name="connsiteX3" fmla="*/ 2676559 w 3628092"/>
              <a:gd name="connsiteY3" fmla="*/ 3841125 h 4732337"/>
              <a:gd name="connsiteX4" fmla="*/ 1871632 w 3628092"/>
              <a:gd name="connsiteY4" fmla="*/ 4648722 h 4732337"/>
              <a:gd name="connsiteX5" fmla="*/ 1759978 w 3628092"/>
              <a:gd name="connsiteY5" fmla="*/ 4732337 h 4732337"/>
              <a:gd name="connsiteX6" fmla="*/ 0 w 3628092"/>
              <a:gd name="connsiteY6" fmla="*/ 4732337 h 4732337"/>
              <a:gd name="connsiteX7" fmla="*/ 0 w 3628092"/>
              <a:gd name="connsiteY7" fmla="*/ 1246227 h 4732337"/>
              <a:gd name="connsiteX8" fmla="*/ 46203 w 3628092"/>
              <a:gd name="connsiteY8" fmla="*/ 1192791 h 4732337"/>
              <a:gd name="connsiteX9" fmla="*/ 2261360 w 3628092"/>
              <a:gd name="connsiteY9" fmla="*/ 1020 h 473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28092" h="4732337">
                <a:moveTo>
                  <a:pt x="2261360" y="1020"/>
                </a:moveTo>
                <a:cubicBezTo>
                  <a:pt x="2314026" y="-775"/>
                  <a:pt x="2365895" y="-205"/>
                  <a:pt x="2416849" y="2775"/>
                </a:cubicBezTo>
                <a:cubicBezTo>
                  <a:pt x="2688603" y="18662"/>
                  <a:pt x="2934313" y="103088"/>
                  <a:pt x="3135864" y="262829"/>
                </a:cubicBezTo>
                <a:cubicBezTo>
                  <a:pt x="3942067" y="901794"/>
                  <a:pt x="3736430" y="2503853"/>
                  <a:pt x="2676559" y="3841125"/>
                </a:cubicBezTo>
                <a:cubicBezTo>
                  <a:pt x="2428152" y="4154549"/>
                  <a:pt x="2154867" y="4425610"/>
                  <a:pt x="1871632" y="4648722"/>
                </a:cubicBezTo>
                <a:lnTo>
                  <a:pt x="1759978" y="4732337"/>
                </a:lnTo>
                <a:lnTo>
                  <a:pt x="0" y="4732337"/>
                </a:lnTo>
                <a:lnTo>
                  <a:pt x="0" y="1246227"/>
                </a:lnTo>
                <a:lnTo>
                  <a:pt x="46203" y="1192791"/>
                </a:lnTo>
                <a:cubicBezTo>
                  <a:pt x="741739" y="455518"/>
                  <a:pt x="1570125" y="24582"/>
                  <a:pt x="2261360" y="1020"/>
                </a:cubicBezTo>
                <a:close/>
              </a:path>
            </a:pathLst>
          </a:custGeom>
          <a:noFill/>
        </p:spPr>
        <p:txBody>
          <a:bodyPr wrap="square" lIns="180000" tIns="1152000" rIns="540000" anchor="ctr" anchorCtr="0">
            <a:noAutofit/>
          </a:bodyPr>
          <a:lstStyle>
            <a:lvl1pPr marL="0" indent="0" algn="ctr">
              <a:buNone/>
              <a:defRPr sz="1100">
                <a:solidFill>
                  <a:schemeClr val="accent2"/>
                </a:solidFill>
              </a:defRPr>
            </a:lvl1pPr>
          </a:lstStyle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placeholder and </a:t>
            </a:r>
            <a:r>
              <a:rPr lang="nb-NO" err="1"/>
              <a:t>use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"</a:t>
            </a:r>
            <a:r>
              <a:rPr lang="nb-NO" err="1"/>
              <a:t>insert</a:t>
            </a:r>
            <a:r>
              <a:rPr lang="nb-NO"/>
              <a:t> image Brandmaster" to </a:t>
            </a:r>
            <a:r>
              <a:rPr lang="nb-NO" err="1"/>
              <a:t>the</a:t>
            </a:r>
            <a:r>
              <a:rPr lang="nb-NO"/>
              <a:t> far right </a:t>
            </a:r>
            <a:r>
              <a:rPr lang="nb-NO" err="1"/>
              <a:t>on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menu</a:t>
            </a:r>
            <a:r>
              <a:rPr lang="nb-NO"/>
              <a:t> "Sett inn/</a:t>
            </a:r>
            <a:r>
              <a:rPr lang="nb-NO" err="1"/>
              <a:t>Insert</a:t>
            </a:r>
            <a:r>
              <a:rPr lang="nb-NO"/>
              <a:t>/</a:t>
            </a:r>
            <a:r>
              <a:rPr lang="nb-NO" err="1"/>
              <a:t>Infoga</a:t>
            </a:r>
            <a:r>
              <a:rPr lang="nb-NO"/>
              <a:t>"</a:t>
            </a:r>
          </a:p>
          <a:p>
            <a:endParaRPr lang="nb-NO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5706AA-3FD8-ABBE-9DA6-12831B17160E}"/>
              </a:ext>
            </a:extLst>
          </p:cNvPr>
          <p:cNvSpPr txBox="1"/>
          <p:nvPr userDrawn="1"/>
        </p:nvSpPr>
        <p:spPr>
          <a:xfrm>
            <a:off x="17840" y="-229660"/>
            <a:ext cx="149886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3_Chapter Slide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0D4EF9-B76F-E428-4A08-6D8D97FA18C3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8FD53F-63F4-D599-BBBF-ADE9145FF9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411412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innhold 11">
            <a:extLst>
              <a:ext uri="{FF2B5EF4-FFF2-40B4-BE49-F238E27FC236}">
                <a16:creationId xmlns:a16="http://schemas.microsoft.com/office/drawing/2014/main" id="{B2166C74-DB96-209D-A7C4-AF193954A8C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1801" y="1357314"/>
            <a:ext cx="8280400" cy="3375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725185-01BB-C832-35D2-723C4586199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FEB398-67FF-63AB-1034-031F3961AC8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257B21-3070-A37C-51FF-9D25BA1C1C55}"/>
              </a:ext>
            </a:extLst>
          </p:cNvPr>
          <p:cNvSpPr txBox="1"/>
          <p:nvPr userDrawn="1"/>
        </p:nvSpPr>
        <p:spPr>
          <a:xfrm>
            <a:off x="13380" y="-229660"/>
            <a:ext cx="149886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err="1">
                <a:solidFill>
                  <a:srgbClr val="770000"/>
                </a:solidFill>
              </a:rPr>
              <a:t>Title</a:t>
            </a:r>
            <a:r>
              <a:rPr lang="nb-NO" sz="1000">
                <a:solidFill>
                  <a:srgbClr val="770000"/>
                </a:solidFill>
              </a:rPr>
              <a:t> and Content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E58817-470F-D883-1F06-827CE4CAD63A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ECFD844-6782-B67A-E453-007B9F34EBEF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8" name="Gruppe 7">
            <a:extLst>
              <a:ext uri="{FF2B5EF4-FFF2-40B4-BE49-F238E27FC236}">
                <a16:creationId xmlns:a16="http://schemas.microsoft.com/office/drawing/2014/main" id="{058E2D07-CE9E-50DC-4BBC-F7A03D708B24}"/>
              </a:ext>
            </a:extLst>
          </p:cNvPr>
          <p:cNvGrpSpPr/>
          <p:nvPr userDrawn="1"/>
        </p:nvGrpSpPr>
        <p:grpSpPr>
          <a:xfrm>
            <a:off x="6042860" y="-622036"/>
            <a:ext cx="3087760" cy="579133"/>
            <a:chOff x="6042860" y="-622036"/>
            <a:chExt cx="3087760" cy="579133"/>
          </a:xfrm>
        </p:grpSpPr>
        <p:sp>
          <p:nvSpPr>
            <p:cNvPr id="9" name="Rectangle 16">
              <a:extLst>
                <a:ext uri="{FF2B5EF4-FFF2-40B4-BE49-F238E27FC236}">
                  <a16:creationId xmlns:a16="http://schemas.microsoft.com/office/drawing/2014/main" id="{C2E13BCB-5C05-0022-434F-5E55C0301C42}"/>
                </a:ext>
              </a:extLst>
            </p:cNvPr>
            <p:cNvSpPr/>
            <p:nvPr userDrawn="1"/>
          </p:nvSpPr>
          <p:spPr>
            <a:xfrm flipH="1">
              <a:off x="8909253" y="-622036"/>
              <a:ext cx="221367" cy="573763"/>
            </a:xfrm>
            <a:prstGeom prst="rect">
              <a:avLst/>
            </a:prstGeom>
            <a:solidFill>
              <a:srgbClr val="F5F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10" name="Rectangle 32">
              <a:extLst>
                <a:ext uri="{FF2B5EF4-FFF2-40B4-BE49-F238E27FC236}">
                  <a16:creationId xmlns:a16="http://schemas.microsoft.com/office/drawing/2014/main" id="{A69A5078-1867-C866-E2C0-990814D5C6E0}"/>
                </a:ext>
              </a:extLst>
            </p:cNvPr>
            <p:cNvSpPr/>
            <p:nvPr userDrawn="1"/>
          </p:nvSpPr>
          <p:spPr>
            <a:xfrm flipH="1">
              <a:off x="6042860" y="-616874"/>
              <a:ext cx="221367" cy="573763"/>
            </a:xfrm>
            <a:prstGeom prst="rect">
              <a:avLst/>
            </a:prstGeom>
            <a:solidFill>
              <a:srgbClr val="B2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11" name="Rectangle 33">
              <a:extLst>
                <a:ext uri="{FF2B5EF4-FFF2-40B4-BE49-F238E27FC236}">
                  <a16:creationId xmlns:a16="http://schemas.microsoft.com/office/drawing/2014/main" id="{011E5BF2-F149-AAC5-7F34-D6E5860B5196}"/>
                </a:ext>
              </a:extLst>
            </p:cNvPr>
            <p:cNvSpPr/>
            <p:nvPr userDrawn="1"/>
          </p:nvSpPr>
          <p:spPr>
            <a:xfrm flipH="1">
              <a:off x="6264227" y="-619553"/>
              <a:ext cx="221367" cy="57376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18" name="Rectangle 34">
              <a:extLst>
                <a:ext uri="{FF2B5EF4-FFF2-40B4-BE49-F238E27FC236}">
                  <a16:creationId xmlns:a16="http://schemas.microsoft.com/office/drawing/2014/main" id="{C2952C79-7BE7-28C7-9E2C-B7736A1C6173}"/>
                </a:ext>
              </a:extLst>
            </p:cNvPr>
            <p:cNvSpPr/>
            <p:nvPr userDrawn="1"/>
          </p:nvSpPr>
          <p:spPr>
            <a:xfrm flipH="1">
              <a:off x="6484731" y="-619553"/>
              <a:ext cx="221367" cy="5737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/>
            </a:p>
          </p:txBody>
        </p:sp>
        <p:sp>
          <p:nvSpPr>
            <p:cNvPr id="19" name="Rectangle 35">
              <a:extLst>
                <a:ext uri="{FF2B5EF4-FFF2-40B4-BE49-F238E27FC236}">
                  <a16:creationId xmlns:a16="http://schemas.microsoft.com/office/drawing/2014/main" id="{A7366CE0-9F5E-FB3D-092F-4AD790A389A8}"/>
                </a:ext>
              </a:extLst>
            </p:cNvPr>
            <p:cNvSpPr/>
            <p:nvPr userDrawn="1"/>
          </p:nvSpPr>
          <p:spPr>
            <a:xfrm flipH="1">
              <a:off x="6705234" y="-616666"/>
              <a:ext cx="221367" cy="57376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20" name="Rectangle 36">
              <a:extLst>
                <a:ext uri="{FF2B5EF4-FFF2-40B4-BE49-F238E27FC236}">
                  <a16:creationId xmlns:a16="http://schemas.microsoft.com/office/drawing/2014/main" id="{848B87FE-B160-1560-1EE8-3DC3AFDF75D2}"/>
                </a:ext>
              </a:extLst>
            </p:cNvPr>
            <p:cNvSpPr/>
            <p:nvPr userDrawn="1"/>
          </p:nvSpPr>
          <p:spPr>
            <a:xfrm flipH="1">
              <a:off x="6924872" y="-618193"/>
              <a:ext cx="221367" cy="573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2" name="Rectangle 37">
              <a:extLst>
                <a:ext uri="{FF2B5EF4-FFF2-40B4-BE49-F238E27FC236}">
                  <a16:creationId xmlns:a16="http://schemas.microsoft.com/office/drawing/2014/main" id="{59A4DAF3-A20F-7EF7-45AF-A046EAA2A6D0}"/>
                </a:ext>
              </a:extLst>
            </p:cNvPr>
            <p:cNvSpPr/>
            <p:nvPr userDrawn="1"/>
          </p:nvSpPr>
          <p:spPr>
            <a:xfrm flipH="1">
              <a:off x="7146239" y="-618193"/>
              <a:ext cx="221367" cy="573763"/>
            </a:xfrm>
            <a:prstGeom prst="rect">
              <a:avLst/>
            </a:prstGeom>
            <a:solidFill>
              <a:srgbClr val="DBB8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3" name="Rectangle 38">
              <a:extLst>
                <a:ext uri="{FF2B5EF4-FFF2-40B4-BE49-F238E27FC236}">
                  <a16:creationId xmlns:a16="http://schemas.microsoft.com/office/drawing/2014/main" id="{FD806061-AB27-647A-4638-776D9E7A54D0}"/>
                </a:ext>
              </a:extLst>
            </p:cNvPr>
            <p:cNvSpPr/>
            <p:nvPr userDrawn="1"/>
          </p:nvSpPr>
          <p:spPr>
            <a:xfrm flipH="1">
              <a:off x="7365878" y="-616965"/>
              <a:ext cx="221367" cy="573763"/>
            </a:xfrm>
            <a:prstGeom prst="rect">
              <a:avLst/>
            </a:prstGeom>
            <a:solidFill>
              <a:srgbClr val="410E4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24" name="Rectangle 39">
              <a:extLst>
                <a:ext uri="{FF2B5EF4-FFF2-40B4-BE49-F238E27FC236}">
                  <a16:creationId xmlns:a16="http://schemas.microsoft.com/office/drawing/2014/main" id="{BF1575F0-767D-EF4B-3E57-EF4B3D285C2C}"/>
                </a:ext>
              </a:extLst>
            </p:cNvPr>
            <p:cNvSpPr/>
            <p:nvPr userDrawn="1"/>
          </p:nvSpPr>
          <p:spPr>
            <a:xfrm flipH="1">
              <a:off x="7586381" y="-620151"/>
              <a:ext cx="221367" cy="573763"/>
            </a:xfrm>
            <a:prstGeom prst="rect">
              <a:avLst/>
            </a:prstGeom>
            <a:solidFill>
              <a:srgbClr val="F0DE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5" name="Rectangle 12">
              <a:extLst>
                <a:ext uri="{FF2B5EF4-FFF2-40B4-BE49-F238E27FC236}">
                  <a16:creationId xmlns:a16="http://schemas.microsoft.com/office/drawing/2014/main" id="{00B189D3-AE74-48C7-8C81-3DCD88A22D27}"/>
                </a:ext>
              </a:extLst>
            </p:cNvPr>
            <p:cNvSpPr/>
            <p:nvPr userDrawn="1"/>
          </p:nvSpPr>
          <p:spPr>
            <a:xfrm flipH="1">
              <a:off x="7806019" y="-616965"/>
              <a:ext cx="221367" cy="573763"/>
            </a:xfrm>
            <a:prstGeom prst="rect">
              <a:avLst/>
            </a:prstGeom>
            <a:solidFill>
              <a:srgbClr val="8F320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6" name="Rectangle 14">
              <a:extLst>
                <a:ext uri="{FF2B5EF4-FFF2-40B4-BE49-F238E27FC236}">
                  <a16:creationId xmlns:a16="http://schemas.microsoft.com/office/drawing/2014/main" id="{FC53D707-B17D-DE49-7F3E-98971F9621AB}"/>
                </a:ext>
              </a:extLst>
            </p:cNvPr>
            <p:cNvSpPr/>
            <p:nvPr userDrawn="1"/>
          </p:nvSpPr>
          <p:spPr>
            <a:xfrm flipH="1">
              <a:off x="8246160" y="-618102"/>
              <a:ext cx="221367" cy="573763"/>
            </a:xfrm>
            <a:prstGeom prst="rect">
              <a:avLst/>
            </a:prstGeom>
            <a:solidFill>
              <a:srgbClr val="632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28" name="Rectangle 15">
              <a:extLst>
                <a:ext uri="{FF2B5EF4-FFF2-40B4-BE49-F238E27FC236}">
                  <a16:creationId xmlns:a16="http://schemas.microsoft.com/office/drawing/2014/main" id="{D1E2590E-59C5-616C-7345-F6710D18180B}"/>
                </a:ext>
              </a:extLst>
            </p:cNvPr>
            <p:cNvSpPr/>
            <p:nvPr userDrawn="1"/>
          </p:nvSpPr>
          <p:spPr>
            <a:xfrm flipH="1">
              <a:off x="8465799" y="-618102"/>
              <a:ext cx="221367" cy="573763"/>
            </a:xfrm>
            <a:prstGeom prst="rect">
              <a:avLst/>
            </a:prstGeom>
            <a:solidFill>
              <a:srgbClr val="F9C7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9" name="Rectangle 13">
              <a:extLst>
                <a:ext uri="{FF2B5EF4-FFF2-40B4-BE49-F238E27FC236}">
                  <a16:creationId xmlns:a16="http://schemas.microsoft.com/office/drawing/2014/main" id="{F28222C4-FABA-BFF7-85CE-83BBA903C236}"/>
                </a:ext>
              </a:extLst>
            </p:cNvPr>
            <p:cNvSpPr/>
            <p:nvPr userDrawn="1"/>
          </p:nvSpPr>
          <p:spPr>
            <a:xfrm flipH="1">
              <a:off x="8026522" y="-619588"/>
              <a:ext cx="221367" cy="573763"/>
            </a:xfrm>
            <a:prstGeom prst="rect">
              <a:avLst/>
            </a:prstGeom>
            <a:solidFill>
              <a:srgbClr val="FF846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32" name="TextBox 1">
            <a:extLst>
              <a:ext uri="{FF2B5EF4-FFF2-40B4-BE49-F238E27FC236}">
                <a16:creationId xmlns:a16="http://schemas.microsoft.com/office/drawing/2014/main" id="{6540C1D2-4359-515B-CD1B-A80769CFEE1A}"/>
              </a:ext>
            </a:extLst>
          </p:cNvPr>
          <p:cNvSpPr txBox="1"/>
          <p:nvPr userDrawn="1"/>
        </p:nvSpPr>
        <p:spPr>
          <a:xfrm>
            <a:off x="9290895" y="0"/>
            <a:ext cx="1158122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100" b="1" dirty="0" err="1">
                <a:solidFill>
                  <a:srgbClr val="770000"/>
                </a:solidFill>
              </a:rPr>
              <a:t>Tip</a:t>
            </a:r>
            <a:r>
              <a:rPr lang="nb-NO" sz="1100" b="1" dirty="0">
                <a:solidFill>
                  <a:srgbClr val="770000"/>
                </a:solidFill>
              </a:rPr>
              <a:t>: </a:t>
            </a:r>
            <a:r>
              <a:rPr lang="nb-NO" sz="1100" b="0" dirty="0" err="1">
                <a:solidFill>
                  <a:srgbClr val="770000"/>
                </a:solidFill>
              </a:rPr>
              <a:t>When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import a </a:t>
            </a:r>
            <a:r>
              <a:rPr lang="nb-NO" sz="1100" b="0" dirty="0" err="1">
                <a:solidFill>
                  <a:srgbClr val="770000"/>
                </a:solidFill>
              </a:rPr>
              <a:t>graph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of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chart-title</a:t>
            </a:r>
            <a:r>
              <a:rPr lang="nb-NO" sz="1100" b="0" dirty="0">
                <a:solidFill>
                  <a:srgbClr val="770000"/>
                </a:solidFill>
              </a:rPr>
              <a:t>, </a:t>
            </a:r>
            <a:r>
              <a:rPr lang="nb-NO" sz="1100" b="0" dirty="0" err="1">
                <a:solidFill>
                  <a:srgbClr val="770000"/>
                </a:solidFill>
              </a:rPr>
              <a:t>numbers</a:t>
            </a:r>
            <a:r>
              <a:rPr lang="nb-NO" sz="1100" b="0" dirty="0">
                <a:solidFill>
                  <a:srgbClr val="770000"/>
                </a:solidFill>
              </a:rPr>
              <a:t> etc.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appear</a:t>
            </a:r>
            <a:r>
              <a:rPr lang="nb-NO" sz="1100" b="0" dirty="0">
                <a:solidFill>
                  <a:srgbClr val="770000"/>
                </a:solidFill>
              </a:rPr>
              <a:t> in a </a:t>
            </a:r>
            <a:r>
              <a:rPr lang="nb-NO" sz="1100" b="0" dirty="0" err="1">
                <a:solidFill>
                  <a:srgbClr val="770000"/>
                </a:solidFill>
              </a:rPr>
              <a:t>grey-color</a:t>
            </a:r>
            <a:r>
              <a:rPr lang="nb-NO" sz="1100" b="0" dirty="0">
                <a:solidFill>
                  <a:srgbClr val="770000"/>
                </a:solidFill>
              </a:rPr>
              <a:t>. It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look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better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if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change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this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to </a:t>
            </a:r>
            <a:r>
              <a:rPr lang="nb-NO" sz="1100" b="0" dirty="0" err="1">
                <a:solidFill>
                  <a:srgbClr val="770000"/>
                </a:solidFill>
              </a:rPr>
              <a:t>dark</a:t>
            </a:r>
            <a:r>
              <a:rPr lang="nb-NO" sz="1100" b="0" dirty="0">
                <a:solidFill>
                  <a:srgbClr val="770000"/>
                </a:solidFill>
              </a:rPr>
              <a:t> red, </a:t>
            </a:r>
            <a:r>
              <a:rPr lang="nb-NO" sz="1100" b="0" dirty="0" err="1">
                <a:solidFill>
                  <a:srgbClr val="770000"/>
                </a:solidFill>
              </a:rPr>
              <a:t>text</a:t>
            </a:r>
            <a:r>
              <a:rPr lang="nb-NO" sz="1100" b="0" dirty="0">
                <a:solidFill>
                  <a:srgbClr val="770000"/>
                </a:solidFill>
              </a:rPr>
              <a:t> 2 (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nr</a:t>
            </a:r>
            <a:r>
              <a:rPr lang="nb-NO" sz="1100" b="0" dirty="0">
                <a:solidFill>
                  <a:srgbClr val="770000"/>
                </a:solidFill>
              </a:rPr>
              <a:t> 4 in </a:t>
            </a:r>
            <a:r>
              <a:rPr lang="nb-NO" sz="1100" b="0" dirty="0" err="1">
                <a:solidFill>
                  <a:srgbClr val="770000"/>
                </a:solidFill>
              </a:rPr>
              <a:t>theme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colors</a:t>
            </a:r>
            <a:r>
              <a:rPr lang="nb-NO" sz="1100" b="0" dirty="0">
                <a:solidFill>
                  <a:srgbClr val="770000"/>
                </a:solidFill>
              </a:rPr>
              <a:t>).</a:t>
            </a:r>
            <a:endParaRPr lang="nb-NO" sz="1100" b="1" dirty="0">
              <a:solidFill>
                <a:srgbClr val="770000"/>
              </a:solidFill>
            </a:endParaRPr>
          </a:p>
        </p:txBody>
      </p:sp>
      <p:grpSp>
        <p:nvGrpSpPr>
          <p:cNvPr id="41" name="Gruppe 40">
            <a:extLst>
              <a:ext uri="{FF2B5EF4-FFF2-40B4-BE49-F238E27FC236}">
                <a16:creationId xmlns:a16="http://schemas.microsoft.com/office/drawing/2014/main" id="{6BCEFDB3-6A4B-7E4A-8D26-48B88733DA0C}"/>
              </a:ext>
            </a:extLst>
          </p:cNvPr>
          <p:cNvGrpSpPr/>
          <p:nvPr userDrawn="1"/>
        </p:nvGrpSpPr>
        <p:grpSpPr>
          <a:xfrm>
            <a:off x="4040017" y="-612154"/>
            <a:ext cx="1891799" cy="560817"/>
            <a:chOff x="4040017" y="-612154"/>
            <a:chExt cx="1891799" cy="560817"/>
          </a:xfrm>
        </p:grpSpPr>
        <p:sp>
          <p:nvSpPr>
            <p:cNvPr id="42" name="TextBox 30">
              <a:extLst>
                <a:ext uri="{FF2B5EF4-FFF2-40B4-BE49-F238E27FC236}">
                  <a16:creationId xmlns:a16="http://schemas.microsoft.com/office/drawing/2014/main" id="{7F017CCC-82E4-237B-498D-DD2AF66613F0}"/>
                </a:ext>
              </a:extLst>
            </p:cNvPr>
            <p:cNvSpPr txBox="1"/>
            <p:nvPr userDrawn="1"/>
          </p:nvSpPr>
          <p:spPr>
            <a:xfrm>
              <a:off x="4040017" y="-612154"/>
              <a:ext cx="1891799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nb-NO" sz="900" dirty="0">
                  <a:solidFill>
                    <a:srgbClr val="770000"/>
                  </a:solidFill>
                </a:rPr>
                <a:t>Graph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: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eyedropper</a:t>
              </a:r>
              <a:r>
                <a:rPr lang="nb-NO" sz="900" dirty="0">
                  <a:solidFill>
                    <a:srgbClr val="770000"/>
                  </a:solidFill>
                </a:rPr>
                <a:t>/ pipette </a:t>
              </a:r>
              <a:r>
                <a:rPr lang="nb-NO" sz="900" dirty="0" err="1">
                  <a:solidFill>
                    <a:srgbClr val="770000"/>
                  </a:solidFill>
                </a:rPr>
                <a:t>tool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add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/</a:t>
              </a:r>
              <a:r>
                <a:rPr lang="nb-NO" sz="900" dirty="0" err="1">
                  <a:solidFill>
                    <a:srgbClr val="770000"/>
                  </a:solidFill>
                </a:rPr>
                <a:t>chart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if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you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more </a:t>
              </a:r>
            </a:p>
            <a:p>
              <a:pPr algn="l"/>
              <a:r>
                <a:rPr lang="nb-NO" sz="900" dirty="0" err="1">
                  <a:solidFill>
                    <a:srgbClr val="770000"/>
                  </a:solidFill>
                </a:rPr>
                <a:t>than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six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 in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.</a:t>
              </a:r>
            </a:p>
          </p:txBody>
        </p:sp>
        <p:pic>
          <p:nvPicPr>
            <p:cNvPr id="43" name="Picture 29">
              <a:extLst>
                <a:ext uri="{FF2B5EF4-FFF2-40B4-BE49-F238E27FC236}">
                  <a16:creationId xmlns:a16="http://schemas.microsoft.com/office/drawing/2014/main" id="{03D582AE-D8AF-C56E-64CA-79C70845767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22522" t="8651" r="1" b="15847"/>
            <a:stretch/>
          </p:blipFill>
          <p:spPr>
            <a:xfrm>
              <a:off x="5650950" y="-278130"/>
              <a:ext cx="225676" cy="226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86294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EC85DE3-2709-0DC2-749C-A43576A20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ACBDB22-903D-090D-73D4-47C4341B9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06F9ECC-78FC-0CA4-A18E-B5A8A4BCC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24530A-AA75-0D67-4E37-93BAA1669542}"/>
              </a:ext>
            </a:extLst>
          </p:cNvPr>
          <p:cNvSpPr txBox="1"/>
          <p:nvPr userDrawn="1"/>
        </p:nvSpPr>
        <p:spPr>
          <a:xfrm>
            <a:off x="13380" y="-229660"/>
            <a:ext cx="149886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err="1">
                <a:solidFill>
                  <a:srgbClr val="770000"/>
                </a:solidFill>
              </a:rPr>
              <a:t>Title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only</a:t>
            </a:r>
            <a:endParaRPr lang="nb-NO" sz="1000">
              <a:solidFill>
                <a:srgbClr val="770000"/>
              </a:solidFill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20E0782-9150-9C9D-7BD9-3965552E3E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5" name="Gruppe 4">
            <a:extLst>
              <a:ext uri="{FF2B5EF4-FFF2-40B4-BE49-F238E27FC236}">
                <a16:creationId xmlns:a16="http://schemas.microsoft.com/office/drawing/2014/main" id="{33ACC115-C91A-2DC1-E754-9CEB7DF724FC}"/>
              </a:ext>
            </a:extLst>
          </p:cNvPr>
          <p:cNvGrpSpPr/>
          <p:nvPr userDrawn="1"/>
        </p:nvGrpSpPr>
        <p:grpSpPr>
          <a:xfrm>
            <a:off x="6042860" y="-622036"/>
            <a:ext cx="3087760" cy="579133"/>
            <a:chOff x="6042860" y="-622036"/>
            <a:chExt cx="3087760" cy="579133"/>
          </a:xfrm>
        </p:grpSpPr>
        <p:sp>
          <p:nvSpPr>
            <p:cNvPr id="8" name="Rectangle 16">
              <a:extLst>
                <a:ext uri="{FF2B5EF4-FFF2-40B4-BE49-F238E27FC236}">
                  <a16:creationId xmlns:a16="http://schemas.microsoft.com/office/drawing/2014/main" id="{C7A51510-B2E6-94E5-9052-35281D82CD5A}"/>
                </a:ext>
              </a:extLst>
            </p:cNvPr>
            <p:cNvSpPr/>
            <p:nvPr userDrawn="1"/>
          </p:nvSpPr>
          <p:spPr>
            <a:xfrm flipH="1">
              <a:off x="8909253" y="-622036"/>
              <a:ext cx="221367" cy="573763"/>
            </a:xfrm>
            <a:prstGeom prst="rect">
              <a:avLst/>
            </a:prstGeom>
            <a:solidFill>
              <a:srgbClr val="F5F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9" name="Rectangle 32">
              <a:extLst>
                <a:ext uri="{FF2B5EF4-FFF2-40B4-BE49-F238E27FC236}">
                  <a16:creationId xmlns:a16="http://schemas.microsoft.com/office/drawing/2014/main" id="{836B98F6-F3F3-A136-B7A9-B2F09A73E5DC}"/>
                </a:ext>
              </a:extLst>
            </p:cNvPr>
            <p:cNvSpPr/>
            <p:nvPr userDrawn="1"/>
          </p:nvSpPr>
          <p:spPr>
            <a:xfrm flipH="1">
              <a:off x="6042860" y="-616874"/>
              <a:ext cx="221367" cy="573763"/>
            </a:xfrm>
            <a:prstGeom prst="rect">
              <a:avLst/>
            </a:prstGeom>
            <a:solidFill>
              <a:srgbClr val="B2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10" name="Rectangle 33">
              <a:extLst>
                <a:ext uri="{FF2B5EF4-FFF2-40B4-BE49-F238E27FC236}">
                  <a16:creationId xmlns:a16="http://schemas.microsoft.com/office/drawing/2014/main" id="{53748912-037F-1102-823F-AD4B616F1D5E}"/>
                </a:ext>
              </a:extLst>
            </p:cNvPr>
            <p:cNvSpPr/>
            <p:nvPr userDrawn="1"/>
          </p:nvSpPr>
          <p:spPr>
            <a:xfrm flipH="1">
              <a:off x="6264227" y="-619553"/>
              <a:ext cx="221367" cy="57376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11" name="Rectangle 34">
              <a:extLst>
                <a:ext uri="{FF2B5EF4-FFF2-40B4-BE49-F238E27FC236}">
                  <a16:creationId xmlns:a16="http://schemas.microsoft.com/office/drawing/2014/main" id="{5FDCA643-2877-8C93-8BD6-6A6AD4988B24}"/>
                </a:ext>
              </a:extLst>
            </p:cNvPr>
            <p:cNvSpPr/>
            <p:nvPr userDrawn="1"/>
          </p:nvSpPr>
          <p:spPr>
            <a:xfrm flipH="1">
              <a:off x="6484731" y="-619553"/>
              <a:ext cx="221367" cy="5737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/>
            </a:p>
          </p:txBody>
        </p:sp>
        <p:sp>
          <p:nvSpPr>
            <p:cNvPr id="12" name="Rectangle 35">
              <a:extLst>
                <a:ext uri="{FF2B5EF4-FFF2-40B4-BE49-F238E27FC236}">
                  <a16:creationId xmlns:a16="http://schemas.microsoft.com/office/drawing/2014/main" id="{A74D2122-ADBD-F00C-39DD-8CFFB959D0E6}"/>
                </a:ext>
              </a:extLst>
            </p:cNvPr>
            <p:cNvSpPr/>
            <p:nvPr userDrawn="1"/>
          </p:nvSpPr>
          <p:spPr>
            <a:xfrm flipH="1">
              <a:off x="6705234" y="-616666"/>
              <a:ext cx="221367" cy="57376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13" name="Rectangle 36">
              <a:extLst>
                <a:ext uri="{FF2B5EF4-FFF2-40B4-BE49-F238E27FC236}">
                  <a16:creationId xmlns:a16="http://schemas.microsoft.com/office/drawing/2014/main" id="{558667EC-7F58-9923-A5F6-A42B29EE3FBC}"/>
                </a:ext>
              </a:extLst>
            </p:cNvPr>
            <p:cNvSpPr/>
            <p:nvPr userDrawn="1"/>
          </p:nvSpPr>
          <p:spPr>
            <a:xfrm flipH="1">
              <a:off x="6924872" y="-618193"/>
              <a:ext cx="221367" cy="573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14" name="Rectangle 37">
              <a:extLst>
                <a:ext uri="{FF2B5EF4-FFF2-40B4-BE49-F238E27FC236}">
                  <a16:creationId xmlns:a16="http://schemas.microsoft.com/office/drawing/2014/main" id="{01FA7EFD-EB07-8312-C39B-48BFFD6243F0}"/>
                </a:ext>
              </a:extLst>
            </p:cNvPr>
            <p:cNvSpPr/>
            <p:nvPr userDrawn="1"/>
          </p:nvSpPr>
          <p:spPr>
            <a:xfrm flipH="1">
              <a:off x="7146239" y="-618193"/>
              <a:ext cx="221367" cy="573763"/>
            </a:xfrm>
            <a:prstGeom prst="rect">
              <a:avLst/>
            </a:prstGeom>
            <a:solidFill>
              <a:srgbClr val="DBB8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15" name="Rectangle 38">
              <a:extLst>
                <a:ext uri="{FF2B5EF4-FFF2-40B4-BE49-F238E27FC236}">
                  <a16:creationId xmlns:a16="http://schemas.microsoft.com/office/drawing/2014/main" id="{C14A814E-1A9C-13BB-E20B-6C958CD9F76E}"/>
                </a:ext>
              </a:extLst>
            </p:cNvPr>
            <p:cNvSpPr/>
            <p:nvPr userDrawn="1"/>
          </p:nvSpPr>
          <p:spPr>
            <a:xfrm flipH="1">
              <a:off x="7365878" y="-616965"/>
              <a:ext cx="221367" cy="573763"/>
            </a:xfrm>
            <a:prstGeom prst="rect">
              <a:avLst/>
            </a:prstGeom>
            <a:solidFill>
              <a:srgbClr val="410E4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16" name="Rectangle 39">
              <a:extLst>
                <a:ext uri="{FF2B5EF4-FFF2-40B4-BE49-F238E27FC236}">
                  <a16:creationId xmlns:a16="http://schemas.microsoft.com/office/drawing/2014/main" id="{D4787585-8104-2892-74CB-AA7CA3F4D6C2}"/>
                </a:ext>
              </a:extLst>
            </p:cNvPr>
            <p:cNvSpPr/>
            <p:nvPr userDrawn="1"/>
          </p:nvSpPr>
          <p:spPr>
            <a:xfrm flipH="1">
              <a:off x="7586381" y="-620151"/>
              <a:ext cx="221367" cy="573763"/>
            </a:xfrm>
            <a:prstGeom prst="rect">
              <a:avLst/>
            </a:prstGeom>
            <a:solidFill>
              <a:srgbClr val="F0DE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17" name="Rectangle 12">
              <a:extLst>
                <a:ext uri="{FF2B5EF4-FFF2-40B4-BE49-F238E27FC236}">
                  <a16:creationId xmlns:a16="http://schemas.microsoft.com/office/drawing/2014/main" id="{7BE4FBE8-5234-FDE6-9C2F-523A327B95EC}"/>
                </a:ext>
              </a:extLst>
            </p:cNvPr>
            <p:cNvSpPr/>
            <p:nvPr userDrawn="1"/>
          </p:nvSpPr>
          <p:spPr>
            <a:xfrm flipH="1">
              <a:off x="7806019" y="-616965"/>
              <a:ext cx="221367" cy="573763"/>
            </a:xfrm>
            <a:prstGeom prst="rect">
              <a:avLst/>
            </a:prstGeom>
            <a:solidFill>
              <a:srgbClr val="8F320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18" name="Rectangle 14">
              <a:extLst>
                <a:ext uri="{FF2B5EF4-FFF2-40B4-BE49-F238E27FC236}">
                  <a16:creationId xmlns:a16="http://schemas.microsoft.com/office/drawing/2014/main" id="{A37DBE8F-9F51-CD83-915E-FFC7B6DA092A}"/>
                </a:ext>
              </a:extLst>
            </p:cNvPr>
            <p:cNvSpPr/>
            <p:nvPr userDrawn="1"/>
          </p:nvSpPr>
          <p:spPr>
            <a:xfrm flipH="1">
              <a:off x="8246160" y="-618102"/>
              <a:ext cx="221367" cy="573763"/>
            </a:xfrm>
            <a:prstGeom prst="rect">
              <a:avLst/>
            </a:prstGeom>
            <a:solidFill>
              <a:srgbClr val="632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19" name="Rectangle 15">
              <a:extLst>
                <a:ext uri="{FF2B5EF4-FFF2-40B4-BE49-F238E27FC236}">
                  <a16:creationId xmlns:a16="http://schemas.microsoft.com/office/drawing/2014/main" id="{8C420E7D-38EA-7A33-52E9-0A2553920D30}"/>
                </a:ext>
              </a:extLst>
            </p:cNvPr>
            <p:cNvSpPr/>
            <p:nvPr userDrawn="1"/>
          </p:nvSpPr>
          <p:spPr>
            <a:xfrm flipH="1">
              <a:off x="8465799" y="-618102"/>
              <a:ext cx="221367" cy="573763"/>
            </a:xfrm>
            <a:prstGeom prst="rect">
              <a:avLst/>
            </a:prstGeom>
            <a:solidFill>
              <a:srgbClr val="F9C7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0" name="Rectangle 13">
              <a:extLst>
                <a:ext uri="{FF2B5EF4-FFF2-40B4-BE49-F238E27FC236}">
                  <a16:creationId xmlns:a16="http://schemas.microsoft.com/office/drawing/2014/main" id="{969672CD-0B62-0FB7-F7E4-332BC4CC51DC}"/>
                </a:ext>
              </a:extLst>
            </p:cNvPr>
            <p:cNvSpPr/>
            <p:nvPr userDrawn="1"/>
          </p:nvSpPr>
          <p:spPr>
            <a:xfrm flipH="1">
              <a:off x="8026522" y="-619588"/>
              <a:ext cx="221367" cy="573763"/>
            </a:xfrm>
            <a:prstGeom prst="rect">
              <a:avLst/>
            </a:prstGeom>
            <a:solidFill>
              <a:srgbClr val="FF846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21" name="TextBox 1">
            <a:extLst>
              <a:ext uri="{FF2B5EF4-FFF2-40B4-BE49-F238E27FC236}">
                <a16:creationId xmlns:a16="http://schemas.microsoft.com/office/drawing/2014/main" id="{E1CB69B9-EFE1-5E41-C845-DD4323B70455}"/>
              </a:ext>
            </a:extLst>
          </p:cNvPr>
          <p:cNvSpPr txBox="1"/>
          <p:nvPr userDrawn="1"/>
        </p:nvSpPr>
        <p:spPr>
          <a:xfrm>
            <a:off x="9290895" y="0"/>
            <a:ext cx="1158122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100" b="1" dirty="0" err="1">
                <a:solidFill>
                  <a:srgbClr val="770000"/>
                </a:solidFill>
              </a:rPr>
              <a:t>Tip</a:t>
            </a:r>
            <a:r>
              <a:rPr lang="nb-NO" sz="1100" b="1" dirty="0">
                <a:solidFill>
                  <a:srgbClr val="770000"/>
                </a:solidFill>
              </a:rPr>
              <a:t>: </a:t>
            </a:r>
            <a:r>
              <a:rPr lang="nb-NO" sz="1100" b="0" dirty="0" err="1">
                <a:solidFill>
                  <a:srgbClr val="770000"/>
                </a:solidFill>
              </a:rPr>
              <a:t>When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import a </a:t>
            </a:r>
            <a:r>
              <a:rPr lang="nb-NO" sz="1100" b="0" dirty="0" err="1">
                <a:solidFill>
                  <a:srgbClr val="770000"/>
                </a:solidFill>
              </a:rPr>
              <a:t>graph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of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chart-title</a:t>
            </a:r>
            <a:r>
              <a:rPr lang="nb-NO" sz="1100" b="0" dirty="0">
                <a:solidFill>
                  <a:srgbClr val="770000"/>
                </a:solidFill>
              </a:rPr>
              <a:t>, </a:t>
            </a:r>
            <a:r>
              <a:rPr lang="nb-NO" sz="1100" b="0" dirty="0" err="1">
                <a:solidFill>
                  <a:srgbClr val="770000"/>
                </a:solidFill>
              </a:rPr>
              <a:t>numbers</a:t>
            </a:r>
            <a:r>
              <a:rPr lang="nb-NO" sz="1100" b="0" dirty="0">
                <a:solidFill>
                  <a:srgbClr val="770000"/>
                </a:solidFill>
              </a:rPr>
              <a:t> etc.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appear</a:t>
            </a:r>
            <a:r>
              <a:rPr lang="nb-NO" sz="1100" b="0" dirty="0">
                <a:solidFill>
                  <a:srgbClr val="770000"/>
                </a:solidFill>
              </a:rPr>
              <a:t> in a </a:t>
            </a:r>
            <a:r>
              <a:rPr lang="nb-NO" sz="1100" b="0" dirty="0" err="1">
                <a:solidFill>
                  <a:srgbClr val="770000"/>
                </a:solidFill>
              </a:rPr>
              <a:t>grey-color</a:t>
            </a:r>
            <a:r>
              <a:rPr lang="nb-NO" sz="1100" b="0" dirty="0">
                <a:solidFill>
                  <a:srgbClr val="770000"/>
                </a:solidFill>
              </a:rPr>
              <a:t>. It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look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better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if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change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this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to </a:t>
            </a:r>
            <a:r>
              <a:rPr lang="nb-NO" sz="1100" b="0" dirty="0" err="1">
                <a:solidFill>
                  <a:srgbClr val="770000"/>
                </a:solidFill>
              </a:rPr>
              <a:t>dark</a:t>
            </a:r>
            <a:r>
              <a:rPr lang="nb-NO" sz="1100" b="0" dirty="0">
                <a:solidFill>
                  <a:srgbClr val="770000"/>
                </a:solidFill>
              </a:rPr>
              <a:t> red, </a:t>
            </a:r>
            <a:r>
              <a:rPr lang="nb-NO" sz="1100" b="0" dirty="0" err="1">
                <a:solidFill>
                  <a:srgbClr val="770000"/>
                </a:solidFill>
              </a:rPr>
              <a:t>text</a:t>
            </a:r>
            <a:r>
              <a:rPr lang="nb-NO" sz="1100" b="0" dirty="0">
                <a:solidFill>
                  <a:srgbClr val="770000"/>
                </a:solidFill>
              </a:rPr>
              <a:t> 2 (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nr</a:t>
            </a:r>
            <a:r>
              <a:rPr lang="nb-NO" sz="1100" b="0" dirty="0">
                <a:solidFill>
                  <a:srgbClr val="770000"/>
                </a:solidFill>
              </a:rPr>
              <a:t> 4 in </a:t>
            </a:r>
            <a:r>
              <a:rPr lang="nb-NO" sz="1100" b="0" dirty="0" err="1">
                <a:solidFill>
                  <a:srgbClr val="770000"/>
                </a:solidFill>
              </a:rPr>
              <a:t>theme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colors</a:t>
            </a:r>
            <a:r>
              <a:rPr lang="nb-NO" sz="1100" b="0" dirty="0">
                <a:solidFill>
                  <a:srgbClr val="770000"/>
                </a:solidFill>
              </a:rPr>
              <a:t>).</a:t>
            </a:r>
            <a:endParaRPr lang="nb-NO" sz="1100" b="1" dirty="0">
              <a:solidFill>
                <a:srgbClr val="770000"/>
              </a:solidFill>
            </a:endParaRPr>
          </a:p>
        </p:txBody>
      </p:sp>
      <p:grpSp>
        <p:nvGrpSpPr>
          <p:cNvPr id="22" name="Gruppe 21">
            <a:extLst>
              <a:ext uri="{FF2B5EF4-FFF2-40B4-BE49-F238E27FC236}">
                <a16:creationId xmlns:a16="http://schemas.microsoft.com/office/drawing/2014/main" id="{2C95BEB7-3A6F-C328-A458-EF8818AB0C2F}"/>
              </a:ext>
            </a:extLst>
          </p:cNvPr>
          <p:cNvGrpSpPr/>
          <p:nvPr userDrawn="1"/>
        </p:nvGrpSpPr>
        <p:grpSpPr>
          <a:xfrm>
            <a:off x="4040017" y="-612154"/>
            <a:ext cx="1891799" cy="560817"/>
            <a:chOff x="4040017" y="-612154"/>
            <a:chExt cx="1891799" cy="560817"/>
          </a:xfrm>
        </p:grpSpPr>
        <p:sp>
          <p:nvSpPr>
            <p:cNvPr id="23" name="TextBox 30">
              <a:extLst>
                <a:ext uri="{FF2B5EF4-FFF2-40B4-BE49-F238E27FC236}">
                  <a16:creationId xmlns:a16="http://schemas.microsoft.com/office/drawing/2014/main" id="{06A17911-C15C-DC56-30A1-AAA8897F31EA}"/>
                </a:ext>
              </a:extLst>
            </p:cNvPr>
            <p:cNvSpPr txBox="1"/>
            <p:nvPr userDrawn="1"/>
          </p:nvSpPr>
          <p:spPr>
            <a:xfrm>
              <a:off x="4040017" y="-612154"/>
              <a:ext cx="1891799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nb-NO" sz="900" dirty="0">
                  <a:solidFill>
                    <a:srgbClr val="770000"/>
                  </a:solidFill>
                </a:rPr>
                <a:t>Graph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: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eyedropper</a:t>
              </a:r>
              <a:r>
                <a:rPr lang="nb-NO" sz="900" dirty="0">
                  <a:solidFill>
                    <a:srgbClr val="770000"/>
                  </a:solidFill>
                </a:rPr>
                <a:t>/ pipette </a:t>
              </a:r>
              <a:r>
                <a:rPr lang="nb-NO" sz="900" dirty="0" err="1">
                  <a:solidFill>
                    <a:srgbClr val="770000"/>
                  </a:solidFill>
                </a:rPr>
                <a:t>tool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add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/</a:t>
              </a:r>
              <a:r>
                <a:rPr lang="nb-NO" sz="900" dirty="0" err="1">
                  <a:solidFill>
                    <a:srgbClr val="770000"/>
                  </a:solidFill>
                </a:rPr>
                <a:t>chart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if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you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more </a:t>
              </a:r>
            </a:p>
            <a:p>
              <a:pPr algn="l"/>
              <a:r>
                <a:rPr lang="nb-NO" sz="900" dirty="0" err="1">
                  <a:solidFill>
                    <a:srgbClr val="770000"/>
                  </a:solidFill>
                </a:rPr>
                <a:t>than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six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 in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.</a:t>
              </a:r>
            </a:p>
          </p:txBody>
        </p:sp>
        <p:pic>
          <p:nvPicPr>
            <p:cNvPr id="34" name="Picture 29">
              <a:extLst>
                <a:ext uri="{FF2B5EF4-FFF2-40B4-BE49-F238E27FC236}">
                  <a16:creationId xmlns:a16="http://schemas.microsoft.com/office/drawing/2014/main" id="{ACCF0607-8DF4-8125-571E-7D4537CD1DF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22522" t="8651" r="1" b="15847"/>
            <a:stretch/>
          </p:blipFill>
          <p:spPr>
            <a:xfrm>
              <a:off x="5650950" y="-278130"/>
              <a:ext cx="225676" cy="226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01699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tekst 7">
            <a:extLst>
              <a:ext uri="{FF2B5EF4-FFF2-40B4-BE49-F238E27FC236}">
                <a16:creationId xmlns:a16="http://schemas.microsoft.com/office/drawing/2014/main" id="{4E815304-5D2B-3D0E-0A7F-0C974C658A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800" y="821495"/>
            <a:ext cx="8280400" cy="358775"/>
          </a:xfrm>
        </p:spPr>
        <p:txBody>
          <a:bodyPr anchor="ctr" anchorCtr="0"/>
          <a:lstStyle>
            <a:lvl1pPr marL="0" indent="0">
              <a:buNone/>
              <a:defRPr sz="1800">
                <a:latin typeface="+mj-lt"/>
              </a:defRPr>
            </a:lvl1pPr>
            <a:lvl2pPr marL="177796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6760F23-4817-EAC3-8E07-3867C609D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416185"/>
            <a:ext cx="8280400" cy="361055"/>
          </a:xfrm>
        </p:spPr>
        <p:txBody>
          <a:bodyPr wrap="square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695DF5-2916-CE3A-8697-1DE7A3E11B8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762C99-81DC-01D4-E107-A684360ED9F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DE7DA5-065F-7122-6C99-DEE8944415BE}"/>
              </a:ext>
            </a:extLst>
          </p:cNvPr>
          <p:cNvSpPr txBox="1"/>
          <p:nvPr userDrawn="1"/>
        </p:nvSpPr>
        <p:spPr>
          <a:xfrm>
            <a:off x="13380" y="-229660"/>
            <a:ext cx="149886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err="1">
                <a:solidFill>
                  <a:srgbClr val="770000"/>
                </a:solidFill>
              </a:rPr>
              <a:t>Title</a:t>
            </a:r>
            <a:r>
              <a:rPr lang="nb-NO" sz="1000">
                <a:solidFill>
                  <a:srgbClr val="770000"/>
                </a:solidFill>
              </a:rPr>
              <a:t> and </a:t>
            </a:r>
            <a:r>
              <a:rPr lang="nb-NO" sz="1000" err="1">
                <a:solidFill>
                  <a:srgbClr val="770000"/>
                </a:solidFill>
              </a:rPr>
              <a:t>Subtitle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only</a:t>
            </a:r>
            <a:endParaRPr lang="nb-NO" sz="1000">
              <a:solidFill>
                <a:srgbClr val="770000"/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36E3105-B7D1-A9C5-2A81-52F5364171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5" name="Gruppe 4">
            <a:extLst>
              <a:ext uri="{FF2B5EF4-FFF2-40B4-BE49-F238E27FC236}">
                <a16:creationId xmlns:a16="http://schemas.microsoft.com/office/drawing/2014/main" id="{9BC1AF80-ADEF-7507-E7AF-2BE6539AAB24}"/>
              </a:ext>
            </a:extLst>
          </p:cNvPr>
          <p:cNvGrpSpPr/>
          <p:nvPr userDrawn="1"/>
        </p:nvGrpSpPr>
        <p:grpSpPr>
          <a:xfrm>
            <a:off x="6042860" y="-622036"/>
            <a:ext cx="3087760" cy="579133"/>
            <a:chOff x="6042860" y="-622036"/>
            <a:chExt cx="3087760" cy="579133"/>
          </a:xfrm>
        </p:grpSpPr>
        <p:sp>
          <p:nvSpPr>
            <p:cNvPr id="9" name="Rectangle 16">
              <a:extLst>
                <a:ext uri="{FF2B5EF4-FFF2-40B4-BE49-F238E27FC236}">
                  <a16:creationId xmlns:a16="http://schemas.microsoft.com/office/drawing/2014/main" id="{8CE862B4-2765-8AFA-A5F7-5A563E6D20A0}"/>
                </a:ext>
              </a:extLst>
            </p:cNvPr>
            <p:cNvSpPr/>
            <p:nvPr userDrawn="1"/>
          </p:nvSpPr>
          <p:spPr>
            <a:xfrm flipH="1">
              <a:off x="8909253" y="-622036"/>
              <a:ext cx="221367" cy="573763"/>
            </a:xfrm>
            <a:prstGeom prst="rect">
              <a:avLst/>
            </a:prstGeom>
            <a:solidFill>
              <a:srgbClr val="F5F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10" name="Rectangle 32">
              <a:extLst>
                <a:ext uri="{FF2B5EF4-FFF2-40B4-BE49-F238E27FC236}">
                  <a16:creationId xmlns:a16="http://schemas.microsoft.com/office/drawing/2014/main" id="{1C52AA33-0B8A-4EA5-EE05-FD01C0D7AEC0}"/>
                </a:ext>
              </a:extLst>
            </p:cNvPr>
            <p:cNvSpPr/>
            <p:nvPr userDrawn="1"/>
          </p:nvSpPr>
          <p:spPr>
            <a:xfrm flipH="1">
              <a:off x="6042860" y="-616874"/>
              <a:ext cx="221367" cy="573763"/>
            </a:xfrm>
            <a:prstGeom prst="rect">
              <a:avLst/>
            </a:prstGeom>
            <a:solidFill>
              <a:srgbClr val="B2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11" name="Rectangle 33">
              <a:extLst>
                <a:ext uri="{FF2B5EF4-FFF2-40B4-BE49-F238E27FC236}">
                  <a16:creationId xmlns:a16="http://schemas.microsoft.com/office/drawing/2014/main" id="{8BC7BD70-E790-EE69-DBFA-AB0C85B07C1A}"/>
                </a:ext>
              </a:extLst>
            </p:cNvPr>
            <p:cNvSpPr/>
            <p:nvPr userDrawn="1"/>
          </p:nvSpPr>
          <p:spPr>
            <a:xfrm flipH="1">
              <a:off x="6264227" y="-619553"/>
              <a:ext cx="221367" cy="57376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12" name="Rectangle 34">
              <a:extLst>
                <a:ext uri="{FF2B5EF4-FFF2-40B4-BE49-F238E27FC236}">
                  <a16:creationId xmlns:a16="http://schemas.microsoft.com/office/drawing/2014/main" id="{200580CB-2361-1087-AC11-4A0835046561}"/>
                </a:ext>
              </a:extLst>
            </p:cNvPr>
            <p:cNvSpPr/>
            <p:nvPr userDrawn="1"/>
          </p:nvSpPr>
          <p:spPr>
            <a:xfrm flipH="1">
              <a:off x="6484731" y="-619553"/>
              <a:ext cx="221367" cy="5737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/>
            </a:p>
          </p:txBody>
        </p:sp>
        <p:sp>
          <p:nvSpPr>
            <p:cNvPr id="13" name="Rectangle 35">
              <a:extLst>
                <a:ext uri="{FF2B5EF4-FFF2-40B4-BE49-F238E27FC236}">
                  <a16:creationId xmlns:a16="http://schemas.microsoft.com/office/drawing/2014/main" id="{55603D2F-E8DE-3C3F-0AD8-AEF88B7A99E8}"/>
                </a:ext>
              </a:extLst>
            </p:cNvPr>
            <p:cNvSpPr/>
            <p:nvPr userDrawn="1"/>
          </p:nvSpPr>
          <p:spPr>
            <a:xfrm flipH="1">
              <a:off x="6705234" y="-616666"/>
              <a:ext cx="221367" cy="57376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14" name="Rectangle 36">
              <a:extLst>
                <a:ext uri="{FF2B5EF4-FFF2-40B4-BE49-F238E27FC236}">
                  <a16:creationId xmlns:a16="http://schemas.microsoft.com/office/drawing/2014/main" id="{CF644183-6D8B-33B7-6094-0BE51CF5DDCA}"/>
                </a:ext>
              </a:extLst>
            </p:cNvPr>
            <p:cNvSpPr/>
            <p:nvPr userDrawn="1"/>
          </p:nvSpPr>
          <p:spPr>
            <a:xfrm flipH="1">
              <a:off x="6924872" y="-618193"/>
              <a:ext cx="221367" cy="573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15" name="Rectangle 37">
              <a:extLst>
                <a:ext uri="{FF2B5EF4-FFF2-40B4-BE49-F238E27FC236}">
                  <a16:creationId xmlns:a16="http://schemas.microsoft.com/office/drawing/2014/main" id="{ECF773B8-08CF-8E58-77AD-82426B2D6154}"/>
                </a:ext>
              </a:extLst>
            </p:cNvPr>
            <p:cNvSpPr/>
            <p:nvPr userDrawn="1"/>
          </p:nvSpPr>
          <p:spPr>
            <a:xfrm flipH="1">
              <a:off x="7146239" y="-618193"/>
              <a:ext cx="221367" cy="573763"/>
            </a:xfrm>
            <a:prstGeom prst="rect">
              <a:avLst/>
            </a:prstGeom>
            <a:solidFill>
              <a:srgbClr val="DBB8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16" name="Rectangle 38">
              <a:extLst>
                <a:ext uri="{FF2B5EF4-FFF2-40B4-BE49-F238E27FC236}">
                  <a16:creationId xmlns:a16="http://schemas.microsoft.com/office/drawing/2014/main" id="{3C4620CD-CF9D-998D-E59E-C641549831C6}"/>
                </a:ext>
              </a:extLst>
            </p:cNvPr>
            <p:cNvSpPr/>
            <p:nvPr userDrawn="1"/>
          </p:nvSpPr>
          <p:spPr>
            <a:xfrm flipH="1">
              <a:off x="7365878" y="-616965"/>
              <a:ext cx="221367" cy="573763"/>
            </a:xfrm>
            <a:prstGeom prst="rect">
              <a:avLst/>
            </a:prstGeom>
            <a:solidFill>
              <a:srgbClr val="410E4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17" name="Rectangle 39">
              <a:extLst>
                <a:ext uri="{FF2B5EF4-FFF2-40B4-BE49-F238E27FC236}">
                  <a16:creationId xmlns:a16="http://schemas.microsoft.com/office/drawing/2014/main" id="{F6B7B624-C577-FFC3-BA90-18564E80D331}"/>
                </a:ext>
              </a:extLst>
            </p:cNvPr>
            <p:cNvSpPr/>
            <p:nvPr userDrawn="1"/>
          </p:nvSpPr>
          <p:spPr>
            <a:xfrm flipH="1">
              <a:off x="7586381" y="-620151"/>
              <a:ext cx="221367" cy="573763"/>
            </a:xfrm>
            <a:prstGeom prst="rect">
              <a:avLst/>
            </a:prstGeom>
            <a:solidFill>
              <a:srgbClr val="F0DE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18" name="Rectangle 12">
              <a:extLst>
                <a:ext uri="{FF2B5EF4-FFF2-40B4-BE49-F238E27FC236}">
                  <a16:creationId xmlns:a16="http://schemas.microsoft.com/office/drawing/2014/main" id="{96F18187-9F95-256A-7833-43AC0771E678}"/>
                </a:ext>
              </a:extLst>
            </p:cNvPr>
            <p:cNvSpPr/>
            <p:nvPr userDrawn="1"/>
          </p:nvSpPr>
          <p:spPr>
            <a:xfrm flipH="1">
              <a:off x="7806019" y="-616965"/>
              <a:ext cx="221367" cy="573763"/>
            </a:xfrm>
            <a:prstGeom prst="rect">
              <a:avLst/>
            </a:prstGeom>
            <a:solidFill>
              <a:srgbClr val="8F320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19" name="Rectangle 14">
              <a:extLst>
                <a:ext uri="{FF2B5EF4-FFF2-40B4-BE49-F238E27FC236}">
                  <a16:creationId xmlns:a16="http://schemas.microsoft.com/office/drawing/2014/main" id="{04BA5CA9-F14C-66C1-F2E4-AF6EF09080E2}"/>
                </a:ext>
              </a:extLst>
            </p:cNvPr>
            <p:cNvSpPr/>
            <p:nvPr userDrawn="1"/>
          </p:nvSpPr>
          <p:spPr>
            <a:xfrm flipH="1">
              <a:off x="8246160" y="-618102"/>
              <a:ext cx="221367" cy="573763"/>
            </a:xfrm>
            <a:prstGeom prst="rect">
              <a:avLst/>
            </a:prstGeom>
            <a:solidFill>
              <a:srgbClr val="632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20" name="Rectangle 15">
              <a:extLst>
                <a:ext uri="{FF2B5EF4-FFF2-40B4-BE49-F238E27FC236}">
                  <a16:creationId xmlns:a16="http://schemas.microsoft.com/office/drawing/2014/main" id="{00D147B4-D014-01CE-4A52-3503C716CBE9}"/>
                </a:ext>
              </a:extLst>
            </p:cNvPr>
            <p:cNvSpPr/>
            <p:nvPr userDrawn="1"/>
          </p:nvSpPr>
          <p:spPr>
            <a:xfrm flipH="1">
              <a:off x="8465799" y="-618102"/>
              <a:ext cx="221367" cy="573763"/>
            </a:xfrm>
            <a:prstGeom prst="rect">
              <a:avLst/>
            </a:prstGeom>
            <a:solidFill>
              <a:srgbClr val="F9C7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1" name="Rectangle 13">
              <a:extLst>
                <a:ext uri="{FF2B5EF4-FFF2-40B4-BE49-F238E27FC236}">
                  <a16:creationId xmlns:a16="http://schemas.microsoft.com/office/drawing/2014/main" id="{4E8AED34-E8C4-5CE5-3AAC-7C02E7BA3851}"/>
                </a:ext>
              </a:extLst>
            </p:cNvPr>
            <p:cNvSpPr/>
            <p:nvPr userDrawn="1"/>
          </p:nvSpPr>
          <p:spPr>
            <a:xfrm flipH="1">
              <a:off x="8026522" y="-619588"/>
              <a:ext cx="221367" cy="573763"/>
            </a:xfrm>
            <a:prstGeom prst="rect">
              <a:avLst/>
            </a:prstGeom>
            <a:solidFill>
              <a:srgbClr val="FF846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22" name="TextBox 1">
            <a:extLst>
              <a:ext uri="{FF2B5EF4-FFF2-40B4-BE49-F238E27FC236}">
                <a16:creationId xmlns:a16="http://schemas.microsoft.com/office/drawing/2014/main" id="{E1D8CBB1-B484-5829-6D2C-C2997A7AAB03}"/>
              </a:ext>
            </a:extLst>
          </p:cNvPr>
          <p:cNvSpPr txBox="1"/>
          <p:nvPr userDrawn="1"/>
        </p:nvSpPr>
        <p:spPr>
          <a:xfrm>
            <a:off x="9290895" y="0"/>
            <a:ext cx="1158122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100" b="1" dirty="0" err="1">
                <a:solidFill>
                  <a:srgbClr val="770000"/>
                </a:solidFill>
              </a:rPr>
              <a:t>Tip</a:t>
            </a:r>
            <a:r>
              <a:rPr lang="nb-NO" sz="1100" b="1" dirty="0">
                <a:solidFill>
                  <a:srgbClr val="770000"/>
                </a:solidFill>
              </a:rPr>
              <a:t>: </a:t>
            </a:r>
            <a:r>
              <a:rPr lang="nb-NO" sz="1100" b="0" dirty="0" err="1">
                <a:solidFill>
                  <a:srgbClr val="770000"/>
                </a:solidFill>
              </a:rPr>
              <a:t>When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import a </a:t>
            </a:r>
            <a:r>
              <a:rPr lang="nb-NO" sz="1100" b="0" dirty="0" err="1">
                <a:solidFill>
                  <a:srgbClr val="770000"/>
                </a:solidFill>
              </a:rPr>
              <a:t>graph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of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chart-title</a:t>
            </a:r>
            <a:r>
              <a:rPr lang="nb-NO" sz="1100" b="0" dirty="0">
                <a:solidFill>
                  <a:srgbClr val="770000"/>
                </a:solidFill>
              </a:rPr>
              <a:t>, </a:t>
            </a:r>
            <a:r>
              <a:rPr lang="nb-NO" sz="1100" b="0" dirty="0" err="1">
                <a:solidFill>
                  <a:srgbClr val="770000"/>
                </a:solidFill>
              </a:rPr>
              <a:t>numbers</a:t>
            </a:r>
            <a:r>
              <a:rPr lang="nb-NO" sz="1100" b="0" dirty="0">
                <a:solidFill>
                  <a:srgbClr val="770000"/>
                </a:solidFill>
              </a:rPr>
              <a:t> etc.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appear</a:t>
            </a:r>
            <a:r>
              <a:rPr lang="nb-NO" sz="1100" b="0" dirty="0">
                <a:solidFill>
                  <a:srgbClr val="770000"/>
                </a:solidFill>
              </a:rPr>
              <a:t> in a </a:t>
            </a:r>
            <a:r>
              <a:rPr lang="nb-NO" sz="1100" b="0" dirty="0" err="1">
                <a:solidFill>
                  <a:srgbClr val="770000"/>
                </a:solidFill>
              </a:rPr>
              <a:t>grey-color</a:t>
            </a:r>
            <a:r>
              <a:rPr lang="nb-NO" sz="1100" b="0" dirty="0">
                <a:solidFill>
                  <a:srgbClr val="770000"/>
                </a:solidFill>
              </a:rPr>
              <a:t>. It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look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better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if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change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this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to </a:t>
            </a:r>
            <a:r>
              <a:rPr lang="nb-NO" sz="1100" b="0" dirty="0" err="1">
                <a:solidFill>
                  <a:srgbClr val="770000"/>
                </a:solidFill>
              </a:rPr>
              <a:t>dark</a:t>
            </a:r>
            <a:r>
              <a:rPr lang="nb-NO" sz="1100" b="0" dirty="0">
                <a:solidFill>
                  <a:srgbClr val="770000"/>
                </a:solidFill>
              </a:rPr>
              <a:t> red, </a:t>
            </a:r>
            <a:r>
              <a:rPr lang="nb-NO" sz="1100" b="0" dirty="0" err="1">
                <a:solidFill>
                  <a:srgbClr val="770000"/>
                </a:solidFill>
              </a:rPr>
              <a:t>text</a:t>
            </a:r>
            <a:r>
              <a:rPr lang="nb-NO" sz="1100" b="0" dirty="0">
                <a:solidFill>
                  <a:srgbClr val="770000"/>
                </a:solidFill>
              </a:rPr>
              <a:t> 2 (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nr</a:t>
            </a:r>
            <a:r>
              <a:rPr lang="nb-NO" sz="1100" b="0" dirty="0">
                <a:solidFill>
                  <a:srgbClr val="770000"/>
                </a:solidFill>
              </a:rPr>
              <a:t> 4 in </a:t>
            </a:r>
            <a:r>
              <a:rPr lang="nb-NO" sz="1100" b="0" dirty="0" err="1">
                <a:solidFill>
                  <a:srgbClr val="770000"/>
                </a:solidFill>
              </a:rPr>
              <a:t>theme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colors</a:t>
            </a:r>
            <a:r>
              <a:rPr lang="nb-NO" sz="1100" b="0" dirty="0">
                <a:solidFill>
                  <a:srgbClr val="770000"/>
                </a:solidFill>
              </a:rPr>
              <a:t>).</a:t>
            </a:r>
            <a:endParaRPr lang="nb-NO" sz="1100" b="1" dirty="0">
              <a:solidFill>
                <a:srgbClr val="770000"/>
              </a:solidFill>
            </a:endParaRPr>
          </a:p>
        </p:txBody>
      </p:sp>
      <p:grpSp>
        <p:nvGrpSpPr>
          <p:cNvPr id="23" name="Gruppe 22">
            <a:extLst>
              <a:ext uri="{FF2B5EF4-FFF2-40B4-BE49-F238E27FC236}">
                <a16:creationId xmlns:a16="http://schemas.microsoft.com/office/drawing/2014/main" id="{A01338DD-3E6D-4A42-F603-3CEAB05EFFEE}"/>
              </a:ext>
            </a:extLst>
          </p:cNvPr>
          <p:cNvGrpSpPr/>
          <p:nvPr userDrawn="1"/>
        </p:nvGrpSpPr>
        <p:grpSpPr>
          <a:xfrm>
            <a:off x="4040017" y="-612154"/>
            <a:ext cx="1891799" cy="560817"/>
            <a:chOff x="4040017" y="-612154"/>
            <a:chExt cx="1891799" cy="560817"/>
          </a:xfrm>
        </p:grpSpPr>
        <p:sp>
          <p:nvSpPr>
            <p:cNvPr id="24" name="TextBox 30">
              <a:extLst>
                <a:ext uri="{FF2B5EF4-FFF2-40B4-BE49-F238E27FC236}">
                  <a16:creationId xmlns:a16="http://schemas.microsoft.com/office/drawing/2014/main" id="{9D6C260F-4C51-2926-CF24-860CEFE13D88}"/>
                </a:ext>
              </a:extLst>
            </p:cNvPr>
            <p:cNvSpPr txBox="1"/>
            <p:nvPr userDrawn="1"/>
          </p:nvSpPr>
          <p:spPr>
            <a:xfrm>
              <a:off x="4040017" y="-612154"/>
              <a:ext cx="1891799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nb-NO" sz="900" dirty="0">
                  <a:solidFill>
                    <a:srgbClr val="770000"/>
                  </a:solidFill>
                </a:rPr>
                <a:t>Graph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: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eyedropper</a:t>
              </a:r>
              <a:r>
                <a:rPr lang="nb-NO" sz="900" dirty="0">
                  <a:solidFill>
                    <a:srgbClr val="770000"/>
                  </a:solidFill>
                </a:rPr>
                <a:t>/ pipette </a:t>
              </a:r>
              <a:r>
                <a:rPr lang="nb-NO" sz="900" dirty="0" err="1">
                  <a:solidFill>
                    <a:srgbClr val="770000"/>
                  </a:solidFill>
                </a:rPr>
                <a:t>tool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add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/</a:t>
              </a:r>
              <a:r>
                <a:rPr lang="nb-NO" sz="900" dirty="0" err="1">
                  <a:solidFill>
                    <a:srgbClr val="770000"/>
                  </a:solidFill>
                </a:rPr>
                <a:t>chart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if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you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more </a:t>
              </a:r>
            </a:p>
            <a:p>
              <a:pPr algn="l"/>
              <a:r>
                <a:rPr lang="nb-NO" sz="900" dirty="0" err="1">
                  <a:solidFill>
                    <a:srgbClr val="770000"/>
                  </a:solidFill>
                </a:rPr>
                <a:t>than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six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 in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.</a:t>
              </a:r>
            </a:p>
          </p:txBody>
        </p:sp>
        <p:pic>
          <p:nvPicPr>
            <p:cNvPr id="35" name="Picture 29">
              <a:extLst>
                <a:ext uri="{FF2B5EF4-FFF2-40B4-BE49-F238E27FC236}">
                  <a16:creationId xmlns:a16="http://schemas.microsoft.com/office/drawing/2014/main" id="{CB917A88-E4C8-3099-CDEF-B18880D0815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22522" t="8651" r="1" b="15847"/>
            <a:stretch/>
          </p:blipFill>
          <p:spPr>
            <a:xfrm>
              <a:off x="5650950" y="-278130"/>
              <a:ext cx="225676" cy="226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22175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innhold 11">
            <a:extLst>
              <a:ext uri="{FF2B5EF4-FFF2-40B4-BE49-F238E27FC236}">
                <a16:creationId xmlns:a16="http://schemas.microsoft.com/office/drawing/2014/main" id="{B2166C74-DB96-209D-A7C4-AF193954A8C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1801" y="1357314"/>
            <a:ext cx="8280400" cy="3375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5CBB8F6C-1B84-70DE-1812-D05883F3BE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800" y="821495"/>
            <a:ext cx="8280400" cy="358775"/>
          </a:xfrm>
        </p:spPr>
        <p:txBody>
          <a:bodyPr anchor="ctr" anchorCtr="0"/>
          <a:lstStyle>
            <a:lvl1pPr marL="0" indent="0">
              <a:buNone/>
              <a:defRPr sz="1800">
                <a:latin typeface="+mj-lt"/>
              </a:defRPr>
            </a:lvl1pPr>
            <a:lvl2pPr marL="177796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1" y="416185"/>
            <a:ext cx="8280400" cy="361055"/>
          </a:xfrm>
        </p:spPr>
        <p:txBody>
          <a:bodyPr wrap="square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349BCE-9A29-AC93-E01E-CEB03C6D0A1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2F24C6-F71F-D451-3817-7F13983B230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DA4AAD-11C1-7034-E8D0-345B18CDD427}"/>
              </a:ext>
            </a:extLst>
          </p:cNvPr>
          <p:cNvSpPr txBox="1"/>
          <p:nvPr userDrawn="1"/>
        </p:nvSpPr>
        <p:spPr>
          <a:xfrm>
            <a:off x="13379" y="-229660"/>
            <a:ext cx="164493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err="1">
                <a:solidFill>
                  <a:srgbClr val="770000"/>
                </a:solidFill>
              </a:rPr>
              <a:t>Title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Subtitle</a:t>
            </a:r>
            <a:r>
              <a:rPr lang="nb-NO" sz="1000">
                <a:solidFill>
                  <a:srgbClr val="770000"/>
                </a:solidFill>
              </a:rPr>
              <a:t> and Content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EC34F7-A84F-DB62-B997-C5ED17025873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F164BC9-D11E-52B7-42DC-736ECD5492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9" name="Gruppe 8">
            <a:extLst>
              <a:ext uri="{FF2B5EF4-FFF2-40B4-BE49-F238E27FC236}">
                <a16:creationId xmlns:a16="http://schemas.microsoft.com/office/drawing/2014/main" id="{B819E091-CF5C-255D-BA12-BA347503933E}"/>
              </a:ext>
            </a:extLst>
          </p:cNvPr>
          <p:cNvGrpSpPr/>
          <p:nvPr userDrawn="1"/>
        </p:nvGrpSpPr>
        <p:grpSpPr>
          <a:xfrm>
            <a:off x="6042860" y="-622036"/>
            <a:ext cx="3087760" cy="579133"/>
            <a:chOff x="6042860" y="-622036"/>
            <a:chExt cx="3087760" cy="579133"/>
          </a:xfrm>
        </p:grpSpPr>
        <p:sp>
          <p:nvSpPr>
            <p:cNvPr id="10" name="Rectangle 16">
              <a:extLst>
                <a:ext uri="{FF2B5EF4-FFF2-40B4-BE49-F238E27FC236}">
                  <a16:creationId xmlns:a16="http://schemas.microsoft.com/office/drawing/2014/main" id="{04626DDE-3A5A-198B-4DAD-7C89E441ABC2}"/>
                </a:ext>
              </a:extLst>
            </p:cNvPr>
            <p:cNvSpPr/>
            <p:nvPr userDrawn="1"/>
          </p:nvSpPr>
          <p:spPr>
            <a:xfrm flipH="1">
              <a:off x="8909253" y="-622036"/>
              <a:ext cx="221367" cy="573763"/>
            </a:xfrm>
            <a:prstGeom prst="rect">
              <a:avLst/>
            </a:prstGeom>
            <a:solidFill>
              <a:srgbClr val="F5F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11" name="Rectangle 32">
              <a:extLst>
                <a:ext uri="{FF2B5EF4-FFF2-40B4-BE49-F238E27FC236}">
                  <a16:creationId xmlns:a16="http://schemas.microsoft.com/office/drawing/2014/main" id="{EFA75086-404C-2D18-C9F3-CC04D5179BEE}"/>
                </a:ext>
              </a:extLst>
            </p:cNvPr>
            <p:cNvSpPr/>
            <p:nvPr userDrawn="1"/>
          </p:nvSpPr>
          <p:spPr>
            <a:xfrm flipH="1">
              <a:off x="6042860" y="-616874"/>
              <a:ext cx="221367" cy="573763"/>
            </a:xfrm>
            <a:prstGeom prst="rect">
              <a:avLst/>
            </a:prstGeom>
            <a:solidFill>
              <a:srgbClr val="B2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13" name="Rectangle 33">
              <a:extLst>
                <a:ext uri="{FF2B5EF4-FFF2-40B4-BE49-F238E27FC236}">
                  <a16:creationId xmlns:a16="http://schemas.microsoft.com/office/drawing/2014/main" id="{F0D04AFA-0BC4-BEA3-143A-C5075EC5ABCB}"/>
                </a:ext>
              </a:extLst>
            </p:cNvPr>
            <p:cNvSpPr/>
            <p:nvPr userDrawn="1"/>
          </p:nvSpPr>
          <p:spPr>
            <a:xfrm flipH="1">
              <a:off x="6264227" y="-619553"/>
              <a:ext cx="221367" cy="57376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14" name="Rectangle 34">
              <a:extLst>
                <a:ext uri="{FF2B5EF4-FFF2-40B4-BE49-F238E27FC236}">
                  <a16:creationId xmlns:a16="http://schemas.microsoft.com/office/drawing/2014/main" id="{87EF6C66-9256-5893-0FF3-60F03833D6EE}"/>
                </a:ext>
              </a:extLst>
            </p:cNvPr>
            <p:cNvSpPr/>
            <p:nvPr userDrawn="1"/>
          </p:nvSpPr>
          <p:spPr>
            <a:xfrm flipH="1">
              <a:off x="6484731" y="-619553"/>
              <a:ext cx="221367" cy="5737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/>
            </a:p>
          </p:txBody>
        </p:sp>
        <p:sp>
          <p:nvSpPr>
            <p:cNvPr id="15" name="Rectangle 35">
              <a:extLst>
                <a:ext uri="{FF2B5EF4-FFF2-40B4-BE49-F238E27FC236}">
                  <a16:creationId xmlns:a16="http://schemas.microsoft.com/office/drawing/2014/main" id="{DB346AF3-6558-AFFF-2F63-2055640B2331}"/>
                </a:ext>
              </a:extLst>
            </p:cNvPr>
            <p:cNvSpPr/>
            <p:nvPr userDrawn="1"/>
          </p:nvSpPr>
          <p:spPr>
            <a:xfrm flipH="1">
              <a:off x="6705234" y="-616666"/>
              <a:ext cx="221367" cy="57376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16" name="Rectangle 36">
              <a:extLst>
                <a:ext uri="{FF2B5EF4-FFF2-40B4-BE49-F238E27FC236}">
                  <a16:creationId xmlns:a16="http://schemas.microsoft.com/office/drawing/2014/main" id="{45402CB5-9A90-948B-6BE6-2F4B611E92C9}"/>
                </a:ext>
              </a:extLst>
            </p:cNvPr>
            <p:cNvSpPr/>
            <p:nvPr userDrawn="1"/>
          </p:nvSpPr>
          <p:spPr>
            <a:xfrm flipH="1">
              <a:off x="6924872" y="-618193"/>
              <a:ext cx="221367" cy="573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17" name="Rectangle 37">
              <a:extLst>
                <a:ext uri="{FF2B5EF4-FFF2-40B4-BE49-F238E27FC236}">
                  <a16:creationId xmlns:a16="http://schemas.microsoft.com/office/drawing/2014/main" id="{63AC492C-F0B3-26EA-224D-42CEF9E6F9FA}"/>
                </a:ext>
              </a:extLst>
            </p:cNvPr>
            <p:cNvSpPr/>
            <p:nvPr userDrawn="1"/>
          </p:nvSpPr>
          <p:spPr>
            <a:xfrm flipH="1">
              <a:off x="7146239" y="-618193"/>
              <a:ext cx="221367" cy="573763"/>
            </a:xfrm>
            <a:prstGeom prst="rect">
              <a:avLst/>
            </a:prstGeom>
            <a:solidFill>
              <a:srgbClr val="DBB8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18" name="Rectangle 38">
              <a:extLst>
                <a:ext uri="{FF2B5EF4-FFF2-40B4-BE49-F238E27FC236}">
                  <a16:creationId xmlns:a16="http://schemas.microsoft.com/office/drawing/2014/main" id="{CC41ADE8-2AF3-F5DF-8453-3B65F3B564FD}"/>
                </a:ext>
              </a:extLst>
            </p:cNvPr>
            <p:cNvSpPr/>
            <p:nvPr userDrawn="1"/>
          </p:nvSpPr>
          <p:spPr>
            <a:xfrm flipH="1">
              <a:off x="7365878" y="-616965"/>
              <a:ext cx="221367" cy="573763"/>
            </a:xfrm>
            <a:prstGeom prst="rect">
              <a:avLst/>
            </a:prstGeom>
            <a:solidFill>
              <a:srgbClr val="410E4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19" name="Rectangle 39">
              <a:extLst>
                <a:ext uri="{FF2B5EF4-FFF2-40B4-BE49-F238E27FC236}">
                  <a16:creationId xmlns:a16="http://schemas.microsoft.com/office/drawing/2014/main" id="{3E278E62-7735-EA2D-27A8-81AA67AE88E3}"/>
                </a:ext>
              </a:extLst>
            </p:cNvPr>
            <p:cNvSpPr/>
            <p:nvPr userDrawn="1"/>
          </p:nvSpPr>
          <p:spPr>
            <a:xfrm flipH="1">
              <a:off x="7586381" y="-620151"/>
              <a:ext cx="221367" cy="573763"/>
            </a:xfrm>
            <a:prstGeom prst="rect">
              <a:avLst/>
            </a:prstGeom>
            <a:solidFill>
              <a:srgbClr val="F0DE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0" name="Rectangle 12">
              <a:extLst>
                <a:ext uri="{FF2B5EF4-FFF2-40B4-BE49-F238E27FC236}">
                  <a16:creationId xmlns:a16="http://schemas.microsoft.com/office/drawing/2014/main" id="{1078523D-C93C-8B18-29B2-3844CE58F9A2}"/>
                </a:ext>
              </a:extLst>
            </p:cNvPr>
            <p:cNvSpPr/>
            <p:nvPr userDrawn="1"/>
          </p:nvSpPr>
          <p:spPr>
            <a:xfrm flipH="1">
              <a:off x="7806019" y="-616965"/>
              <a:ext cx="221367" cy="573763"/>
            </a:xfrm>
            <a:prstGeom prst="rect">
              <a:avLst/>
            </a:prstGeom>
            <a:solidFill>
              <a:srgbClr val="8F320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1" name="Rectangle 14">
              <a:extLst>
                <a:ext uri="{FF2B5EF4-FFF2-40B4-BE49-F238E27FC236}">
                  <a16:creationId xmlns:a16="http://schemas.microsoft.com/office/drawing/2014/main" id="{AFF77B0F-5E55-FBC7-E60B-17DFABE40FFE}"/>
                </a:ext>
              </a:extLst>
            </p:cNvPr>
            <p:cNvSpPr/>
            <p:nvPr userDrawn="1"/>
          </p:nvSpPr>
          <p:spPr>
            <a:xfrm flipH="1">
              <a:off x="8246160" y="-618102"/>
              <a:ext cx="221367" cy="573763"/>
            </a:xfrm>
            <a:prstGeom prst="rect">
              <a:avLst/>
            </a:prstGeom>
            <a:solidFill>
              <a:srgbClr val="632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22" name="Rectangle 15">
              <a:extLst>
                <a:ext uri="{FF2B5EF4-FFF2-40B4-BE49-F238E27FC236}">
                  <a16:creationId xmlns:a16="http://schemas.microsoft.com/office/drawing/2014/main" id="{CECBA699-BAE5-E13A-492C-82C2231CC13E}"/>
                </a:ext>
              </a:extLst>
            </p:cNvPr>
            <p:cNvSpPr/>
            <p:nvPr userDrawn="1"/>
          </p:nvSpPr>
          <p:spPr>
            <a:xfrm flipH="1">
              <a:off x="8465799" y="-618102"/>
              <a:ext cx="221367" cy="573763"/>
            </a:xfrm>
            <a:prstGeom prst="rect">
              <a:avLst/>
            </a:prstGeom>
            <a:solidFill>
              <a:srgbClr val="F9C7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3" name="Rectangle 13">
              <a:extLst>
                <a:ext uri="{FF2B5EF4-FFF2-40B4-BE49-F238E27FC236}">
                  <a16:creationId xmlns:a16="http://schemas.microsoft.com/office/drawing/2014/main" id="{56796F00-9544-22B8-9A1E-55C07DED9D19}"/>
                </a:ext>
              </a:extLst>
            </p:cNvPr>
            <p:cNvSpPr/>
            <p:nvPr userDrawn="1"/>
          </p:nvSpPr>
          <p:spPr>
            <a:xfrm flipH="1">
              <a:off x="8026522" y="-619588"/>
              <a:ext cx="221367" cy="573763"/>
            </a:xfrm>
            <a:prstGeom prst="rect">
              <a:avLst/>
            </a:prstGeom>
            <a:solidFill>
              <a:srgbClr val="FF846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24" name="TextBox 1">
            <a:extLst>
              <a:ext uri="{FF2B5EF4-FFF2-40B4-BE49-F238E27FC236}">
                <a16:creationId xmlns:a16="http://schemas.microsoft.com/office/drawing/2014/main" id="{1FF76D28-F614-8BEA-A2E1-515E7578420C}"/>
              </a:ext>
            </a:extLst>
          </p:cNvPr>
          <p:cNvSpPr txBox="1"/>
          <p:nvPr userDrawn="1"/>
        </p:nvSpPr>
        <p:spPr>
          <a:xfrm>
            <a:off x="9290895" y="0"/>
            <a:ext cx="1158122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100" b="1" dirty="0" err="1">
                <a:solidFill>
                  <a:srgbClr val="770000"/>
                </a:solidFill>
              </a:rPr>
              <a:t>Tip</a:t>
            </a:r>
            <a:r>
              <a:rPr lang="nb-NO" sz="1100" b="1" dirty="0">
                <a:solidFill>
                  <a:srgbClr val="770000"/>
                </a:solidFill>
              </a:rPr>
              <a:t>: </a:t>
            </a:r>
            <a:r>
              <a:rPr lang="nb-NO" sz="1100" b="0" dirty="0" err="1">
                <a:solidFill>
                  <a:srgbClr val="770000"/>
                </a:solidFill>
              </a:rPr>
              <a:t>When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import a </a:t>
            </a:r>
            <a:r>
              <a:rPr lang="nb-NO" sz="1100" b="0" dirty="0" err="1">
                <a:solidFill>
                  <a:srgbClr val="770000"/>
                </a:solidFill>
              </a:rPr>
              <a:t>graph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of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chart-title</a:t>
            </a:r>
            <a:r>
              <a:rPr lang="nb-NO" sz="1100" b="0" dirty="0">
                <a:solidFill>
                  <a:srgbClr val="770000"/>
                </a:solidFill>
              </a:rPr>
              <a:t>, </a:t>
            </a:r>
            <a:r>
              <a:rPr lang="nb-NO" sz="1100" b="0" dirty="0" err="1">
                <a:solidFill>
                  <a:srgbClr val="770000"/>
                </a:solidFill>
              </a:rPr>
              <a:t>numbers</a:t>
            </a:r>
            <a:r>
              <a:rPr lang="nb-NO" sz="1100" b="0" dirty="0">
                <a:solidFill>
                  <a:srgbClr val="770000"/>
                </a:solidFill>
              </a:rPr>
              <a:t> etc.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appear</a:t>
            </a:r>
            <a:r>
              <a:rPr lang="nb-NO" sz="1100" b="0" dirty="0">
                <a:solidFill>
                  <a:srgbClr val="770000"/>
                </a:solidFill>
              </a:rPr>
              <a:t> in a </a:t>
            </a:r>
            <a:r>
              <a:rPr lang="nb-NO" sz="1100" b="0" dirty="0" err="1">
                <a:solidFill>
                  <a:srgbClr val="770000"/>
                </a:solidFill>
              </a:rPr>
              <a:t>grey-color</a:t>
            </a:r>
            <a:r>
              <a:rPr lang="nb-NO" sz="1100" b="0" dirty="0">
                <a:solidFill>
                  <a:srgbClr val="770000"/>
                </a:solidFill>
              </a:rPr>
              <a:t>. It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look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better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if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change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this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to </a:t>
            </a:r>
            <a:r>
              <a:rPr lang="nb-NO" sz="1100" b="0" dirty="0" err="1">
                <a:solidFill>
                  <a:srgbClr val="770000"/>
                </a:solidFill>
              </a:rPr>
              <a:t>dark</a:t>
            </a:r>
            <a:r>
              <a:rPr lang="nb-NO" sz="1100" b="0" dirty="0">
                <a:solidFill>
                  <a:srgbClr val="770000"/>
                </a:solidFill>
              </a:rPr>
              <a:t> red, </a:t>
            </a:r>
            <a:r>
              <a:rPr lang="nb-NO" sz="1100" b="0" dirty="0" err="1">
                <a:solidFill>
                  <a:srgbClr val="770000"/>
                </a:solidFill>
              </a:rPr>
              <a:t>text</a:t>
            </a:r>
            <a:r>
              <a:rPr lang="nb-NO" sz="1100" b="0" dirty="0">
                <a:solidFill>
                  <a:srgbClr val="770000"/>
                </a:solidFill>
              </a:rPr>
              <a:t> 2 (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nr</a:t>
            </a:r>
            <a:r>
              <a:rPr lang="nb-NO" sz="1100" b="0" dirty="0">
                <a:solidFill>
                  <a:srgbClr val="770000"/>
                </a:solidFill>
              </a:rPr>
              <a:t> 4 in </a:t>
            </a:r>
            <a:r>
              <a:rPr lang="nb-NO" sz="1100" b="0" dirty="0" err="1">
                <a:solidFill>
                  <a:srgbClr val="770000"/>
                </a:solidFill>
              </a:rPr>
              <a:t>theme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colors</a:t>
            </a:r>
            <a:r>
              <a:rPr lang="nb-NO" sz="1100" b="0" dirty="0">
                <a:solidFill>
                  <a:srgbClr val="770000"/>
                </a:solidFill>
              </a:rPr>
              <a:t>).</a:t>
            </a:r>
            <a:endParaRPr lang="nb-NO" sz="1100" b="1" dirty="0">
              <a:solidFill>
                <a:srgbClr val="770000"/>
              </a:solidFill>
            </a:endParaRPr>
          </a:p>
        </p:txBody>
      </p:sp>
      <p:grpSp>
        <p:nvGrpSpPr>
          <p:cNvPr id="25" name="Gruppe 24">
            <a:extLst>
              <a:ext uri="{FF2B5EF4-FFF2-40B4-BE49-F238E27FC236}">
                <a16:creationId xmlns:a16="http://schemas.microsoft.com/office/drawing/2014/main" id="{72E4C2AA-1E55-491F-6FAD-A1B15D745EFC}"/>
              </a:ext>
            </a:extLst>
          </p:cNvPr>
          <p:cNvGrpSpPr/>
          <p:nvPr userDrawn="1"/>
        </p:nvGrpSpPr>
        <p:grpSpPr>
          <a:xfrm>
            <a:off x="4040017" y="-612154"/>
            <a:ext cx="1891799" cy="560817"/>
            <a:chOff x="4040017" y="-612154"/>
            <a:chExt cx="1891799" cy="560817"/>
          </a:xfrm>
        </p:grpSpPr>
        <p:sp>
          <p:nvSpPr>
            <p:cNvPr id="36" name="TextBox 30">
              <a:extLst>
                <a:ext uri="{FF2B5EF4-FFF2-40B4-BE49-F238E27FC236}">
                  <a16:creationId xmlns:a16="http://schemas.microsoft.com/office/drawing/2014/main" id="{ACBCD3C3-DCEE-4E3C-04BD-4EE1BC61F68A}"/>
                </a:ext>
              </a:extLst>
            </p:cNvPr>
            <p:cNvSpPr txBox="1"/>
            <p:nvPr userDrawn="1"/>
          </p:nvSpPr>
          <p:spPr>
            <a:xfrm>
              <a:off x="4040017" y="-612154"/>
              <a:ext cx="1891799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nb-NO" sz="900" dirty="0">
                  <a:solidFill>
                    <a:srgbClr val="770000"/>
                  </a:solidFill>
                </a:rPr>
                <a:t>Graph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: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eyedropper</a:t>
              </a:r>
              <a:r>
                <a:rPr lang="nb-NO" sz="900" dirty="0">
                  <a:solidFill>
                    <a:srgbClr val="770000"/>
                  </a:solidFill>
                </a:rPr>
                <a:t>/ pipette </a:t>
              </a:r>
              <a:r>
                <a:rPr lang="nb-NO" sz="900" dirty="0" err="1">
                  <a:solidFill>
                    <a:srgbClr val="770000"/>
                  </a:solidFill>
                </a:rPr>
                <a:t>tool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add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/</a:t>
              </a:r>
              <a:r>
                <a:rPr lang="nb-NO" sz="900" dirty="0" err="1">
                  <a:solidFill>
                    <a:srgbClr val="770000"/>
                  </a:solidFill>
                </a:rPr>
                <a:t>chart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if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you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more </a:t>
              </a:r>
            </a:p>
            <a:p>
              <a:pPr algn="l"/>
              <a:r>
                <a:rPr lang="nb-NO" sz="900" dirty="0" err="1">
                  <a:solidFill>
                    <a:srgbClr val="770000"/>
                  </a:solidFill>
                </a:rPr>
                <a:t>than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six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 in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.</a:t>
              </a:r>
            </a:p>
          </p:txBody>
        </p:sp>
        <p:pic>
          <p:nvPicPr>
            <p:cNvPr id="43" name="Picture 29">
              <a:extLst>
                <a:ext uri="{FF2B5EF4-FFF2-40B4-BE49-F238E27FC236}">
                  <a16:creationId xmlns:a16="http://schemas.microsoft.com/office/drawing/2014/main" id="{3BA1C450-A54C-8F75-4446-44FC003405E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22522" t="8651" r="1" b="15847"/>
            <a:stretch/>
          </p:blipFill>
          <p:spPr>
            <a:xfrm>
              <a:off x="5650950" y="-278130"/>
              <a:ext cx="225676" cy="226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30617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innhold 8">
            <a:extLst>
              <a:ext uri="{FF2B5EF4-FFF2-40B4-BE49-F238E27FC236}">
                <a16:creationId xmlns:a16="http://schemas.microsoft.com/office/drawing/2014/main" id="{FC350608-A415-89B5-FD23-8A2034F0607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1801" y="1351129"/>
            <a:ext cx="4011613" cy="327326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DC05D4-4DAA-49DF-D1FE-2F3DB5D87D6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6A0288-75FD-33B5-2AE8-39207C4B0E5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F82040-E4EA-5144-E83A-4093929D4BD6}"/>
              </a:ext>
            </a:extLst>
          </p:cNvPr>
          <p:cNvSpPr txBox="1"/>
          <p:nvPr userDrawn="1"/>
        </p:nvSpPr>
        <p:spPr>
          <a:xfrm>
            <a:off x="13379" y="-229660"/>
            <a:ext cx="164493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err="1">
                <a:solidFill>
                  <a:srgbClr val="770000"/>
                </a:solidFill>
              </a:rPr>
              <a:t>Title</a:t>
            </a:r>
            <a:r>
              <a:rPr lang="nb-NO" sz="1000">
                <a:solidFill>
                  <a:srgbClr val="770000"/>
                </a:solidFill>
              </a:rPr>
              <a:t> and 2 </a:t>
            </a:r>
            <a:r>
              <a:rPr lang="nb-NO" sz="1000" err="1">
                <a:solidFill>
                  <a:srgbClr val="770000"/>
                </a:solidFill>
              </a:rPr>
              <a:t>Column</a:t>
            </a:r>
            <a:r>
              <a:rPr lang="nb-NO" sz="1000">
                <a:solidFill>
                  <a:srgbClr val="770000"/>
                </a:solidFill>
              </a:rPr>
              <a:t> Content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86E9E4-FE9A-3872-40AD-64DEDE10B087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6497144-C356-B4B6-57DD-60EE1D7457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innhold 8">
            <a:extLst>
              <a:ext uri="{FF2B5EF4-FFF2-40B4-BE49-F238E27FC236}">
                <a16:creationId xmlns:a16="http://schemas.microsoft.com/office/drawing/2014/main" id="{E7F12AE0-FCD6-0354-55E4-541F83060EE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700586" y="1351129"/>
            <a:ext cx="4011613" cy="327326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14DBF135-04D4-6C84-0329-598E6B4142E2}"/>
              </a:ext>
            </a:extLst>
          </p:cNvPr>
          <p:cNvGrpSpPr/>
          <p:nvPr userDrawn="1"/>
        </p:nvGrpSpPr>
        <p:grpSpPr>
          <a:xfrm>
            <a:off x="6042860" y="-622036"/>
            <a:ext cx="3087760" cy="579133"/>
            <a:chOff x="6042860" y="-622036"/>
            <a:chExt cx="3087760" cy="579133"/>
          </a:xfrm>
        </p:grpSpPr>
        <p:sp>
          <p:nvSpPr>
            <p:cNvPr id="11" name="Rectangle 16">
              <a:extLst>
                <a:ext uri="{FF2B5EF4-FFF2-40B4-BE49-F238E27FC236}">
                  <a16:creationId xmlns:a16="http://schemas.microsoft.com/office/drawing/2014/main" id="{4375419B-467D-4FCC-6FDF-7F2D905F4D13}"/>
                </a:ext>
              </a:extLst>
            </p:cNvPr>
            <p:cNvSpPr/>
            <p:nvPr userDrawn="1"/>
          </p:nvSpPr>
          <p:spPr>
            <a:xfrm flipH="1">
              <a:off x="8909253" y="-622036"/>
              <a:ext cx="221367" cy="573763"/>
            </a:xfrm>
            <a:prstGeom prst="rect">
              <a:avLst/>
            </a:prstGeom>
            <a:solidFill>
              <a:srgbClr val="F5F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12" name="Rectangle 32">
              <a:extLst>
                <a:ext uri="{FF2B5EF4-FFF2-40B4-BE49-F238E27FC236}">
                  <a16:creationId xmlns:a16="http://schemas.microsoft.com/office/drawing/2014/main" id="{31FF4A36-2C18-9367-0AC6-CDC662B38AB0}"/>
                </a:ext>
              </a:extLst>
            </p:cNvPr>
            <p:cNvSpPr/>
            <p:nvPr userDrawn="1"/>
          </p:nvSpPr>
          <p:spPr>
            <a:xfrm flipH="1">
              <a:off x="6042860" y="-616874"/>
              <a:ext cx="221367" cy="573763"/>
            </a:xfrm>
            <a:prstGeom prst="rect">
              <a:avLst/>
            </a:prstGeom>
            <a:solidFill>
              <a:srgbClr val="B2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13" name="Rectangle 33">
              <a:extLst>
                <a:ext uri="{FF2B5EF4-FFF2-40B4-BE49-F238E27FC236}">
                  <a16:creationId xmlns:a16="http://schemas.microsoft.com/office/drawing/2014/main" id="{88B76CC4-3AE8-B82B-CCA0-6143248F17FA}"/>
                </a:ext>
              </a:extLst>
            </p:cNvPr>
            <p:cNvSpPr/>
            <p:nvPr userDrawn="1"/>
          </p:nvSpPr>
          <p:spPr>
            <a:xfrm flipH="1">
              <a:off x="6264227" y="-619553"/>
              <a:ext cx="221367" cy="57376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14" name="Rectangle 34">
              <a:extLst>
                <a:ext uri="{FF2B5EF4-FFF2-40B4-BE49-F238E27FC236}">
                  <a16:creationId xmlns:a16="http://schemas.microsoft.com/office/drawing/2014/main" id="{25BEDDC2-96CD-88F6-6D87-BA85C236D291}"/>
                </a:ext>
              </a:extLst>
            </p:cNvPr>
            <p:cNvSpPr/>
            <p:nvPr userDrawn="1"/>
          </p:nvSpPr>
          <p:spPr>
            <a:xfrm flipH="1">
              <a:off x="6484731" y="-619553"/>
              <a:ext cx="221367" cy="5737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/>
            </a:p>
          </p:txBody>
        </p:sp>
        <p:sp>
          <p:nvSpPr>
            <p:cNvPr id="15" name="Rectangle 35">
              <a:extLst>
                <a:ext uri="{FF2B5EF4-FFF2-40B4-BE49-F238E27FC236}">
                  <a16:creationId xmlns:a16="http://schemas.microsoft.com/office/drawing/2014/main" id="{DC459AEE-1B7D-1F20-D605-EC9B701E0763}"/>
                </a:ext>
              </a:extLst>
            </p:cNvPr>
            <p:cNvSpPr/>
            <p:nvPr userDrawn="1"/>
          </p:nvSpPr>
          <p:spPr>
            <a:xfrm flipH="1">
              <a:off x="6705234" y="-616666"/>
              <a:ext cx="221367" cy="57376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16" name="Rectangle 36">
              <a:extLst>
                <a:ext uri="{FF2B5EF4-FFF2-40B4-BE49-F238E27FC236}">
                  <a16:creationId xmlns:a16="http://schemas.microsoft.com/office/drawing/2014/main" id="{36AEF7CD-44CE-D0B8-1851-270D72C80932}"/>
                </a:ext>
              </a:extLst>
            </p:cNvPr>
            <p:cNvSpPr/>
            <p:nvPr userDrawn="1"/>
          </p:nvSpPr>
          <p:spPr>
            <a:xfrm flipH="1">
              <a:off x="6924872" y="-618193"/>
              <a:ext cx="221367" cy="573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17" name="Rectangle 37">
              <a:extLst>
                <a:ext uri="{FF2B5EF4-FFF2-40B4-BE49-F238E27FC236}">
                  <a16:creationId xmlns:a16="http://schemas.microsoft.com/office/drawing/2014/main" id="{7A4E9AA0-BB53-B6D5-FE2D-CB273CA944ED}"/>
                </a:ext>
              </a:extLst>
            </p:cNvPr>
            <p:cNvSpPr/>
            <p:nvPr userDrawn="1"/>
          </p:nvSpPr>
          <p:spPr>
            <a:xfrm flipH="1">
              <a:off x="7146239" y="-618193"/>
              <a:ext cx="221367" cy="573763"/>
            </a:xfrm>
            <a:prstGeom prst="rect">
              <a:avLst/>
            </a:prstGeom>
            <a:solidFill>
              <a:srgbClr val="DBB8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18" name="Rectangle 38">
              <a:extLst>
                <a:ext uri="{FF2B5EF4-FFF2-40B4-BE49-F238E27FC236}">
                  <a16:creationId xmlns:a16="http://schemas.microsoft.com/office/drawing/2014/main" id="{7F3DC4BF-B458-0D44-1A61-F24510DF2F79}"/>
                </a:ext>
              </a:extLst>
            </p:cNvPr>
            <p:cNvSpPr/>
            <p:nvPr userDrawn="1"/>
          </p:nvSpPr>
          <p:spPr>
            <a:xfrm flipH="1">
              <a:off x="7365878" y="-616965"/>
              <a:ext cx="221367" cy="573763"/>
            </a:xfrm>
            <a:prstGeom prst="rect">
              <a:avLst/>
            </a:prstGeom>
            <a:solidFill>
              <a:srgbClr val="410E4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19" name="Rectangle 39">
              <a:extLst>
                <a:ext uri="{FF2B5EF4-FFF2-40B4-BE49-F238E27FC236}">
                  <a16:creationId xmlns:a16="http://schemas.microsoft.com/office/drawing/2014/main" id="{F27B6E65-BC70-60C6-F1CB-561F5CC1FBA9}"/>
                </a:ext>
              </a:extLst>
            </p:cNvPr>
            <p:cNvSpPr/>
            <p:nvPr userDrawn="1"/>
          </p:nvSpPr>
          <p:spPr>
            <a:xfrm flipH="1">
              <a:off x="7586381" y="-620151"/>
              <a:ext cx="221367" cy="573763"/>
            </a:xfrm>
            <a:prstGeom prst="rect">
              <a:avLst/>
            </a:prstGeom>
            <a:solidFill>
              <a:srgbClr val="F0DE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0" name="Rectangle 12">
              <a:extLst>
                <a:ext uri="{FF2B5EF4-FFF2-40B4-BE49-F238E27FC236}">
                  <a16:creationId xmlns:a16="http://schemas.microsoft.com/office/drawing/2014/main" id="{A01F58BB-2BE7-70D5-3011-D63F1B8D9F7C}"/>
                </a:ext>
              </a:extLst>
            </p:cNvPr>
            <p:cNvSpPr/>
            <p:nvPr userDrawn="1"/>
          </p:nvSpPr>
          <p:spPr>
            <a:xfrm flipH="1">
              <a:off x="7806019" y="-616965"/>
              <a:ext cx="221367" cy="573763"/>
            </a:xfrm>
            <a:prstGeom prst="rect">
              <a:avLst/>
            </a:prstGeom>
            <a:solidFill>
              <a:srgbClr val="8F320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1" name="Rectangle 14">
              <a:extLst>
                <a:ext uri="{FF2B5EF4-FFF2-40B4-BE49-F238E27FC236}">
                  <a16:creationId xmlns:a16="http://schemas.microsoft.com/office/drawing/2014/main" id="{9CC1305F-E815-CD2B-9163-A1826D80845D}"/>
                </a:ext>
              </a:extLst>
            </p:cNvPr>
            <p:cNvSpPr/>
            <p:nvPr userDrawn="1"/>
          </p:nvSpPr>
          <p:spPr>
            <a:xfrm flipH="1">
              <a:off x="8246160" y="-618102"/>
              <a:ext cx="221367" cy="573763"/>
            </a:xfrm>
            <a:prstGeom prst="rect">
              <a:avLst/>
            </a:prstGeom>
            <a:solidFill>
              <a:srgbClr val="632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22" name="Rectangle 15">
              <a:extLst>
                <a:ext uri="{FF2B5EF4-FFF2-40B4-BE49-F238E27FC236}">
                  <a16:creationId xmlns:a16="http://schemas.microsoft.com/office/drawing/2014/main" id="{1CA7194B-B16E-3128-63DB-D3863F0C7ED9}"/>
                </a:ext>
              </a:extLst>
            </p:cNvPr>
            <p:cNvSpPr/>
            <p:nvPr userDrawn="1"/>
          </p:nvSpPr>
          <p:spPr>
            <a:xfrm flipH="1">
              <a:off x="8465799" y="-618102"/>
              <a:ext cx="221367" cy="573763"/>
            </a:xfrm>
            <a:prstGeom prst="rect">
              <a:avLst/>
            </a:prstGeom>
            <a:solidFill>
              <a:srgbClr val="F9C7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3" name="Rectangle 13">
              <a:extLst>
                <a:ext uri="{FF2B5EF4-FFF2-40B4-BE49-F238E27FC236}">
                  <a16:creationId xmlns:a16="http://schemas.microsoft.com/office/drawing/2014/main" id="{6670D2DC-9E55-4F5D-94A6-0E410358728E}"/>
                </a:ext>
              </a:extLst>
            </p:cNvPr>
            <p:cNvSpPr/>
            <p:nvPr userDrawn="1"/>
          </p:nvSpPr>
          <p:spPr>
            <a:xfrm flipH="1">
              <a:off x="8026522" y="-619588"/>
              <a:ext cx="221367" cy="573763"/>
            </a:xfrm>
            <a:prstGeom prst="rect">
              <a:avLst/>
            </a:prstGeom>
            <a:solidFill>
              <a:srgbClr val="FF846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24" name="TextBox 1">
            <a:extLst>
              <a:ext uri="{FF2B5EF4-FFF2-40B4-BE49-F238E27FC236}">
                <a16:creationId xmlns:a16="http://schemas.microsoft.com/office/drawing/2014/main" id="{509E6EB3-3C99-F91D-74CF-BA9807AB5D64}"/>
              </a:ext>
            </a:extLst>
          </p:cNvPr>
          <p:cNvSpPr txBox="1"/>
          <p:nvPr userDrawn="1"/>
        </p:nvSpPr>
        <p:spPr>
          <a:xfrm>
            <a:off x="9290895" y="0"/>
            <a:ext cx="1158122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100" b="1" dirty="0" err="1">
                <a:solidFill>
                  <a:srgbClr val="770000"/>
                </a:solidFill>
              </a:rPr>
              <a:t>Tip</a:t>
            </a:r>
            <a:r>
              <a:rPr lang="nb-NO" sz="1100" b="1" dirty="0">
                <a:solidFill>
                  <a:srgbClr val="770000"/>
                </a:solidFill>
              </a:rPr>
              <a:t>: </a:t>
            </a:r>
            <a:r>
              <a:rPr lang="nb-NO" sz="1100" b="0" dirty="0" err="1">
                <a:solidFill>
                  <a:srgbClr val="770000"/>
                </a:solidFill>
              </a:rPr>
              <a:t>When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import a </a:t>
            </a:r>
            <a:r>
              <a:rPr lang="nb-NO" sz="1100" b="0" dirty="0" err="1">
                <a:solidFill>
                  <a:srgbClr val="770000"/>
                </a:solidFill>
              </a:rPr>
              <a:t>graph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of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chart-title</a:t>
            </a:r>
            <a:r>
              <a:rPr lang="nb-NO" sz="1100" b="0" dirty="0">
                <a:solidFill>
                  <a:srgbClr val="770000"/>
                </a:solidFill>
              </a:rPr>
              <a:t>, </a:t>
            </a:r>
            <a:r>
              <a:rPr lang="nb-NO" sz="1100" b="0" dirty="0" err="1">
                <a:solidFill>
                  <a:srgbClr val="770000"/>
                </a:solidFill>
              </a:rPr>
              <a:t>numbers</a:t>
            </a:r>
            <a:r>
              <a:rPr lang="nb-NO" sz="1100" b="0" dirty="0">
                <a:solidFill>
                  <a:srgbClr val="770000"/>
                </a:solidFill>
              </a:rPr>
              <a:t> etc.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appear</a:t>
            </a:r>
            <a:r>
              <a:rPr lang="nb-NO" sz="1100" b="0" dirty="0">
                <a:solidFill>
                  <a:srgbClr val="770000"/>
                </a:solidFill>
              </a:rPr>
              <a:t> in a </a:t>
            </a:r>
            <a:r>
              <a:rPr lang="nb-NO" sz="1100" b="0" dirty="0" err="1">
                <a:solidFill>
                  <a:srgbClr val="770000"/>
                </a:solidFill>
              </a:rPr>
              <a:t>grey-color</a:t>
            </a:r>
            <a:r>
              <a:rPr lang="nb-NO" sz="1100" b="0" dirty="0">
                <a:solidFill>
                  <a:srgbClr val="770000"/>
                </a:solidFill>
              </a:rPr>
              <a:t>. It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look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better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if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change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this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to </a:t>
            </a:r>
            <a:r>
              <a:rPr lang="nb-NO" sz="1100" b="0" dirty="0" err="1">
                <a:solidFill>
                  <a:srgbClr val="770000"/>
                </a:solidFill>
              </a:rPr>
              <a:t>dark</a:t>
            </a:r>
            <a:r>
              <a:rPr lang="nb-NO" sz="1100" b="0" dirty="0">
                <a:solidFill>
                  <a:srgbClr val="770000"/>
                </a:solidFill>
              </a:rPr>
              <a:t> red, </a:t>
            </a:r>
            <a:r>
              <a:rPr lang="nb-NO" sz="1100" b="0" dirty="0" err="1">
                <a:solidFill>
                  <a:srgbClr val="770000"/>
                </a:solidFill>
              </a:rPr>
              <a:t>text</a:t>
            </a:r>
            <a:r>
              <a:rPr lang="nb-NO" sz="1100" b="0" dirty="0">
                <a:solidFill>
                  <a:srgbClr val="770000"/>
                </a:solidFill>
              </a:rPr>
              <a:t> 2 (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nr</a:t>
            </a:r>
            <a:r>
              <a:rPr lang="nb-NO" sz="1100" b="0" dirty="0">
                <a:solidFill>
                  <a:srgbClr val="770000"/>
                </a:solidFill>
              </a:rPr>
              <a:t> 4 in </a:t>
            </a:r>
            <a:r>
              <a:rPr lang="nb-NO" sz="1100" b="0" dirty="0" err="1">
                <a:solidFill>
                  <a:srgbClr val="770000"/>
                </a:solidFill>
              </a:rPr>
              <a:t>theme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colors</a:t>
            </a:r>
            <a:r>
              <a:rPr lang="nb-NO" sz="1100" b="0" dirty="0">
                <a:solidFill>
                  <a:srgbClr val="770000"/>
                </a:solidFill>
              </a:rPr>
              <a:t>).</a:t>
            </a:r>
            <a:endParaRPr lang="nb-NO" sz="1100" b="1" dirty="0">
              <a:solidFill>
                <a:srgbClr val="770000"/>
              </a:solidFill>
            </a:endParaRPr>
          </a:p>
        </p:txBody>
      </p:sp>
      <p:grpSp>
        <p:nvGrpSpPr>
          <p:cNvPr id="25" name="Gruppe 24">
            <a:extLst>
              <a:ext uri="{FF2B5EF4-FFF2-40B4-BE49-F238E27FC236}">
                <a16:creationId xmlns:a16="http://schemas.microsoft.com/office/drawing/2014/main" id="{77BC16F5-F96E-7CFB-824F-B03B2FD53343}"/>
              </a:ext>
            </a:extLst>
          </p:cNvPr>
          <p:cNvGrpSpPr/>
          <p:nvPr userDrawn="1"/>
        </p:nvGrpSpPr>
        <p:grpSpPr>
          <a:xfrm>
            <a:off x="4040017" y="-612154"/>
            <a:ext cx="1891799" cy="560817"/>
            <a:chOff x="4040017" y="-612154"/>
            <a:chExt cx="1891799" cy="560817"/>
          </a:xfrm>
        </p:grpSpPr>
        <p:sp>
          <p:nvSpPr>
            <p:cNvPr id="36" name="TextBox 30">
              <a:extLst>
                <a:ext uri="{FF2B5EF4-FFF2-40B4-BE49-F238E27FC236}">
                  <a16:creationId xmlns:a16="http://schemas.microsoft.com/office/drawing/2014/main" id="{03558C0A-9F3A-C435-0230-85860C9BBFBE}"/>
                </a:ext>
              </a:extLst>
            </p:cNvPr>
            <p:cNvSpPr txBox="1"/>
            <p:nvPr userDrawn="1"/>
          </p:nvSpPr>
          <p:spPr>
            <a:xfrm>
              <a:off x="4040017" y="-612154"/>
              <a:ext cx="1891799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nb-NO" sz="900" dirty="0">
                  <a:solidFill>
                    <a:srgbClr val="770000"/>
                  </a:solidFill>
                </a:rPr>
                <a:t>Graph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: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eyedropper</a:t>
              </a:r>
              <a:r>
                <a:rPr lang="nb-NO" sz="900" dirty="0">
                  <a:solidFill>
                    <a:srgbClr val="770000"/>
                  </a:solidFill>
                </a:rPr>
                <a:t>/ pipette </a:t>
              </a:r>
              <a:r>
                <a:rPr lang="nb-NO" sz="900" dirty="0" err="1">
                  <a:solidFill>
                    <a:srgbClr val="770000"/>
                  </a:solidFill>
                </a:rPr>
                <a:t>tool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add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/</a:t>
              </a:r>
              <a:r>
                <a:rPr lang="nb-NO" sz="900" dirty="0" err="1">
                  <a:solidFill>
                    <a:srgbClr val="770000"/>
                  </a:solidFill>
                </a:rPr>
                <a:t>chart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if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you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more </a:t>
              </a:r>
            </a:p>
            <a:p>
              <a:pPr algn="l"/>
              <a:r>
                <a:rPr lang="nb-NO" sz="900" dirty="0" err="1">
                  <a:solidFill>
                    <a:srgbClr val="770000"/>
                  </a:solidFill>
                </a:rPr>
                <a:t>than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six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 in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.</a:t>
              </a:r>
            </a:p>
          </p:txBody>
        </p:sp>
        <p:pic>
          <p:nvPicPr>
            <p:cNvPr id="43" name="Picture 29">
              <a:extLst>
                <a:ext uri="{FF2B5EF4-FFF2-40B4-BE49-F238E27FC236}">
                  <a16:creationId xmlns:a16="http://schemas.microsoft.com/office/drawing/2014/main" id="{E2DD920E-840E-B132-3F1F-1DB756C29B1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22522" t="8651" r="1" b="15847"/>
            <a:stretch/>
          </p:blipFill>
          <p:spPr>
            <a:xfrm>
              <a:off x="5650950" y="-278130"/>
              <a:ext cx="225676" cy="226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80153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innhold 10">
            <a:extLst>
              <a:ext uri="{FF2B5EF4-FFF2-40B4-BE49-F238E27FC236}">
                <a16:creationId xmlns:a16="http://schemas.microsoft.com/office/drawing/2014/main" id="{D464FBBD-67FA-1376-C60F-0A9399B7BA3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00588" y="1351129"/>
            <a:ext cx="4011613" cy="327325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lassholder for innhold 8">
            <a:extLst>
              <a:ext uri="{FF2B5EF4-FFF2-40B4-BE49-F238E27FC236}">
                <a16:creationId xmlns:a16="http://schemas.microsoft.com/office/drawing/2014/main" id="{FC350608-A415-89B5-FD23-8A2034F0607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1801" y="1351129"/>
            <a:ext cx="4011613" cy="327326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lassholder for tekst 7">
            <a:extLst>
              <a:ext uri="{FF2B5EF4-FFF2-40B4-BE49-F238E27FC236}">
                <a16:creationId xmlns:a16="http://schemas.microsoft.com/office/drawing/2014/main" id="{BBFF2C6D-DD92-AA59-C660-853929783B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1800" y="821495"/>
            <a:ext cx="8280400" cy="358775"/>
          </a:xfrm>
        </p:spPr>
        <p:txBody>
          <a:bodyPr anchor="ctr" anchorCtr="0"/>
          <a:lstStyle>
            <a:lvl1pPr marL="0" indent="0">
              <a:buNone/>
              <a:defRPr sz="1800">
                <a:latin typeface="+mj-lt"/>
              </a:defRPr>
            </a:lvl1pPr>
            <a:lvl2pPr marL="177796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BF4ABAA-150F-DED7-0D07-C2327F865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416185"/>
            <a:ext cx="8280400" cy="361055"/>
          </a:xfrm>
        </p:spPr>
        <p:txBody>
          <a:bodyPr wrap="square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564E9F-46E1-CC89-F3E4-1714F06E9A9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5D6A9C-6FF2-C0A9-DC8B-0AE4A0CFBB6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417ED6-39B5-22A9-DD14-5EC4C3AC6F08}"/>
              </a:ext>
            </a:extLst>
          </p:cNvPr>
          <p:cNvSpPr txBox="1"/>
          <p:nvPr userDrawn="1"/>
        </p:nvSpPr>
        <p:spPr>
          <a:xfrm>
            <a:off x="13379" y="-229660"/>
            <a:ext cx="214281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err="1">
                <a:solidFill>
                  <a:srgbClr val="770000"/>
                </a:solidFill>
              </a:rPr>
              <a:t>Title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Subtitle</a:t>
            </a:r>
            <a:r>
              <a:rPr lang="nb-NO" sz="1000">
                <a:solidFill>
                  <a:srgbClr val="770000"/>
                </a:solidFill>
              </a:rPr>
              <a:t> and 2 </a:t>
            </a:r>
            <a:r>
              <a:rPr lang="nb-NO" sz="1000" err="1">
                <a:solidFill>
                  <a:srgbClr val="770000"/>
                </a:solidFill>
              </a:rPr>
              <a:t>Column</a:t>
            </a:r>
            <a:r>
              <a:rPr lang="nb-NO" sz="1000">
                <a:solidFill>
                  <a:srgbClr val="770000"/>
                </a:solidFill>
              </a:rPr>
              <a:t> Content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0C3F0C-6CFF-5F77-37AA-EA860A6A8165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F377985-3184-7BD2-C132-3DE0F42BAE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27" name="Gruppe 26">
            <a:extLst>
              <a:ext uri="{FF2B5EF4-FFF2-40B4-BE49-F238E27FC236}">
                <a16:creationId xmlns:a16="http://schemas.microsoft.com/office/drawing/2014/main" id="{C883E4A6-FD36-B2D9-1C95-AF459CB61547}"/>
              </a:ext>
            </a:extLst>
          </p:cNvPr>
          <p:cNvGrpSpPr/>
          <p:nvPr userDrawn="1"/>
        </p:nvGrpSpPr>
        <p:grpSpPr>
          <a:xfrm>
            <a:off x="6042860" y="-622036"/>
            <a:ext cx="3087760" cy="579133"/>
            <a:chOff x="6042860" y="-622036"/>
            <a:chExt cx="3087760" cy="579133"/>
          </a:xfrm>
        </p:grpSpPr>
        <p:sp>
          <p:nvSpPr>
            <p:cNvPr id="28" name="Rectangle 16">
              <a:extLst>
                <a:ext uri="{FF2B5EF4-FFF2-40B4-BE49-F238E27FC236}">
                  <a16:creationId xmlns:a16="http://schemas.microsoft.com/office/drawing/2014/main" id="{25B4950C-D75F-EEF2-985B-531A0B269C5A}"/>
                </a:ext>
              </a:extLst>
            </p:cNvPr>
            <p:cNvSpPr/>
            <p:nvPr userDrawn="1"/>
          </p:nvSpPr>
          <p:spPr>
            <a:xfrm flipH="1">
              <a:off x="8909253" y="-622036"/>
              <a:ext cx="221367" cy="573763"/>
            </a:xfrm>
            <a:prstGeom prst="rect">
              <a:avLst/>
            </a:prstGeom>
            <a:solidFill>
              <a:srgbClr val="F5F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9" name="Rectangle 32">
              <a:extLst>
                <a:ext uri="{FF2B5EF4-FFF2-40B4-BE49-F238E27FC236}">
                  <a16:creationId xmlns:a16="http://schemas.microsoft.com/office/drawing/2014/main" id="{14A34351-AF2E-8914-7E10-D1CA860FC119}"/>
                </a:ext>
              </a:extLst>
            </p:cNvPr>
            <p:cNvSpPr/>
            <p:nvPr userDrawn="1"/>
          </p:nvSpPr>
          <p:spPr>
            <a:xfrm flipH="1">
              <a:off x="6042860" y="-616874"/>
              <a:ext cx="221367" cy="573763"/>
            </a:xfrm>
            <a:prstGeom prst="rect">
              <a:avLst/>
            </a:prstGeom>
            <a:solidFill>
              <a:srgbClr val="B2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0" name="Rectangle 33">
              <a:extLst>
                <a:ext uri="{FF2B5EF4-FFF2-40B4-BE49-F238E27FC236}">
                  <a16:creationId xmlns:a16="http://schemas.microsoft.com/office/drawing/2014/main" id="{E767F26D-5257-7650-A48A-1FE32ED77BBE}"/>
                </a:ext>
              </a:extLst>
            </p:cNvPr>
            <p:cNvSpPr/>
            <p:nvPr userDrawn="1"/>
          </p:nvSpPr>
          <p:spPr>
            <a:xfrm flipH="1">
              <a:off x="6264227" y="-619553"/>
              <a:ext cx="221367" cy="57376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1" name="Rectangle 34">
              <a:extLst>
                <a:ext uri="{FF2B5EF4-FFF2-40B4-BE49-F238E27FC236}">
                  <a16:creationId xmlns:a16="http://schemas.microsoft.com/office/drawing/2014/main" id="{32138822-10AC-55C2-D9EF-2BBA90CC3E4B}"/>
                </a:ext>
              </a:extLst>
            </p:cNvPr>
            <p:cNvSpPr/>
            <p:nvPr userDrawn="1"/>
          </p:nvSpPr>
          <p:spPr>
            <a:xfrm flipH="1">
              <a:off x="6484731" y="-619553"/>
              <a:ext cx="221367" cy="5737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/>
            </a:p>
          </p:txBody>
        </p:sp>
        <p:sp>
          <p:nvSpPr>
            <p:cNvPr id="32" name="Rectangle 35">
              <a:extLst>
                <a:ext uri="{FF2B5EF4-FFF2-40B4-BE49-F238E27FC236}">
                  <a16:creationId xmlns:a16="http://schemas.microsoft.com/office/drawing/2014/main" id="{85070E21-5EA4-3395-A01A-BBC1D297E558}"/>
                </a:ext>
              </a:extLst>
            </p:cNvPr>
            <p:cNvSpPr/>
            <p:nvPr userDrawn="1"/>
          </p:nvSpPr>
          <p:spPr>
            <a:xfrm flipH="1">
              <a:off x="6705234" y="-616666"/>
              <a:ext cx="221367" cy="57376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3" name="Rectangle 36">
              <a:extLst>
                <a:ext uri="{FF2B5EF4-FFF2-40B4-BE49-F238E27FC236}">
                  <a16:creationId xmlns:a16="http://schemas.microsoft.com/office/drawing/2014/main" id="{37E334D3-67D3-BABC-9840-580B9B75F54A}"/>
                </a:ext>
              </a:extLst>
            </p:cNvPr>
            <p:cNvSpPr/>
            <p:nvPr userDrawn="1"/>
          </p:nvSpPr>
          <p:spPr>
            <a:xfrm flipH="1">
              <a:off x="6924872" y="-618193"/>
              <a:ext cx="221367" cy="573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4" name="Rectangle 37">
              <a:extLst>
                <a:ext uri="{FF2B5EF4-FFF2-40B4-BE49-F238E27FC236}">
                  <a16:creationId xmlns:a16="http://schemas.microsoft.com/office/drawing/2014/main" id="{F56708AE-12D5-0B78-7CDD-31E01257F168}"/>
                </a:ext>
              </a:extLst>
            </p:cNvPr>
            <p:cNvSpPr/>
            <p:nvPr userDrawn="1"/>
          </p:nvSpPr>
          <p:spPr>
            <a:xfrm flipH="1">
              <a:off x="7146239" y="-618193"/>
              <a:ext cx="221367" cy="573763"/>
            </a:xfrm>
            <a:prstGeom prst="rect">
              <a:avLst/>
            </a:prstGeom>
            <a:solidFill>
              <a:srgbClr val="DBB8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5" name="Rectangle 38">
              <a:extLst>
                <a:ext uri="{FF2B5EF4-FFF2-40B4-BE49-F238E27FC236}">
                  <a16:creationId xmlns:a16="http://schemas.microsoft.com/office/drawing/2014/main" id="{0F0424A2-22CF-8258-C772-B3F4ACF14634}"/>
                </a:ext>
              </a:extLst>
            </p:cNvPr>
            <p:cNvSpPr/>
            <p:nvPr userDrawn="1"/>
          </p:nvSpPr>
          <p:spPr>
            <a:xfrm flipH="1">
              <a:off x="7365878" y="-616965"/>
              <a:ext cx="221367" cy="573763"/>
            </a:xfrm>
            <a:prstGeom prst="rect">
              <a:avLst/>
            </a:prstGeom>
            <a:solidFill>
              <a:srgbClr val="410E4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6" name="Rectangle 39">
              <a:extLst>
                <a:ext uri="{FF2B5EF4-FFF2-40B4-BE49-F238E27FC236}">
                  <a16:creationId xmlns:a16="http://schemas.microsoft.com/office/drawing/2014/main" id="{24215AE0-020D-1FF7-E392-641CDBEAC92E}"/>
                </a:ext>
              </a:extLst>
            </p:cNvPr>
            <p:cNvSpPr/>
            <p:nvPr userDrawn="1"/>
          </p:nvSpPr>
          <p:spPr>
            <a:xfrm flipH="1">
              <a:off x="7586381" y="-620151"/>
              <a:ext cx="221367" cy="573763"/>
            </a:xfrm>
            <a:prstGeom prst="rect">
              <a:avLst/>
            </a:prstGeom>
            <a:solidFill>
              <a:srgbClr val="F0DE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7" name="Rectangle 12">
              <a:extLst>
                <a:ext uri="{FF2B5EF4-FFF2-40B4-BE49-F238E27FC236}">
                  <a16:creationId xmlns:a16="http://schemas.microsoft.com/office/drawing/2014/main" id="{484479F8-9EAE-04B9-868C-D395C8390566}"/>
                </a:ext>
              </a:extLst>
            </p:cNvPr>
            <p:cNvSpPr/>
            <p:nvPr userDrawn="1"/>
          </p:nvSpPr>
          <p:spPr>
            <a:xfrm flipH="1">
              <a:off x="7806019" y="-616965"/>
              <a:ext cx="221367" cy="573763"/>
            </a:xfrm>
            <a:prstGeom prst="rect">
              <a:avLst/>
            </a:prstGeom>
            <a:solidFill>
              <a:srgbClr val="8F320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8" name="Rectangle 14">
              <a:extLst>
                <a:ext uri="{FF2B5EF4-FFF2-40B4-BE49-F238E27FC236}">
                  <a16:creationId xmlns:a16="http://schemas.microsoft.com/office/drawing/2014/main" id="{BEAACEEA-321B-BB58-ABB6-A2EB9D1EC840}"/>
                </a:ext>
              </a:extLst>
            </p:cNvPr>
            <p:cNvSpPr/>
            <p:nvPr userDrawn="1"/>
          </p:nvSpPr>
          <p:spPr>
            <a:xfrm flipH="1">
              <a:off x="8246160" y="-618102"/>
              <a:ext cx="221367" cy="573763"/>
            </a:xfrm>
            <a:prstGeom prst="rect">
              <a:avLst/>
            </a:prstGeom>
            <a:solidFill>
              <a:srgbClr val="632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9" name="Rectangle 15">
              <a:extLst>
                <a:ext uri="{FF2B5EF4-FFF2-40B4-BE49-F238E27FC236}">
                  <a16:creationId xmlns:a16="http://schemas.microsoft.com/office/drawing/2014/main" id="{61419EA8-6123-7D89-FE35-A028065FF058}"/>
                </a:ext>
              </a:extLst>
            </p:cNvPr>
            <p:cNvSpPr/>
            <p:nvPr userDrawn="1"/>
          </p:nvSpPr>
          <p:spPr>
            <a:xfrm flipH="1">
              <a:off x="8465799" y="-618102"/>
              <a:ext cx="221367" cy="573763"/>
            </a:xfrm>
            <a:prstGeom prst="rect">
              <a:avLst/>
            </a:prstGeom>
            <a:solidFill>
              <a:srgbClr val="F9C7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40" name="Rectangle 13">
              <a:extLst>
                <a:ext uri="{FF2B5EF4-FFF2-40B4-BE49-F238E27FC236}">
                  <a16:creationId xmlns:a16="http://schemas.microsoft.com/office/drawing/2014/main" id="{2108A538-2156-7655-E479-C57C0BC15447}"/>
                </a:ext>
              </a:extLst>
            </p:cNvPr>
            <p:cNvSpPr/>
            <p:nvPr userDrawn="1"/>
          </p:nvSpPr>
          <p:spPr>
            <a:xfrm flipH="1">
              <a:off x="8026522" y="-619588"/>
              <a:ext cx="221367" cy="573763"/>
            </a:xfrm>
            <a:prstGeom prst="rect">
              <a:avLst/>
            </a:prstGeom>
            <a:solidFill>
              <a:srgbClr val="FF846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41" name="TextBox 1">
            <a:extLst>
              <a:ext uri="{FF2B5EF4-FFF2-40B4-BE49-F238E27FC236}">
                <a16:creationId xmlns:a16="http://schemas.microsoft.com/office/drawing/2014/main" id="{F4BAC6AC-23DF-DA92-10ED-5833FD2B058E}"/>
              </a:ext>
            </a:extLst>
          </p:cNvPr>
          <p:cNvSpPr txBox="1"/>
          <p:nvPr userDrawn="1"/>
        </p:nvSpPr>
        <p:spPr>
          <a:xfrm>
            <a:off x="9290895" y="0"/>
            <a:ext cx="1158122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100" b="1" dirty="0" err="1">
                <a:solidFill>
                  <a:srgbClr val="770000"/>
                </a:solidFill>
              </a:rPr>
              <a:t>Tip</a:t>
            </a:r>
            <a:r>
              <a:rPr lang="nb-NO" sz="1100" b="1" dirty="0">
                <a:solidFill>
                  <a:srgbClr val="770000"/>
                </a:solidFill>
              </a:rPr>
              <a:t>: </a:t>
            </a:r>
            <a:r>
              <a:rPr lang="nb-NO" sz="1100" b="0" dirty="0" err="1">
                <a:solidFill>
                  <a:srgbClr val="770000"/>
                </a:solidFill>
              </a:rPr>
              <a:t>When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import a </a:t>
            </a:r>
            <a:r>
              <a:rPr lang="nb-NO" sz="1100" b="0" dirty="0" err="1">
                <a:solidFill>
                  <a:srgbClr val="770000"/>
                </a:solidFill>
              </a:rPr>
              <a:t>graph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of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chart-title</a:t>
            </a:r>
            <a:r>
              <a:rPr lang="nb-NO" sz="1100" b="0" dirty="0">
                <a:solidFill>
                  <a:srgbClr val="770000"/>
                </a:solidFill>
              </a:rPr>
              <a:t>, </a:t>
            </a:r>
            <a:r>
              <a:rPr lang="nb-NO" sz="1100" b="0" dirty="0" err="1">
                <a:solidFill>
                  <a:srgbClr val="770000"/>
                </a:solidFill>
              </a:rPr>
              <a:t>numbers</a:t>
            </a:r>
            <a:r>
              <a:rPr lang="nb-NO" sz="1100" b="0" dirty="0">
                <a:solidFill>
                  <a:srgbClr val="770000"/>
                </a:solidFill>
              </a:rPr>
              <a:t> etc.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appear</a:t>
            </a:r>
            <a:r>
              <a:rPr lang="nb-NO" sz="1100" b="0" dirty="0">
                <a:solidFill>
                  <a:srgbClr val="770000"/>
                </a:solidFill>
              </a:rPr>
              <a:t> in a </a:t>
            </a:r>
            <a:r>
              <a:rPr lang="nb-NO" sz="1100" b="0" dirty="0" err="1">
                <a:solidFill>
                  <a:srgbClr val="770000"/>
                </a:solidFill>
              </a:rPr>
              <a:t>grey-color</a:t>
            </a:r>
            <a:r>
              <a:rPr lang="nb-NO" sz="1100" b="0" dirty="0">
                <a:solidFill>
                  <a:srgbClr val="770000"/>
                </a:solidFill>
              </a:rPr>
              <a:t>. It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look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better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if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change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this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to </a:t>
            </a:r>
            <a:r>
              <a:rPr lang="nb-NO" sz="1100" b="0" dirty="0" err="1">
                <a:solidFill>
                  <a:srgbClr val="770000"/>
                </a:solidFill>
              </a:rPr>
              <a:t>dark</a:t>
            </a:r>
            <a:r>
              <a:rPr lang="nb-NO" sz="1100" b="0" dirty="0">
                <a:solidFill>
                  <a:srgbClr val="770000"/>
                </a:solidFill>
              </a:rPr>
              <a:t> red, </a:t>
            </a:r>
            <a:r>
              <a:rPr lang="nb-NO" sz="1100" b="0" dirty="0" err="1">
                <a:solidFill>
                  <a:srgbClr val="770000"/>
                </a:solidFill>
              </a:rPr>
              <a:t>text</a:t>
            </a:r>
            <a:r>
              <a:rPr lang="nb-NO" sz="1100" b="0" dirty="0">
                <a:solidFill>
                  <a:srgbClr val="770000"/>
                </a:solidFill>
              </a:rPr>
              <a:t> 2 (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nr</a:t>
            </a:r>
            <a:r>
              <a:rPr lang="nb-NO" sz="1100" b="0" dirty="0">
                <a:solidFill>
                  <a:srgbClr val="770000"/>
                </a:solidFill>
              </a:rPr>
              <a:t> 4 in </a:t>
            </a:r>
            <a:r>
              <a:rPr lang="nb-NO" sz="1100" b="0" dirty="0" err="1">
                <a:solidFill>
                  <a:srgbClr val="770000"/>
                </a:solidFill>
              </a:rPr>
              <a:t>theme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colors</a:t>
            </a:r>
            <a:r>
              <a:rPr lang="nb-NO" sz="1100" b="0" dirty="0">
                <a:solidFill>
                  <a:srgbClr val="770000"/>
                </a:solidFill>
              </a:rPr>
              <a:t>).</a:t>
            </a:r>
            <a:endParaRPr lang="nb-NO" sz="1100" b="1" dirty="0">
              <a:solidFill>
                <a:srgbClr val="770000"/>
              </a:solidFill>
            </a:endParaRPr>
          </a:p>
        </p:txBody>
      </p:sp>
      <p:grpSp>
        <p:nvGrpSpPr>
          <p:cNvPr id="42" name="Gruppe 41">
            <a:extLst>
              <a:ext uri="{FF2B5EF4-FFF2-40B4-BE49-F238E27FC236}">
                <a16:creationId xmlns:a16="http://schemas.microsoft.com/office/drawing/2014/main" id="{650BFBCF-6324-AD38-3C2B-04544E27CA55}"/>
              </a:ext>
            </a:extLst>
          </p:cNvPr>
          <p:cNvGrpSpPr/>
          <p:nvPr userDrawn="1"/>
        </p:nvGrpSpPr>
        <p:grpSpPr>
          <a:xfrm>
            <a:off x="4040017" y="-612154"/>
            <a:ext cx="1891799" cy="560817"/>
            <a:chOff x="4040017" y="-612154"/>
            <a:chExt cx="1891799" cy="560817"/>
          </a:xfrm>
        </p:grpSpPr>
        <p:sp>
          <p:nvSpPr>
            <p:cNvPr id="43" name="TextBox 30">
              <a:extLst>
                <a:ext uri="{FF2B5EF4-FFF2-40B4-BE49-F238E27FC236}">
                  <a16:creationId xmlns:a16="http://schemas.microsoft.com/office/drawing/2014/main" id="{F3A83874-F70B-DDB6-9302-4D2A5F9FCF05}"/>
                </a:ext>
              </a:extLst>
            </p:cNvPr>
            <p:cNvSpPr txBox="1"/>
            <p:nvPr userDrawn="1"/>
          </p:nvSpPr>
          <p:spPr>
            <a:xfrm>
              <a:off x="4040017" y="-612154"/>
              <a:ext cx="1891799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nb-NO" sz="900" dirty="0">
                  <a:solidFill>
                    <a:srgbClr val="770000"/>
                  </a:solidFill>
                </a:rPr>
                <a:t>Graph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: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eyedropper</a:t>
              </a:r>
              <a:r>
                <a:rPr lang="nb-NO" sz="900" dirty="0">
                  <a:solidFill>
                    <a:srgbClr val="770000"/>
                  </a:solidFill>
                </a:rPr>
                <a:t>/ pipette </a:t>
              </a:r>
              <a:r>
                <a:rPr lang="nb-NO" sz="900" dirty="0" err="1">
                  <a:solidFill>
                    <a:srgbClr val="770000"/>
                  </a:solidFill>
                </a:rPr>
                <a:t>tool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add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/</a:t>
              </a:r>
              <a:r>
                <a:rPr lang="nb-NO" sz="900" dirty="0" err="1">
                  <a:solidFill>
                    <a:srgbClr val="770000"/>
                  </a:solidFill>
                </a:rPr>
                <a:t>chart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if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you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more </a:t>
              </a:r>
            </a:p>
            <a:p>
              <a:pPr algn="l"/>
              <a:r>
                <a:rPr lang="nb-NO" sz="900" dirty="0" err="1">
                  <a:solidFill>
                    <a:srgbClr val="770000"/>
                  </a:solidFill>
                </a:rPr>
                <a:t>than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six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 in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.</a:t>
              </a:r>
            </a:p>
          </p:txBody>
        </p:sp>
        <p:pic>
          <p:nvPicPr>
            <p:cNvPr id="44" name="Picture 29">
              <a:extLst>
                <a:ext uri="{FF2B5EF4-FFF2-40B4-BE49-F238E27FC236}">
                  <a16:creationId xmlns:a16="http://schemas.microsoft.com/office/drawing/2014/main" id="{835CD8EA-BB52-23E6-A71E-B654C8F7FCD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22522" t="8651" r="1" b="15847"/>
            <a:stretch/>
          </p:blipFill>
          <p:spPr>
            <a:xfrm>
              <a:off x="5650950" y="-278130"/>
              <a:ext cx="225676" cy="226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48263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Heading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innhold 10">
            <a:extLst>
              <a:ext uri="{FF2B5EF4-FFF2-40B4-BE49-F238E27FC236}">
                <a16:creationId xmlns:a16="http://schemas.microsoft.com/office/drawing/2014/main" id="{5257AFBD-97B2-BFE0-1700-6F372A8E413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00588" y="1906698"/>
            <a:ext cx="4011613" cy="271769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4AAC79C-1BE0-D3BC-AEA2-58F46028EB91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681180" y="1338379"/>
            <a:ext cx="4031018" cy="419307"/>
          </a:xfrm>
          <a:prstGeom prst="roundRect">
            <a:avLst/>
          </a:prstGeom>
          <a:solidFill>
            <a:srgbClr val="770000"/>
          </a:solidFill>
        </p:spPr>
        <p:txBody>
          <a:bodyPr wrap="square" lIns="72000" tIns="108000" rIns="72000" bIns="72000" anchor="ctr" anchorCtr="0">
            <a:noAutofit/>
          </a:bodyPr>
          <a:lstStyle>
            <a:lvl1pPr marL="0" indent="0">
              <a:buNone/>
              <a:defRPr sz="1800" b="0">
                <a:solidFill>
                  <a:schemeClr val="bg2"/>
                </a:solidFill>
                <a:latin typeface="+mj-lt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lassholder for innhold 8">
            <a:extLst>
              <a:ext uri="{FF2B5EF4-FFF2-40B4-BE49-F238E27FC236}">
                <a16:creationId xmlns:a16="http://schemas.microsoft.com/office/drawing/2014/main" id="{26EF0DE2-00BB-0D5D-8B6C-32DB15563CE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1801" y="1906697"/>
            <a:ext cx="4011613" cy="271769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E64DC-3226-210B-29BC-1BF338FF4A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0" y="1347788"/>
            <a:ext cx="4031018" cy="419307"/>
          </a:xfrm>
          <a:prstGeom prst="roundRect">
            <a:avLst/>
          </a:prstGeom>
          <a:solidFill>
            <a:schemeClr val="accent3"/>
          </a:solidFill>
        </p:spPr>
        <p:txBody>
          <a:bodyPr wrap="square" lIns="72000" tIns="108000" rIns="72000" bIns="72000" anchor="ctr" anchorCtr="0">
            <a:noAutofit/>
          </a:bodyPr>
          <a:lstStyle>
            <a:lvl1pPr marL="0" indent="0">
              <a:buNone/>
              <a:defRPr sz="1800" b="0">
                <a:solidFill>
                  <a:schemeClr val="bg2"/>
                </a:solidFill>
                <a:latin typeface="+mj-lt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355C5D4-D3FE-E6FB-8355-9E858989FC6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1B6343-582D-D81E-E044-DE5FBE5B24D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729768-B4B0-E649-BA94-D6BF7387584F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err="1">
                <a:solidFill>
                  <a:srgbClr val="770000"/>
                </a:solidFill>
              </a:rPr>
              <a:t>Title</a:t>
            </a:r>
            <a:r>
              <a:rPr lang="nb-NO" sz="1000">
                <a:solidFill>
                  <a:srgbClr val="770000"/>
                </a:solidFill>
              </a:rPr>
              <a:t> Heading and 2 </a:t>
            </a:r>
            <a:r>
              <a:rPr lang="nb-NO" sz="1000" err="1">
                <a:solidFill>
                  <a:srgbClr val="770000"/>
                </a:solidFill>
              </a:rPr>
              <a:t>Column</a:t>
            </a:r>
            <a:r>
              <a:rPr lang="nb-NO" sz="1000">
                <a:solidFill>
                  <a:srgbClr val="770000"/>
                </a:solidFill>
              </a:rPr>
              <a:t> Content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91FA1B-E961-1019-469D-7338F393644F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DA4F325-3CE0-9AFC-9546-589A74B2C1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28" name="Gruppe 27">
            <a:extLst>
              <a:ext uri="{FF2B5EF4-FFF2-40B4-BE49-F238E27FC236}">
                <a16:creationId xmlns:a16="http://schemas.microsoft.com/office/drawing/2014/main" id="{8D8E58E4-5426-EFF9-C228-D9E7E9A8478F}"/>
              </a:ext>
            </a:extLst>
          </p:cNvPr>
          <p:cNvGrpSpPr/>
          <p:nvPr userDrawn="1"/>
        </p:nvGrpSpPr>
        <p:grpSpPr>
          <a:xfrm>
            <a:off x="6042860" y="-622036"/>
            <a:ext cx="3087760" cy="579133"/>
            <a:chOff x="6042860" y="-622036"/>
            <a:chExt cx="3087760" cy="579133"/>
          </a:xfrm>
        </p:grpSpPr>
        <p:sp>
          <p:nvSpPr>
            <p:cNvPr id="29" name="Rectangle 16">
              <a:extLst>
                <a:ext uri="{FF2B5EF4-FFF2-40B4-BE49-F238E27FC236}">
                  <a16:creationId xmlns:a16="http://schemas.microsoft.com/office/drawing/2014/main" id="{F06CDB4E-876A-4006-529E-A1A5387CE6A1}"/>
                </a:ext>
              </a:extLst>
            </p:cNvPr>
            <p:cNvSpPr/>
            <p:nvPr userDrawn="1"/>
          </p:nvSpPr>
          <p:spPr>
            <a:xfrm flipH="1">
              <a:off x="8909253" y="-622036"/>
              <a:ext cx="221367" cy="573763"/>
            </a:xfrm>
            <a:prstGeom prst="rect">
              <a:avLst/>
            </a:prstGeom>
            <a:solidFill>
              <a:srgbClr val="F5F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0" name="Rectangle 32">
              <a:extLst>
                <a:ext uri="{FF2B5EF4-FFF2-40B4-BE49-F238E27FC236}">
                  <a16:creationId xmlns:a16="http://schemas.microsoft.com/office/drawing/2014/main" id="{707786ED-9CF8-86D3-DCE4-233255CE0741}"/>
                </a:ext>
              </a:extLst>
            </p:cNvPr>
            <p:cNvSpPr/>
            <p:nvPr userDrawn="1"/>
          </p:nvSpPr>
          <p:spPr>
            <a:xfrm flipH="1">
              <a:off x="6042860" y="-616874"/>
              <a:ext cx="221367" cy="573763"/>
            </a:xfrm>
            <a:prstGeom prst="rect">
              <a:avLst/>
            </a:prstGeom>
            <a:solidFill>
              <a:srgbClr val="B2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1" name="Rectangle 33">
              <a:extLst>
                <a:ext uri="{FF2B5EF4-FFF2-40B4-BE49-F238E27FC236}">
                  <a16:creationId xmlns:a16="http://schemas.microsoft.com/office/drawing/2014/main" id="{378F81A8-98D8-A381-A8E1-853E105144DF}"/>
                </a:ext>
              </a:extLst>
            </p:cNvPr>
            <p:cNvSpPr/>
            <p:nvPr userDrawn="1"/>
          </p:nvSpPr>
          <p:spPr>
            <a:xfrm flipH="1">
              <a:off x="6264227" y="-619553"/>
              <a:ext cx="221367" cy="57376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2" name="Rectangle 34">
              <a:extLst>
                <a:ext uri="{FF2B5EF4-FFF2-40B4-BE49-F238E27FC236}">
                  <a16:creationId xmlns:a16="http://schemas.microsoft.com/office/drawing/2014/main" id="{6145AB5F-9E9C-0EA4-A41C-05C5859BE5F0}"/>
                </a:ext>
              </a:extLst>
            </p:cNvPr>
            <p:cNvSpPr/>
            <p:nvPr userDrawn="1"/>
          </p:nvSpPr>
          <p:spPr>
            <a:xfrm flipH="1">
              <a:off x="6484731" y="-619553"/>
              <a:ext cx="221367" cy="5737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/>
            </a:p>
          </p:txBody>
        </p:sp>
        <p:sp>
          <p:nvSpPr>
            <p:cNvPr id="33" name="Rectangle 35">
              <a:extLst>
                <a:ext uri="{FF2B5EF4-FFF2-40B4-BE49-F238E27FC236}">
                  <a16:creationId xmlns:a16="http://schemas.microsoft.com/office/drawing/2014/main" id="{0BF59DA5-0E2F-CB8A-5219-86465D5BCF63}"/>
                </a:ext>
              </a:extLst>
            </p:cNvPr>
            <p:cNvSpPr/>
            <p:nvPr userDrawn="1"/>
          </p:nvSpPr>
          <p:spPr>
            <a:xfrm flipH="1">
              <a:off x="6705234" y="-616666"/>
              <a:ext cx="221367" cy="57376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4" name="Rectangle 36">
              <a:extLst>
                <a:ext uri="{FF2B5EF4-FFF2-40B4-BE49-F238E27FC236}">
                  <a16:creationId xmlns:a16="http://schemas.microsoft.com/office/drawing/2014/main" id="{4C7128EE-F648-F5FF-B6B8-9105B42FE22F}"/>
                </a:ext>
              </a:extLst>
            </p:cNvPr>
            <p:cNvSpPr/>
            <p:nvPr userDrawn="1"/>
          </p:nvSpPr>
          <p:spPr>
            <a:xfrm flipH="1">
              <a:off x="6924872" y="-618193"/>
              <a:ext cx="221367" cy="573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5" name="Rectangle 37">
              <a:extLst>
                <a:ext uri="{FF2B5EF4-FFF2-40B4-BE49-F238E27FC236}">
                  <a16:creationId xmlns:a16="http://schemas.microsoft.com/office/drawing/2014/main" id="{A3DC2CD7-7C16-89C5-D0F5-AEB8BF7FABB4}"/>
                </a:ext>
              </a:extLst>
            </p:cNvPr>
            <p:cNvSpPr/>
            <p:nvPr userDrawn="1"/>
          </p:nvSpPr>
          <p:spPr>
            <a:xfrm flipH="1">
              <a:off x="7146239" y="-618193"/>
              <a:ext cx="221367" cy="573763"/>
            </a:xfrm>
            <a:prstGeom prst="rect">
              <a:avLst/>
            </a:prstGeom>
            <a:solidFill>
              <a:srgbClr val="DBB8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6" name="Rectangle 38">
              <a:extLst>
                <a:ext uri="{FF2B5EF4-FFF2-40B4-BE49-F238E27FC236}">
                  <a16:creationId xmlns:a16="http://schemas.microsoft.com/office/drawing/2014/main" id="{05BF4934-8982-8A54-D907-D5784EC9FC5D}"/>
                </a:ext>
              </a:extLst>
            </p:cNvPr>
            <p:cNvSpPr/>
            <p:nvPr userDrawn="1"/>
          </p:nvSpPr>
          <p:spPr>
            <a:xfrm flipH="1">
              <a:off x="7365878" y="-616965"/>
              <a:ext cx="221367" cy="573763"/>
            </a:xfrm>
            <a:prstGeom prst="rect">
              <a:avLst/>
            </a:prstGeom>
            <a:solidFill>
              <a:srgbClr val="410E4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7" name="Rectangle 39">
              <a:extLst>
                <a:ext uri="{FF2B5EF4-FFF2-40B4-BE49-F238E27FC236}">
                  <a16:creationId xmlns:a16="http://schemas.microsoft.com/office/drawing/2014/main" id="{07D09A92-A6FB-2E8E-43C2-BD40ED54A784}"/>
                </a:ext>
              </a:extLst>
            </p:cNvPr>
            <p:cNvSpPr/>
            <p:nvPr userDrawn="1"/>
          </p:nvSpPr>
          <p:spPr>
            <a:xfrm flipH="1">
              <a:off x="7586381" y="-620151"/>
              <a:ext cx="221367" cy="573763"/>
            </a:xfrm>
            <a:prstGeom prst="rect">
              <a:avLst/>
            </a:prstGeom>
            <a:solidFill>
              <a:srgbClr val="F0DE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8" name="Rectangle 12">
              <a:extLst>
                <a:ext uri="{FF2B5EF4-FFF2-40B4-BE49-F238E27FC236}">
                  <a16:creationId xmlns:a16="http://schemas.microsoft.com/office/drawing/2014/main" id="{6D3D48E6-D63C-A09A-4249-974701FDB98D}"/>
                </a:ext>
              </a:extLst>
            </p:cNvPr>
            <p:cNvSpPr/>
            <p:nvPr userDrawn="1"/>
          </p:nvSpPr>
          <p:spPr>
            <a:xfrm flipH="1">
              <a:off x="7806019" y="-616965"/>
              <a:ext cx="221367" cy="573763"/>
            </a:xfrm>
            <a:prstGeom prst="rect">
              <a:avLst/>
            </a:prstGeom>
            <a:solidFill>
              <a:srgbClr val="8F320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9" name="Rectangle 14">
              <a:extLst>
                <a:ext uri="{FF2B5EF4-FFF2-40B4-BE49-F238E27FC236}">
                  <a16:creationId xmlns:a16="http://schemas.microsoft.com/office/drawing/2014/main" id="{5BA36B2C-C3FF-E103-7B4F-2A54C64AF5C7}"/>
                </a:ext>
              </a:extLst>
            </p:cNvPr>
            <p:cNvSpPr/>
            <p:nvPr userDrawn="1"/>
          </p:nvSpPr>
          <p:spPr>
            <a:xfrm flipH="1">
              <a:off x="8246160" y="-618102"/>
              <a:ext cx="221367" cy="573763"/>
            </a:xfrm>
            <a:prstGeom prst="rect">
              <a:avLst/>
            </a:prstGeom>
            <a:solidFill>
              <a:srgbClr val="632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40" name="Rectangle 15">
              <a:extLst>
                <a:ext uri="{FF2B5EF4-FFF2-40B4-BE49-F238E27FC236}">
                  <a16:creationId xmlns:a16="http://schemas.microsoft.com/office/drawing/2014/main" id="{E2EFED79-3300-8A8A-0F34-B1B7858DFD2F}"/>
                </a:ext>
              </a:extLst>
            </p:cNvPr>
            <p:cNvSpPr/>
            <p:nvPr userDrawn="1"/>
          </p:nvSpPr>
          <p:spPr>
            <a:xfrm flipH="1">
              <a:off x="8465799" y="-618102"/>
              <a:ext cx="221367" cy="573763"/>
            </a:xfrm>
            <a:prstGeom prst="rect">
              <a:avLst/>
            </a:prstGeom>
            <a:solidFill>
              <a:srgbClr val="F9C7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41" name="Rectangle 13">
              <a:extLst>
                <a:ext uri="{FF2B5EF4-FFF2-40B4-BE49-F238E27FC236}">
                  <a16:creationId xmlns:a16="http://schemas.microsoft.com/office/drawing/2014/main" id="{F4373560-8CC7-E241-94A3-7B68C7CF1D26}"/>
                </a:ext>
              </a:extLst>
            </p:cNvPr>
            <p:cNvSpPr/>
            <p:nvPr userDrawn="1"/>
          </p:nvSpPr>
          <p:spPr>
            <a:xfrm flipH="1">
              <a:off x="8026522" y="-619588"/>
              <a:ext cx="221367" cy="573763"/>
            </a:xfrm>
            <a:prstGeom prst="rect">
              <a:avLst/>
            </a:prstGeom>
            <a:solidFill>
              <a:srgbClr val="FF846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42" name="TextBox 1">
            <a:extLst>
              <a:ext uri="{FF2B5EF4-FFF2-40B4-BE49-F238E27FC236}">
                <a16:creationId xmlns:a16="http://schemas.microsoft.com/office/drawing/2014/main" id="{01D45460-10F7-9B31-E837-5FB268F9D2D5}"/>
              </a:ext>
            </a:extLst>
          </p:cNvPr>
          <p:cNvSpPr txBox="1"/>
          <p:nvPr userDrawn="1"/>
        </p:nvSpPr>
        <p:spPr>
          <a:xfrm>
            <a:off x="9290895" y="0"/>
            <a:ext cx="1158122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100" b="1" dirty="0" err="1">
                <a:solidFill>
                  <a:srgbClr val="770000"/>
                </a:solidFill>
              </a:rPr>
              <a:t>Tip</a:t>
            </a:r>
            <a:r>
              <a:rPr lang="nb-NO" sz="1100" b="1" dirty="0">
                <a:solidFill>
                  <a:srgbClr val="770000"/>
                </a:solidFill>
              </a:rPr>
              <a:t>: </a:t>
            </a:r>
            <a:r>
              <a:rPr lang="nb-NO" sz="1100" b="0" dirty="0" err="1">
                <a:solidFill>
                  <a:srgbClr val="770000"/>
                </a:solidFill>
              </a:rPr>
              <a:t>When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import a </a:t>
            </a:r>
            <a:r>
              <a:rPr lang="nb-NO" sz="1100" b="0" dirty="0" err="1">
                <a:solidFill>
                  <a:srgbClr val="770000"/>
                </a:solidFill>
              </a:rPr>
              <a:t>graph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of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chart-title</a:t>
            </a:r>
            <a:r>
              <a:rPr lang="nb-NO" sz="1100" b="0" dirty="0">
                <a:solidFill>
                  <a:srgbClr val="770000"/>
                </a:solidFill>
              </a:rPr>
              <a:t>, </a:t>
            </a:r>
            <a:r>
              <a:rPr lang="nb-NO" sz="1100" b="0" dirty="0" err="1">
                <a:solidFill>
                  <a:srgbClr val="770000"/>
                </a:solidFill>
              </a:rPr>
              <a:t>numbers</a:t>
            </a:r>
            <a:r>
              <a:rPr lang="nb-NO" sz="1100" b="0" dirty="0">
                <a:solidFill>
                  <a:srgbClr val="770000"/>
                </a:solidFill>
              </a:rPr>
              <a:t> etc.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appear</a:t>
            </a:r>
            <a:r>
              <a:rPr lang="nb-NO" sz="1100" b="0" dirty="0">
                <a:solidFill>
                  <a:srgbClr val="770000"/>
                </a:solidFill>
              </a:rPr>
              <a:t> in a </a:t>
            </a:r>
            <a:r>
              <a:rPr lang="nb-NO" sz="1100" b="0" dirty="0" err="1">
                <a:solidFill>
                  <a:srgbClr val="770000"/>
                </a:solidFill>
              </a:rPr>
              <a:t>grey-color</a:t>
            </a:r>
            <a:r>
              <a:rPr lang="nb-NO" sz="1100" b="0" dirty="0">
                <a:solidFill>
                  <a:srgbClr val="770000"/>
                </a:solidFill>
              </a:rPr>
              <a:t>. It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look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better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if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change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this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to </a:t>
            </a:r>
            <a:r>
              <a:rPr lang="nb-NO" sz="1100" b="0" dirty="0" err="1">
                <a:solidFill>
                  <a:srgbClr val="770000"/>
                </a:solidFill>
              </a:rPr>
              <a:t>dark</a:t>
            </a:r>
            <a:r>
              <a:rPr lang="nb-NO" sz="1100" b="0" dirty="0">
                <a:solidFill>
                  <a:srgbClr val="770000"/>
                </a:solidFill>
              </a:rPr>
              <a:t> red, </a:t>
            </a:r>
            <a:r>
              <a:rPr lang="nb-NO" sz="1100" b="0" dirty="0" err="1">
                <a:solidFill>
                  <a:srgbClr val="770000"/>
                </a:solidFill>
              </a:rPr>
              <a:t>text</a:t>
            </a:r>
            <a:r>
              <a:rPr lang="nb-NO" sz="1100" b="0" dirty="0">
                <a:solidFill>
                  <a:srgbClr val="770000"/>
                </a:solidFill>
              </a:rPr>
              <a:t> 2 (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nr</a:t>
            </a:r>
            <a:r>
              <a:rPr lang="nb-NO" sz="1100" b="0" dirty="0">
                <a:solidFill>
                  <a:srgbClr val="770000"/>
                </a:solidFill>
              </a:rPr>
              <a:t> 4 in </a:t>
            </a:r>
            <a:r>
              <a:rPr lang="nb-NO" sz="1100" b="0" dirty="0" err="1">
                <a:solidFill>
                  <a:srgbClr val="770000"/>
                </a:solidFill>
              </a:rPr>
              <a:t>theme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colors</a:t>
            </a:r>
            <a:r>
              <a:rPr lang="nb-NO" sz="1100" b="0" dirty="0">
                <a:solidFill>
                  <a:srgbClr val="770000"/>
                </a:solidFill>
              </a:rPr>
              <a:t>).</a:t>
            </a:r>
            <a:endParaRPr lang="nb-NO" sz="1100" b="1" dirty="0">
              <a:solidFill>
                <a:srgbClr val="770000"/>
              </a:solidFill>
            </a:endParaRPr>
          </a:p>
        </p:txBody>
      </p:sp>
      <p:grpSp>
        <p:nvGrpSpPr>
          <p:cNvPr id="43" name="Gruppe 42">
            <a:extLst>
              <a:ext uri="{FF2B5EF4-FFF2-40B4-BE49-F238E27FC236}">
                <a16:creationId xmlns:a16="http://schemas.microsoft.com/office/drawing/2014/main" id="{4F84BFA6-594A-83AF-2DA4-0D900FF8C203}"/>
              </a:ext>
            </a:extLst>
          </p:cNvPr>
          <p:cNvGrpSpPr/>
          <p:nvPr userDrawn="1"/>
        </p:nvGrpSpPr>
        <p:grpSpPr>
          <a:xfrm>
            <a:off x="4040017" y="-612154"/>
            <a:ext cx="1891799" cy="560817"/>
            <a:chOff x="4040017" y="-612154"/>
            <a:chExt cx="1891799" cy="560817"/>
          </a:xfrm>
        </p:grpSpPr>
        <p:sp>
          <p:nvSpPr>
            <p:cNvPr id="44" name="TextBox 30">
              <a:extLst>
                <a:ext uri="{FF2B5EF4-FFF2-40B4-BE49-F238E27FC236}">
                  <a16:creationId xmlns:a16="http://schemas.microsoft.com/office/drawing/2014/main" id="{1D5DF94C-7A99-D661-942E-BA2A111863A8}"/>
                </a:ext>
              </a:extLst>
            </p:cNvPr>
            <p:cNvSpPr txBox="1"/>
            <p:nvPr userDrawn="1"/>
          </p:nvSpPr>
          <p:spPr>
            <a:xfrm>
              <a:off x="4040017" y="-612154"/>
              <a:ext cx="1891799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nb-NO" sz="900" dirty="0">
                  <a:solidFill>
                    <a:srgbClr val="770000"/>
                  </a:solidFill>
                </a:rPr>
                <a:t>Graph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: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eyedropper</a:t>
              </a:r>
              <a:r>
                <a:rPr lang="nb-NO" sz="900" dirty="0">
                  <a:solidFill>
                    <a:srgbClr val="770000"/>
                  </a:solidFill>
                </a:rPr>
                <a:t>/ pipette </a:t>
              </a:r>
              <a:r>
                <a:rPr lang="nb-NO" sz="900" dirty="0" err="1">
                  <a:solidFill>
                    <a:srgbClr val="770000"/>
                  </a:solidFill>
                </a:rPr>
                <a:t>tool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add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/</a:t>
              </a:r>
              <a:r>
                <a:rPr lang="nb-NO" sz="900" dirty="0" err="1">
                  <a:solidFill>
                    <a:srgbClr val="770000"/>
                  </a:solidFill>
                </a:rPr>
                <a:t>chart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if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you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more </a:t>
              </a:r>
            </a:p>
            <a:p>
              <a:pPr algn="l"/>
              <a:r>
                <a:rPr lang="nb-NO" sz="900" dirty="0" err="1">
                  <a:solidFill>
                    <a:srgbClr val="770000"/>
                  </a:solidFill>
                </a:rPr>
                <a:t>than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six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 in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.</a:t>
              </a:r>
            </a:p>
          </p:txBody>
        </p:sp>
        <p:pic>
          <p:nvPicPr>
            <p:cNvPr id="45" name="Picture 29">
              <a:extLst>
                <a:ext uri="{FF2B5EF4-FFF2-40B4-BE49-F238E27FC236}">
                  <a16:creationId xmlns:a16="http://schemas.microsoft.com/office/drawing/2014/main" id="{2F9225A8-225D-3F47-A2AB-CC7A3837A93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22522" t="8651" r="1" b="15847"/>
            <a:stretch/>
          </p:blipFill>
          <p:spPr>
            <a:xfrm>
              <a:off x="5650950" y="-278130"/>
              <a:ext cx="225676" cy="226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6480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e 5">
            <a:extLst>
              <a:ext uri="{FF2B5EF4-FFF2-40B4-BE49-F238E27FC236}">
                <a16:creationId xmlns:a16="http://schemas.microsoft.com/office/drawing/2014/main" id="{88E8E6C3-1CA5-A78D-1EEF-9E9E9D5B2BA8}"/>
              </a:ext>
            </a:extLst>
          </p:cNvPr>
          <p:cNvGrpSpPr/>
          <p:nvPr userDrawn="1"/>
        </p:nvGrpSpPr>
        <p:grpSpPr>
          <a:xfrm>
            <a:off x="427429" y="411164"/>
            <a:ext cx="2398780" cy="303826"/>
            <a:chOff x="427429" y="411164"/>
            <a:chExt cx="2398780" cy="303826"/>
          </a:xfrm>
        </p:grpSpPr>
        <p:sp>
          <p:nvSpPr>
            <p:cNvPr id="7" name="Frihåndsform: figur 6">
              <a:extLst>
                <a:ext uri="{FF2B5EF4-FFF2-40B4-BE49-F238E27FC236}">
                  <a16:creationId xmlns:a16="http://schemas.microsoft.com/office/drawing/2014/main" id="{310D1C29-BECD-81ED-B003-DE73B5BEEB8D}"/>
                </a:ext>
              </a:extLst>
            </p:cNvPr>
            <p:cNvSpPr/>
            <p:nvPr userDrawn="1"/>
          </p:nvSpPr>
          <p:spPr>
            <a:xfrm>
              <a:off x="1217199" y="443833"/>
              <a:ext cx="1609010" cy="230811"/>
            </a:xfrm>
            <a:custGeom>
              <a:avLst/>
              <a:gdLst>
                <a:gd name="connsiteX0" fmla="*/ 0 w 1609010"/>
                <a:gd name="connsiteY0" fmla="*/ 169672 h 230811"/>
                <a:gd name="connsiteX1" fmla="*/ 13 w 1609010"/>
                <a:gd name="connsiteY1" fmla="*/ 169691 h 230811"/>
                <a:gd name="connsiteX2" fmla="*/ 0 w 1609010"/>
                <a:gd name="connsiteY2" fmla="*/ 169700 h 230811"/>
                <a:gd name="connsiteX3" fmla="*/ 1191256 w 1609010"/>
                <a:gd name="connsiteY3" fmla="*/ 139387 h 230811"/>
                <a:gd name="connsiteX4" fmla="*/ 1171355 w 1609010"/>
                <a:gd name="connsiteY4" fmla="*/ 149174 h 230811"/>
                <a:gd name="connsiteX5" fmla="*/ 1129899 w 1609010"/>
                <a:gd name="connsiteY5" fmla="*/ 184421 h 230811"/>
                <a:gd name="connsiteX6" fmla="*/ 1153081 w 1609010"/>
                <a:gd name="connsiteY6" fmla="*/ 202695 h 230811"/>
                <a:gd name="connsiteX7" fmla="*/ 1191256 w 1609010"/>
                <a:gd name="connsiteY7" fmla="*/ 157336 h 230811"/>
                <a:gd name="connsiteX8" fmla="*/ 396227 w 1609010"/>
                <a:gd name="connsiteY8" fmla="*/ 91397 h 230811"/>
                <a:gd name="connsiteX9" fmla="*/ 355747 w 1609010"/>
                <a:gd name="connsiteY9" fmla="*/ 144593 h 230811"/>
                <a:gd name="connsiteX10" fmla="*/ 396227 w 1609010"/>
                <a:gd name="connsiteY10" fmla="*/ 197788 h 230811"/>
                <a:gd name="connsiteX11" fmla="*/ 436706 w 1609010"/>
                <a:gd name="connsiteY11" fmla="*/ 144593 h 230811"/>
                <a:gd name="connsiteX12" fmla="*/ 396227 w 1609010"/>
                <a:gd name="connsiteY12" fmla="*/ 91397 h 230811"/>
                <a:gd name="connsiteX13" fmla="*/ 876314 w 1609010"/>
                <a:gd name="connsiteY13" fmla="*/ 89119 h 230811"/>
                <a:gd name="connsiteX14" fmla="*/ 834858 w 1609010"/>
                <a:gd name="connsiteY14" fmla="*/ 144592 h 230811"/>
                <a:gd name="connsiteX15" fmla="*/ 876314 w 1609010"/>
                <a:gd name="connsiteY15" fmla="*/ 200390 h 230811"/>
                <a:gd name="connsiteX16" fmla="*/ 917444 w 1609010"/>
                <a:gd name="connsiteY16" fmla="*/ 144592 h 230811"/>
                <a:gd name="connsiteX17" fmla="*/ 876314 w 1609010"/>
                <a:gd name="connsiteY17" fmla="*/ 89119 h 230811"/>
                <a:gd name="connsiteX18" fmla="*/ 1528729 w 1609010"/>
                <a:gd name="connsiteY18" fmla="*/ 89092 h 230811"/>
                <a:gd name="connsiteX19" fmla="*/ 1487274 w 1609010"/>
                <a:gd name="connsiteY19" fmla="*/ 143914 h 230811"/>
                <a:gd name="connsiteX20" fmla="*/ 1528729 w 1609010"/>
                <a:gd name="connsiteY20" fmla="*/ 200065 h 230811"/>
                <a:gd name="connsiteX21" fmla="*/ 1570185 w 1609010"/>
                <a:gd name="connsiteY21" fmla="*/ 143914 h 230811"/>
                <a:gd name="connsiteX22" fmla="*/ 1528729 w 1609010"/>
                <a:gd name="connsiteY22" fmla="*/ 89092 h 230811"/>
                <a:gd name="connsiteX23" fmla="*/ 688666 w 1609010"/>
                <a:gd name="connsiteY23" fmla="*/ 87466 h 230811"/>
                <a:gd name="connsiteX24" fmla="*/ 650166 w 1609010"/>
                <a:gd name="connsiteY24" fmla="*/ 126969 h 230811"/>
                <a:gd name="connsiteX25" fmla="*/ 724889 w 1609010"/>
                <a:gd name="connsiteY25" fmla="*/ 126969 h 230811"/>
                <a:gd name="connsiteX26" fmla="*/ 688666 w 1609010"/>
                <a:gd name="connsiteY26" fmla="*/ 87466 h 230811"/>
                <a:gd name="connsiteX27" fmla="*/ 1077030 w 1609010"/>
                <a:gd name="connsiteY27" fmla="*/ 59729 h 230811"/>
                <a:gd name="connsiteX28" fmla="*/ 1077030 w 1609010"/>
                <a:gd name="connsiteY28" fmla="*/ 98554 h 230811"/>
                <a:gd name="connsiteX29" fmla="*/ 1028064 w 1609010"/>
                <a:gd name="connsiteY29" fmla="*/ 159260 h 230811"/>
                <a:gd name="connsiteX30" fmla="*/ 1028064 w 1609010"/>
                <a:gd name="connsiteY30" fmla="*/ 226175 h 230811"/>
                <a:gd name="connsiteX31" fmla="*/ 988886 w 1609010"/>
                <a:gd name="connsiteY31" fmla="*/ 226175 h 230811"/>
                <a:gd name="connsiteX32" fmla="*/ 988886 w 1609010"/>
                <a:gd name="connsiteY32" fmla="*/ 63634 h 230811"/>
                <a:gd name="connsiteX33" fmla="*/ 988913 w 1609010"/>
                <a:gd name="connsiteY33" fmla="*/ 63634 h 230811"/>
                <a:gd name="connsiteX34" fmla="*/ 1026763 w 1609010"/>
                <a:gd name="connsiteY34" fmla="*/ 63634 h 230811"/>
                <a:gd name="connsiteX35" fmla="*/ 1026763 w 1609010"/>
                <a:gd name="connsiteY35" fmla="*/ 95952 h 230811"/>
                <a:gd name="connsiteX36" fmla="*/ 1077030 w 1609010"/>
                <a:gd name="connsiteY36" fmla="*/ 59729 h 230811"/>
                <a:gd name="connsiteX37" fmla="*/ 597269 w 1609010"/>
                <a:gd name="connsiteY37" fmla="*/ 59729 h 230811"/>
                <a:gd name="connsiteX38" fmla="*/ 597269 w 1609010"/>
                <a:gd name="connsiteY38" fmla="*/ 98554 h 230811"/>
                <a:gd name="connsiteX39" fmla="*/ 548303 w 1609010"/>
                <a:gd name="connsiteY39" fmla="*/ 159260 h 230811"/>
                <a:gd name="connsiteX40" fmla="*/ 548303 w 1609010"/>
                <a:gd name="connsiteY40" fmla="*/ 226175 h 230811"/>
                <a:gd name="connsiteX41" fmla="*/ 509125 w 1609010"/>
                <a:gd name="connsiteY41" fmla="*/ 226175 h 230811"/>
                <a:gd name="connsiteX42" fmla="*/ 509125 w 1609010"/>
                <a:gd name="connsiteY42" fmla="*/ 63634 h 230811"/>
                <a:gd name="connsiteX43" fmla="*/ 509152 w 1609010"/>
                <a:gd name="connsiteY43" fmla="*/ 63634 h 230811"/>
                <a:gd name="connsiteX44" fmla="*/ 547002 w 1609010"/>
                <a:gd name="connsiteY44" fmla="*/ 63634 h 230811"/>
                <a:gd name="connsiteX45" fmla="*/ 547002 w 1609010"/>
                <a:gd name="connsiteY45" fmla="*/ 95952 h 230811"/>
                <a:gd name="connsiteX46" fmla="*/ 597269 w 1609010"/>
                <a:gd name="connsiteY46" fmla="*/ 59729 h 230811"/>
                <a:gd name="connsiteX47" fmla="*/ 1361334 w 1609010"/>
                <a:gd name="connsiteY47" fmla="*/ 59377 h 230811"/>
                <a:gd name="connsiteX48" fmla="*/ 1416156 w 1609010"/>
                <a:gd name="connsiteY48" fmla="*/ 130196 h 230811"/>
                <a:gd name="connsiteX49" fmla="*/ 1416156 w 1609010"/>
                <a:gd name="connsiteY49" fmla="*/ 226148 h 230811"/>
                <a:gd name="connsiteX50" fmla="*/ 1377304 w 1609010"/>
                <a:gd name="connsiteY50" fmla="*/ 226148 h 230811"/>
                <a:gd name="connsiteX51" fmla="*/ 1377304 w 1609010"/>
                <a:gd name="connsiteY51" fmla="*/ 132148 h 230811"/>
                <a:gd name="connsiteX52" fmla="*/ 1345636 w 1609010"/>
                <a:gd name="connsiteY52" fmla="*/ 90693 h 230811"/>
                <a:gd name="connsiteX53" fmla="*/ 1312016 w 1609010"/>
                <a:gd name="connsiteY53" fmla="*/ 131172 h 230811"/>
                <a:gd name="connsiteX54" fmla="*/ 1312016 w 1609010"/>
                <a:gd name="connsiteY54" fmla="*/ 226148 h 230811"/>
                <a:gd name="connsiteX55" fmla="*/ 1272838 w 1609010"/>
                <a:gd name="connsiteY55" fmla="*/ 226148 h 230811"/>
                <a:gd name="connsiteX56" fmla="*/ 1272838 w 1609010"/>
                <a:gd name="connsiteY56" fmla="*/ 63606 h 230811"/>
                <a:gd name="connsiteX57" fmla="*/ 1272865 w 1609010"/>
                <a:gd name="connsiteY57" fmla="*/ 63634 h 230811"/>
                <a:gd name="connsiteX58" fmla="*/ 1312044 w 1609010"/>
                <a:gd name="connsiteY58" fmla="*/ 63634 h 230811"/>
                <a:gd name="connsiteX59" fmla="*/ 1312044 w 1609010"/>
                <a:gd name="connsiteY59" fmla="*/ 84186 h 230811"/>
                <a:gd name="connsiteX60" fmla="*/ 1361334 w 1609010"/>
                <a:gd name="connsiteY60" fmla="*/ 59377 h 230811"/>
                <a:gd name="connsiteX61" fmla="*/ 1166800 w 1609010"/>
                <a:gd name="connsiteY61" fmla="*/ 58455 h 230811"/>
                <a:gd name="connsiteX62" fmla="*/ 1229133 w 1609010"/>
                <a:gd name="connsiteY62" fmla="*/ 110675 h 230811"/>
                <a:gd name="connsiteX63" fmla="*/ 1229133 w 1609010"/>
                <a:gd name="connsiteY63" fmla="*/ 176613 h 230811"/>
                <a:gd name="connsiteX64" fmla="*/ 1244804 w 1609010"/>
                <a:gd name="connsiteY64" fmla="*/ 200120 h 230811"/>
                <a:gd name="connsiteX65" fmla="*/ 1244804 w 1609010"/>
                <a:gd name="connsiteY65" fmla="*/ 228182 h 230811"/>
                <a:gd name="connsiteX66" fmla="*/ 1195188 w 1609010"/>
                <a:gd name="connsiteY66" fmla="*/ 200445 h 230811"/>
                <a:gd name="connsiteX67" fmla="*/ 1142317 w 1609010"/>
                <a:gd name="connsiteY67" fmla="*/ 230811 h 230811"/>
                <a:gd name="connsiteX68" fmla="*/ 1091074 w 1609010"/>
                <a:gd name="connsiteY68" fmla="*/ 188054 h 230811"/>
                <a:gd name="connsiteX69" fmla="*/ 1091074 w 1609010"/>
                <a:gd name="connsiteY69" fmla="*/ 188000 h 230811"/>
                <a:gd name="connsiteX70" fmla="*/ 1168101 w 1609010"/>
                <a:gd name="connsiteY70" fmla="*/ 126319 h 230811"/>
                <a:gd name="connsiteX71" fmla="*/ 1190958 w 1609010"/>
                <a:gd name="connsiteY71" fmla="*/ 105442 h 230811"/>
                <a:gd name="connsiteX72" fmla="*/ 1165173 w 1609010"/>
                <a:gd name="connsiteY72" fmla="*/ 88794 h 230811"/>
                <a:gd name="connsiteX73" fmla="*/ 1123067 w 1609010"/>
                <a:gd name="connsiteY73" fmla="*/ 114254 h 230811"/>
                <a:gd name="connsiteX74" fmla="*/ 1095331 w 1609010"/>
                <a:gd name="connsiteY74" fmla="*/ 95979 h 230811"/>
                <a:gd name="connsiteX75" fmla="*/ 1166800 w 1609010"/>
                <a:gd name="connsiteY75" fmla="*/ 58455 h 230811"/>
                <a:gd name="connsiteX76" fmla="*/ 689642 w 1609010"/>
                <a:gd name="connsiteY76" fmla="*/ 58428 h 230811"/>
                <a:gd name="connsiteX77" fmla="*/ 762738 w 1609010"/>
                <a:gd name="connsiteY77" fmla="*/ 153730 h 230811"/>
                <a:gd name="connsiteX78" fmla="*/ 649162 w 1609010"/>
                <a:gd name="connsiteY78" fmla="*/ 153730 h 230811"/>
                <a:gd name="connsiteX79" fmla="*/ 691920 w 1609010"/>
                <a:gd name="connsiteY79" fmla="*/ 201069 h 230811"/>
                <a:gd name="connsiteX80" fmla="*/ 735653 w 1609010"/>
                <a:gd name="connsiteY80" fmla="*/ 174960 h 230811"/>
                <a:gd name="connsiteX81" fmla="*/ 761111 w 1609010"/>
                <a:gd name="connsiteY81" fmla="*/ 192258 h 230811"/>
                <a:gd name="connsiteX82" fmla="*/ 690293 w 1609010"/>
                <a:gd name="connsiteY82" fmla="*/ 230432 h 230811"/>
                <a:gd name="connsiteX83" fmla="*/ 610337 w 1609010"/>
                <a:gd name="connsiteY83" fmla="*/ 147196 h 230811"/>
                <a:gd name="connsiteX84" fmla="*/ 689642 w 1609010"/>
                <a:gd name="connsiteY84" fmla="*/ 58428 h 230811"/>
                <a:gd name="connsiteX85" fmla="*/ 396227 w 1609010"/>
                <a:gd name="connsiteY85" fmla="*/ 58428 h 230811"/>
                <a:gd name="connsiteX86" fmla="*/ 476182 w 1609010"/>
                <a:gd name="connsiteY86" fmla="*/ 144267 h 230811"/>
                <a:gd name="connsiteX87" fmla="*/ 396227 w 1609010"/>
                <a:gd name="connsiteY87" fmla="*/ 230757 h 230811"/>
                <a:gd name="connsiteX88" fmla="*/ 316271 w 1609010"/>
                <a:gd name="connsiteY88" fmla="*/ 144918 h 230811"/>
                <a:gd name="connsiteX89" fmla="*/ 396227 w 1609010"/>
                <a:gd name="connsiteY89" fmla="*/ 58428 h 230811"/>
                <a:gd name="connsiteX90" fmla="*/ 224224 w 1609010"/>
                <a:gd name="connsiteY90" fmla="*/ 24483 h 230811"/>
                <a:gd name="connsiteX91" fmla="*/ 263402 w 1609010"/>
                <a:gd name="connsiteY91" fmla="*/ 24483 h 230811"/>
                <a:gd name="connsiteX92" fmla="*/ 263402 w 1609010"/>
                <a:gd name="connsiteY92" fmla="*/ 63634 h 230811"/>
                <a:gd name="connsiteX93" fmla="*/ 304532 w 1609010"/>
                <a:gd name="connsiteY93" fmla="*/ 63634 h 230811"/>
                <a:gd name="connsiteX94" fmla="*/ 298975 w 1609010"/>
                <a:gd name="connsiteY94" fmla="*/ 93323 h 230811"/>
                <a:gd name="connsiteX95" fmla="*/ 263402 w 1609010"/>
                <a:gd name="connsiteY95" fmla="*/ 93323 h 230811"/>
                <a:gd name="connsiteX96" fmla="*/ 263402 w 1609010"/>
                <a:gd name="connsiteY96" fmla="*/ 176885 h 230811"/>
                <a:gd name="connsiteX97" fmla="*/ 280700 w 1609010"/>
                <a:gd name="connsiteY97" fmla="*/ 197436 h 230811"/>
                <a:gd name="connsiteX98" fmla="*/ 300601 w 1609010"/>
                <a:gd name="connsiteY98" fmla="*/ 191552 h 230811"/>
                <a:gd name="connsiteX99" fmla="*/ 300601 w 1609010"/>
                <a:gd name="connsiteY99" fmla="*/ 223546 h 230811"/>
                <a:gd name="connsiteX100" fmla="*/ 273515 w 1609010"/>
                <a:gd name="connsiteY100" fmla="*/ 230080 h 230811"/>
                <a:gd name="connsiteX101" fmla="*/ 224224 w 1609010"/>
                <a:gd name="connsiteY101" fmla="*/ 181439 h 230811"/>
                <a:gd name="connsiteX102" fmla="*/ 224224 w 1609010"/>
                <a:gd name="connsiteY102" fmla="*/ 93350 h 230811"/>
                <a:gd name="connsiteX103" fmla="*/ 203347 w 1609010"/>
                <a:gd name="connsiteY103" fmla="*/ 93350 h 230811"/>
                <a:gd name="connsiteX104" fmla="*/ 203347 w 1609010"/>
                <a:gd name="connsiteY104" fmla="*/ 63661 h 230811"/>
                <a:gd name="connsiteX105" fmla="*/ 211508 w 1609010"/>
                <a:gd name="connsiteY105" fmla="*/ 63661 h 230811"/>
                <a:gd name="connsiteX106" fmla="*/ 224224 w 1609010"/>
                <a:gd name="connsiteY106" fmla="*/ 48641 h 230811"/>
                <a:gd name="connsiteX107" fmla="*/ 1570185 w 1609010"/>
                <a:gd name="connsiteY107" fmla="*/ 4229 h 230811"/>
                <a:gd name="connsiteX108" fmla="*/ 1609010 w 1609010"/>
                <a:gd name="connsiteY108" fmla="*/ 4229 h 230811"/>
                <a:gd name="connsiteX109" fmla="*/ 1609010 w 1609010"/>
                <a:gd name="connsiteY109" fmla="*/ 226175 h 230811"/>
                <a:gd name="connsiteX110" fmla="*/ 1570185 w 1609010"/>
                <a:gd name="connsiteY110" fmla="*/ 226175 h 230811"/>
                <a:gd name="connsiteX111" fmla="*/ 1570185 w 1609010"/>
                <a:gd name="connsiteY111" fmla="*/ 205298 h 230811"/>
                <a:gd name="connsiteX112" fmla="*/ 1520568 w 1609010"/>
                <a:gd name="connsiteY112" fmla="*/ 230757 h 230811"/>
                <a:gd name="connsiteX113" fmla="*/ 1446794 w 1609010"/>
                <a:gd name="connsiteY113" fmla="*/ 145894 h 230811"/>
                <a:gd name="connsiteX114" fmla="*/ 1446821 w 1609010"/>
                <a:gd name="connsiteY114" fmla="*/ 145894 h 230811"/>
                <a:gd name="connsiteX115" fmla="*/ 1519918 w 1609010"/>
                <a:gd name="connsiteY115" fmla="*/ 58428 h 230811"/>
                <a:gd name="connsiteX116" fmla="*/ 1570185 w 1609010"/>
                <a:gd name="connsiteY116" fmla="*/ 83561 h 230811"/>
                <a:gd name="connsiteX117" fmla="*/ 796033 w 1609010"/>
                <a:gd name="connsiteY117" fmla="*/ 4229 h 230811"/>
                <a:gd name="connsiteX118" fmla="*/ 834885 w 1609010"/>
                <a:gd name="connsiteY118" fmla="*/ 4229 h 230811"/>
                <a:gd name="connsiteX119" fmla="*/ 834885 w 1609010"/>
                <a:gd name="connsiteY119" fmla="*/ 87465 h 230811"/>
                <a:gd name="connsiteX120" fmla="*/ 887105 w 1609010"/>
                <a:gd name="connsiteY120" fmla="*/ 58428 h 230811"/>
                <a:gd name="connsiteX121" fmla="*/ 957923 w 1609010"/>
                <a:gd name="connsiteY121" fmla="*/ 142640 h 230811"/>
                <a:gd name="connsiteX122" fmla="*/ 885152 w 1609010"/>
                <a:gd name="connsiteY122" fmla="*/ 230431 h 230811"/>
                <a:gd name="connsiteX123" fmla="*/ 832608 w 1609010"/>
                <a:gd name="connsiteY123" fmla="*/ 202369 h 230811"/>
                <a:gd name="connsiteX124" fmla="*/ 832581 w 1609010"/>
                <a:gd name="connsiteY124" fmla="*/ 202342 h 230811"/>
                <a:gd name="connsiteX125" fmla="*/ 829652 w 1609010"/>
                <a:gd name="connsiteY125" fmla="*/ 226175 h 230811"/>
                <a:gd name="connsiteX126" fmla="*/ 796033 w 1609010"/>
                <a:gd name="connsiteY126" fmla="*/ 226175 h 230811"/>
                <a:gd name="connsiteX127" fmla="*/ 89119 w 1609010"/>
                <a:gd name="connsiteY127" fmla="*/ 0 h 230811"/>
                <a:gd name="connsiteX128" fmla="*/ 175609 w 1609010"/>
                <a:gd name="connsiteY128" fmla="*/ 46661 h 230811"/>
                <a:gd name="connsiteX129" fmla="*/ 143291 w 1609010"/>
                <a:gd name="connsiteY129" fmla="*/ 67213 h 230811"/>
                <a:gd name="connsiteX130" fmla="*/ 88795 w 1609010"/>
                <a:gd name="connsiteY130" fmla="*/ 34569 h 230811"/>
                <a:gd name="connsiteX131" fmla="*/ 55825 w 1609010"/>
                <a:gd name="connsiteY131" fmla="*/ 61329 h 230811"/>
                <a:gd name="connsiteX132" fmla="*/ 187349 w 1609010"/>
                <a:gd name="connsiteY132" fmla="*/ 160861 h 230811"/>
                <a:gd name="connsiteX133" fmla="*/ 103788 w 1609010"/>
                <a:gd name="connsiteY133" fmla="*/ 230378 h 230811"/>
                <a:gd name="connsiteX134" fmla="*/ 16678 w 1609010"/>
                <a:gd name="connsiteY134" fmla="*/ 194165 h 230811"/>
                <a:gd name="connsiteX135" fmla="*/ 13 w 1609010"/>
                <a:gd name="connsiteY135" fmla="*/ 169691 h 230811"/>
                <a:gd name="connsiteX136" fmla="*/ 32318 w 1609010"/>
                <a:gd name="connsiteY136" fmla="*/ 148823 h 230811"/>
                <a:gd name="connsiteX137" fmla="*/ 104438 w 1609010"/>
                <a:gd name="connsiteY137" fmla="*/ 194833 h 230811"/>
                <a:gd name="connsiteX138" fmla="*/ 145243 w 1609010"/>
                <a:gd name="connsiteY138" fmla="*/ 165144 h 230811"/>
                <a:gd name="connsiteX139" fmla="*/ 14045 w 1609010"/>
                <a:gd name="connsiteY139" fmla="*/ 63959 h 230811"/>
                <a:gd name="connsiteX140" fmla="*/ 89119 w 1609010"/>
                <a:gd name="connsiteY140" fmla="*/ 0 h 23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1609010" h="230811">
                  <a:moveTo>
                    <a:pt x="0" y="169672"/>
                  </a:moveTo>
                  <a:lnTo>
                    <a:pt x="13" y="169691"/>
                  </a:lnTo>
                  <a:lnTo>
                    <a:pt x="0" y="169700"/>
                  </a:lnTo>
                  <a:close/>
                  <a:moveTo>
                    <a:pt x="1191256" y="139387"/>
                  </a:moveTo>
                  <a:cubicBezTo>
                    <a:pt x="1186348" y="142966"/>
                    <a:pt x="1180167" y="145921"/>
                    <a:pt x="1171355" y="149174"/>
                  </a:cubicBezTo>
                  <a:cubicBezTo>
                    <a:pt x="1142317" y="160915"/>
                    <a:pt x="1129899" y="169076"/>
                    <a:pt x="1129899" y="184421"/>
                  </a:cubicBezTo>
                  <a:cubicBezTo>
                    <a:pt x="1129899" y="198791"/>
                    <a:pt x="1141314" y="202695"/>
                    <a:pt x="1153081" y="202695"/>
                  </a:cubicBezTo>
                  <a:cubicBezTo>
                    <a:pt x="1174608" y="202695"/>
                    <a:pt x="1191256" y="182144"/>
                    <a:pt x="1191256" y="157336"/>
                  </a:cubicBezTo>
                  <a:close/>
                  <a:moveTo>
                    <a:pt x="396227" y="91397"/>
                  </a:moveTo>
                  <a:cubicBezTo>
                    <a:pt x="372069" y="91397"/>
                    <a:pt x="355747" y="111623"/>
                    <a:pt x="355747" y="144593"/>
                  </a:cubicBezTo>
                  <a:cubicBezTo>
                    <a:pt x="355747" y="177562"/>
                    <a:pt x="372069" y="197788"/>
                    <a:pt x="396227" y="197788"/>
                  </a:cubicBezTo>
                  <a:cubicBezTo>
                    <a:pt x="420384" y="197788"/>
                    <a:pt x="436706" y="177236"/>
                    <a:pt x="436706" y="144593"/>
                  </a:cubicBezTo>
                  <a:cubicBezTo>
                    <a:pt x="436706" y="111949"/>
                    <a:pt x="420384" y="91397"/>
                    <a:pt x="396227" y="91397"/>
                  </a:cubicBezTo>
                  <a:close/>
                  <a:moveTo>
                    <a:pt x="876314" y="89119"/>
                  </a:moveTo>
                  <a:cubicBezTo>
                    <a:pt x="852482" y="89119"/>
                    <a:pt x="834858" y="110647"/>
                    <a:pt x="834858" y="144592"/>
                  </a:cubicBezTo>
                  <a:cubicBezTo>
                    <a:pt x="834858" y="178537"/>
                    <a:pt x="851831" y="200390"/>
                    <a:pt x="876314" y="200390"/>
                  </a:cubicBezTo>
                  <a:cubicBezTo>
                    <a:pt x="900471" y="200390"/>
                    <a:pt x="917444" y="178836"/>
                    <a:pt x="917444" y="144592"/>
                  </a:cubicBezTo>
                  <a:cubicBezTo>
                    <a:pt x="917444" y="110349"/>
                    <a:pt x="900146" y="89119"/>
                    <a:pt x="876314" y="89119"/>
                  </a:cubicBezTo>
                  <a:close/>
                  <a:moveTo>
                    <a:pt x="1528729" y="89092"/>
                  </a:moveTo>
                  <a:cubicBezTo>
                    <a:pt x="1503595" y="89092"/>
                    <a:pt x="1487274" y="110295"/>
                    <a:pt x="1487274" y="143914"/>
                  </a:cubicBezTo>
                  <a:cubicBezTo>
                    <a:pt x="1487274" y="177535"/>
                    <a:pt x="1503921" y="200065"/>
                    <a:pt x="1528729" y="200065"/>
                  </a:cubicBezTo>
                  <a:cubicBezTo>
                    <a:pt x="1553863" y="200065"/>
                    <a:pt x="1570185" y="177859"/>
                    <a:pt x="1570185" y="143914"/>
                  </a:cubicBezTo>
                  <a:cubicBezTo>
                    <a:pt x="1570185" y="109969"/>
                    <a:pt x="1553863" y="89092"/>
                    <a:pt x="1528729" y="89092"/>
                  </a:cubicBezTo>
                  <a:close/>
                  <a:moveTo>
                    <a:pt x="688666" y="87466"/>
                  </a:moveTo>
                  <a:cubicBezTo>
                    <a:pt x="669416" y="87466"/>
                    <a:pt x="654395" y="100507"/>
                    <a:pt x="650166" y="126969"/>
                  </a:cubicBezTo>
                  <a:lnTo>
                    <a:pt x="724889" y="126969"/>
                  </a:lnTo>
                  <a:cubicBezTo>
                    <a:pt x="722937" y="99884"/>
                    <a:pt x="707916" y="87466"/>
                    <a:pt x="688666" y="87466"/>
                  </a:cubicBezTo>
                  <a:close/>
                  <a:moveTo>
                    <a:pt x="1077030" y="59729"/>
                  </a:moveTo>
                  <a:lnTo>
                    <a:pt x="1077030" y="98554"/>
                  </a:lnTo>
                  <a:cubicBezTo>
                    <a:pt x="1041784" y="99856"/>
                    <a:pt x="1028064" y="124664"/>
                    <a:pt x="1028064" y="159260"/>
                  </a:cubicBezTo>
                  <a:lnTo>
                    <a:pt x="1028064" y="226175"/>
                  </a:lnTo>
                  <a:lnTo>
                    <a:pt x="988886" y="226175"/>
                  </a:lnTo>
                  <a:lnTo>
                    <a:pt x="988886" y="63634"/>
                  </a:lnTo>
                  <a:lnTo>
                    <a:pt x="988913" y="63634"/>
                  </a:lnTo>
                  <a:lnTo>
                    <a:pt x="1026763" y="63634"/>
                  </a:lnTo>
                  <a:lnTo>
                    <a:pt x="1026763" y="95952"/>
                  </a:lnTo>
                  <a:cubicBezTo>
                    <a:pt x="1035575" y="76701"/>
                    <a:pt x="1049619" y="60705"/>
                    <a:pt x="1077030" y="59729"/>
                  </a:cubicBezTo>
                  <a:close/>
                  <a:moveTo>
                    <a:pt x="597269" y="59729"/>
                  </a:moveTo>
                  <a:lnTo>
                    <a:pt x="597269" y="98554"/>
                  </a:lnTo>
                  <a:cubicBezTo>
                    <a:pt x="562022" y="99856"/>
                    <a:pt x="548303" y="124664"/>
                    <a:pt x="548303" y="159260"/>
                  </a:cubicBezTo>
                  <a:lnTo>
                    <a:pt x="548303" y="226175"/>
                  </a:lnTo>
                  <a:lnTo>
                    <a:pt x="509125" y="226175"/>
                  </a:lnTo>
                  <a:lnTo>
                    <a:pt x="509125" y="63634"/>
                  </a:lnTo>
                  <a:lnTo>
                    <a:pt x="509152" y="63634"/>
                  </a:lnTo>
                  <a:lnTo>
                    <a:pt x="547002" y="63634"/>
                  </a:lnTo>
                  <a:lnTo>
                    <a:pt x="547002" y="95952"/>
                  </a:lnTo>
                  <a:cubicBezTo>
                    <a:pt x="555813" y="76701"/>
                    <a:pt x="569858" y="60705"/>
                    <a:pt x="597269" y="59729"/>
                  </a:cubicBezTo>
                  <a:close/>
                  <a:moveTo>
                    <a:pt x="1361334" y="59377"/>
                  </a:moveTo>
                  <a:cubicBezTo>
                    <a:pt x="1399509" y="59377"/>
                    <a:pt x="1416156" y="86463"/>
                    <a:pt x="1416156" y="130196"/>
                  </a:cubicBezTo>
                  <a:lnTo>
                    <a:pt x="1416156" y="226148"/>
                  </a:lnTo>
                  <a:lnTo>
                    <a:pt x="1377304" y="226148"/>
                  </a:lnTo>
                  <a:lnTo>
                    <a:pt x="1377304" y="132148"/>
                  </a:lnTo>
                  <a:cubicBezTo>
                    <a:pt x="1377304" y="107991"/>
                    <a:pt x="1368492" y="90693"/>
                    <a:pt x="1345636" y="90693"/>
                  </a:cubicBezTo>
                  <a:cubicBezTo>
                    <a:pt x="1324434" y="90693"/>
                    <a:pt x="1312016" y="107014"/>
                    <a:pt x="1312016" y="131172"/>
                  </a:cubicBezTo>
                  <a:lnTo>
                    <a:pt x="1312016" y="226148"/>
                  </a:lnTo>
                  <a:lnTo>
                    <a:pt x="1272838" y="226148"/>
                  </a:lnTo>
                  <a:lnTo>
                    <a:pt x="1272838" y="63606"/>
                  </a:lnTo>
                  <a:lnTo>
                    <a:pt x="1272865" y="63634"/>
                  </a:lnTo>
                  <a:lnTo>
                    <a:pt x="1312044" y="63634"/>
                  </a:lnTo>
                  <a:lnTo>
                    <a:pt x="1312044" y="84186"/>
                  </a:lnTo>
                  <a:cubicBezTo>
                    <a:pt x="1320530" y="72446"/>
                    <a:pt x="1335876" y="59377"/>
                    <a:pt x="1361334" y="59377"/>
                  </a:cubicBezTo>
                  <a:close/>
                  <a:moveTo>
                    <a:pt x="1166800" y="58455"/>
                  </a:moveTo>
                  <a:cubicBezTo>
                    <a:pt x="1200420" y="58455"/>
                    <a:pt x="1229133" y="71849"/>
                    <a:pt x="1229133" y="110675"/>
                  </a:cubicBezTo>
                  <a:lnTo>
                    <a:pt x="1229133" y="176613"/>
                  </a:lnTo>
                  <a:cubicBezTo>
                    <a:pt x="1229133" y="194561"/>
                    <a:pt x="1234040" y="199469"/>
                    <a:pt x="1244804" y="200120"/>
                  </a:cubicBezTo>
                  <a:lnTo>
                    <a:pt x="1244804" y="228182"/>
                  </a:lnTo>
                  <a:cubicBezTo>
                    <a:pt x="1217393" y="230134"/>
                    <a:pt x="1201071" y="221648"/>
                    <a:pt x="1195188" y="200445"/>
                  </a:cubicBezTo>
                  <a:cubicBezTo>
                    <a:pt x="1186050" y="216442"/>
                    <a:pt x="1167451" y="230811"/>
                    <a:pt x="1142317" y="230811"/>
                  </a:cubicBezTo>
                  <a:cubicBezTo>
                    <a:pt x="1117184" y="230811"/>
                    <a:pt x="1091074" y="221024"/>
                    <a:pt x="1091074" y="188054"/>
                  </a:cubicBezTo>
                  <a:lnTo>
                    <a:pt x="1091074" y="188000"/>
                  </a:lnTo>
                  <a:cubicBezTo>
                    <a:pt x="1091074" y="156983"/>
                    <a:pt x="1111951" y="144593"/>
                    <a:pt x="1168101" y="126319"/>
                  </a:cubicBezTo>
                  <a:cubicBezTo>
                    <a:pt x="1186050" y="120110"/>
                    <a:pt x="1190958" y="113928"/>
                    <a:pt x="1190958" y="105442"/>
                  </a:cubicBezTo>
                  <a:cubicBezTo>
                    <a:pt x="1190958" y="94352"/>
                    <a:pt x="1180194" y="88794"/>
                    <a:pt x="1165173" y="88794"/>
                  </a:cubicBezTo>
                  <a:cubicBezTo>
                    <a:pt x="1146900" y="88794"/>
                    <a:pt x="1129926" y="99884"/>
                    <a:pt x="1123067" y="114254"/>
                  </a:cubicBezTo>
                  <a:lnTo>
                    <a:pt x="1095331" y="95979"/>
                  </a:lnTo>
                  <a:cubicBezTo>
                    <a:pt x="1108047" y="73448"/>
                    <a:pt x="1133181" y="58455"/>
                    <a:pt x="1166800" y="58455"/>
                  </a:cubicBezTo>
                  <a:close/>
                  <a:moveTo>
                    <a:pt x="689642" y="58428"/>
                  </a:moveTo>
                  <a:cubicBezTo>
                    <a:pt x="743489" y="58428"/>
                    <a:pt x="766670" y="102486"/>
                    <a:pt x="762738" y="153730"/>
                  </a:cubicBezTo>
                  <a:lnTo>
                    <a:pt x="649162" y="153730"/>
                  </a:lnTo>
                  <a:cubicBezTo>
                    <a:pt x="651766" y="185398"/>
                    <a:pt x="667437" y="201069"/>
                    <a:pt x="691920" y="201069"/>
                  </a:cubicBezTo>
                  <a:cubicBezTo>
                    <a:pt x="713122" y="201069"/>
                    <a:pt x="728142" y="188001"/>
                    <a:pt x="735653" y="174960"/>
                  </a:cubicBezTo>
                  <a:lnTo>
                    <a:pt x="761111" y="192258"/>
                  </a:lnTo>
                  <a:cubicBezTo>
                    <a:pt x="747718" y="214788"/>
                    <a:pt x="722585" y="230432"/>
                    <a:pt x="690293" y="230432"/>
                  </a:cubicBezTo>
                  <a:cubicBezTo>
                    <a:pt x="639375" y="230432"/>
                    <a:pt x="610337" y="197463"/>
                    <a:pt x="610337" y="147196"/>
                  </a:cubicBezTo>
                  <a:cubicBezTo>
                    <a:pt x="610337" y="93350"/>
                    <a:pt x="642330" y="58428"/>
                    <a:pt x="689642" y="58428"/>
                  </a:cubicBezTo>
                  <a:close/>
                  <a:moveTo>
                    <a:pt x="396227" y="58428"/>
                  </a:moveTo>
                  <a:cubicBezTo>
                    <a:pt x="443213" y="58428"/>
                    <a:pt x="476182" y="92699"/>
                    <a:pt x="476182" y="144267"/>
                  </a:cubicBezTo>
                  <a:cubicBezTo>
                    <a:pt x="476182" y="195836"/>
                    <a:pt x="443538" y="230757"/>
                    <a:pt x="396227" y="230757"/>
                  </a:cubicBezTo>
                  <a:cubicBezTo>
                    <a:pt x="348915" y="230757"/>
                    <a:pt x="316271" y="197138"/>
                    <a:pt x="316271" y="144918"/>
                  </a:cubicBezTo>
                  <a:cubicBezTo>
                    <a:pt x="316271" y="92699"/>
                    <a:pt x="349240" y="58428"/>
                    <a:pt x="396227" y="58428"/>
                  </a:cubicBezTo>
                  <a:close/>
                  <a:moveTo>
                    <a:pt x="224224" y="24483"/>
                  </a:moveTo>
                  <a:lnTo>
                    <a:pt x="263402" y="24483"/>
                  </a:lnTo>
                  <a:lnTo>
                    <a:pt x="263402" y="63634"/>
                  </a:lnTo>
                  <a:lnTo>
                    <a:pt x="304532" y="63634"/>
                  </a:lnTo>
                  <a:lnTo>
                    <a:pt x="298975" y="93323"/>
                  </a:lnTo>
                  <a:lnTo>
                    <a:pt x="263402" y="93323"/>
                  </a:lnTo>
                  <a:lnTo>
                    <a:pt x="263402" y="176885"/>
                  </a:lnTo>
                  <a:cubicBezTo>
                    <a:pt x="263402" y="190278"/>
                    <a:pt x="268309" y="197436"/>
                    <a:pt x="280700" y="197436"/>
                  </a:cubicBezTo>
                  <a:cubicBezTo>
                    <a:pt x="288211" y="197436"/>
                    <a:pt x="296371" y="195158"/>
                    <a:pt x="300601" y="191552"/>
                  </a:cubicBezTo>
                  <a:lnTo>
                    <a:pt x="300601" y="223546"/>
                  </a:lnTo>
                  <a:cubicBezTo>
                    <a:pt x="294718" y="226799"/>
                    <a:pt x="285580" y="230080"/>
                    <a:pt x="273515" y="230080"/>
                  </a:cubicBezTo>
                  <a:cubicBezTo>
                    <a:pt x="241522" y="230080"/>
                    <a:pt x="224224" y="214734"/>
                    <a:pt x="224224" y="181439"/>
                  </a:cubicBezTo>
                  <a:lnTo>
                    <a:pt x="224224" y="93350"/>
                  </a:lnTo>
                  <a:lnTo>
                    <a:pt x="203347" y="93350"/>
                  </a:lnTo>
                  <a:lnTo>
                    <a:pt x="203347" y="63661"/>
                  </a:lnTo>
                  <a:lnTo>
                    <a:pt x="211508" y="63661"/>
                  </a:lnTo>
                  <a:cubicBezTo>
                    <a:pt x="220971" y="63661"/>
                    <a:pt x="224224" y="59757"/>
                    <a:pt x="224224" y="48641"/>
                  </a:cubicBezTo>
                  <a:close/>
                  <a:moveTo>
                    <a:pt x="1570185" y="4229"/>
                  </a:moveTo>
                  <a:lnTo>
                    <a:pt x="1609010" y="4229"/>
                  </a:lnTo>
                  <a:lnTo>
                    <a:pt x="1609010" y="226175"/>
                  </a:lnTo>
                  <a:lnTo>
                    <a:pt x="1570185" y="226175"/>
                  </a:lnTo>
                  <a:lnTo>
                    <a:pt x="1570185" y="205298"/>
                  </a:lnTo>
                  <a:cubicBezTo>
                    <a:pt x="1559421" y="221294"/>
                    <a:pt x="1543099" y="230757"/>
                    <a:pt x="1520568" y="230757"/>
                  </a:cubicBezTo>
                  <a:cubicBezTo>
                    <a:pt x="1477811" y="230757"/>
                    <a:pt x="1446794" y="195835"/>
                    <a:pt x="1446794" y="145894"/>
                  </a:cubicBezTo>
                  <a:lnTo>
                    <a:pt x="1446821" y="145894"/>
                  </a:lnTo>
                  <a:cubicBezTo>
                    <a:pt x="1446821" y="96928"/>
                    <a:pt x="1476510" y="58428"/>
                    <a:pt x="1519918" y="58428"/>
                  </a:cubicBezTo>
                  <a:cubicBezTo>
                    <a:pt x="1542448" y="58428"/>
                    <a:pt x="1559421" y="67890"/>
                    <a:pt x="1570185" y="83561"/>
                  </a:cubicBezTo>
                  <a:close/>
                  <a:moveTo>
                    <a:pt x="796033" y="4229"/>
                  </a:moveTo>
                  <a:lnTo>
                    <a:pt x="834885" y="4229"/>
                  </a:lnTo>
                  <a:lnTo>
                    <a:pt x="834885" y="87465"/>
                  </a:lnTo>
                  <a:cubicBezTo>
                    <a:pt x="846626" y="69191"/>
                    <a:pt x="865903" y="58428"/>
                    <a:pt x="887105" y="58428"/>
                  </a:cubicBezTo>
                  <a:cubicBezTo>
                    <a:pt x="927259" y="58428"/>
                    <a:pt x="957923" y="91397"/>
                    <a:pt x="957923" y="142640"/>
                  </a:cubicBezTo>
                  <a:cubicBezTo>
                    <a:pt x="957923" y="193883"/>
                    <a:pt x="925279" y="230431"/>
                    <a:pt x="885152" y="230431"/>
                  </a:cubicBezTo>
                  <a:cubicBezTo>
                    <a:pt x="862622" y="230431"/>
                    <a:pt x="843697" y="219993"/>
                    <a:pt x="832608" y="202369"/>
                  </a:cubicBezTo>
                  <a:lnTo>
                    <a:pt x="832581" y="202342"/>
                  </a:lnTo>
                  <a:lnTo>
                    <a:pt x="829652" y="226175"/>
                  </a:lnTo>
                  <a:lnTo>
                    <a:pt x="796033" y="226175"/>
                  </a:lnTo>
                  <a:close/>
                  <a:moveTo>
                    <a:pt x="89119" y="0"/>
                  </a:moveTo>
                  <a:cubicBezTo>
                    <a:pt x="125668" y="0"/>
                    <a:pt x="158311" y="16647"/>
                    <a:pt x="175609" y="46661"/>
                  </a:cubicBezTo>
                  <a:lnTo>
                    <a:pt x="143291" y="67213"/>
                  </a:lnTo>
                  <a:cubicBezTo>
                    <a:pt x="130575" y="47312"/>
                    <a:pt x="111298" y="34569"/>
                    <a:pt x="88795" y="34569"/>
                  </a:cubicBezTo>
                  <a:cubicBezTo>
                    <a:pt x="67592" y="34569"/>
                    <a:pt x="55825" y="45983"/>
                    <a:pt x="55825" y="61329"/>
                  </a:cubicBezTo>
                  <a:cubicBezTo>
                    <a:pt x="55825" y="109644"/>
                    <a:pt x="187349" y="74045"/>
                    <a:pt x="187349" y="160861"/>
                  </a:cubicBezTo>
                  <a:cubicBezTo>
                    <a:pt x="187349" y="205895"/>
                    <a:pt x="147521" y="230378"/>
                    <a:pt x="103788" y="230378"/>
                  </a:cubicBezTo>
                  <a:cubicBezTo>
                    <a:pt x="70988" y="230378"/>
                    <a:pt x="37822" y="216241"/>
                    <a:pt x="16678" y="194165"/>
                  </a:cubicBezTo>
                  <a:lnTo>
                    <a:pt x="13" y="169691"/>
                  </a:lnTo>
                  <a:lnTo>
                    <a:pt x="32318" y="148823"/>
                  </a:lnTo>
                  <a:cubicBezTo>
                    <a:pt x="45035" y="172655"/>
                    <a:pt x="71821" y="194833"/>
                    <a:pt x="104438" y="194833"/>
                  </a:cubicBezTo>
                  <a:cubicBezTo>
                    <a:pt x="127945" y="194833"/>
                    <a:pt x="145243" y="185696"/>
                    <a:pt x="145243" y="165144"/>
                  </a:cubicBezTo>
                  <a:cubicBezTo>
                    <a:pt x="145243" y="111949"/>
                    <a:pt x="14045" y="149799"/>
                    <a:pt x="14045" y="63959"/>
                  </a:cubicBezTo>
                  <a:cubicBezTo>
                    <a:pt x="14045" y="27737"/>
                    <a:pt x="43082" y="0"/>
                    <a:pt x="89119" y="0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nb-NO" sz="1013"/>
            </a:p>
          </p:txBody>
        </p:sp>
        <p:sp>
          <p:nvSpPr>
            <p:cNvPr id="8" name="Frihåndsform: figur 7">
              <a:extLst>
                <a:ext uri="{FF2B5EF4-FFF2-40B4-BE49-F238E27FC236}">
                  <a16:creationId xmlns:a16="http://schemas.microsoft.com/office/drawing/2014/main" id="{E143B0FF-6B1B-4772-76A4-182785704FC9}"/>
                </a:ext>
              </a:extLst>
            </p:cNvPr>
            <p:cNvSpPr/>
            <p:nvPr userDrawn="1"/>
          </p:nvSpPr>
          <p:spPr>
            <a:xfrm>
              <a:off x="427429" y="411164"/>
              <a:ext cx="677088" cy="303826"/>
            </a:xfrm>
            <a:custGeom>
              <a:avLst/>
              <a:gdLst>
                <a:gd name="connsiteX0" fmla="*/ 451374 w 902784"/>
                <a:gd name="connsiteY0" fmla="*/ 327559 h 405101"/>
                <a:gd name="connsiteX1" fmla="*/ 688630 w 902784"/>
                <a:gd name="connsiteY1" fmla="*/ 190404 h 405101"/>
                <a:gd name="connsiteX2" fmla="*/ 650419 w 902784"/>
                <a:gd name="connsiteY2" fmla="*/ 114019 h 405101"/>
                <a:gd name="connsiteX3" fmla="*/ 605845 w 902784"/>
                <a:gd name="connsiteY3" fmla="*/ 164954 h 405101"/>
                <a:gd name="connsiteX4" fmla="*/ 621462 w 902784"/>
                <a:gd name="connsiteY4" fmla="*/ 190404 h 405101"/>
                <a:gd name="connsiteX5" fmla="*/ 451338 w 902784"/>
                <a:gd name="connsiteY5" fmla="*/ 260428 h 405101"/>
                <a:gd name="connsiteX6" fmla="*/ 281214 w 902784"/>
                <a:gd name="connsiteY6" fmla="*/ 190404 h 405101"/>
                <a:gd name="connsiteX7" fmla="*/ 296831 w 902784"/>
                <a:gd name="connsiteY7" fmla="*/ 164954 h 405101"/>
                <a:gd name="connsiteX8" fmla="*/ 252258 w 902784"/>
                <a:gd name="connsiteY8" fmla="*/ 114019 h 405101"/>
                <a:gd name="connsiteX9" fmla="*/ 214047 w 902784"/>
                <a:gd name="connsiteY9" fmla="*/ 190404 h 405101"/>
                <a:gd name="connsiteX10" fmla="*/ 451302 w 902784"/>
                <a:gd name="connsiteY10" fmla="*/ 327559 h 405101"/>
                <a:gd name="connsiteX11" fmla="*/ 700234 w 902784"/>
                <a:gd name="connsiteY11" fmla="*/ 0 h 405101"/>
                <a:gd name="connsiteX12" fmla="*/ 498261 w 902784"/>
                <a:gd name="connsiteY12" fmla="*/ 222795 h 405101"/>
                <a:gd name="connsiteX13" fmla="*/ 564814 w 902784"/>
                <a:gd name="connsiteY13" fmla="*/ 203129 h 405101"/>
                <a:gd name="connsiteX14" fmla="*/ 700234 w 902784"/>
                <a:gd name="connsiteY14" fmla="*/ 67131 h 405101"/>
                <a:gd name="connsiteX15" fmla="*/ 835075 w 902784"/>
                <a:gd name="connsiteY15" fmla="*/ 202551 h 405101"/>
                <a:gd name="connsiteX16" fmla="*/ 700234 w 902784"/>
                <a:gd name="connsiteY16" fmla="*/ 337971 h 405101"/>
                <a:gd name="connsiteX17" fmla="*/ 633681 w 902784"/>
                <a:gd name="connsiteY17" fmla="*/ 319462 h 405101"/>
                <a:gd name="connsiteX18" fmla="*/ 559609 w 902784"/>
                <a:gd name="connsiteY18" fmla="*/ 347803 h 405101"/>
                <a:gd name="connsiteX19" fmla="*/ 700234 w 902784"/>
                <a:gd name="connsiteY19" fmla="*/ 405102 h 405101"/>
                <a:gd name="connsiteX20" fmla="*/ 902785 w 902784"/>
                <a:gd name="connsiteY20" fmla="*/ 202551 h 405101"/>
                <a:gd name="connsiteX21" fmla="*/ 700234 w 902784"/>
                <a:gd name="connsiteY21" fmla="*/ 0 h 405101"/>
                <a:gd name="connsiteX22" fmla="*/ 269104 w 902784"/>
                <a:gd name="connsiteY22" fmla="*/ 319425 h 405101"/>
                <a:gd name="connsiteX23" fmla="*/ 202551 w 902784"/>
                <a:gd name="connsiteY23" fmla="*/ 337934 h 405101"/>
                <a:gd name="connsiteX24" fmla="*/ 67710 w 902784"/>
                <a:gd name="connsiteY24" fmla="*/ 202515 h 405101"/>
                <a:gd name="connsiteX25" fmla="*/ 202551 w 902784"/>
                <a:gd name="connsiteY25" fmla="*/ 67131 h 405101"/>
                <a:gd name="connsiteX26" fmla="*/ 337970 w 902784"/>
                <a:gd name="connsiteY26" fmla="*/ 203129 h 405101"/>
                <a:gd name="connsiteX27" fmla="*/ 404523 w 902784"/>
                <a:gd name="connsiteY27" fmla="*/ 222795 h 405101"/>
                <a:gd name="connsiteX28" fmla="*/ 202551 w 902784"/>
                <a:gd name="connsiteY28" fmla="*/ 0 h 405101"/>
                <a:gd name="connsiteX29" fmla="*/ 0 w 902784"/>
                <a:gd name="connsiteY29" fmla="*/ 202551 h 405101"/>
                <a:gd name="connsiteX30" fmla="*/ 202551 w 902784"/>
                <a:gd name="connsiteY30" fmla="*/ 405102 h 405101"/>
                <a:gd name="connsiteX31" fmla="*/ 343176 w 902784"/>
                <a:gd name="connsiteY31" fmla="*/ 347803 h 405101"/>
                <a:gd name="connsiteX32" fmla="*/ 269104 w 902784"/>
                <a:gd name="connsiteY32" fmla="*/ 319462 h 405101"/>
                <a:gd name="connsiteX33" fmla="*/ 477439 w 902784"/>
                <a:gd name="connsiteY33" fmla="*/ 122658 h 405101"/>
                <a:gd name="connsiteX34" fmla="*/ 512722 w 902784"/>
                <a:gd name="connsiteY34" fmla="*/ 58419 h 405101"/>
                <a:gd name="connsiteX35" fmla="*/ 390027 w 902784"/>
                <a:gd name="connsiteY35" fmla="*/ 58419 h 405101"/>
                <a:gd name="connsiteX36" fmla="*/ 425310 w 902784"/>
                <a:gd name="connsiteY36" fmla="*/ 122658 h 405101"/>
                <a:gd name="connsiteX37" fmla="*/ 477403 w 902784"/>
                <a:gd name="connsiteY37" fmla="*/ 122658 h 405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02784" h="405101">
                  <a:moveTo>
                    <a:pt x="451374" y="327559"/>
                  </a:moveTo>
                  <a:cubicBezTo>
                    <a:pt x="549161" y="327559"/>
                    <a:pt x="688630" y="287035"/>
                    <a:pt x="688630" y="190404"/>
                  </a:cubicBezTo>
                  <a:cubicBezTo>
                    <a:pt x="688630" y="161484"/>
                    <a:pt x="674748" y="135420"/>
                    <a:pt x="650419" y="114019"/>
                  </a:cubicBezTo>
                  <a:cubicBezTo>
                    <a:pt x="630174" y="125587"/>
                    <a:pt x="614521" y="142939"/>
                    <a:pt x="605845" y="164954"/>
                  </a:cubicBezTo>
                  <a:cubicBezTo>
                    <a:pt x="616256" y="173631"/>
                    <a:pt x="621462" y="181728"/>
                    <a:pt x="621462" y="190404"/>
                  </a:cubicBezTo>
                  <a:cubicBezTo>
                    <a:pt x="621462" y="236713"/>
                    <a:pt x="520783" y="260428"/>
                    <a:pt x="451338" y="260428"/>
                  </a:cubicBezTo>
                  <a:cubicBezTo>
                    <a:pt x="381893" y="260428"/>
                    <a:pt x="281214" y="236713"/>
                    <a:pt x="281214" y="190404"/>
                  </a:cubicBezTo>
                  <a:cubicBezTo>
                    <a:pt x="281214" y="181728"/>
                    <a:pt x="286420" y="173631"/>
                    <a:pt x="296831" y="164954"/>
                  </a:cubicBezTo>
                  <a:cubicBezTo>
                    <a:pt x="288155" y="142975"/>
                    <a:pt x="271960" y="125008"/>
                    <a:pt x="252258" y="114019"/>
                  </a:cubicBezTo>
                  <a:cubicBezTo>
                    <a:pt x="227965" y="135420"/>
                    <a:pt x="214047" y="161484"/>
                    <a:pt x="214047" y="190404"/>
                  </a:cubicBezTo>
                  <a:cubicBezTo>
                    <a:pt x="214047" y="287035"/>
                    <a:pt x="353515" y="327559"/>
                    <a:pt x="451302" y="327559"/>
                  </a:cubicBezTo>
                  <a:close/>
                  <a:moveTo>
                    <a:pt x="700234" y="0"/>
                  </a:moveTo>
                  <a:cubicBezTo>
                    <a:pt x="588529" y="0"/>
                    <a:pt x="487850" y="98365"/>
                    <a:pt x="498261" y="222795"/>
                  </a:cubicBezTo>
                  <a:cubicBezTo>
                    <a:pt x="524290" y="219903"/>
                    <a:pt x="549776" y="211227"/>
                    <a:pt x="564814" y="203129"/>
                  </a:cubicBezTo>
                  <a:cubicBezTo>
                    <a:pt x="564814" y="127900"/>
                    <a:pt x="625583" y="67131"/>
                    <a:pt x="700234" y="67131"/>
                  </a:cubicBezTo>
                  <a:cubicBezTo>
                    <a:pt x="774885" y="67131"/>
                    <a:pt x="835075" y="127900"/>
                    <a:pt x="835075" y="202551"/>
                  </a:cubicBezTo>
                  <a:cubicBezTo>
                    <a:pt x="835075" y="277202"/>
                    <a:pt x="774885" y="337971"/>
                    <a:pt x="700234" y="337971"/>
                  </a:cubicBezTo>
                  <a:cubicBezTo>
                    <a:pt x="675941" y="337971"/>
                    <a:pt x="653347" y="331030"/>
                    <a:pt x="633681" y="319462"/>
                  </a:cubicBezTo>
                  <a:cubicBezTo>
                    <a:pt x="605917" y="334500"/>
                    <a:pt x="583323" y="342019"/>
                    <a:pt x="559609" y="347803"/>
                  </a:cubicBezTo>
                  <a:cubicBezTo>
                    <a:pt x="596084" y="383086"/>
                    <a:pt x="645249" y="405102"/>
                    <a:pt x="700234" y="405102"/>
                  </a:cubicBezTo>
                  <a:cubicBezTo>
                    <a:pt x="811939" y="405102"/>
                    <a:pt x="902785" y="314256"/>
                    <a:pt x="902785" y="202551"/>
                  </a:cubicBezTo>
                  <a:cubicBezTo>
                    <a:pt x="902785" y="90846"/>
                    <a:pt x="811903" y="0"/>
                    <a:pt x="700234" y="0"/>
                  </a:cubicBezTo>
                  <a:close/>
                  <a:moveTo>
                    <a:pt x="269104" y="319425"/>
                  </a:moveTo>
                  <a:cubicBezTo>
                    <a:pt x="249438" y="330993"/>
                    <a:pt x="226844" y="337934"/>
                    <a:pt x="202551" y="337934"/>
                  </a:cubicBezTo>
                  <a:cubicBezTo>
                    <a:pt x="127900" y="337934"/>
                    <a:pt x="67710" y="277165"/>
                    <a:pt x="67710" y="202515"/>
                  </a:cubicBezTo>
                  <a:cubicBezTo>
                    <a:pt x="67710" y="127864"/>
                    <a:pt x="127900" y="67131"/>
                    <a:pt x="202551" y="67131"/>
                  </a:cubicBezTo>
                  <a:cubicBezTo>
                    <a:pt x="277202" y="67131"/>
                    <a:pt x="337970" y="127900"/>
                    <a:pt x="337970" y="203129"/>
                  </a:cubicBezTo>
                  <a:cubicBezTo>
                    <a:pt x="353009" y="211227"/>
                    <a:pt x="378495" y="219903"/>
                    <a:pt x="404523" y="222795"/>
                  </a:cubicBezTo>
                  <a:cubicBezTo>
                    <a:pt x="414935" y="98365"/>
                    <a:pt x="314220" y="0"/>
                    <a:pt x="202551" y="0"/>
                  </a:cubicBezTo>
                  <a:cubicBezTo>
                    <a:pt x="90882" y="0"/>
                    <a:pt x="0" y="90846"/>
                    <a:pt x="0" y="202551"/>
                  </a:cubicBezTo>
                  <a:cubicBezTo>
                    <a:pt x="0" y="314256"/>
                    <a:pt x="90846" y="405102"/>
                    <a:pt x="202551" y="405102"/>
                  </a:cubicBezTo>
                  <a:cubicBezTo>
                    <a:pt x="257536" y="405102"/>
                    <a:pt x="306700" y="383122"/>
                    <a:pt x="343176" y="347803"/>
                  </a:cubicBezTo>
                  <a:cubicBezTo>
                    <a:pt x="319461" y="342019"/>
                    <a:pt x="296867" y="334500"/>
                    <a:pt x="269104" y="319462"/>
                  </a:cubicBezTo>
                  <a:close/>
                  <a:moveTo>
                    <a:pt x="477439" y="122658"/>
                  </a:moveTo>
                  <a:cubicBezTo>
                    <a:pt x="485536" y="99522"/>
                    <a:pt x="497683" y="77507"/>
                    <a:pt x="512722" y="58419"/>
                  </a:cubicBezTo>
                  <a:cubicBezTo>
                    <a:pt x="479174" y="52635"/>
                    <a:pt x="423611" y="52635"/>
                    <a:pt x="390027" y="58419"/>
                  </a:cubicBezTo>
                  <a:cubicBezTo>
                    <a:pt x="405066" y="77507"/>
                    <a:pt x="417212" y="99522"/>
                    <a:pt x="425310" y="122658"/>
                  </a:cubicBezTo>
                  <a:cubicBezTo>
                    <a:pt x="442084" y="121502"/>
                    <a:pt x="460593" y="121502"/>
                    <a:pt x="477403" y="122658"/>
                  </a:cubicBezTo>
                  <a:close/>
                </a:path>
              </a:pathLst>
            </a:custGeom>
            <a:solidFill>
              <a:srgbClr val="DA291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013"/>
            </a:p>
          </p:txBody>
        </p:sp>
      </p:grpSp>
      <p:sp>
        <p:nvSpPr>
          <p:cNvPr id="10" name="Subtitle 2">
            <a:extLst>
              <a:ext uri="{FF2B5EF4-FFF2-40B4-BE49-F238E27FC236}">
                <a16:creationId xmlns:a16="http://schemas.microsoft.com/office/drawing/2014/main" id="{1A6336F3-045C-44B6-2A31-DD15C15B1C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802" y="3827241"/>
            <a:ext cx="3952872" cy="90509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NO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0660BE7-D4D9-B1ED-23DF-C25DE9EEEF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801" y="1355651"/>
            <a:ext cx="3952873" cy="2353903"/>
          </a:xfrm>
        </p:spPr>
        <p:txBody>
          <a:bodyPr wrap="square" anchor="b">
            <a:noAutofit/>
          </a:bodyPr>
          <a:lstStyle>
            <a:lvl1pPr algn="l">
              <a:defRPr sz="42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O"/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7E679313-C36F-47FB-AFA8-81F20BB0A340}"/>
              </a:ext>
            </a:extLst>
          </p:cNvPr>
          <p:cNvSpPr txBox="1"/>
          <p:nvPr userDrawn="1"/>
        </p:nvSpPr>
        <p:spPr>
          <a:xfrm>
            <a:off x="-103910" y="5285535"/>
            <a:ext cx="916478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C4C6D35D-2089-0BAC-F495-A4B96926A4AB}"/>
              </a:ext>
            </a:extLst>
          </p:cNvPr>
          <p:cNvSpPr txBox="1"/>
          <p:nvPr userDrawn="1"/>
        </p:nvSpPr>
        <p:spPr>
          <a:xfrm>
            <a:off x="13380" y="-229660"/>
            <a:ext cx="121605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2_Title Slide </a:t>
            </a:r>
          </a:p>
        </p:txBody>
      </p:sp>
      <p:sp>
        <p:nvSpPr>
          <p:cNvPr id="3" name="Plassholder for bilde 6">
            <a:extLst>
              <a:ext uri="{FF2B5EF4-FFF2-40B4-BE49-F238E27FC236}">
                <a16:creationId xmlns:a16="http://schemas.microsoft.com/office/drawing/2014/main" id="{AE29D8B8-A848-B68D-7129-C5EA50FFCC7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2001" y="0"/>
            <a:ext cx="4571999" cy="5143500"/>
          </a:xfrm>
          <a:prstGeom prst="rect">
            <a:avLst/>
          </a:prstGeom>
          <a:noFill/>
        </p:spPr>
        <p:txBody>
          <a:bodyPr lIns="180000" tIns="900000" rIns="180000" anchor="ctr" anchorCtr="0"/>
          <a:lstStyle>
            <a:lvl1pPr marL="0" indent="0" algn="ctr">
              <a:buNone/>
              <a:defRPr sz="1100">
                <a:solidFill>
                  <a:schemeClr val="bg2"/>
                </a:solidFill>
              </a:defRPr>
            </a:lvl1pPr>
          </a:lstStyle>
          <a:p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placeholder and </a:t>
            </a:r>
            <a:r>
              <a:rPr lang="nb-NO" err="1"/>
              <a:t>use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"</a:t>
            </a:r>
            <a:r>
              <a:rPr lang="nb-NO" err="1"/>
              <a:t>insert</a:t>
            </a:r>
            <a:r>
              <a:rPr lang="nb-NO"/>
              <a:t> image Brandmaster" to </a:t>
            </a:r>
            <a:r>
              <a:rPr lang="nb-NO" err="1"/>
              <a:t>the</a:t>
            </a:r>
            <a:r>
              <a:rPr lang="nb-NO"/>
              <a:t> far right </a:t>
            </a:r>
            <a:r>
              <a:rPr lang="nb-NO" err="1"/>
              <a:t>on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menu</a:t>
            </a:r>
            <a:r>
              <a:rPr lang="nb-NO"/>
              <a:t> "Sett inn/</a:t>
            </a:r>
            <a:r>
              <a:rPr lang="nb-NO" err="1"/>
              <a:t>Insert</a:t>
            </a:r>
            <a:r>
              <a:rPr lang="nb-NO"/>
              <a:t>/</a:t>
            </a:r>
            <a:r>
              <a:rPr lang="nb-NO" err="1"/>
              <a:t>Infoga</a:t>
            </a:r>
            <a:r>
              <a:rPr lang="nb-NO"/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35421545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innhold 8">
            <a:extLst>
              <a:ext uri="{FF2B5EF4-FFF2-40B4-BE49-F238E27FC236}">
                <a16:creationId xmlns:a16="http://schemas.microsoft.com/office/drawing/2014/main" id="{FC350608-A415-89B5-FD23-8A2034F0607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1800" y="1351129"/>
            <a:ext cx="2628000" cy="327326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DC05D4-4DAA-49DF-D1FE-2F3DB5D87D6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6A0288-75FD-33B5-2AE8-39207C4B0E5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F82040-E4EA-5144-E83A-4093929D4BD6}"/>
              </a:ext>
            </a:extLst>
          </p:cNvPr>
          <p:cNvSpPr txBox="1"/>
          <p:nvPr userDrawn="1"/>
        </p:nvSpPr>
        <p:spPr>
          <a:xfrm>
            <a:off x="13379" y="-229660"/>
            <a:ext cx="164493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err="1">
                <a:solidFill>
                  <a:srgbClr val="770000"/>
                </a:solidFill>
              </a:rPr>
              <a:t>Title</a:t>
            </a:r>
            <a:r>
              <a:rPr lang="nb-NO" sz="1000">
                <a:solidFill>
                  <a:srgbClr val="770000"/>
                </a:solidFill>
              </a:rPr>
              <a:t> and 3 </a:t>
            </a:r>
            <a:r>
              <a:rPr lang="nb-NO" sz="1000" err="1">
                <a:solidFill>
                  <a:srgbClr val="770000"/>
                </a:solidFill>
              </a:rPr>
              <a:t>Column</a:t>
            </a:r>
            <a:r>
              <a:rPr lang="nb-NO" sz="1000">
                <a:solidFill>
                  <a:srgbClr val="770000"/>
                </a:solidFill>
              </a:rPr>
              <a:t> Content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86E9E4-FE9A-3872-40AD-64DEDE10B087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7" name="Plassholder for innhold 8">
            <a:extLst>
              <a:ext uri="{FF2B5EF4-FFF2-40B4-BE49-F238E27FC236}">
                <a16:creationId xmlns:a16="http://schemas.microsoft.com/office/drawing/2014/main" id="{3A20652C-FFB4-B487-D786-8F1E3BA2E20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258000" y="1351129"/>
            <a:ext cx="2628000" cy="327326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lassholder for innhold 8">
            <a:extLst>
              <a:ext uri="{FF2B5EF4-FFF2-40B4-BE49-F238E27FC236}">
                <a16:creationId xmlns:a16="http://schemas.microsoft.com/office/drawing/2014/main" id="{6D7E58DD-5CF5-5A35-A1B5-3906C07D761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074550" y="1376643"/>
            <a:ext cx="2628000" cy="327326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B1F9200-6BCC-1061-6058-F75DA5CC54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27" name="Gruppe 26">
            <a:extLst>
              <a:ext uri="{FF2B5EF4-FFF2-40B4-BE49-F238E27FC236}">
                <a16:creationId xmlns:a16="http://schemas.microsoft.com/office/drawing/2014/main" id="{BF75C6D7-2512-823A-7EBB-7A2BF85CF600}"/>
              </a:ext>
            </a:extLst>
          </p:cNvPr>
          <p:cNvGrpSpPr/>
          <p:nvPr userDrawn="1"/>
        </p:nvGrpSpPr>
        <p:grpSpPr>
          <a:xfrm>
            <a:off x="6042860" y="-622036"/>
            <a:ext cx="3087760" cy="579133"/>
            <a:chOff x="6042860" y="-622036"/>
            <a:chExt cx="3087760" cy="579133"/>
          </a:xfrm>
        </p:grpSpPr>
        <p:sp>
          <p:nvSpPr>
            <p:cNvPr id="28" name="Rectangle 16">
              <a:extLst>
                <a:ext uri="{FF2B5EF4-FFF2-40B4-BE49-F238E27FC236}">
                  <a16:creationId xmlns:a16="http://schemas.microsoft.com/office/drawing/2014/main" id="{07CAC0A2-F56A-68AD-7CC0-03113906C6B5}"/>
                </a:ext>
              </a:extLst>
            </p:cNvPr>
            <p:cNvSpPr/>
            <p:nvPr userDrawn="1"/>
          </p:nvSpPr>
          <p:spPr>
            <a:xfrm flipH="1">
              <a:off x="8909253" y="-622036"/>
              <a:ext cx="221367" cy="573763"/>
            </a:xfrm>
            <a:prstGeom prst="rect">
              <a:avLst/>
            </a:prstGeom>
            <a:solidFill>
              <a:srgbClr val="F5F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9" name="Rectangle 32">
              <a:extLst>
                <a:ext uri="{FF2B5EF4-FFF2-40B4-BE49-F238E27FC236}">
                  <a16:creationId xmlns:a16="http://schemas.microsoft.com/office/drawing/2014/main" id="{5D2E1CAD-525E-EB9B-84A0-D2B5C2E47215}"/>
                </a:ext>
              </a:extLst>
            </p:cNvPr>
            <p:cNvSpPr/>
            <p:nvPr userDrawn="1"/>
          </p:nvSpPr>
          <p:spPr>
            <a:xfrm flipH="1">
              <a:off x="6042860" y="-616874"/>
              <a:ext cx="221367" cy="573763"/>
            </a:xfrm>
            <a:prstGeom prst="rect">
              <a:avLst/>
            </a:prstGeom>
            <a:solidFill>
              <a:srgbClr val="B2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0" name="Rectangle 33">
              <a:extLst>
                <a:ext uri="{FF2B5EF4-FFF2-40B4-BE49-F238E27FC236}">
                  <a16:creationId xmlns:a16="http://schemas.microsoft.com/office/drawing/2014/main" id="{8E7F4532-0636-4564-23CA-69FD025A1868}"/>
                </a:ext>
              </a:extLst>
            </p:cNvPr>
            <p:cNvSpPr/>
            <p:nvPr userDrawn="1"/>
          </p:nvSpPr>
          <p:spPr>
            <a:xfrm flipH="1">
              <a:off x="6264227" y="-619553"/>
              <a:ext cx="221367" cy="57376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1" name="Rectangle 34">
              <a:extLst>
                <a:ext uri="{FF2B5EF4-FFF2-40B4-BE49-F238E27FC236}">
                  <a16:creationId xmlns:a16="http://schemas.microsoft.com/office/drawing/2014/main" id="{15ACE7A3-57E3-730B-1454-0A4686018C69}"/>
                </a:ext>
              </a:extLst>
            </p:cNvPr>
            <p:cNvSpPr/>
            <p:nvPr userDrawn="1"/>
          </p:nvSpPr>
          <p:spPr>
            <a:xfrm flipH="1">
              <a:off x="6484731" y="-619553"/>
              <a:ext cx="221367" cy="5737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/>
            </a:p>
          </p:txBody>
        </p:sp>
        <p:sp>
          <p:nvSpPr>
            <p:cNvPr id="32" name="Rectangle 35">
              <a:extLst>
                <a:ext uri="{FF2B5EF4-FFF2-40B4-BE49-F238E27FC236}">
                  <a16:creationId xmlns:a16="http://schemas.microsoft.com/office/drawing/2014/main" id="{014B7CAE-2F08-121E-DF2E-3005FA186C28}"/>
                </a:ext>
              </a:extLst>
            </p:cNvPr>
            <p:cNvSpPr/>
            <p:nvPr userDrawn="1"/>
          </p:nvSpPr>
          <p:spPr>
            <a:xfrm flipH="1">
              <a:off x="6705234" y="-616666"/>
              <a:ext cx="221367" cy="57376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3" name="Rectangle 36">
              <a:extLst>
                <a:ext uri="{FF2B5EF4-FFF2-40B4-BE49-F238E27FC236}">
                  <a16:creationId xmlns:a16="http://schemas.microsoft.com/office/drawing/2014/main" id="{0F4AE0D1-30C6-6343-D412-504EAE7DA6BC}"/>
                </a:ext>
              </a:extLst>
            </p:cNvPr>
            <p:cNvSpPr/>
            <p:nvPr userDrawn="1"/>
          </p:nvSpPr>
          <p:spPr>
            <a:xfrm flipH="1">
              <a:off x="6924872" y="-618193"/>
              <a:ext cx="221367" cy="573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4" name="Rectangle 37">
              <a:extLst>
                <a:ext uri="{FF2B5EF4-FFF2-40B4-BE49-F238E27FC236}">
                  <a16:creationId xmlns:a16="http://schemas.microsoft.com/office/drawing/2014/main" id="{AC8E0132-3521-460C-C21B-490CA42A7B51}"/>
                </a:ext>
              </a:extLst>
            </p:cNvPr>
            <p:cNvSpPr/>
            <p:nvPr userDrawn="1"/>
          </p:nvSpPr>
          <p:spPr>
            <a:xfrm flipH="1">
              <a:off x="7146239" y="-618193"/>
              <a:ext cx="221367" cy="573763"/>
            </a:xfrm>
            <a:prstGeom prst="rect">
              <a:avLst/>
            </a:prstGeom>
            <a:solidFill>
              <a:srgbClr val="DBB8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5" name="Rectangle 38">
              <a:extLst>
                <a:ext uri="{FF2B5EF4-FFF2-40B4-BE49-F238E27FC236}">
                  <a16:creationId xmlns:a16="http://schemas.microsoft.com/office/drawing/2014/main" id="{366C7FF5-CC2B-F513-1EBD-9A3F18A68AA9}"/>
                </a:ext>
              </a:extLst>
            </p:cNvPr>
            <p:cNvSpPr/>
            <p:nvPr userDrawn="1"/>
          </p:nvSpPr>
          <p:spPr>
            <a:xfrm flipH="1">
              <a:off x="7365878" y="-616965"/>
              <a:ext cx="221367" cy="573763"/>
            </a:xfrm>
            <a:prstGeom prst="rect">
              <a:avLst/>
            </a:prstGeom>
            <a:solidFill>
              <a:srgbClr val="410E4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6" name="Rectangle 39">
              <a:extLst>
                <a:ext uri="{FF2B5EF4-FFF2-40B4-BE49-F238E27FC236}">
                  <a16:creationId xmlns:a16="http://schemas.microsoft.com/office/drawing/2014/main" id="{737B6DBA-312D-E8C9-DE56-4B27F1C7C1B8}"/>
                </a:ext>
              </a:extLst>
            </p:cNvPr>
            <p:cNvSpPr/>
            <p:nvPr userDrawn="1"/>
          </p:nvSpPr>
          <p:spPr>
            <a:xfrm flipH="1">
              <a:off x="7586381" y="-620151"/>
              <a:ext cx="221367" cy="573763"/>
            </a:xfrm>
            <a:prstGeom prst="rect">
              <a:avLst/>
            </a:prstGeom>
            <a:solidFill>
              <a:srgbClr val="F0DE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7" name="Rectangle 12">
              <a:extLst>
                <a:ext uri="{FF2B5EF4-FFF2-40B4-BE49-F238E27FC236}">
                  <a16:creationId xmlns:a16="http://schemas.microsoft.com/office/drawing/2014/main" id="{AAB5358F-85CE-6D39-C460-554E7798F0E1}"/>
                </a:ext>
              </a:extLst>
            </p:cNvPr>
            <p:cNvSpPr/>
            <p:nvPr userDrawn="1"/>
          </p:nvSpPr>
          <p:spPr>
            <a:xfrm flipH="1">
              <a:off x="7806019" y="-616965"/>
              <a:ext cx="221367" cy="573763"/>
            </a:xfrm>
            <a:prstGeom prst="rect">
              <a:avLst/>
            </a:prstGeom>
            <a:solidFill>
              <a:srgbClr val="8F320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8" name="Rectangle 14">
              <a:extLst>
                <a:ext uri="{FF2B5EF4-FFF2-40B4-BE49-F238E27FC236}">
                  <a16:creationId xmlns:a16="http://schemas.microsoft.com/office/drawing/2014/main" id="{0A64E328-0823-1CF7-F3EB-337FF9E6B011}"/>
                </a:ext>
              </a:extLst>
            </p:cNvPr>
            <p:cNvSpPr/>
            <p:nvPr userDrawn="1"/>
          </p:nvSpPr>
          <p:spPr>
            <a:xfrm flipH="1">
              <a:off x="8246160" y="-618102"/>
              <a:ext cx="221367" cy="573763"/>
            </a:xfrm>
            <a:prstGeom prst="rect">
              <a:avLst/>
            </a:prstGeom>
            <a:solidFill>
              <a:srgbClr val="632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9" name="Rectangle 15">
              <a:extLst>
                <a:ext uri="{FF2B5EF4-FFF2-40B4-BE49-F238E27FC236}">
                  <a16:creationId xmlns:a16="http://schemas.microsoft.com/office/drawing/2014/main" id="{9BF65DD7-535D-F1DE-FC8A-E515CDEF70C6}"/>
                </a:ext>
              </a:extLst>
            </p:cNvPr>
            <p:cNvSpPr/>
            <p:nvPr userDrawn="1"/>
          </p:nvSpPr>
          <p:spPr>
            <a:xfrm flipH="1">
              <a:off x="8465799" y="-618102"/>
              <a:ext cx="221367" cy="573763"/>
            </a:xfrm>
            <a:prstGeom prst="rect">
              <a:avLst/>
            </a:prstGeom>
            <a:solidFill>
              <a:srgbClr val="F9C7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40" name="Rectangle 13">
              <a:extLst>
                <a:ext uri="{FF2B5EF4-FFF2-40B4-BE49-F238E27FC236}">
                  <a16:creationId xmlns:a16="http://schemas.microsoft.com/office/drawing/2014/main" id="{D0959BFA-C550-E604-9A45-D28CFE1E257C}"/>
                </a:ext>
              </a:extLst>
            </p:cNvPr>
            <p:cNvSpPr/>
            <p:nvPr userDrawn="1"/>
          </p:nvSpPr>
          <p:spPr>
            <a:xfrm flipH="1">
              <a:off x="8026522" y="-619588"/>
              <a:ext cx="221367" cy="573763"/>
            </a:xfrm>
            <a:prstGeom prst="rect">
              <a:avLst/>
            </a:prstGeom>
            <a:solidFill>
              <a:srgbClr val="FF846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41" name="TextBox 1">
            <a:extLst>
              <a:ext uri="{FF2B5EF4-FFF2-40B4-BE49-F238E27FC236}">
                <a16:creationId xmlns:a16="http://schemas.microsoft.com/office/drawing/2014/main" id="{27039DC0-3DF2-D10C-B053-95B0A2145DB6}"/>
              </a:ext>
            </a:extLst>
          </p:cNvPr>
          <p:cNvSpPr txBox="1"/>
          <p:nvPr userDrawn="1"/>
        </p:nvSpPr>
        <p:spPr>
          <a:xfrm>
            <a:off x="9290895" y="0"/>
            <a:ext cx="1158122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100" b="1" dirty="0" err="1">
                <a:solidFill>
                  <a:srgbClr val="770000"/>
                </a:solidFill>
              </a:rPr>
              <a:t>Tip</a:t>
            </a:r>
            <a:r>
              <a:rPr lang="nb-NO" sz="1100" b="1" dirty="0">
                <a:solidFill>
                  <a:srgbClr val="770000"/>
                </a:solidFill>
              </a:rPr>
              <a:t>: </a:t>
            </a:r>
            <a:r>
              <a:rPr lang="nb-NO" sz="1100" b="0" dirty="0" err="1">
                <a:solidFill>
                  <a:srgbClr val="770000"/>
                </a:solidFill>
              </a:rPr>
              <a:t>When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import a </a:t>
            </a:r>
            <a:r>
              <a:rPr lang="nb-NO" sz="1100" b="0" dirty="0" err="1">
                <a:solidFill>
                  <a:srgbClr val="770000"/>
                </a:solidFill>
              </a:rPr>
              <a:t>graph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of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chart-title</a:t>
            </a:r>
            <a:r>
              <a:rPr lang="nb-NO" sz="1100" b="0" dirty="0">
                <a:solidFill>
                  <a:srgbClr val="770000"/>
                </a:solidFill>
              </a:rPr>
              <a:t>, </a:t>
            </a:r>
            <a:r>
              <a:rPr lang="nb-NO" sz="1100" b="0" dirty="0" err="1">
                <a:solidFill>
                  <a:srgbClr val="770000"/>
                </a:solidFill>
              </a:rPr>
              <a:t>numbers</a:t>
            </a:r>
            <a:r>
              <a:rPr lang="nb-NO" sz="1100" b="0" dirty="0">
                <a:solidFill>
                  <a:srgbClr val="770000"/>
                </a:solidFill>
              </a:rPr>
              <a:t> etc.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appear</a:t>
            </a:r>
            <a:r>
              <a:rPr lang="nb-NO" sz="1100" b="0" dirty="0">
                <a:solidFill>
                  <a:srgbClr val="770000"/>
                </a:solidFill>
              </a:rPr>
              <a:t> in a </a:t>
            </a:r>
            <a:r>
              <a:rPr lang="nb-NO" sz="1100" b="0" dirty="0" err="1">
                <a:solidFill>
                  <a:srgbClr val="770000"/>
                </a:solidFill>
              </a:rPr>
              <a:t>grey-color</a:t>
            </a:r>
            <a:r>
              <a:rPr lang="nb-NO" sz="1100" b="0" dirty="0">
                <a:solidFill>
                  <a:srgbClr val="770000"/>
                </a:solidFill>
              </a:rPr>
              <a:t>. It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look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better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if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change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this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to </a:t>
            </a:r>
            <a:r>
              <a:rPr lang="nb-NO" sz="1100" b="0" dirty="0" err="1">
                <a:solidFill>
                  <a:srgbClr val="770000"/>
                </a:solidFill>
              </a:rPr>
              <a:t>dark</a:t>
            </a:r>
            <a:r>
              <a:rPr lang="nb-NO" sz="1100" b="0" dirty="0">
                <a:solidFill>
                  <a:srgbClr val="770000"/>
                </a:solidFill>
              </a:rPr>
              <a:t> red, </a:t>
            </a:r>
            <a:r>
              <a:rPr lang="nb-NO" sz="1100" b="0" dirty="0" err="1">
                <a:solidFill>
                  <a:srgbClr val="770000"/>
                </a:solidFill>
              </a:rPr>
              <a:t>text</a:t>
            </a:r>
            <a:r>
              <a:rPr lang="nb-NO" sz="1100" b="0" dirty="0">
                <a:solidFill>
                  <a:srgbClr val="770000"/>
                </a:solidFill>
              </a:rPr>
              <a:t> 2 (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nr</a:t>
            </a:r>
            <a:r>
              <a:rPr lang="nb-NO" sz="1100" b="0" dirty="0">
                <a:solidFill>
                  <a:srgbClr val="770000"/>
                </a:solidFill>
              </a:rPr>
              <a:t> 4 in </a:t>
            </a:r>
            <a:r>
              <a:rPr lang="nb-NO" sz="1100" b="0" dirty="0" err="1">
                <a:solidFill>
                  <a:srgbClr val="770000"/>
                </a:solidFill>
              </a:rPr>
              <a:t>theme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colors</a:t>
            </a:r>
            <a:r>
              <a:rPr lang="nb-NO" sz="1100" b="0" dirty="0">
                <a:solidFill>
                  <a:srgbClr val="770000"/>
                </a:solidFill>
              </a:rPr>
              <a:t>).</a:t>
            </a:r>
            <a:endParaRPr lang="nb-NO" sz="1100" b="1" dirty="0">
              <a:solidFill>
                <a:srgbClr val="770000"/>
              </a:solidFill>
            </a:endParaRPr>
          </a:p>
        </p:txBody>
      </p:sp>
      <p:grpSp>
        <p:nvGrpSpPr>
          <p:cNvPr id="42" name="Gruppe 41">
            <a:extLst>
              <a:ext uri="{FF2B5EF4-FFF2-40B4-BE49-F238E27FC236}">
                <a16:creationId xmlns:a16="http://schemas.microsoft.com/office/drawing/2014/main" id="{AB08BA8D-EDE3-B164-75ED-2F4B52A585E0}"/>
              </a:ext>
            </a:extLst>
          </p:cNvPr>
          <p:cNvGrpSpPr/>
          <p:nvPr userDrawn="1"/>
        </p:nvGrpSpPr>
        <p:grpSpPr>
          <a:xfrm>
            <a:off x="4040017" y="-612154"/>
            <a:ext cx="1891799" cy="560817"/>
            <a:chOff x="4040017" y="-612154"/>
            <a:chExt cx="1891799" cy="560817"/>
          </a:xfrm>
        </p:grpSpPr>
        <p:sp>
          <p:nvSpPr>
            <p:cNvPr id="43" name="TextBox 30">
              <a:extLst>
                <a:ext uri="{FF2B5EF4-FFF2-40B4-BE49-F238E27FC236}">
                  <a16:creationId xmlns:a16="http://schemas.microsoft.com/office/drawing/2014/main" id="{1E400C66-3561-C6C8-15B9-D4B445733E1B}"/>
                </a:ext>
              </a:extLst>
            </p:cNvPr>
            <p:cNvSpPr txBox="1"/>
            <p:nvPr userDrawn="1"/>
          </p:nvSpPr>
          <p:spPr>
            <a:xfrm>
              <a:off x="4040017" y="-612154"/>
              <a:ext cx="1891799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nb-NO" sz="900" dirty="0">
                  <a:solidFill>
                    <a:srgbClr val="770000"/>
                  </a:solidFill>
                </a:rPr>
                <a:t>Graph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: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eyedropper</a:t>
              </a:r>
              <a:r>
                <a:rPr lang="nb-NO" sz="900" dirty="0">
                  <a:solidFill>
                    <a:srgbClr val="770000"/>
                  </a:solidFill>
                </a:rPr>
                <a:t>/ pipette </a:t>
              </a:r>
              <a:r>
                <a:rPr lang="nb-NO" sz="900" dirty="0" err="1">
                  <a:solidFill>
                    <a:srgbClr val="770000"/>
                  </a:solidFill>
                </a:rPr>
                <a:t>tool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add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/</a:t>
              </a:r>
              <a:r>
                <a:rPr lang="nb-NO" sz="900" dirty="0" err="1">
                  <a:solidFill>
                    <a:srgbClr val="770000"/>
                  </a:solidFill>
                </a:rPr>
                <a:t>chart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if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you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more </a:t>
              </a:r>
            </a:p>
            <a:p>
              <a:pPr algn="l"/>
              <a:r>
                <a:rPr lang="nb-NO" sz="900" dirty="0" err="1">
                  <a:solidFill>
                    <a:srgbClr val="770000"/>
                  </a:solidFill>
                </a:rPr>
                <a:t>than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six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 in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.</a:t>
              </a:r>
            </a:p>
          </p:txBody>
        </p:sp>
        <p:pic>
          <p:nvPicPr>
            <p:cNvPr id="44" name="Picture 29">
              <a:extLst>
                <a:ext uri="{FF2B5EF4-FFF2-40B4-BE49-F238E27FC236}">
                  <a16:creationId xmlns:a16="http://schemas.microsoft.com/office/drawing/2014/main" id="{4FCE996C-70FF-71DF-388D-B5D7FB1C64E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22522" t="8651" r="1" b="15847"/>
            <a:stretch/>
          </p:blipFill>
          <p:spPr>
            <a:xfrm>
              <a:off x="5650950" y="-278130"/>
              <a:ext cx="225676" cy="226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48663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Image Ellips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20">
            <a:extLst>
              <a:ext uri="{FF2B5EF4-FFF2-40B4-BE49-F238E27FC236}">
                <a16:creationId xmlns:a16="http://schemas.microsoft.com/office/drawing/2014/main" id="{ED7F5FF5-A83C-C2E6-1279-24962E784D0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1801" y="411162"/>
            <a:ext cx="3881871" cy="4321176"/>
          </a:xfrm>
          <a:custGeom>
            <a:avLst/>
            <a:gdLst>
              <a:gd name="connsiteX0" fmla="*/ 3334377 w 4653065"/>
              <a:gd name="connsiteY0" fmla="*/ 984 h 5179645"/>
              <a:gd name="connsiteX1" fmla="*/ 3484400 w 4653065"/>
              <a:gd name="connsiteY1" fmla="*/ 2677 h 5179645"/>
              <a:gd name="connsiteX2" fmla="*/ 4178140 w 4653065"/>
              <a:gd name="connsiteY2" fmla="*/ 253590 h 5179645"/>
              <a:gd name="connsiteX3" fmla="*/ 3734981 w 4653065"/>
              <a:gd name="connsiteY3" fmla="*/ 3706104 h 5179645"/>
              <a:gd name="connsiteX4" fmla="*/ 474926 w 4653065"/>
              <a:gd name="connsiteY4" fmla="*/ 4926056 h 5179645"/>
              <a:gd name="connsiteX5" fmla="*/ 918085 w 4653065"/>
              <a:gd name="connsiteY5" fmla="*/ 1473542 h 5179645"/>
              <a:gd name="connsiteX6" fmla="*/ 3334377 w 4653065"/>
              <a:gd name="connsiteY6" fmla="*/ 984 h 5179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3065" h="5179645">
                <a:moveTo>
                  <a:pt x="3334377" y="984"/>
                </a:moveTo>
                <a:cubicBezTo>
                  <a:pt x="3385191" y="-748"/>
                  <a:pt x="3435237" y="-198"/>
                  <a:pt x="3484400" y="2677"/>
                </a:cubicBezTo>
                <a:cubicBezTo>
                  <a:pt x="3746601" y="18006"/>
                  <a:pt x="3983674" y="99464"/>
                  <a:pt x="4178140" y="253590"/>
                </a:cubicBezTo>
                <a:cubicBezTo>
                  <a:pt x="4956004" y="870095"/>
                  <a:pt x="4757595" y="2415839"/>
                  <a:pt x="3734981" y="3706104"/>
                </a:cubicBezTo>
                <a:cubicBezTo>
                  <a:pt x="2712367" y="4996370"/>
                  <a:pt x="1252791" y="5542561"/>
                  <a:pt x="474926" y="4926056"/>
                </a:cubicBezTo>
                <a:cubicBezTo>
                  <a:pt x="-302938" y="4309551"/>
                  <a:pt x="-104529" y="2763808"/>
                  <a:pt x="918085" y="1473542"/>
                </a:cubicBezTo>
                <a:cubicBezTo>
                  <a:pt x="1637110" y="566324"/>
                  <a:pt x="2572163" y="26965"/>
                  <a:pt x="3334377" y="984"/>
                </a:cubicBezTo>
                <a:close/>
              </a:path>
            </a:pathLst>
          </a:custGeom>
          <a:noFill/>
        </p:spPr>
        <p:txBody>
          <a:bodyPr wrap="square" lIns="180000" tIns="1260000" rIns="576000" anchor="ctr" anchorCtr="1">
            <a:noAutofit/>
          </a:bodyPr>
          <a:lstStyle>
            <a:lvl1pPr marL="0" indent="0" algn="ctr">
              <a:buNone/>
              <a:defRPr sz="1100"/>
            </a:lvl1pPr>
          </a:lstStyle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placeholder and </a:t>
            </a:r>
            <a:r>
              <a:rPr lang="nb-NO" err="1"/>
              <a:t>use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"</a:t>
            </a:r>
            <a:r>
              <a:rPr lang="nb-NO" err="1"/>
              <a:t>insert</a:t>
            </a:r>
            <a:r>
              <a:rPr lang="nb-NO"/>
              <a:t> image Brandmaster" to </a:t>
            </a:r>
            <a:r>
              <a:rPr lang="nb-NO" err="1"/>
              <a:t>the</a:t>
            </a:r>
            <a:r>
              <a:rPr lang="nb-NO"/>
              <a:t> far right </a:t>
            </a:r>
            <a:r>
              <a:rPr lang="nb-NO" err="1"/>
              <a:t>on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menu</a:t>
            </a:r>
            <a:r>
              <a:rPr lang="nb-NO"/>
              <a:t> "Sett inn/</a:t>
            </a:r>
            <a:r>
              <a:rPr lang="nb-NO" err="1"/>
              <a:t>Insert</a:t>
            </a:r>
            <a:r>
              <a:rPr lang="nb-NO"/>
              <a:t>/</a:t>
            </a:r>
            <a:r>
              <a:rPr lang="nb-NO" err="1"/>
              <a:t>Infoga</a:t>
            </a:r>
            <a:r>
              <a:rPr lang="nb-NO"/>
              <a:t>"</a:t>
            </a:r>
          </a:p>
          <a:p>
            <a:endParaRPr lang="nb-NO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56DE003-63F4-A3D3-A7D8-347971EDC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9" y="411163"/>
            <a:ext cx="4131594" cy="792000"/>
          </a:xfrm>
        </p:spPr>
        <p:txBody>
          <a:bodyPr anchor="ctr" anchorCtr="0">
            <a:noAutofit/>
          </a:bodyPr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83589727-BC27-61CB-D690-53DEF973623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0D9603-7CCF-1006-2473-BB826D7C71C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483F2C-9456-70B8-1F16-EDEF06ABE2AA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Content Image Ellipse </a:t>
            </a:r>
            <a:r>
              <a:rPr lang="nb-NO" sz="1000" err="1">
                <a:solidFill>
                  <a:srgbClr val="770000"/>
                </a:solidFill>
              </a:rPr>
              <a:t>Left</a:t>
            </a:r>
            <a:endParaRPr lang="nb-NO" sz="1000">
              <a:solidFill>
                <a:srgbClr val="77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FD7566-CA62-D5E5-65FD-E63343DEE8D5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1DA22CF5-A1A6-240B-640C-A669DE449F9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72000" y="1347788"/>
            <a:ext cx="4140200" cy="3384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694E386-A323-997A-5A1C-C2BC5B74E1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26" name="Gruppe 25">
            <a:extLst>
              <a:ext uri="{FF2B5EF4-FFF2-40B4-BE49-F238E27FC236}">
                <a16:creationId xmlns:a16="http://schemas.microsoft.com/office/drawing/2014/main" id="{F0547FCC-ADAF-3324-B826-4F601790679A}"/>
              </a:ext>
            </a:extLst>
          </p:cNvPr>
          <p:cNvGrpSpPr/>
          <p:nvPr userDrawn="1"/>
        </p:nvGrpSpPr>
        <p:grpSpPr>
          <a:xfrm>
            <a:off x="6042860" y="-622036"/>
            <a:ext cx="3087760" cy="579133"/>
            <a:chOff x="6042860" y="-622036"/>
            <a:chExt cx="3087760" cy="579133"/>
          </a:xfrm>
        </p:grpSpPr>
        <p:sp>
          <p:nvSpPr>
            <p:cNvPr id="27" name="Rectangle 16">
              <a:extLst>
                <a:ext uri="{FF2B5EF4-FFF2-40B4-BE49-F238E27FC236}">
                  <a16:creationId xmlns:a16="http://schemas.microsoft.com/office/drawing/2014/main" id="{DDF8DC54-1B6B-92D6-B524-7CEB720E2468}"/>
                </a:ext>
              </a:extLst>
            </p:cNvPr>
            <p:cNvSpPr/>
            <p:nvPr userDrawn="1"/>
          </p:nvSpPr>
          <p:spPr>
            <a:xfrm flipH="1">
              <a:off x="8909253" y="-622036"/>
              <a:ext cx="221367" cy="573763"/>
            </a:xfrm>
            <a:prstGeom prst="rect">
              <a:avLst/>
            </a:prstGeom>
            <a:solidFill>
              <a:srgbClr val="F5F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8" name="Rectangle 32">
              <a:extLst>
                <a:ext uri="{FF2B5EF4-FFF2-40B4-BE49-F238E27FC236}">
                  <a16:creationId xmlns:a16="http://schemas.microsoft.com/office/drawing/2014/main" id="{C07D6F5B-0ECD-55BF-9A8B-912211567D00}"/>
                </a:ext>
              </a:extLst>
            </p:cNvPr>
            <p:cNvSpPr/>
            <p:nvPr userDrawn="1"/>
          </p:nvSpPr>
          <p:spPr>
            <a:xfrm flipH="1">
              <a:off x="6042860" y="-616874"/>
              <a:ext cx="221367" cy="573763"/>
            </a:xfrm>
            <a:prstGeom prst="rect">
              <a:avLst/>
            </a:prstGeom>
            <a:solidFill>
              <a:srgbClr val="B2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9" name="Rectangle 33">
              <a:extLst>
                <a:ext uri="{FF2B5EF4-FFF2-40B4-BE49-F238E27FC236}">
                  <a16:creationId xmlns:a16="http://schemas.microsoft.com/office/drawing/2014/main" id="{A70738CA-7EEC-B97F-930A-528B0AC35804}"/>
                </a:ext>
              </a:extLst>
            </p:cNvPr>
            <p:cNvSpPr/>
            <p:nvPr userDrawn="1"/>
          </p:nvSpPr>
          <p:spPr>
            <a:xfrm flipH="1">
              <a:off x="6264227" y="-619553"/>
              <a:ext cx="221367" cy="57376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0" name="Rectangle 34">
              <a:extLst>
                <a:ext uri="{FF2B5EF4-FFF2-40B4-BE49-F238E27FC236}">
                  <a16:creationId xmlns:a16="http://schemas.microsoft.com/office/drawing/2014/main" id="{CD1830EB-E834-2002-ED56-82416CDAD3B7}"/>
                </a:ext>
              </a:extLst>
            </p:cNvPr>
            <p:cNvSpPr/>
            <p:nvPr userDrawn="1"/>
          </p:nvSpPr>
          <p:spPr>
            <a:xfrm flipH="1">
              <a:off x="6484731" y="-619553"/>
              <a:ext cx="221367" cy="5737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/>
            </a:p>
          </p:txBody>
        </p:sp>
        <p:sp>
          <p:nvSpPr>
            <p:cNvPr id="31" name="Rectangle 35">
              <a:extLst>
                <a:ext uri="{FF2B5EF4-FFF2-40B4-BE49-F238E27FC236}">
                  <a16:creationId xmlns:a16="http://schemas.microsoft.com/office/drawing/2014/main" id="{7A7C2D3F-BA20-3AC5-C60D-72356D5F26F8}"/>
                </a:ext>
              </a:extLst>
            </p:cNvPr>
            <p:cNvSpPr/>
            <p:nvPr userDrawn="1"/>
          </p:nvSpPr>
          <p:spPr>
            <a:xfrm flipH="1">
              <a:off x="6705234" y="-616666"/>
              <a:ext cx="221367" cy="57376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2" name="Rectangle 36">
              <a:extLst>
                <a:ext uri="{FF2B5EF4-FFF2-40B4-BE49-F238E27FC236}">
                  <a16:creationId xmlns:a16="http://schemas.microsoft.com/office/drawing/2014/main" id="{EFC382C4-5E80-3A09-83F8-6D65E61ED458}"/>
                </a:ext>
              </a:extLst>
            </p:cNvPr>
            <p:cNvSpPr/>
            <p:nvPr userDrawn="1"/>
          </p:nvSpPr>
          <p:spPr>
            <a:xfrm flipH="1">
              <a:off x="6924872" y="-618193"/>
              <a:ext cx="221367" cy="573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3" name="Rectangle 37">
              <a:extLst>
                <a:ext uri="{FF2B5EF4-FFF2-40B4-BE49-F238E27FC236}">
                  <a16:creationId xmlns:a16="http://schemas.microsoft.com/office/drawing/2014/main" id="{7EF2DA60-3281-A95A-15E1-546A15EC980A}"/>
                </a:ext>
              </a:extLst>
            </p:cNvPr>
            <p:cNvSpPr/>
            <p:nvPr userDrawn="1"/>
          </p:nvSpPr>
          <p:spPr>
            <a:xfrm flipH="1">
              <a:off x="7146239" y="-618193"/>
              <a:ext cx="221367" cy="573763"/>
            </a:xfrm>
            <a:prstGeom prst="rect">
              <a:avLst/>
            </a:prstGeom>
            <a:solidFill>
              <a:srgbClr val="DBB8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4" name="Rectangle 38">
              <a:extLst>
                <a:ext uri="{FF2B5EF4-FFF2-40B4-BE49-F238E27FC236}">
                  <a16:creationId xmlns:a16="http://schemas.microsoft.com/office/drawing/2014/main" id="{B2B60936-1054-D5B6-FD21-5FFEAE4F498C}"/>
                </a:ext>
              </a:extLst>
            </p:cNvPr>
            <p:cNvSpPr/>
            <p:nvPr userDrawn="1"/>
          </p:nvSpPr>
          <p:spPr>
            <a:xfrm flipH="1">
              <a:off x="7365878" y="-616965"/>
              <a:ext cx="221367" cy="573763"/>
            </a:xfrm>
            <a:prstGeom prst="rect">
              <a:avLst/>
            </a:prstGeom>
            <a:solidFill>
              <a:srgbClr val="410E4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5" name="Rectangle 39">
              <a:extLst>
                <a:ext uri="{FF2B5EF4-FFF2-40B4-BE49-F238E27FC236}">
                  <a16:creationId xmlns:a16="http://schemas.microsoft.com/office/drawing/2014/main" id="{189E030D-00A2-82AA-CF2D-D9AFDA132FC6}"/>
                </a:ext>
              </a:extLst>
            </p:cNvPr>
            <p:cNvSpPr/>
            <p:nvPr userDrawn="1"/>
          </p:nvSpPr>
          <p:spPr>
            <a:xfrm flipH="1">
              <a:off x="7586381" y="-620151"/>
              <a:ext cx="221367" cy="573763"/>
            </a:xfrm>
            <a:prstGeom prst="rect">
              <a:avLst/>
            </a:prstGeom>
            <a:solidFill>
              <a:srgbClr val="F0DE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F661150E-5BD2-04C0-9C7D-6F19BCA1F775}"/>
                </a:ext>
              </a:extLst>
            </p:cNvPr>
            <p:cNvSpPr/>
            <p:nvPr userDrawn="1"/>
          </p:nvSpPr>
          <p:spPr>
            <a:xfrm flipH="1">
              <a:off x="7806019" y="-616965"/>
              <a:ext cx="221367" cy="573763"/>
            </a:xfrm>
            <a:prstGeom prst="rect">
              <a:avLst/>
            </a:prstGeom>
            <a:solidFill>
              <a:srgbClr val="8F320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7" name="Rectangle 14">
              <a:extLst>
                <a:ext uri="{FF2B5EF4-FFF2-40B4-BE49-F238E27FC236}">
                  <a16:creationId xmlns:a16="http://schemas.microsoft.com/office/drawing/2014/main" id="{6C831F2C-0725-F5A4-BE0F-9CD0B206F09F}"/>
                </a:ext>
              </a:extLst>
            </p:cNvPr>
            <p:cNvSpPr/>
            <p:nvPr userDrawn="1"/>
          </p:nvSpPr>
          <p:spPr>
            <a:xfrm flipH="1">
              <a:off x="8246160" y="-618102"/>
              <a:ext cx="221367" cy="573763"/>
            </a:xfrm>
            <a:prstGeom prst="rect">
              <a:avLst/>
            </a:prstGeom>
            <a:solidFill>
              <a:srgbClr val="632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8" name="Rectangle 15">
              <a:extLst>
                <a:ext uri="{FF2B5EF4-FFF2-40B4-BE49-F238E27FC236}">
                  <a16:creationId xmlns:a16="http://schemas.microsoft.com/office/drawing/2014/main" id="{89BCA895-18D8-A212-3918-C1FA30A12C70}"/>
                </a:ext>
              </a:extLst>
            </p:cNvPr>
            <p:cNvSpPr/>
            <p:nvPr userDrawn="1"/>
          </p:nvSpPr>
          <p:spPr>
            <a:xfrm flipH="1">
              <a:off x="8465799" y="-618102"/>
              <a:ext cx="221367" cy="573763"/>
            </a:xfrm>
            <a:prstGeom prst="rect">
              <a:avLst/>
            </a:prstGeom>
            <a:solidFill>
              <a:srgbClr val="F9C7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9" name="Rectangle 13">
              <a:extLst>
                <a:ext uri="{FF2B5EF4-FFF2-40B4-BE49-F238E27FC236}">
                  <a16:creationId xmlns:a16="http://schemas.microsoft.com/office/drawing/2014/main" id="{2C8BCB9F-DECA-B52D-B0A7-5A9B8DC0EE23}"/>
                </a:ext>
              </a:extLst>
            </p:cNvPr>
            <p:cNvSpPr/>
            <p:nvPr userDrawn="1"/>
          </p:nvSpPr>
          <p:spPr>
            <a:xfrm flipH="1">
              <a:off x="8026522" y="-619588"/>
              <a:ext cx="221367" cy="573763"/>
            </a:xfrm>
            <a:prstGeom prst="rect">
              <a:avLst/>
            </a:prstGeom>
            <a:solidFill>
              <a:srgbClr val="FF846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40" name="TextBox 1">
            <a:extLst>
              <a:ext uri="{FF2B5EF4-FFF2-40B4-BE49-F238E27FC236}">
                <a16:creationId xmlns:a16="http://schemas.microsoft.com/office/drawing/2014/main" id="{DC4437B6-90EF-6404-771A-852D91E5255B}"/>
              </a:ext>
            </a:extLst>
          </p:cNvPr>
          <p:cNvSpPr txBox="1"/>
          <p:nvPr userDrawn="1"/>
        </p:nvSpPr>
        <p:spPr>
          <a:xfrm>
            <a:off x="9290895" y="0"/>
            <a:ext cx="1158122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100" b="1" dirty="0" err="1">
                <a:solidFill>
                  <a:srgbClr val="770000"/>
                </a:solidFill>
              </a:rPr>
              <a:t>Tip</a:t>
            </a:r>
            <a:r>
              <a:rPr lang="nb-NO" sz="1100" b="1" dirty="0">
                <a:solidFill>
                  <a:srgbClr val="770000"/>
                </a:solidFill>
              </a:rPr>
              <a:t>: </a:t>
            </a:r>
            <a:r>
              <a:rPr lang="nb-NO" sz="1100" b="0" dirty="0" err="1">
                <a:solidFill>
                  <a:srgbClr val="770000"/>
                </a:solidFill>
              </a:rPr>
              <a:t>When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import a </a:t>
            </a:r>
            <a:r>
              <a:rPr lang="nb-NO" sz="1100" b="0" dirty="0" err="1">
                <a:solidFill>
                  <a:srgbClr val="770000"/>
                </a:solidFill>
              </a:rPr>
              <a:t>graph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of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chart-title</a:t>
            </a:r>
            <a:r>
              <a:rPr lang="nb-NO" sz="1100" b="0" dirty="0">
                <a:solidFill>
                  <a:srgbClr val="770000"/>
                </a:solidFill>
              </a:rPr>
              <a:t>, </a:t>
            </a:r>
            <a:r>
              <a:rPr lang="nb-NO" sz="1100" b="0" dirty="0" err="1">
                <a:solidFill>
                  <a:srgbClr val="770000"/>
                </a:solidFill>
              </a:rPr>
              <a:t>numbers</a:t>
            </a:r>
            <a:r>
              <a:rPr lang="nb-NO" sz="1100" b="0" dirty="0">
                <a:solidFill>
                  <a:srgbClr val="770000"/>
                </a:solidFill>
              </a:rPr>
              <a:t> etc.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appear</a:t>
            </a:r>
            <a:r>
              <a:rPr lang="nb-NO" sz="1100" b="0" dirty="0">
                <a:solidFill>
                  <a:srgbClr val="770000"/>
                </a:solidFill>
              </a:rPr>
              <a:t> in a </a:t>
            </a:r>
            <a:r>
              <a:rPr lang="nb-NO" sz="1100" b="0" dirty="0" err="1">
                <a:solidFill>
                  <a:srgbClr val="770000"/>
                </a:solidFill>
              </a:rPr>
              <a:t>grey-color</a:t>
            </a:r>
            <a:r>
              <a:rPr lang="nb-NO" sz="1100" b="0" dirty="0">
                <a:solidFill>
                  <a:srgbClr val="770000"/>
                </a:solidFill>
              </a:rPr>
              <a:t>. It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look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better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if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change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this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to </a:t>
            </a:r>
            <a:r>
              <a:rPr lang="nb-NO" sz="1100" b="0" dirty="0" err="1">
                <a:solidFill>
                  <a:srgbClr val="770000"/>
                </a:solidFill>
              </a:rPr>
              <a:t>dark</a:t>
            </a:r>
            <a:r>
              <a:rPr lang="nb-NO" sz="1100" b="0" dirty="0">
                <a:solidFill>
                  <a:srgbClr val="770000"/>
                </a:solidFill>
              </a:rPr>
              <a:t> red, </a:t>
            </a:r>
            <a:r>
              <a:rPr lang="nb-NO" sz="1100" b="0" dirty="0" err="1">
                <a:solidFill>
                  <a:srgbClr val="770000"/>
                </a:solidFill>
              </a:rPr>
              <a:t>text</a:t>
            </a:r>
            <a:r>
              <a:rPr lang="nb-NO" sz="1100" b="0" dirty="0">
                <a:solidFill>
                  <a:srgbClr val="770000"/>
                </a:solidFill>
              </a:rPr>
              <a:t> 2 (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nr</a:t>
            </a:r>
            <a:r>
              <a:rPr lang="nb-NO" sz="1100" b="0" dirty="0">
                <a:solidFill>
                  <a:srgbClr val="770000"/>
                </a:solidFill>
              </a:rPr>
              <a:t> 4 in </a:t>
            </a:r>
            <a:r>
              <a:rPr lang="nb-NO" sz="1100" b="0" dirty="0" err="1">
                <a:solidFill>
                  <a:srgbClr val="770000"/>
                </a:solidFill>
              </a:rPr>
              <a:t>theme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colors</a:t>
            </a:r>
            <a:r>
              <a:rPr lang="nb-NO" sz="1100" b="0" dirty="0">
                <a:solidFill>
                  <a:srgbClr val="770000"/>
                </a:solidFill>
              </a:rPr>
              <a:t>).</a:t>
            </a:r>
            <a:endParaRPr lang="nb-NO" sz="1100" b="1" dirty="0">
              <a:solidFill>
                <a:srgbClr val="770000"/>
              </a:solidFill>
            </a:endParaRPr>
          </a:p>
        </p:txBody>
      </p:sp>
      <p:grpSp>
        <p:nvGrpSpPr>
          <p:cNvPr id="41" name="Gruppe 40">
            <a:extLst>
              <a:ext uri="{FF2B5EF4-FFF2-40B4-BE49-F238E27FC236}">
                <a16:creationId xmlns:a16="http://schemas.microsoft.com/office/drawing/2014/main" id="{8A9D07C5-B1F1-5BA1-8310-EF9CFBD29476}"/>
              </a:ext>
            </a:extLst>
          </p:cNvPr>
          <p:cNvGrpSpPr/>
          <p:nvPr userDrawn="1"/>
        </p:nvGrpSpPr>
        <p:grpSpPr>
          <a:xfrm>
            <a:off x="4040017" y="-612154"/>
            <a:ext cx="1891799" cy="560817"/>
            <a:chOff x="4040017" y="-612154"/>
            <a:chExt cx="1891799" cy="560817"/>
          </a:xfrm>
        </p:grpSpPr>
        <p:sp>
          <p:nvSpPr>
            <p:cNvPr id="42" name="TextBox 30">
              <a:extLst>
                <a:ext uri="{FF2B5EF4-FFF2-40B4-BE49-F238E27FC236}">
                  <a16:creationId xmlns:a16="http://schemas.microsoft.com/office/drawing/2014/main" id="{5AD54AF1-D739-A708-F616-57F4EC5DAACD}"/>
                </a:ext>
              </a:extLst>
            </p:cNvPr>
            <p:cNvSpPr txBox="1"/>
            <p:nvPr userDrawn="1"/>
          </p:nvSpPr>
          <p:spPr>
            <a:xfrm>
              <a:off x="4040017" y="-612154"/>
              <a:ext cx="1891799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nb-NO" sz="900" dirty="0">
                  <a:solidFill>
                    <a:srgbClr val="770000"/>
                  </a:solidFill>
                </a:rPr>
                <a:t>Graph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: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eyedropper</a:t>
              </a:r>
              <a:r>
                <a:rPr lang="nb-NO" sz="900" dirty="0">
                  <a:solidFill>
                    <a:srgbClr val="770000"/>
                  </a:solidFill>
                </a:rPr>
                <a:t>/ pipette </a:t>
              </a:r>
              <a:r>
                <a:rPr lang="nb-NO" sz="900" dirty="0" err="1">
                  <a:solidFill>
                    <a:srgbClr val="770000"/>
                  </a:solidFill>
                </a:rPr>
                <a:t>tool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add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/</a:t>
              </a:r>
              <a:r>
                <a:rPr lang="nb-NO" sz="900" dirty="0" err="1">
                  <a:solidFill>
                    <a:srgbClr val="770000"/>
                  </a:solidFill>
                </a:rPr>
                <a:t>chart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if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you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more </a:t>
              </a:r>
            </a:p>
            <a:p>
              <a:pPr algn="l"/>
              <a:r>
                <a:rPr lang="nb-NO" sz="900" dirty="0" err="1">
                  <a:solidFill>
                    <a:srgbClr val="770000"/>
                  </a:solidFill>
                </a:rPr>
                <a:t>than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six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 in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.</a:t>
              </a:r>
            </a:p>
          </p:txBody>
        </p:sp>
        <p:pic>
          <p:nvPicPr>
            <p:cNvPr id="43" name="Picture 29">
              <a:extLst>
                <a:ext uri="{FF2B5EF4-FFF2-40B4-BE49-F238E27FC236}">
                  <a16:creationId xmlns:a16="http://schemas.microsoft.com/office/drawing/2014/main" id="{5873061F-E1D9-3DAC-A678-4C2F9928FE7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22522" t="8651" r="1" b="15847"/>
            <a:stretch/>
          </p:blipFill>
          <p:spPr>
            <a:xfrm>
              <a:off x="5650950" y="-278130"/>
              <a:ext cx="225676" cy="226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49480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Image Ellips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A0E4D1A4-BE24-6064-5313-0977C906E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B400A74-9352-F235-E3C0-BF2EAE973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53D4E61-4E02-AB30-CDF8-6350AD0E9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Plassholder for bilde 20">
            <a:extLst>
              <a:ext uri="{FF2B5EF4-FFF2-40B4-BE49-F238E27FC236}">
                <a16:creationId xmlns:a16="http://schemas.microsoft.com/office/drawing/2014/main" id="{9E658671-0846-8F42-FAEF-49E4E3635ED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28375" y="419708"/>
            <a:ext cx="3871077" cy="4309161"/>
          </a:xfrm>
          <a:custGeom>
            <a:avLst/>
            <a:gdLst>
              <a:gd name="connsiteX0" fmla="*/ 3334377 w 4653065"/>
              <a:gd name="connsiteY0" fmla="*/ 984 h 5179645"/>
              <a:gd name="connsiteX1" fmla="*/ 3484400 w 4653065"/>
              <a:gd name="connsiteY1" fmla="*/ 2677 h 5179645"/>
              <a:gd name="connsiteX2" fmla="*/ 4178140 w 4653065"/>
              <a:gd name="connsiteY2" fmla="*/ 253590 h 5179645"/>
              <a:gd name="connsiteX3" fmla="*/ 3734981 w 4653065"/>
              <a:gd name="connsiteY3" fmla="*/ 3706104 h 5179645"/>
              <a:gd name="connsiteX4" fmla="*/ 474926 w 4653065"/>
              <a:gd name="connsiteY4" fmla="*/ 4926056 h 5179645"/>
              <a:gd name="connsiteX5" fmla="*/ 918085 w 4653065"/>
              <a:gd name="connsiteY5" fmla="*/ 1473542 h 5179645"/>
              <a:gd name="connsiteX6" fmla="*/ 3334377 w 4653065"/>
              <a:gd name="connsiteY6" fmla="*/ 984 h 5179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3065" h="5179645">
                <a:moveTo>
                  <a:pt x="3334377" y="984"/>
                </a:moveTo>
                <a:cubicBezTo>
                  <a:pt x="3385191" y="-748"/>
                  <a:pt x="3435237" y="-198"/>
                  <a:pt x="3484400" y="2677"/>
                </a:cubicBezTo>
                <a:cubicBezTo>
                  <a:pt x="3746601" y="18006"/>
                  <a:pt x="3983674" y="99464"/>
                  <a:pt x="4178140" y="253590"/>
                </a:cubicBezTo>
                <a:cubicBezTo>
                  <a:pt x="4956004" y="870095"/>
                  <a:pt x="4757595" y="2415839"/>
                  <a:pt x="3734981" y="3706104"/>
                </a:cubicBezTo>
                <a:cubicBezTo>
                  <a:pt x="2712367" y="4996370"/>
                  <a:pt x="1252791" y="5542561"/>
                  <a:pt x="474926" y="4926056"/>
                </a:cubicBezTo>
                <a:cubicBezTo>
                  <a:pt x="-302938" y="4309551"/>
                  <a:pt x="-104529" y="2763808"/>
                  <a:pt x="918085" y="1473542"/>
                </a:cubicBezTo>
                <a:cubicBezTo>
                  <a:pt x="1637110" y="566324"/>
                  <a:pt x="2572163" y="26965"/>
                  <a:pt x="3334377" y="984"/>
                </a:cubicBezTo>
                <a:close/>
              </a:path>
            </a:pathLst>
          </a:custGeom>
          <a:noFill/>
        </p:spPr>
        <p:txBody>
          <a:bodyPr wrap="square" lIns="180000" tIns="1260000" rIns="576000" anchor="ctr" anchorCtr="1">
            <a:noAutofit/>
          </a:bodyPr>
          <a:lstStyle>
            <a:lvl1pPr marL="0" indent="0" algn="ctr">
              <a:buNone/>
              <a:defRPr sz="1100"/>
            </a:lvl1pPr>
          </a:lstStyle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placeholder and </a:t>
            </a:r>
            <a:r>
              <a:rPr lang="nb-NO" err="1"/>
              <a:t>use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"</a:t>
            </a:r>
            <a:r>
              <a:rPr lang="nb-NO" err="1"/>
              <a:t>insert</a:t>
            </a:r>
            <a:r>
              <a:rPr lang="nb-NO"/>
              <a:t> image Brandmaster" to </a:t>
            </a:r>
            <a:r>
              <a:rPr lang="nb-NO" err="1"/>
              <a:t>the</a:t>
            </a:r>
            <a:r>
              <a:rPr lang="nb-NO"/>
              <a:t> far right </a:t>
            </a:r>
            <a:r>
              <a:rPr lang="nb-NO" err="1"/>
              <a:t>on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menu</a:t>
            </a:r>
            <a:r>
              <a:rPr lang="nb-NO"/>
              <a:t> "Sett inn/</a:t>
            </a:r>
            <a:r>
              <a:rPr lang="nb-NO" err="1"/>
              <a:t>Insert</a:t>
            </a:r>
            <a:r>
              <a:rPr lang="nb-NO"/>
              <a:t>/</a:t>
            </a:r>
            <a:r>
              <a:rPr lang="nb-NO" err="1"/>
              <a:t>Infoga</a:t>
            </a:r>
            <a:r>
              <a:rPr lang="nb-NO"/>
              <a:t>"</a:t>
            </a:r>
          </a:p>
          <a:p>
            <a:endParaRPr lang="nb-NO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033EA00-89E0-E2A7-B652-7C357E1E6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16186"/>
            <a:ext cx="4131594" cy="79200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234BAFEB-D4B2-B6F3-8015-6980ECDA33B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31800" y="1347788"/>
            <a:ext cx="4140200" cy="3384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6F943C-FE86-0642-18C0-C74A7AD8F250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D395543B-C2BB-94B3-E307-FAA7E2145FF5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Content Image Ellipse Right</a:t>
            </a:r>
          </a:p>
        </p:txBody>
      </p:sp>
      <p:grpSp>
        <p:nvGrpSpPr>
          <p:cNvPr id="26" name="Gruppe 25">
            <a:extLst>
              <a:ext uri="{FF2B5EF4-FFF2-40B4-BE49-F238E27FC236}">
                <a16:creationId xmlns:a16="http://schemas.microsoft.com/office/drawing/2014/main" id="{6992842C-49D6-CA5B-3509-043B4BC7C56E}"/>
              </a:ext>
            </a:extLst>
          </p:cNvPr>
          <p:cNvGrpSpPr/>
          <p:nvPr userDrawn="1"/>
        </p:nvGrpSpPr>
        <p:grpSpPr>
          <a:xfrm>
            <a:off x="6042860" y="-622036"/>
            <a:ext cx="3087760" cy="579133"/>
            <a:chOff x="6042860" y="-622036"/>
            <a:chExt cx="3087760" cy="579133"/>
          </a:xfrm>
        </p:grpSpPr>
        <p:sp>
          <p:nvSpPr>
            <p:cNvPr id="27" name="Rectangle 16">
              <a:extLst>
                <a:ext uri="{FF2B5EF4-FFF2-40B4-BE49-F238E27FC236}">
                  <a16:creationId xmlns:a16="http://schemas.microsoft.com/office/drawing/2014/main" id="{FB089655-D1CF-94DA-210B-2E52A7E44D58}"/>
                </a:ext>
              </a:extLst>
            </p:cNvPr>
            <p:cNvSpPr/>
            <p:nvPr userDrawn="1"/>
          </p:nvSpPr>
          <p:spPr>
            <a:xfrm flipH="1">
              <a:off x="8909253" y="-622036"/>
              <a:ext cx="221367" cy="573763"/>
            </a:xfrm>
            <a:prstGeom prst="rect">
              <a:avLst/>
            </a:prstGeom>
            <a:solidFill>
              <a:srgbClr val="F5F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8" name="Rectangle 32">
              <a:extLst>
                <a:ext uri="{FF2B5EF4-FFF2-40B4-BE49-F238E27FC236}">
                  <a16:creationId xmlns:a16="http://schemas.microsoft.com/office/drawing/2014/main" id="{28407010-EC13-1631-3710-6C99A78F7E77}"/>
                </a:ext>
              </a:extLst>
            </p:cNvPr>
            <p:cNvSpPr/>
            <p:nvPr userDrawn="1"/>
          </p:nvSpPr>
          <p:spPr>
            <a:xfrm flipH="1">
              <a:off x="6042860" y="-616874"/>
              <a:ext cx="221367" cy="573763"/>
            </a:xfrm>
            <a:prstGeom prst="rect">
              <a:avLst/>
            </a:prstGeom>
            <a:solidFill>
              <a:srgbClr val="B2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9" name="Rectangle 33">
              <a:extLst>
                <a:ext uri="{FF2B5EF4-FFF2-40B4-BE49-F238E27FC236}">
                  <a16:creationId xmlns:a16="http://schemas.microsoft.com/office/drawing/2014/main" id="{0B4D9048-B3F3-8DBC-9875-50C51A67BD84}"/>
                </a:ext>
              </a:extLst>
            </p:cNvPr>
            <p:cNvSpPr/>
            <p:nvPr userDrawn="1"/>
          </p:nvSpPr>
          <p:spPr>
            <a:xfrm flipH="1">
              <a:off x="6264227" y="-619553"/>
              <a:ext cx="221367" cy="57376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0" name="Rectangle 34">
              <a:extLst>
                <a:ext uri="{FF2B5EF4-FFF2-40B4-BE49-F238E27FC236}">
                  <a16:creationId xmlns:a16="http://schemas.microsoft.com/office/drawing/2014/main" id="{4F77DECC-89A0-6768-760E-8D5CF239B8FD}"/>
                </a:ext>
              </a:extLst>
            </p:cNvPr>
            <p:cNvSpPr/>
            <p:nvPr userDrawn="1"/>
          </p:nvSpPr>
          <p:spPr>
            <a:xfrm flipH="1">
              <a:off x="6484731" y="-619553"/>
              <a:ext cx="221367" cy="5737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/>
            </a:p>
          </p:txBody>
        </p:sp>
        <p:sp>
          <p:nvSpPr>
            <p:cNvPr id="31" name="Rectangle 35">
              <a:extLst>
                <a:ext uri="{FF2B5EF4-FFF2-40B4-BE49-F238E27FC236}">
                  <a16:creationId xmlns:a16="http://schemas.microsoft.com/office/drawing/2014/main" id="{3CC27B4E-1DDA-2F62-8CEB-C984D6B1300C}"/>
                </a:ext>
              </a:extLst>
            </p:cNvPr>
            <p:cNvSpPr/>
            <p:nvPr userDrawn="1"/>
          </p:nvSpPr>
          <p:spPr>
            <a:xfrm flipH="1">
              <a:off x="6705234" y="-616666"/>
              <a:ext cx="221367" cy="57376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2" name="Rectangle 36">
              <a:extLst>
                <a:ext uri="{FF2B5EF4-FFF2-40B4-BE49-F238E27FC236}">
                  <a16:creationId xmlns:a16="http://schemas.microsoft.com/office/drawing/2014/main" id="{2B02754D-F1D9-FEA1-C026-D5667A801EC3}"/>
                </a:ext>
              </a:extLst>
            </p:cNvPr>
            <p:cNvSpPr/>
            <p:nvPr userDrawn="1"/>
          </p:nvSpPr>
          <p:spPr>
            <a:xfrm flipH="1">
              <a:off x="6924872" y="-618193"/>
              <a:ext cx="221367" cy="573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3" name="Rectangle 37">
              <a:extLst>
                <a:ext uri="{FF2B5EF4-FFF2-40B4-BE49-F238E27FC236}">
                  <a16:creationId xmlns:a16="http://schemas.microsoft.com/office/drawing/2014/main" id="{010CE584-C089-B4E7-E708-1AE569CB20EE}"/>
                </a:ext>
              </a:extLst>
            </p:cNvPr>
            <p:cNvSpPr/>
            <p:nvPr userDrawn="1"/>
          </p:nvSpPr>
          <p:spPr>
            <a:xfrm flipH="1">
              <a:off x="7146239" y="-618193"/>
              <a:ext cx="221367" cy="573763"/>
            </a:xfrm>
            <a:prstGeom prst="rect">
              <a:avLst/>
            </a:prstGeom>
            <a:solidFill>
              <a:srgbClr val="DBB8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4" name="Rectangle 38">
              <a:extLst>
                <a:ext uri="{FF2B5EF4-FFF2-40B4-BE49-F238E27FC236}">
                  <a16:creationId xmlns:a16="http://schemas.microsoft.com/office/drawing/2014/main" id="{C850ED8A-645B-E91D-9AD4-2021A4E02FA8}"/>
                </a:ext>
              </a:extLst>
            </p:cNvPr>
            <p:cNvSpPr/>
            <p:nvPr userDrawn="1"/>
          </p:nvSpPr>
          <p:spPr>
            <a:xfrm flipH="1">
              <a:off x="7365878" y="-616965"/>
              <a:ext cx="221367" cy="573763"/>
            </a:xfrm>
            <a:prstGeom prst="rect">
              <a:avLst/>
            </a:prstGeom>
            <a:solidFill>
              <a:srgbClr val="410E4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5" name="Rectangle 39">
              <a:extLst>
                <a:ext uri="{FF2B5EF4-FFF2-40B4-BE49-F238E27FC236}">
                  <a16:creationId xmlns:a16="http://schemas.microsoft.com/office/drawing/2014/main" id="{57A542A1-462A-EFA7-CD02-667DB49F1E78}"/>
                </a:ext>
              </a:extLst>
            </p:cNvPr>
            <p:cNvSpPr/>
            <p:nvPr userDrawn="1"/>
          </p:nvSpPr>
          <p:spPr>
            <a:xfrm flipH="1">
              <a:off x="7586381" y="-620151"/>
              <a:ext cx="221367" cy="573763"/>
            </a:xfrm>
            <a:prstGeom prst="rect">
              <a:avLst/>
            </a:prstGeom>
            <a:solidFill>
              <a:srgbClr val="F0DE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411F2B74-5D5E-C1C1-F821-E86574F3C561}"/>
                </a:ext>
              </a:extLst>
            </p:cNvPr>
            <p:cNvSpPr/>
            <p:nvPr userDrawn="1"/>
          </p:nvSpPr>
          <p:spPr>
            <a:xfrm flipH="1">
              <a:off x="7806019" y="-616965"/>
              <a:ext cx="221367" cy="573763"/>
            </a:xfrm>
            <a:prstGeom prst="rect">
              <a:avLst/>
            </a:prstGeom>
            <a:solidFill>
              <a:srgbClr val="8F320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7" name="Rectangle 14">
              <a:extLst>
                <a:ext uri="{FF2B5EF4-FFF2-40B4-BE49-F238E27FC236}">
                  <a16:creationId xmlns:a16="http://schemas.microsoft.com/office/drawing/2014/main" id="{648AF83D-0E72-9B9A-5096-2EBBC1381CC4}"/>
                </a:ext>
              </a:extLst>
            </p:cNvPr>
            <p:cNvSpPr/>
            <p:nvPr userDrawn="1"/>
          </p:nvSpPr>
          <p:spPr>
            <a:xfrm flipH="1">
              <a:off x="8246160" y="-618102"/>
              <a:ext cx="221367" cy="573763"/>
            </a:xfrm>
            <a:prstGeom prst="rect">
              <a:avLst/>
            </a:prstGeom>
            <a:solidFill>
              <a:srgbClr val="632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8" name="Rectangle 15">
              <a:extLst>
                <a:ext uri="{FF2B5EF4-FFF2-40B4-BE49-F238E27FC236}">
                  <a16:creationId xmlns:a16="http://schemas.microsoft.com/office/drawing/2014/main" id="{907B62EF-2637-7B98-37B0-AA7B5EC9FC36}"/>
                </a:ext>
              </a:extLst>
            </p:cNvPr>
            <p:cNvSpPr/>
            <p:nvPr userDrawn="1"/>
          </p:nvSpPr>
          <p:spPr>
            <a:xfrm flipH="1">
              <a:off x="8465799" y="-618102"/>
              <a:ext cx="221367" cy="573763"/>
            </a:xfrm>
            <a:prstGeom prst="rect">
              <a:avLst/>
            </a:prstGeom>
            <a:solidFill>
              <a:srgbClr val="F9C7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9" name="Rectangle 13">
              <a:extLst>
                <a:ext uri="{FF2B5EF4-FFF2-40B4-BE49-F238E27FC236}">
                  <a16:creationId xmlns:a16="http://schemas.microsoft.com/office/drawing/2014/main" id="{46A53C21-691A-204D-7A7A-D93DA58F026E}"/>
                </a:ext>
              </a:extLst>
            </p:cNvPr>
            <p:cNvSpPr/>
            <p:nvPr userDrawn="1"/>
          </p:nvSpPr>
          <p:spPr>
            <a:xfrm flipH="1">
              <a:off x="8026522" y="-619588"/>
              <a:ext cx="221367" cy="573763"/>
            </a:xfrm>
            <a:prstGeom prst="rect">
              <a:avLst/>
            </a:prstGeom>
            <a:solidFill>
              <a:srgbClr val="FF846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40" name="TextBox 1">
            <a:extLst>
              <a:ext uri="{FF2B5EF4-FFF2-40B4-BE49-F238E27FC236}">
                <a16:creationId xmlns:a16="http://schemas.microsoft.com/office/drawing/2014/main" id="{9D7BC3B6-D8C0-F47E-444A-91FF1052A42F}"/>
              </a:ext>
            </a:extLst>
          </p:cNvPr>
          <p:cNvSpPr txBox="1"/>
          <p:nvPr userDrawn="1"/>
        </p:nvSpPr>
        <p:spPr>
          <a:xfrm>
            <a:off x="9290895" y="0"/>
            <a:ext cx="1158122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100" b="1" dirty="0" err="1">
                <a:solidFill>
                  <a:srgbClr val="770000"/>
                </a:solidFill>
              </a:rPr>
              <a:t>Tip</a:t>
            </a:r>
            <a:r>
              <a:rPr lang="nb-NO" sz="1100" b="1" dirty="0">
                <a:solidFill>
                  <a:srgbClr val="770000"/>
                </a:solidFill>
              </a:rPr>
              <a:t>: </a:t>
            </a:r>
            <a:r>
              <a:rPr lang="nb-NO" sz="1100" b="0" dirty="0" err="1">
                <a:solidFill>
                  <a:srgbClr val="770000"/>
                </a:solidFill>
              </a:rPr>
              <a:t>When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import a </a:t>
            </a:r>
            <a:r>
              <a:rPr lang="nb-NO" sz="1100" b="0" dirty="0" err="1">
                <a:solidFill>
                  <a:srgbClr val="770000"/>
                </a:solidFill>
              </a:rPr>
              <a:t>graph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of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chart-title</a:t>
            </a:r>
            <a:r>
              <a:rPr lang="nb-NO" sz="1100" b="0" dirty="0">
                <a:solidFill>
                  <a:srgbClr val="770000"/>
                </a:solidFill>
              </a:rPr>
              <a:t>, </a:t>
            </a:r>
            <a:r>
              <a:rPr lang="nb-NO" sz="1100" b="0" dirty="0" err="1">
                <a:solidFill>
                  <a:srgbClr val="770000"/>
                </a:solidFill>
              </a:rPr>
              <a:t>numbers</a:t>
            </a:r>
            <a:r>
              <a:rPr lang="nb-NO" sz="1100" b="0" dirty="0">
                <a:solidFill>
                  <a:srgbClr val="770000"/>
                </a:solidFill>
              </a:rPr>
              <a:t> etc.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appear</a:t>
            </a:r>
            <a:r>
              <a:rPr lang="nb-NO" sz="1100" b="0" dirty="0">
                <a:solidFill>
                  <a:srgbClr val="770000"/>
                </a:solidFill>
              </a:rPr>
              <a:t> in a </a:t>
            </a:r>
            <a:r>
              <a:rPr lang="nb-NO" sz="1100" b="0" dirty="0" err="1">
                <a:solidFill>
                  <a:srgbClr val="770000"/>
                </a:solidFill>
              </a:rPr>
              <a:t>grey-color</a:t>
            </a:r>
            <a:r>
              <a:rPr lang="nb-NO" sz="1100" b="0" dirty="0">
                <a:solidFill>
                  <a:srgbClr val="770000"/>
                </a:solidFill>
              </a:rPr>
              <a:t>. It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look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better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if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change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this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to </a:t>
            </a:r>
            <a:r>
              <a:rPr lang="nb-NO" sz="1100" b="0" dirty="0" err="1">
                <a:solidFill>
                  <a:srgbClr val="770000"/>
                </a:solidFill>
              </a:rPr>
              <a:t>dark</a:t>
            </a:r>
            <a:r>
              <a:rPr lang="nb-NO" sz="1100" b="0" dirty="0">
                <a:solidFill>
                  <a:srgbClr val="770000"/>
                </a:solidFill>
              </a:rPr>
              <a:t> red, </a:t>
            </a:r>
            <a:r>
              <a:rPr lang="nb-NO" sz="1100" b="0" dirty="0" err="1">
                <a:solidFill>
                  <a:srgbClr val="770000"/>
                </a:solidFill>
              </a:rPr>
              <a:t>text</a:t>
            </a:r>
            <a:r>
              <a:rPr lang="nb-NO" sz="1100" b="0" dirty="0">
                <a:solidFill>
                  <a:srgbClr val="770000"/>
                </a:solidFill>
              </a:rPr>
              <a:t> 2 (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nr</a:t>
            </a:r>
            <a:r>
              <a:rPr lang="nb-NO" sz="1100" b="0" dirty="0">
                <a:solidFill>
                  <a:srgbClr val="770000"/>
                </a:solidFill>
              </a:rPr>
              <a:t> 4 in </a:t>
            </a:r>
            <a:r>
              <a:rPr lang="nb-NO" sz="1100" b="0" dirty="0" err="1">
                <a:solidFill>
                  <a:srgbClr val="770000"/>
                </a:solidFill>
              </a:rPr>
              <a:t>theme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colors</a:t>
            </a:r>
            <a:r>
              <a:rPr lang="nb-NO" sz="1100" b="0" dirty="0">
                <a:solidFill>
                  <a:srgbClr val="770000"/>
                </a:solidFill>
              </a:rPr>
              <a:t>).</a:t>
            </a:r>
            <a:endParaRPr lang="nb-NO" sz="1100" b="1" dirty="0">
              <a:solidFill>
                <a:srgbClr val="770000"/>
              </a:solidFill>
            </a:endParaRPr>
          </a:p>
        </p:txBody>
      </p:sp>
      <p:grpSp>
        <p:nvGrpSpPr>
          <p:cNvPr id="41" name="Gruppe 40">
            <a:extLst>
              <a:ext uri="{FF2B5EF4-FFF2-40B4-BE49-F238E27FC236}">
                <a16:creationId xmlns:a16="http://schemas.microsoft.com/office/drawing/2014/main" id="{FBBB9EE8-EBB1-FF4F-3E3D-24DDD1A4840E}"/>
              </a:ext>
            </a:extLst>
          </p:cNvPr>
          <p:cNvGrpSpPr/>
          <p:nvPr userDrawn="1"/>
        </p:nvGrpSpPr>
        <p:grpSpPr>
          <a:xfrm>
            <a:off x="4040017" y="-612154"/>
            <a:ext cx="1891799" cy="560817"/>
            <a:chOff x="4040017" y="-612154"/>
            <a:chExt cx="1891799" cy="560817"/>
          </a:xfrm>
        </p:grpSpPr>
        <p:sp>
          <p:nvSpPr>
            <p:cNvPr id="42" name="TextBox 30">
              <a:extLst>
                <a:ext uri="{FF2B5EF4-FFF2-40B4-BE49-F238E27FC236}">
                  <a16:creationId xmlns:a16="http://schemas.microsoft.com/office/drawing/2014/main" id="{BF253D1C-EB5F-DD91-A74D-AF77439D246F}"/>
                </a:ext>
              </a:extLst>
            </p:cNvPr>
            <p:cNvSpPr txBox="1"/>
            <p:nvPr userDrawn="1"/>
          </p:nvSpPr>
          <p:spPr>
            <a:xfrm>
              <a:off x="4040017" y="-612154"/>
              <a:ext cx="1891799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nb-NO" sz="900" dirty="0">
                  <a:solidFill>
                    <a:srgbClr val="770000"/>
                  </a:solidFill>
                </a:rPr>
                <a:t>Graph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: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eyedropper</a:t>
              </a:r>
              <a:r>
                <a:rPr lang="nb-NO" sz="900" dirty="0">
                  <a:solidFill>
                    <a:srgbClr val="770000"/>
                  </a:solidFill>
                </a:rPr>
                <a:t>/ pipette </a:t>
              </a:r>
              <a:r>
                <a:rPr lang="nb-NO" sz="900" dirty="0" err="1">
                  <a:solidFill>
                    <a:srgbClr val="770000"/>
                  </a:solidFill>
                </a:rPr>
                <a:t>tool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add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/</a:t>
              </a:r>
              <a:r>
                <a:rPr lang="nb-NO" sz="900" dirty="0" err="1">
                  <a:solidFill>
                    <a:srgbClr val="770000"/>
                  </a:solidFill>
                </a:rPr>
                <a:t>chart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if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you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more </a:t>
              </a:r>
            </a:p>
            <a:p>
              <a:pPr algn="l"/>
              <a:r>
                <a:rPr lang="nb-NO" sz="900" dirty="0" err="1">
                  <a:solidFill>
                    <a:srgbClr val="770000"/>
                  </a:solidFill>
                </a:rPr>
                <a:t>than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six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 in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.</a:t>
              </a:r>
            </a:p>
          </p:txBody>
        </p:sp>
        <p:pic>
          <p:nvPicPr>
            <p:cNvPr id="43" name="Picture 29">
              <a:extLst>
                <a:ext uri="{FF2B5EF4-FFF2-40B4-BE49-F238E27FC236}">
                  <a16:creationId xmlns:a16="http://schemas.microsoft.com/office/drawing/2014/main" id="{3BE67FA0-8124-4142-B9F2-6CCBEDFE065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22522" t="8651" r="1" b="15847"/>
            <a:stretch/>
          </p:blipFill>
          <p:spPr>
            <a:xfrm>
              <a:off x="5650950" y="-278130"/>
              <a:ext cx="225676" cy="226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63451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7E261173-8EC9-A130-023A-F6BCE509B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28551D20-82EA-E661-1688-B96448AF9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362269C-22AE-7B87-4DD8-18DADEB73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CC4272BC-9E12-BD92-DBD6-663DB89D85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411162"/>
            <a:ext cx="4333164" cy="4321176"/>
          </a:xfrm>
          <a:prstGeom prst="rect">
            <a:avLst/>
          </a:prstGeom>
          <a:noFill/>
        </p:spPr>
        <p:txBody>
          <a:bodyPr lIns="180000" tIns="1260000" rIns="180000" anchor="ctr" anchorCtr="0"/>
          <a:lstStyle>
            <a:lvl1pPr marL="0" indent="0" algn="ctr">
              <a:buNone/>
              <a:defRPr sz="1100"/>
            </a:lvl1pPr>
          </a:lstStyle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placeholder and </a:t>
            </a:r>
            <a:r>
              <a:rPr lang="nb-NO" err="1"/>
              <a:t>use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"</a:t>
            </a:r>
            <a:r>
              <a:rPr lang="nb-NO" err="1"/>
              <a:t>insert</a:t>
            </a:r>
            <a:r>
              <a:rPr lang="nb-NO"/>
              <a:t> image Brandmaster" to </a:t>
            </a:r>
            <a:r>
              <a:rPr lang="nb-NO" err="1"/>
              <a:t>the</a:t>
            </a:r>
            <a:r>
              <a:rPr lang="nb-NO"/>
              <a:t> far right </a:t>
            </a:r>
            <a:r>
              <a:rPr lang="nb-NO" err="1"/>
              <a:t>on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menu</a:t>
            </a:r>
            <a:r>
              <a:rPr lang="nb-NO"/>
              <a:t> "Sett inn/</a:t>
            </a:r>
            <a:r>
              <a:rPr lang="nb-NO" err="1"/>
              <a:t>Insert</a:t>
            </a:r>
            <a:r>
              <a:rPr lang="nb-NO"/>
              <a:t>/</a:t>
            </a:r>
            <a:r>
              <a:rPr lang="nb-NO" err="1"/>
              <a:t>Infoga</a:t>
            </a:r>
            <a:r>
              <a:rPr lang="nb-NO"/>
              <a:t>"</a:t>
            </a:r>
          </a:p>
          <a:p>
            <a:endParaRPr lang="nb-NO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840E3E3-3E12-F31E-3B3F-AAB579FC2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5775" y="411162"/>
            <a:ext cx="4131594" cy="79200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5266DDF2-1813-43C1-A8BD-A1F4F71AC07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72000" y="1349509"/>
            <a:ext cx="4140200" cy="3384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2CECD9CF-E6CF-09C8-7977-6B9B8786E4BF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21B61348-D4F9-2E5C-F9EB-B561BC174E48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Content Image Left</a:t>
            </a:r>
          </a:p>
        </p:txBody>
      </p:sp>
      <p:grpSp>
        <p:nvGrpSpPr>
          <p:cNvPr id="26" name="Gruppe 25">
            <a:extLst>
              <a:ext uri="{FF2B5EF4-FFF2-40B4-BE49-F238E27FC236}">
                <a16:creationId xmlns:a16="http://schemas.microsoft.com/office/drawing/2014/main" id="{95D2F9B6-1D90-6CE3-D111-FFD920BD19A4}"/>
              </a:ext>
            </a:extLst>
          </p:cNvPr>
          <p:cNvGrpSpPr/>
          <p:nvPr userDrawn="1"/>
        </p:nvGrpSpPr>
        <p:grpSpPr>
          <a:xfrm>
            <a:off x="6042860" y="-622036"/>
            <a:ext cx="3087760" cy="579133"/>
            <a:chOff x="6042860" y="-622036"/>
            <a:chExt cx="3087760" cy="579133"/>
          </a:xfrm>
        </p:grpSpPr>
        <p:sp>
          <p:nvSpPr>
            <p:cNvPr id="27" name="Rectangle 16">
              <a:extLst>
                <a:ext uri="{FF2B5EF4-FFF2-40B4-BE49-F238E27FC236}">
                  <a16:creationId xmlns:a16="http://schemas.microsoft.com/office/drawing/2014/main" id="{719BCC3B-1071-4EEF-B0C4-82D6E64856AF}"/>
                </a:ext>
              </a:extLst>
            </p:cNvPr>
            <p:cNvSpPr/>
            <p:nvPr userDrawn="1"/>
          </p:nvSpPr>
          <p:spPr>
            <a:xfrm flipH="1">
              <a:off x="8909253" y="-622036"/>
              <a:ext cx="221367" cy="573763"/>
            </a:xfrm>
            <a:prstGeom prst="rect">
              <a:avLst/>
            </a:prstGeom>
            <a:solidFill>
              <a:srgbClr val="F5F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8" name="Rectangle 32">
              <a:extLst>
                <a:ext uri="{FF2B5EF4-FFF2-40B4-BE49-F238E27FC236}">
                  <a16:creationId xmlns:a16="http://schemas.microsoft.com/office/drawing/2014/main" id="{B175C531-1E9F-4020-467C-DEE81EBB2517}"/>
                </a:ext>
              </a:extLst>
            </p:cNvPr>
            <p:cNvSpPr/>
            <p:nvPr userDrawn="1"/>
          </p:nvSpPr>
          <p:spPr>
            <a:xfrm flipH="1">
              <a:off x="6042860" y="-616874"/>
              <a:ext cx="221367" cy="573763"/>
            </a:xfrm>
            <a:prstGeom prst="rect">
              <a:avLst/>
            </a:prstGeom>
            <a:solidFill>
              <a:srgbClr val="B2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9" name="Rectangle 33">
              <a:extLst>
                <a:ext uri="{FF2B5EF4-FFF2-40B4-BE49-F238E27FC236}">
                  <a16:creationId xmlns:a16="http://schemas.microsoft.com/office/drawing/2014/main" id="{BE5268BA-90EE-5389-8255-AAA5B718D76E}"/>
                </a:ext>
              </a:extLst>
            </p:cNvPr>
            <p:cNvSpPr/>
            <p:nvPr userDrawn="1"/>
          </p:nvSpPr>
          <p:spPr>
            <a:xfrm flipH="1">
              <a:off x="6264227" y="-619553"/>
              <a:ext cx="221367" cy="57376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0" name="Rectangle 34">
              <a:extLst>
                <a:ext uri="{FF2B5EF4-FFF2-40B4-BE49-F238E27FC236}">
                  <a16:creationId xmlns:a16="http://schemas.microsoft.com/office/drawing/2014/main" id="{ABECFBC8-4554-901E-9ACD-7B5D7F641454}"/>
                </a:ext>
              </a:extLst>
            </p:cNvPr>
            <p:cNvSpPr/>
            <p:nvPr userDrawn="1"/>
          </p:nvSpPr>
          <p:spPr>
            <a:xfrm flipH="1">
              <a:off x="6484731" y="-619553"/>
              <a:ext cx="221367" cy="5737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/>
            </a:p>
          </p:txBody>
        </p:sp>
        <p:sp>
          <p:nvSpPr>
            <p:cNvPr id="31" name="Rectangle 35">
              <a:extLst>
                <a:ext uri="{FF2B5EF4-FFF2-40B4-BE49-F238E27FC236}">
                  <a16:creationId xmlns:a16="http://schemas.microsoft.com/office/drawing/2014/main" id="{6AE25BFD-8EE1-CCF1-835F-4C9034991B7C}"/>
                </a:ext>
              </a:extLst>
            </p:cNvPr>
            <p:cNvSpPr/>
            <p:nvPr userDrawn="1"/>
          </p:nvSpPr>
          <p:spPr>
            <a:xfrm flipH="1">
              <a:off x="6705234" y="-616666"/>
              <a:ext cx="221367" cy="57376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2" name="Rectangle 36">
              <a:extLst>
                <a:ext uri="{FF2B5EF4-FFF2-40B4-BE49-F238E27FC236}">
                  <a16:creationId xmlns:a16="http://schemas.microsoft.com/office/drawing/2014/main" id="{76335DD0-9181-D00D-5EA9-89DE26B603BD}"/>
                </a:ext>
              </a:extLst>
            </p:cNvPr>
            <p:cNvSpPr/>
            <p:nvPr userDrawn="1"/>
          </p:nvSpPr>
          <p:spPr>
            <a:xfrm flipH="1">
              <a:off x="6924872" y="-618193"/>
              <a:ext cx="221367" cy="573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3" name="Rectangle 37">
              <a:extLst>
                <a:ext uri="{FF2B5EF4-FFF2-40B4-BE49-F238E27FC236}">
                  <a16:creationId xmlns:a16="http://schemas.microsoft.com/office/drawing/2014/main" id="{15BCEE2D-D703-29AF-C00B-BDD502796F65}"/>
                </a:ext>
              </a:extLst>
            </p:cNvPr>
            <p:cNvSpPr/>
            <p:nvPr userDrawn="1"/>
          </p:nvSpPr>
          <p:spPr>
            <a:xfrm flipH="1">
              <a:off x="7146239" y="-618193"/>
              <a:ext cx="221367" cy="573763"/>
            </a:xfrm>
            <a:prstGeom prst="rect">
              <a:avLst/>
            </a:prstGeom>
            <a:solidFill>
              <a:srgbClr val="DBB8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4" name="Rectangle 38">
              <a:extLst>
                <a:ext uri="{FF2B5EF4-FFF2-40B4-BE49-F238E27FC236}">
                  <a16:creationId xmlns:a16="http://schemas.microsoft.com/office/drawing/2014/main" id="{11AEDEF7-1ED6-0956-DD8B-CAE393028734}"/>
                </a:ext>
              </a:extLst>
            </p:cNvPr>
            <p:cNvSpPr/>
            <p:nvPr userDrawn="1"/>
          </p:nvSpPr>
          <p:spPr>
            <a:xfrm flipH="1">
              <a:off x="7365878" y="-616965"/>
              <a:ext cx="221367" cy="573763"/>
            </a:xfrm>
            <a:prstGeom prst="rect">
              <a:avLst/>
            </a:prstGeom>
            <a:solidFill>
              <a:srgbClr val="410E4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5" name="Rectangle 39">
              <a:extLst>
                <a:ext uri="{FF2B5EF4-FFF2-40B4-BE49-F238E27FC236}">
                  <a16:creationId xmlns:a16="http://schemas.microsoft.com/office/drawing/2014/main" id="{D3542837-17CE-801C-54A6-DA608947C668}"/>
                </a:ext>
              </a:extLst>
            </p:cNvPr>
            <p:cNvSpPr/>
            <p:nvPr userDrawn="1"/>
          </p:nvSpPr>
          <p:spPr>
            <a:xfrm flipH="1">
              <a:off x="7586381" y="-620151"/>
              <a:ext cx="221367" cy="573763"/>
            </a:xfrm>
            <a:prstGeom prst="rect">
              <a:avLst/>
            </a:prstGeom>
            <a:solidFill>
              <a:srgbClr val="F0DE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EFACDF5D-FCAC-1E99-CD23-3EDD7D795DFA}"/>
                </a:ext>
              </a:extLst>
            </p:cNvPr>
            <p:cNvSpPr/>
            <p:nvPr userDrawn="1"/>
          </p:nvSpPr>
          <p:spPr>
            <a:xfrm flipH="1">
              <a:off x="7806019" y="-616965"/>
              <a:ext cx="221367" cy="573763"/>
            </a:xfrm>
            <a:prstGeom prst="rect">
              <a:avLst/>
            </a:prstGeom>
            <a:solidFill>
              <a:srgbClr val="8F320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7" name="Rectangle 14">
              <a:extLst>
                <a:ext uri="{FF2B5EF4-FFF2-40B4-BE49-F238E27FC236}">
                  <a16:creationId xmlns:a16="http://schemas.microsoft.com/office/drawing/2014/main" id="{9AE970F7-78D2-1BB2-27EF-90264EC4733A}"/>
                </a:ext>
              </a:extLst>
            </p:cNvPr>
            <p:cNvSpPr/>
            <p:nvPr userDrawn="1"/>
          </p:nvSpPr>
          <p:spPr>
            <a:xfrm flipH="1">
              <a:off x="8246160" y="-618102"/>
              <a:ext cx="221367" cy="573763"/>
            </a:xfrm>
            <a:prstGeom prst="rect">
              <a:avLst/>
            </a:prstGeom>
            <a:solidFill>
              <a:srgbClr val="632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8" name="Rectangle 15">
              <a:extLst>
                <a:ext uri="{FF2B5EF4-FFF2-40B4-BE49-F238E27FC236}">
                  <a16:creationId xmlns:a16="http://schemas.microsoft.com/office/drawing/2014/main" id="{62567140-B8FF-A98E-46B1-BDAD7D17C4E1}"/>
                </a:ext>
              </a:extLst>
            </p:cNvPr>
            <p:cNvSpPr/>
            <p:nvPr userDrawn="1"/>
          </p:nvSpPr>
          <p:spPr>
            <a:xfrm flipH="1">
              <a:off x="8465799" y="-618102"/>
              <a:ext cx="221367" cy="573763"/>
            </a:xfrm>
            <a:prstGeom prst="rect">
              <a:avLst/>
            </a:prstGeom>
            <a:solidFill>
              <a:srgbClr val="F9C7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9" name="Rectangle 13">
              <a:extLst>
                <a:ext uri="{FF2B5EF4-FFF2-40B4-BE49-F238E27FC236}">
                  <a16:creationId xmlns:a16="http://schemas.microsoft.com/office/drawing/2014/main" id="{E2582787-4263-63C8-71EE-069AE7152343}"/>
                </a:ext>
              </a:extLst>
            </p:cNvPr>
            <p:cNvSpPr/>
            <p:nvPr userDrawn="1"/>
          </p:nvSpPr>
          <p:spPr>
            <a:xfrm flipH="1">
              <a:off x="8026522" y="-619588"/>
              <a:ext cx="221367" cy="573763"/>
            </a:xfrm>
            <a:prstGeom prst="rect">
              <a:avLst/>
            </a:prstGeom>
            <a:solidFill>
              <a:srgbClr val="FF846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40" name="TextBox 1">
            <a:extLst>
              <a:ext uri="{FF2B5EF4-FFF2-40B4-BE49-F238E27FC236}">
                <a16:creationId xmlns:a16="http://schemas.microsoft.com/office/drawing/2014/main" id="{2AE7C7D3-FE97-DA5D-2CB1-3692EF40F13A}"/>
              </a:ext>
            </a:extLst>
          </p:cNvPr>
          <p:cNvSpPr txBox="1"/>
          <p:nvPr userDrawn="1"/>
        </p:nvSpPr>
        <p:spPr>
          <a:xfrm>
            <a:off x="9290895" y="0"/>
            <a:ext cx="1158122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100" b="1" dirty="0" err="1">
                <a:solidFill>
                  <a:srgbClr val="770000"/>
                </a:solidFill>
              </a:rPr>
              <a:t>Tip</a:t>
            </a:r>
            <a:r>
              <a:rPr lang="nb-NO" sz="1100" b="1" dirty="0">
                <a:solidFill>
                  <a:srgbClr val="770000"/>
                </a:solidFill>
              </a:rPr>
              <a:t>: </a:t>
            </a:r>
            <a:r>
              <a:rPr lang="nb-NO" sz="1100" b="0" dirty="0" err="1">
                <a:solidFill>
                  <a:srgbClr val="770000"/>
                </a:solidFill>
              </a:rPr>
              <a:t>When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import a </a:t>
            </a:r>
            <a:r>
              <a:rPr lang="nb-NO" sz="1100" b="0" dirty="0" err="1">
                <a:solidFill>
                  <a:srgbClr val="770000"/>
                </a:solidFill>
              </a:rPr>
              <a:t>graph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of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chart-title</a:t>
            </a:r>
            <a:r>
              <a:rPr lang="nb-NO" sz="1100" b="0" dirty="0">
                <a:solidFill>
                  <a:srgbClr val="770000"/>
                </a:solidFill>
              </a:rPr>
              <a:t>, </a:t>
            </a:r>
            <a:r>
              <a:rPr lang="nb-NO" sz="1100" b="0" dirty="0" err="1">
                <a:solidFill>
                  <a:srgbClr val="770000"/>
                </a:solidFill>
              </a:rPr>
              <a:t>numbers</a:t>
            </a:r>
            <a:r>
              <a:rPr lang="nb-NO" sz="1100" b="0" dirty="0">
                <a:solidFill>
                  <a:srgbClr val="770000"/>
                </a:solidFill>
              </a:rPr>
              <a:t> etc.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appear</a:t>
            </a:r>
            <a:r>
              <a:rPr lang="nb-NO" sz="1100" b="0" dirty="0">
                <a:solidFill>
                  <a:srgbClr val="770000"/>
                </a:solidFill>
              </a:rPr>
              <a:t> in a </a:t>
            </a:r>
            <a:r>
              <a:rPr lang="nb-NO" sz="1100" b="0" dirty="0" err="1">
                <a:solidFill>
                  <a:srgbClr val="770000"/>
                </a:solidFill>
              </a:rPr>
              <a:t>grey-color</a:t>
            </a:r>
            <a:r>
              <a:rPr lang="nb-NO" sz="1100" b="0" dirty="0">
                <a:solidFill>
                  <a:srgbClr val="770000"/>
                </a:solidFill>
              </a:rPr>
              <a:t>. It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look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better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if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change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this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to </a:t>
            </a:r>
            <a:r>
              <a:rPr lang="nb-NO" sz="1100" b="0" dirty="0" err="1">
                <a:solidFill>
                  <a:srgbClr val="770000"/>
                </a:solidFill>
              </a:rPr>
              <a:t>dark</a:t>
            </a:r>
            <a:r>
              <a:rPr lang="nb-NO" sz="1100" b="0" dirty="0">
                <a:solidFill>
                  <a:srgbClr val="770000"/>
                </a:solidFill>
              </a:rPr>
              <a:t> red, </a:t>
            </a:r>
            <a:r>
              <a:rPr lang="nb-NO" sz="1100" b="0" dirty="0" err="1">
                <a:solidFill>
                  <a:srgbClr val="770000"/>
                </a:solidFill>
              </a:rPr>
              <a:t>text</a:t>
            </a:r>
            <a:r>
              <a:rPr lang="nb-NO" sz="1100" b="0" dirty="0">
                <a:solidFill>
                  <a:srgbClr val="770000"/>
                </a:solidFill>
              </a:rPr>
              <a:t> 2 (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nr</a:t>
            </a:r>
            <a:r>
              <a:rPr lang="nb-NO" sz="1100" b="0" dirty="0">
                <a:solidFill>
                  <a:srgbClr val="770000"/>
                </a:solidFill>
              </a:rPr>
              <a:t> 4 in </a:t>
            </a:r>
            <a:r>
              <a:rPr lang="nb-NO" sz="1100" b="0" dirty="0" err="1">
                <a:solidFill>
                  <a:srgbClr val="770000"/>
                </a:solidFill>
              </a:rPr>
              <a:t>theme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colors</a:t>
            </a:r>
            <a:r>
              <a:rPr lang="nb-NO" sz="1100" b="0" dirty="0">
                <a:solidFill>
                  <a:srgbClr val="770000"/>
                </a:solidFill>
              </a:rPr>
              <a:t>).</a:t>
            </a:r>
            <a:endParaRPr lang="nb-NO" sz="1100" b="1" dirty="0">
              <a:solidFill>
                <a:srgbClr val="770000"/>
              </a:solidFill>
            </a:endParaRPr>
          </a:p>
        </p:txBody>
      </p:sp>
      <p:grpSp>
        <p:nvGrpSpPr>
          <p:cNvPr id="41" name="Gruppe 40">
            <a:extLst>
              <a:ext uri="{FF2B5EF4-FFF2-40B4-BE49-F238E27FC236}">
                <a16:creationId xmlns:a16="http://schemas.microsoft.com/office/drawing/2014/main" id="{3F52240D-C443-7AF3-D2BB-83F9A1F66549}"/>
              </a:ext>
            </a:extLst>
          </p:cNvPr>
          <p:cNvGrpSpPr/>
          <p:nvPr userDrawn="1"/>
        </p:nvGrpSpPr>
        <p:grpSpPr>
          <a:xfrm>
            <a:off x="4040017" y="-612154"/>
            <a:ext cx="1891799" cy="560817"/>
            <a:chOff x="4040017" y="-612154"/>
            <a:chExt cx="1891799" cy="560817"/>
          </a:xfrm>
        </p:grpSpPr>
        <p:sp>
          <p:nvSpPr>
            <p:cNvPr id="42" name="TextBox 30">
              <a:extLst>
                <a:ext uri="{FF2B5EF4-FFF2-40B4-BE49-F238E27FC236}">
                  <a16:creationId xmlns:a16="http://schemas.microsoft.com/office/drawing/2014/main" id="{AF84BF8E-D61E-2C5A-D3C4-92DF831F6D53}"/>
                </a:ext>
              </a:extLst>
            </p:cNvPr>
            <p:cNvSpPr txBox="1"/>
            <p:nvPr userDrawn="1"/>
          </p:nvSpPr>
          <p:spPr>
            <a:xfrm>
              <a:off x="4040017" y="-612154"/>
              <a:ext cx="1891799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nb-NO" sz="900" dirty="0">
                  <a:solidFill>
                    <a:srgbClr val="770000"/>
                  </a:solidFill>
                </a:rPr>
                <a:t>Graph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: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eyedropper</a:t>
              </a:r>
              <a:r>
                <a:rPr lang="nb-NO" sz="900" dirty="0">
                  <a:solidFill>
                    <a:srgbClr val="770000"/>
                  </a:solidFill>
                </a:rPr>
                <a:t>/ pipette </a:t>
              </a:r>
              <a:r>
                <a:rPr lang="nb-NO" sz="900" dirty="0" err="1">
                  <a:solidFill>
                    <a:srgbClr val="770000"/>
                  </a:solidFill>
                </a:rPr>
                <a:t>tool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add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/</a:t>
              </a:r>
              <a:r>
                <a:rPr lang="nb-NO" sz="900" dirty="0" err="1">
                  <a:solidFill>
                    <a:srgbClr val="770000"/>
                  </a:solidFill>
                </a:rPr>
                <a:t>chart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if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you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more </a:t>
              </a:r>
            </a:p>
            <a:p>
              <a:pPr algn="l"/>
              <a:r>
                <a:rPr lang="nb-NO" sz="900" dirty="0" err="1">
                  <a:solidFill>
                    <a:srgbClr val="770000"/>
                  </a:solidFill>
                </a:rPr>
                <a:t>than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six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 in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.</a:t>
              </a:r>
            </a:p>
          </p:txBody>
        </p:sp>
        <p:pic>
          <p:nvPicPr>
            <p:cNvPr id="43" name="Picture 29">
              <a:extLst>
                <a:ext uri="{FF2B5EF4-FFF2-40B4-BE49-F238E27FC236}">
                  <a16:creationId xmlns:a16="http://schemas.microsoft.com/office/drawing/2014/main" id="{F4CB2982-49DA-3460-1F77-0DDDB2DF71B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22522" t="8651" r="1" b="15847"/>
            <a:stretch/>
          </p:blipFill>
          <p:spPr>
            <a:xfrm>
              <a:off x="5650950" y="-278130"/>
              <a:ext cx="225676" cy="226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27864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E7341501-2DD1-5B79-E4C3-5F2F6766EFE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22126" y="411163"/>
            <a:ext cx="4421874" cy="4316413"/>
          </a:xfrm>
          <a:prstGeom prst="rect">
            <a:avLst/>
          </a:prstGeom>
          <a:noFill/>
        </p:spPr>
        <p:txBody>
          <a:bodyPr lIns="180000" tIns="1260000" rIns="180000" anchor="ctr" anchorCtr="1"/>
          <a:lstStyle>
            <a:lvl1pPr marL="0" indent="0" algn="ctr">
              <a:buNone/>
              <a:defRPr sz="1100"/>
            </a:lvl1pPr>
          </a:lstStyle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placeholder and </a:t>
            </a:r>
            <a:r>
              <a:rPr lang="nb-NO" err="1"/>
              <a:t>use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"</a:t>
            </a:r>
            <a:r>
              <a:rPr lang="nb-NO" err="1"/>
              <a:t>insert</a:t>
            </a:r>
            <a:r>
              <a:rPr lang="nb-NO"/>
              <a:t> image Brandmaster" to </a:t>
            </a:r>
            <a:r>
              <a:rPr lang="nb-NO" err="1"/>
              <a:t>the</a:t>
            </a:r>
            <a:r>
              <a:rPr lang="nb-NO"/>
              <a:t> far right </a:t>
            </a:r>
            <a:r>
              <a:rPr lang="nb-NO" err="1"/>
              <a:t>on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menu</a:t>
            </a:r>
            <a:r>
              <a:rPr lang="nb-NO"/>
              <a:t> "Sett inn/</a:t>
            </a:r>
            <a:r>
              <a:rPr lang="nb-NO" err="1"/>
              <a:t>Insert</a:t>
            </a:r>
            <a:r>
              <a:rPr lang="nb-NO"/>
              <a:t>/</a:t>
            </a:r>
            <a:r>
              <a:rPr lang="nb-NO" err="1"/>
              <a:t>Infoga</a:t>
            </a:r>
            <a:r>
              <a:rPr lang="nb-NO"/>
              <a:t>"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51EFAF-4490-9148-A47F-C0820119B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16186"/>
            <a:ext cx="4131594" cy="79200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07349D7-9DAB-DFF5-A09C-F344F9B5F15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8F51224-1B08-D0B5-38CD-83D862EB6EA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ABF73B-55AF-F2FF-DE3B-AA42965DA7AE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Content Image Right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B10FC8-0BD3-598B-D7AB-EA0E6DA9E3A4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C60F8214-2874-13F3-338A-6BB96AB3D8E5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31800" y="1347788"/>
            <a:ext cx="4140200" cy="3384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9144441-ABDD-E4E7-1B66-0FD7E439BB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26" name="Gruppe 25">
            <a:extLst>
              <a:ext uri="{FF2B5EF4-FFF2-40B4-BE49-F238E27FC236}">
                <a16:creationId xmlns:a16="http://schemas.microsoft.com/office/drawing/2014/main" id="{8AAD281C-2DAD-6905-E817-1D8FDFB6F8CE}"/>
              </a:ext>
            </a:extLst>
          </p:cNvPr>
          <p:cNvGrpSpPr/>
          <p:nvPr userDrawn="1"/>
        </p:nvGrpSpPr>
        <p:grpSpPr>
          <a:xfrm>
            <a:off x="6042860" y="-622036"/>
            <a:ext cx="3087760" cy="579133"/>
            <a:chOff x="6042860" y="-622036"/>
            <a:chExt cx="3087760" cy="579133"/>
          </a:xfrm>
        </p:grpSpPr>
        <p:sp>
          <p:nvSpPr>
            <p:cNvPr id="27" name="Rectangle 16">
              <a:extLst>
                <a:ext uri="{FF2B5EF4-FFF2-40B4-BE49-F238E27FC236}">
                  <a16:creationId xmlns:a16="http://schemas.microsoft.com/office/drawing/2014/main" id="{BA8AF61A-5224-E026-FF92-CD94B7A9CD0D}"/>
                </a:ext>
              </a:extLst>
            </p:cNvPr>
            <p:cNvSpPr/>
            <p:nvPr userDrawn="1"/>
          </p:nvSpPr>
          <p:spPr>
            <a:xfrm flipH="1">
              <a:off x="8909253" y="-622036"/>
              <a:ext cx="221367" cy="573763"/>
            </a:xfrm>
            <a:prstGeom prst="rect">
              <a:avLst/>
            </a:prstGeom>
            <a:solidFill>
              <a:srgbClr val="F5F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8" name="Rectangle 32">
              <a:extLst>
                <a:ext uri="{FF2B5EF4-FFF2-40B4-BE49-F238E27FC236}">
                  <a16:creationId xmlns:a16="http://schemas.microsoft.com/office/drawing/2014/main" id="{0734A47A-F268-234F-1E9D-B46311896BE7}"/>
                </a:ext>
              </a:extLst>
            </p:cNvPr>
            <p:cNvSpPr/>
            <p:nvPr userDrawn="1"/>
          </p:nvSpPr>
          <p:spPr>
            <a:xfrm flipH="1">
              <a:off x="6042860" y="-616874"/>
              <a:ext cx="221367" cy="573763"/>
            </a:xfrm>
            <a:prstGeom prst="rect">
              <a:avLst/>
            </a:prstGeom>
            <a:solidFill>
              <a:srgbClr val="B2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9" name="Rectangle 33">
              <a:extLst>
                <a:ext uri="{FF2B5EF4-FFF2-40B4-BE49-F238E27FC236}">
                  <a16:creationId xmlns:a16="http://schemas.microsoft.com/office/drawing/2014/main" id="{77D2E06F-BA8C-3CBB-2D87-AD94275CD641}"/>
                </a:ext>
              </a:extLst>
            </p:cNvPr>
            <p:cNvSpPr/>
            <p:nvPr userDrawn="1"/>
          </p:nvSpPr>
          <p:spPr>
            <a:xfrm flipH="1">
              <a:off x="6264227" y="-619553"/>
              <a:ext cx="221367" cy="57376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0" name="Rectangle 34">
              <a:extLst>
                <a:ext uri="{FF2B5EF4-FFF2-40B4-BE49-F238E27FC236}">
                  <a16:creationId xmlns:a16="http://schemas.microsoft.com/office/drawing/2014/main" id="{DA6EE4DA-6CE7-6431-0DE8-EAFEE8D89B58}"/>
                </a:ext>
              </a:extLst>
            </p:cNvPr>
            <p:cNvSpPr/>
            <p:nvPr userDrawn="1"/>
          </p:nvSpPr>
          <p:spPr>
            <a:xfrm flipH="1">
              <a:off x="6484731" y="-619553"/>
              <a:ext cx="221367" cy="5737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/>
            </a:p>
          </p:txBody>
        </p:sp>
        <p:sp>
          <p:nvSpPr>
            <p:cNvPr id="31" name="Rectangle 35">
              <a:extLst>
                <a:ext uri="{FF2B5EF4-FFF2-40B4-BE49-F238E27FC236}">
                  <a16:creationId xmlns:a16="http://schemas.microsoft.com/office/drawing/2014/main" id="{65E57530-B7E7-45C5-BD15-BD9333692B9E}"/>
                </a:ext>
              </a:extLst>
            </p:cNvPr>
            <p:cNvSpPr/>
            <p:nvPr userDrawn="1"/>
          </p:nvSpPr>
          <p:spPr>
            <a:xfrm flipH="1">
              <a:off x="6705234" y="-616666"/>
              <a:ext cx="221367" cy="57376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2" name="Rectangle 36">
              <a:extLst>
                <a:ext uri="{FF2B5EF4-FFF2-40B4-BE49-F238E27FC236}">
                  <a16:creationId xmlns:a16="http://schemas.microsoft.com/office/drawing/2014/main" id="{C628CE57-2244-ADB2-02D8-89F1FF8B873F}"/>
                </a:ext>
              </a:extLst>
            </p:cNvPr>
            <p:cNvSpPr/>
            <p:nvPr userDrawn="1"/>
          </p:nvSpPr>
          <p:spPr>
            <a:xfrm flipH="1">
              <a:off x="6924872" y="-618193"/>
              <a:ext cx="221367" cy="573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3" name="Rectangle 37">
              <a:extLst>
                <a:ext uri="{FF2B5EF4-FFF2-40B4-BE49-F238E27FC236}">
                  <a16:creationId xmlns:a16="http://schemas.microsoft.com/office/drawing/2014/main" id="{496CFA8A-BE86-DE34-3D8B-6A6D6B3B57F3}"/>
                </a:ext>
              </a:extLst>
            </p:cNvPr>
            <p:cNvSpPr/>
            <p:nvPr userDrawn="1"/>
          </p:nvSpPr>
          <p:spPr>
            <a:xfrm flipH="1">
              <a:off x="7146239" y="-618193"/>
              <a:ext cx="221367" cy="573763"/>
            </a:xfrm>
            <a:prstGeom prst="rect">
              <a:avLst/>
            </a:prstGeom>
            <a:solidFill>
              <a:srgbClr val="DBB8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4" name="Rectangle 38">
              <a:extLst>
                <a:ext uri="{FF2B5EF4-FFF2-40B4-BE49-F238E27FC236}">
                  <a16:creationId xmlns:a16="http://schemas.microsoft.com/office/drawing/2014/main" id="{A8762A67-2998-B252-DA8D-18060E63D23B}"/>
                </a:ext>
              </a:extLst>
            </p:cNvPr>
            <p:cNvSpPr/>
            <p:nvPr userDrawn="1"/>
          </p:nvSpPr>
          <p:spPr>
            <a:xfrm flipH="1">
              <a:off x="7365878" y="-616965"/>
              <a:ext cx="221367" cy="573763"/>
            </a:xfrm>
            <a:prstGeom prst="rect">
              <a:avLst/>
            </a:prstGeom>
            <a:solidFill>
              <a:srgbClr val="410E4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5" name="Rectangle 39">
              <a:extLst>
                <a:ext uri="{FF2B5EF4-FFF2-40B4-BE49-F238E27FC236}">
                  <a16:creationId xmlns:a16="http://schemas.microsoft.com/office/drawing/2014/main" id="{BA79261B-C60F-2242-CB32-FAE487D06DE5}"/>
                </a:ext>
              </a:extLst>
            </p:cNvPr>
            <p:cNvSpPr/>
            <p:nvPr userDrawn="1"/>
          </p:nvSpPr>
          <p:spPr>
            <a:xfrm flipH="1">
              <a:off x="7586381" y="-620151"/>
              <a:ext cx="221367" cy="573763"/>
            </a:xfrm>
            <a:prstGeom prst="rect">
              <a:avLst/>
            </a:prstGeom>
            <a:solidFill>
              <a:srgbClr val="F0DE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8E48E015-B23E-62E1-23E8-68D19A3534F2}"/>
                </a:ext>
              </a:extLst>
            </p:cNvPr>
            <p:cNvSpPr/>
            <p:nvPr userDrawn="1"/>
          </p:nvSpPr>
          <p:spPr>
            <a:xfrm flipH="1">
              <a:off x="7806019" y="-616965"/>
              <a:ext cx="221367" cy="573763"/>
            </a:xfrm>
            <a:prstGeom prst="rect">
              <a:avLst/>
            </a:prstGeom>
            <a:solidFill>
              <a:srgbClr val="8F320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7" name="Rectangle 14">
              <a:extLst>
                <a:ext uri="{FF2B5EF4-FFF2-40B4-BE49-F238E27FC236}">
                  <a16:creationId xmlns:a16="http://schemas.microsoft.com/office/drawing/2014/main" id="{FC91BD8D-8747-B3B1-500B-CDC71DC4397B}"/>
                </a:ext>
              </a:extLst>
            </p:cNvPr>
            <p:cNvSpPr/>
            <p:nvPr userDrawn="1"/>
          </p:nvSpPr>
          <p:spPr>
            <a:xfrm flipH="1">
              <a:off x="8246160" y="-618102"/>
              <a:ext cx="221367" cy="573763"/>
            </a:xfrm>
            <a:prstGeom prst="rect">
              <a:avLst/>
            </a:prstGeom>
            <a:solidFill>
              <a:srgbClr val="632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8" name="Rectangle 15">
              <a:extLst>
                <a:ext uri="{FF2B5EF4-FFF2-40B4-BE49-F238E27FC236}">
                  <a16:creationId xmlns:a16="http://schemas.microsoft.com/office/drawing/2014/main" id="{90550B09-5A10-4761-7683-6DF2655E13D9}"/>
                </a:ext>
              </a:extLst>
            </p:cNvPr>
            <p:cNvSpPr/>
            <p:nvPr userDrawn="1"/>
          </p:nvSpPr>
          <p:spPr>
            <a:xfrm flipH="1">
              <a:off x="8465799" y="-618102"/>
              <a:ext cx="221367" cy="573763"/>
            </a:xfrm>
            <a:prstGeom prst="rect">
              <a:avLst/>
            </a:prstGeom>
            <a:solidFill>
              <a:srgbClr val="F9C7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9" name="Rectangle 13">
              <a:extLst>
                <a:ext uri="{FF2B5EF4-FFF2-40B4-BE49-F238E27FC236}">
                  <a16:creationId xmlns:a16="http://schemas.microsoft.com/office/drawing/2014/main" id="{01B2A569-A714-498E-791E-4664531B4543}"/>
                </a:ext>
              </a:extLst>
            </p:cNvPr>
            <p:cNvSpPr/>
            <p:nvPr userDrawn="1"/>
          </p:nvSpPr>
          <p:spPr>
            <a:xfrm flipH="1">
              <a:off x="8026522" y="-619588"/>
              <a:ext cx="221367" cy="573763"/>
            </a:xfrm>
            <a:prstGeom prst="rect">
              <a:avLst/>
            </a:prstGeom>
            <a:solidFill>
              <a:srgbClr val="FF846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40" name="TextBox 1">
            <a:extLst>
              <a:ext uri="{FF2B5EF4-FFF2-40B4-BE49-F238E27FC236}">
                <a16:creationId xmlns:a16="http://schemas.microsoft.com/office/drawing/2014/main" id="{8EC7D8F6-7F86-5D52-B952-A3C5C9731900}"/>
              </a:ext>
            </a:extLst>
          </p:cNvPr>
          <p:cNvSpPr txBox="1"/>
          <p:nvPr userDrawn="1"/>
        </p:nvSpPr>
        <p:spPr>
          <a:xfrm>
            <a:off x="9290895" y="0"/>
            <a:ext cx="1158122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100" b="1" dirty="0" err="1">
                <a:solidFill>
                  <a:srgbClr val="770000"/>
                </a:solidFill>
              </a:rPr>
              <a:t>Tip</a:t>
            </a:r>
            <a:r>
              <a:rPr lang="nb-NO" sz="1100" b="1" dirty="0">
                <a:solidFill>
                  <a:srgbClr val="770000"/>
                </a:solidFill>
              </a:rPr>
              <a:t>: </a:t>
            </a:r>
            <a:r>
              <a:rPr lang="nb-NO" sz="1100" b="0" dirty="0" err="1">
                <a:solidFill>
                  <a:srgbClr val="770000"/>
                </a:solidFill>
              </a:rPr>
              <a:t>When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import a </a:t>
            </a:r>
            <a:r>
              <a:rPr lang="nb-NO" sz="1100" b="0" dirty="0" err="1">
                <a:solidFill>
                  <a:srgbClr val="770000"/>
                </a:solidFill>
              </a:rPr>
              <a:t>graph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of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chart-title</a:t>
            </a:r>
            <a:r>
              <a:rPr lang="nb-NO" sz="1100" b="0" dirty="0">
                <a:solidFill>
                  <a:srgbClr val="770000"/>
                </a:solidFill>
              </a:rPr>
              <a:t>, </a:t>
            </a:r>
            <a:r>
              <a:rPr lang="nb-NO" sz="1100" b="0" dirty="0" err="1">
                <a:solidFill>
                  <a:srgbClr val="770000"/>
                </a:solidFill>
              </a:rPr>
              <a:t>numbers</a:t>
            </a:r>
            <a:r>
              <a:rPr lang="nb-NO" sz="1100" b="0" dirty="0">
                <a:solidFill>
                  <a:srgbClr val="770000"/>
                </a:solidFill>
              </a:rPr>
              <a:t> etc.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appear</a:t>
            </a:r>
            <a:r>
              <a:rPr lang="nb-NO" sz="1100" b="0" dirty="0">
                <a:solidFill>
                  <a:srgbClr val="770000"/>
                </a:solidFill>
              </a:rPr>
              <a:t> in a </a:t>
            </a:r>
            <a:r>
              <a:rPr lang="nb-NO" sz="1100" b="0" dirty="0" err="1">
                <a:solidFill>
                  <a:srgbClr val="770000"/>
                </a:solidFill>
              </a:rPr>
              <a:t>grey-color</a:t>
            </a:r>
            <a:r>
              <a:rPr lang="nb-NO" sz="1100" b="0" dirty="0">
                <a:solidFill>
                  <a:srgbClr val="770000"/>
                </a:solidFill>
              </a:rPr>
              <a:t>. It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look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better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if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change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this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to </a:t>
            </a:r>
            <a:r>
              <a:rPr lang="nb-NO" sz="1100" b="0" dirty="0" err="1">
                <a:solidFill>
                  <a:srgbClr val="770000"/>
                </a:solidFill>
              </a:rPr>
              <a:t>dark</a:t>
            </a:r>
            <a:r>
              <a:rPr lang="nb-NO" sz="1100" b="0" dirty="0">
                <a:solidFill>
                  <a:srgbClr val="770000"/>
                </a:solidFill>
              </a:rPr>
              <a:t> red, </a:t>
            </a:r>
            <a:r>
              <a:rPr lang="nb-NO" sz="1100" b="0" dirty="0" err="1">
                <a:solidFill>
                  <a:srgbClr val="770000"/>
                </a:solidFill>
              </a:rPr>
              <a:t>text</a:t>
            </a:r>
            <a:r>
              <a:rPr lang="nb-NO" sz="1100" b="0" dirty="0">
                <a:solidFill>
                  <a:srgbClr val="770000"/>
                </a:solidFill>
              </a:rPr>
              <a:t> 2 (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nr</a:t>
            </a:r>
            <a:r>
              <a:rPr lang="nb-NO" sz="1100" b="0" dirty="0">
                <a:solidFill>
                  <a:srgbClr val="770000"/>
                </a:solidFill>
              </a:rPr>
              <a:t> 4 in </a:t>
            </a:r>
            <a:r>
              <a:rPr lang="nb-NO" sz="1100" b="0" dirty="0" err="1">
                <a:solidFill>
                  <a:srgbClr val="770000"/>
                </a:solidFill>
              </a:rPr>
              <a:t>theme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colors</a:t>
            </a:r>
            <a:r>
              <a:rPr lang="nb-NO" sz="1100" b="0" dirty="0">
                <a:solidFill>
                  <a:srgbClr val="770000"/>
                </a:solidFill>
              </a:rPr>
              <a:t>).</a:t>
            </a:r>
            <a:endParaRPr lang="nb-NO" sz="1100" b="1" dirty="0">
              <a:solidFill>
                <a:srgbClr val="770000"/>
              </a:solidFill>
            </a:endParaRPr>
          </a:p>
        </p:txBody>
      </p:sp>
      <p:grpSp>
        <p:nvGrpSpPr>
          <p:cNvPr id="41" name="Gruppe 40">
            <a:extLst>
              <a:ext uri="{FF2B5EF4-FFF2-40B4-BE49-F238E27FC236}">
                <a16:creationId xmlns:a16="http://schemas.microsoft.com/office/drawing/2014/main" id="{DBA792EF-9533-A52A-11B7-8EB8C84FFEBD}"/>
              </a:ext>
            </a:extLst>
          </p:cNvPr>
          <p:cNvGrpSpPr/>
          <p:nvPr userDrawn="1"/>
        </p:nvGrpSpPr>
        <p:grpSpPr>
          <a:xfrm>
            <a:off x="4040017" y="-612154"/>
            <a:ext cx="1891799" cy="560817"/>
            <a:chOff x="4040017" y="-612154"/>
            <a:chExt cx="1891799" cy="560817"/>
          </a:xfrm>
        </p:grpSpPr>
        <p:sp>
          <p:nvSpPr>
            <p:cNvPr id="42" name="TextBox 30">
              <a:extLst>
                <a:ext uri="{FF2B5EF4-FFF2-40B4-BE49-F238E27FC236}">
                  <a16:creationId xmlns:a16="http://schemas.microsoft.com/office/drawing/2014/main" id="{C3804D30-B9F7-77C8-88DE-C2D44023E0A1}"/>
                </a:ext>
              </a:extLst>
            </p:cNvPr>
            <p:cNvSpPr txBox="1"/>
            <p:nvPr userDrawn="1"/>
          </p:nvSpPr>
          <p:spPr>
            <a:xfrm>
              <a:off x="4040017" y="-612154"/>
              <a:ext cx="1891799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nb-NO" sz="900" dirty="0">
                  <a:solidFill>
                    <a:srgbClr val="770000"/>
                  </a:solidFill>
                </a:rPr>
                <a:t>Graph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: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eyedropper</a:t>
              </a:r>
              <a:r>
                <a:rPr lang="nb-NO" sz="900" dirty="0">
                  <a:solidFill>
                    <a:srgbClr val="770000"/>
                  </a:solidFill>
                </a:rPr>
                <a:t>/ pipette </a:t>
              </a:r>
              <a:r>
                <a:rPr lang="nb-NO" sz="900" dirty="0" err="1">
                  <a:solidFill>
                    <a:srgbClr val="770000"/>
                  </a:solidFill>
                </a:rPr>
                <a:t>tool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add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/</a:t>
              </a:r>
              <a:r>
                <a:rPr lang="nb-NO" sz="900" dirty="0" err="1">
                  <a:solidFill>
                    <a:srgbClr val="770000"/>
                  </a:solidFill>
                </a:rPr>
                <a:t>chart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if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you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more </a:t>
              </a:r>
            </a:p>
            <a:p>
              <a:pPr algn="l"/>
              <a:r>
                <a:rPr lang="nb-NO" sz="900" dirty="0" err="1">
                  <a:solidFill>
                    <a:srgbClr val="770000"/>
                  </a:solidFill>
                </a:rPr>
                <a:t>than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six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 in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.</a:t>
              </a:r>
            </a:p>
          </p:txBody>
        </p:sp>
        <p:pic>
          <p:nvPicPr>
            <p:cNvPr id="43" name="Picture 29">
              <a:extLst>
                <a:ext uri="{FF2B5EF4-FFF2-40B4-BE49-F238E27FC236}">
                  <a16:creationId xmlns:a16="http://schemas.microsoft.com/office/drawing/2014/main" id="{3FDEDE9C-1F4A-03CB-6343-6BD21367C41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22522" t="8651" r="1" b="15847"/>
            <a:stretch/>
          </p:blipFill>
          <p:spPr>
            <a:xfrm>
              <a:off x="5650950" y="-278130"/>
              <a:ext cx="225676" cy="226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71759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mall 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8B41FE3-1822-2812-6FC8-F280B897BEE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11164"/>
            <a:ext cx="3014662" cy="4321174"/>
          </a:xfrm>
          <a:prstGeom prst="rect">
            <a:avLst/>
          </a:prstGeom>
          <a:noFill/>
        </p:spPr>
        <p:txBody>
          <a:bodyPr lIns="180000" tIns="1260000" rIns="180000" anchor="ctr" anchorCtr="0"/>
          <a:lstStyle>
            <a:lvl1pPr marL="0" indent="0" algn="ctr">
              <a:buNone/>
              <a:defRPr sz="1050"/>
            </a:lvl1pPr>
          </a:lstStyle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placeholder and </a:t>
            </a:r>
            <a:r>
              <a:rPr lang="nb-NO" err="1"/>
              <a:t>use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"</a:t>
            </a:r>
            <a:r>
              <a:rPr lang="nb-NO" err="1"/>
              <a:t>insert</a:t>
            </a:r>
            <a:r>
              <a:rPr lang="nb-NO"/>
              <a:t> image Brandmaster" to </a:t>
            </a:r>
            <a:r>
              <a:rPr lang="nb-NO" err="1"/>
              <a:t>the</a:t>
            </a:r>
            <a:r>
              <a:rPr lang="nb-NO"/>
              <a:t> far right </a:t>
            </a:r>
            <a:r>
              <a:rPr lang="nb-NO" err="1"/>
              <a:t>on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menu</a:t>
            </a:r>
            <a:r>
              <a:rPr lang="nb-NO"/>
              <a:t> "Sett inn/</a:t>
            </a:r>
            <a:r>
              <a:rPr lang="nb-NO" err="1"/>
              <a:t>Insert</a:t>
            </a:r>
            <a:r>
              <a:rPr lang="nb-NO"/>
              <a:t>/</a:t>
            </a:r>
            <a:r>
              <a:rPr lang="nb-NO" err="1"/>
              <a:t>Infoga</a:t>
            </a:r>
            <a:r>
              <a:rPr lang="nb-NO"/>
              <a:t>"</a:t>
            </a:r>
          </a:p>
          <a:p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89F21F-D1E7-975C-7E6C-0F2F96234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6539" y="416185"/>
            <a:ext cx="5465662" cy="79200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67E5946-B419-E871-5204-6008CB6128BA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7F08823-7D4F-B1EE-D117-6177BC5A796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0A507C-8B34-FA0F-E5E7-01D1E86ECAFB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Content Small Image </a:t>
            </a:r>
            <a:r>
              <a:rPr lang="nb-NO" sz="1000" err="1">
                <a:solidFill>
                  <a:srgbClr val="770000"/>
                </a:solidFill>
              </a:rPr>
              <a:t>Left</a:t>
            </a:r>
            <a:endParaRPr lang="nb-NO" sz="1000">
              <a:solidFill>
                <a:srgbClr val="77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07C83F-5F27-89A1-5D34-97868B85E015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14B9C756-1F4F-CF2C-0D24-F7E90E463E32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246539" y="1347788"/>
            <a:ext cx="5474051" cy="3384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75E07-D741-C7D0-92FA-3B5EF1D7B3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26" name="Gruppe 25">
            <a:extLst>
              <a:ext uri="{FF2B5EF4-FFF2-40B4-BE49-F238E27FC236}">
                <a16:creationId xmlns:a16="http://schemas.microsoft.com/office/drawing/2014/main" id="{49568B37-30DA-B151-9C48-941F55BAC414}"/>
              </a:ext>
            </a:extLst>
          </p:cNvPr>
          <p:cNvGrpSpPr/>
          <p:nvPr userDrawn="1"/>
        </p:nvGrpSpPr>
        <p:grpSpPr>
          <a:xfrm>
            <a:off x="6042860" y="-622036"/>
            <a:ext cx="3087760" cy="579133"/>
            <a:chOff x="6042860" y="-622036"/>
            <a:chExt cx="3087760" cy="579133"/>
          </a:xfrm>
        </p:grpSpPr>
        <p:sp>
          <p:nvSpPr>
            <p:cNvPr id="27" name="Rectangle 16">
              <a:extLst>
                <a:ext uri="{FF2B5EF4-FFF2-40B4-BE49-F238E27FC236}">
                  <a16:creationId xmlns:a16="http://schemas.microsoft.com/office/drawing/2014/main" id="{37EBB390-6D0D-B1B5-666A-BDAE46EFECB4}"/>
                </a:ext>
              </a:extLst>
            </p:cNvPr>
            <p:cNvSpPr/>
            <p:nvPr userDrawn="1"/>
          </p:nvSpPr>
          <p:spPr>
            <a:xfrm flipH="1">
              <a:off x="8909253" y="-622036"/>
              <a:ext cx="221367" cy="573763"/>
            </a:xfrm>
            <a:prstGeom prst="rect">
              <a:avLst/>
            </a:prstGeom>
            <a:solidFill>
              <a:srgbClr val="F5F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8" name="Rectangle 32">
              <a:extLst>
                <a:ext uri="{FF2B5EF4-FFF2-40B4-BE49-F238E27FC236}">
                  <a16:creationId xmlns:a16="http://schemas.microsoft.com/office/drawing/2014/main" id="{E97BAD27-8C79-BB96-CE59-2AC837E1087C}"/>
                </a:ext>
              </a:extLst>
            </p:cNvPr>
            <p:cNvSpPr/>
            <p:nvPr userDrawn="1"/>
          </p:nvSpPr>
          <p:spPr>
            <a:xfrm flipH="1">
              <a:off x="6042860" y="-616874"/>
              <a:ext cx="221367" cy="573763"/>
            </a:xfrm>
            <a:prstGeom prst="rect">
              <a:avLst/>
            </a:prstGeom>
            <a:solidFill>
              <a:srgbClr val="B2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9" name="Rectangle 33">
              <a:extLst>
                <a:ext uri="{FF2B5EF4-FFF2-40B4-BE49-F238E27FC236}">
                  <a16:creationId xmlns:a16="http://schemas.microsoft.com/office/drawing/2014/main" id="{B7A1878A-931B-4268-7047-1FAD8312DCF4}"/>
                </a:ext>
              </a:extLst>
            </p:cNvPr>
            <p:cNvSpPr/>
            <p:nvPr userDrawn="1"/>
          </p:nvSpPr>
          <p:spPr>
            <a:xfrm flipH="1">
              <a:off x="6264227" y="-619553"/>
              <a:ext cx="221367" cy="57376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0" name="Rectangle 34">
              <a:extLst>
                <a:ext uri="{FF2B5EF4-FFF2-40B4-BE49-F238E27FC236}">
                  <a16:creationId xmlns:a16="http://schemas.microsoft.com/office/drawing/2014/main" id="{9D7922BA-31D4-F538-D7FE-03183C1E7F07}"/>
                </a:ext>
              </a:extLst>
            </p:cNvPr>
            <p:cNvSpPr/>
            <p:nvPr userDrawn="1"/>
          </p:nvSpPr>
          <p:spPr>
            <a:xfrm flipH="1">
              <a:off x="6484731" y="-619553"/>
              <a:ext cx="221367" cy="5737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/>
            </a:p>
          </p:txBody>
        </p:sp>
        <p:sp>
          <p:nvSpPr>
            <p:cNvPr id="31" name="Rectangle 35">
              <a:extLst>
                <a:ext uri="{FF2B5EF4-FFF2-40B4-BE49-F238E27FC236}">
                  <a16:creationId xmlns:a16="http://schemas.microsoft.com/office/drawing/2014/main" id="{3574A540-7E8B-2631-3DED-26511850B3CA}"/>
                </a:ext>
              </a:extLst>
            </p:cNvPr>
            <p:cNvSpPr/>
            <p:nvPr userDrawn="1"/>
          </p:nvSpPr>
          <p:spPr>
            <a:xfrm flipH="1">
              <a:off x="6705234" y="-616666"/>
              <a:ext cx="221367" cy="57376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2" name="Rectangle 36">
              <a:extLst>
                <a:ext uri="{FF2B5EF4-FFF2-40B4-BE49-F238E27FC236}">
                  <a16:creationId xmlns:a16="http://schemas.microsoft.com/office/drawing/2014/main" id="{42BC8B2F-0315-FCC4-89FB-27A5D1456B0A}"/>
                </a:ext>
              </a:extLst>
            </p:cNvPr>
            <p:cNvSpPr/>
            <p:nvPr userDrawn="1"/>
          </p:nvSpPr>
          <p:spPr>
            <a:xfrm flipH="1">
              <a:off x="6924872" y="-618193"/>
              <a:ext cx="221367" cy="573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3" name="Rectangle 37">
              <a:extLst>
                <a:ext uri="{FF2B5EF4-FFF2-40B4-BE49-F238E27FC236}">
                  <a16:creationId xmlns:a16="http://schemas.microsoft.com/office/drawing/2014/main" id="{21F8E6BB-EF13-C57C-D76B-C5612AF86299}"/>
                </a:ext>
              </a:extLst>
            </p:cNvPr>
            <p:cNvSpPr/>
            <p:nvPr userDrawn="1"/>
          </p:nvSpPr>
          <p:spPr>
            <a:xfrm flipH="1">
              <a:off x="7146239" y="-618193"/>
              <a:ext cx="221367" cy="573763"/>
            </a:xfrm>
            <a:prstGeom prst="rect">
              <a:avLst/>
            </a:prstGeom>
            <a:solidFill>
              <a:srgbClr val="DBB8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4" name="Rectangle 38">
              <a:extLst>
                <a:ext uri="{FF2B5EF4-FFF2-40B4-BE49-F238E27FC236}">
                  <a16:creationId xmlns:a16="http://schemas.microsoft.com/office/drawing/2014/main" id="{46AA3CB7-18FB-B28E-5FBC-0402445297DC}"/>
                </a:ext>
              </a:extLst>
            </p:cNvPr>
            <p:cNvSpPr/>
            <p:nvPr userDrawn="1"/>
          </p:nvSpPr>
          <p:spPr>
            <a:xfrm flipH="1">
              <a:off x="7365878" y="-616965"/>
              <a:ext cx="221367" cy="573763"/>
            </a:xfrm>
            <a:prstGeom prst="rect">
              <a:avLst/>
            </a:prstGeom>
            <a:solidFill>
              <a:srgbClr val="410E4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5" name="Rectangle 39">
              <a:extLst>
                <a:ext uri="{FF2B5EF4-FFF2-40B4-BE49-F238E27FC236}">
                  <a16:creationId xmlns:a16="http://schemas.microsoft.com/office/drawing/2014/main" id="{FE6BA765-71F4-2608-D5EC-225137502ACF}"/>
                </a:ext>
              </a:extLst>
            </p:cNvPr>
            <p:cNvSpPr/>
            <p:nvPr userDrawn="1"/>
          </p:nvSpPr>
          <p:spPr>
            <a:xfrm flipH="1">
              <a:off x="7586381" y="-620151"/>
              <a:ext cx="221367" cy="573763"/>
            </a:xfrm>
            <a:prstGeom prst="rect">
              <a:avLst/>
            </a:prstGeom>
            <a:solidFill>
              <a:srgbClr val="F0DE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E4E52255-51B0-A320-1566-9B54E2383F6E}"/>
                </a:ext>
              </a:extLst>
            </p:cNvPr>
            <p:cNvSpPr/>
            <p:nvPr userDrawn="1"/>
          </p:nvSpPr>
          <p:spPr>
            <a:xfrm flipH="1">
              <a:off x="7806019" y="-616965"/>
              <a:ext cx="221367" cy="573763"/>
            </a:xfrm>
            <a:prstGeom prst="rect">
              <a:avLst/>
            </a:prstGeom>
            <a:solidFill>
              <a:srgbClr val="8F320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7" name="Rectangle 14">
              <a:extLst>
                <a:ext uri="{FF2B5EF4-FFF2-40B4-BE49-F238E27FC236}">
                  <a16:creationId xmlns:a16="http://schemas.microsoft.com/office/drawing/2014/main" id="{68161F7B-D701-D59D-ACBC-068C3E9B4A49}"/>
                </a:ext>
              </a:extLst>
            </p:cNvPr>
            <p:cNvSpPr/>
            <p:nvPr userDrawn="1"/>
          </p:nvSpPr>
          <p:spPr>
            <a:xfrm flipH="1">
              <a:off x="8246160" y="-618102"/>
              <a:ext cx="221367" cy="573763"/>
            </a:xfrm>
            <a:prstGeom prst="rect">
              <a:avLst/>
            </a:prstGeom>
            <a:solidFill>
              <a:srgbClr val="632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8" name="Rectangle 15">
              <a:extLst>
                <a:ext uri="{FF2B5EF4-FFF2-40B4-BE49-F238E27FC236}">
                  <a16:creationId xmlns:a16="http://schemas.microsoft.com/office/drawing/2014/main" id="{F35E8D3C-4B32-883D-16E7-C5301A37B18C}"/>
                </a:ext>
              </a:extLst>
            </p:cNvPr>
            <p:cNvSpPr/>
            <p:nvPr userDrawn="1"/>
          </p:nvSpPr>
          <p:spPr>
            <a:xfrm flipH="1">
              <a:off x="8465799" y="-618102"/>
              <a:ext cx="221367" cy="573763"/>
            </a:xfrm>
            <a:prstGeom prst="rect">
              <a:avLst/>
            </a:prstGeom>
            <a:solidFill>
              <a:srgbClr val="F9C7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9" name="Rectangle 13">
              <a:extLst>
                <a:ext uri="{FF2B5EF4-FFF2-40B4-BE49-F238E27FC236}">
                  <a16:creationId xmlns:a16="http://schemas.microsoft.com/office/drawing/2014/main" id="{B463556C-4E50-B607-FD71-73EB3361BFF4}"/>
                </a:ext>
              </a:extLst>
            </p:cNvPr>
            <p:cNvSpPr/>
            <p:nvPr userDrawn="1"/>
          </p:nvSpPr>
          <p:spPr>
            <a:xfrm flipH="1">
              <a:off x="8026522" y="-619588"/>
              <a:ext cx="221367" cy="573763"/>
            </a:xfrm>
            <a:prstGeom prst="rect">
              <a:avLst/>
            </a:prstGeom>
            <a:solidFill>
              <a:srgbClr val="FF846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40" name="TextBox 1">
            <a:extLst>
              <a:ext uri="{FF2B5EF4-FFF2-40B4-BE49-F238E27FC236}">
                <a16:creationId xmlns:a16="http://schemas.microsoft.com/office/drawing/2014/main" id="{C4927DC0-0C3A-3450-1437-27592A8B1AFC}"/>
              </a:ext>
            </a:extLst>
          </p:cNvPr>
          <p:cNvSpPr txBox="1"/>
          <p:nvPr userDrawn="1"/>
        </p:nvSpPr>
        <p:spPr>
          <a:xfrm>
            <a:off x="9290895" y="0"/>
            <a:ext cx="1158122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100" b="1" dirty="0" err="1">
                <a:solidFill>
                  <a:srgbClr val="770000"/>
                </a:solidFill>
              </a:rPr>
              <a:t>Tip</a:t>
            </a:r>
            <a:r>
              <a:rPr lang="nb-NO" sz="1100" b="1" dirty="0">
                <a:solidFill>
                  <a:srgbClr val="770000"/>
                </a:solidFill>
              </a:rPr>
              <a:t>: </a:t>
            </a:r>
            <a:r>
              <a:rPr lang="nb-NO" sz="1100" b="0" dirty="0" err="1">
                <a:solidFill>
                  <a:srgbClr val="770000"/>
                </a:solidFill>
              </a:rPr>
              <a:t>When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import a </a:t>
            </a:r>
            <a:r>
              <a:rPr lang="nb-NO" sz="1100" b="0" dirty="0" err="1">
                <a:solidFill>
                  <a:srgbClr val="770000"/>
                </a:solidFill>
              </a:rPr>
              <a:t>graph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of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chart-title</a:t>
            </a:r>
            <a:r>
              <a:rPr lang="nb-NO" sz="1100" b="0" dirty="0">
                <a:solidFill>
                  <a:srgbClr val="770000"/>
                </a:solidFill>
              </a:rPr>
              <a:t>, </a:t>
            </a:r>
            <a:r>
              <a:rPr lang="nb-NO" sz="1100" b="0" dirty="0" err="1">
                <a:solidFill>
                  <a:srgbClr val="770000"/>
                </a:solidFill>
              </a:rPr>
              <a:t>numbers</a:t>
            </a:r>
            <a:r>
              <a:rPr lang="nb-NO" sz="1100" b="0" dirty="0">
                <a:solidFill>
                  <a:srgbClr val="770000"/>
                </a:solidFill>
              </a:rPr>
              <a:t> etc.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appear</a:t>
            </a:r>
            <a:r>
              <a:rPr lang="nb-NO" sz="1100" b="0" dirty="0">
                <a:solidFill>
                  <a:srgbClr val="770000"/>
                </a:solidFill>
              </a:rPr>
              <a:t> in a </a:t>
            </a:r>
            <a:r>
              <a:rPr lang="nb-NO" sz="1100" b="0" dirty="0" err="1">
                <a:solidFill>
                  <a:srgbClr val="770000"/>
                </a:solidFill>
              </a:rPr>
              <a:t>grey-color</a:t>
            </a:r>
            <a:r>
              <a:rPr lang="nb-NO" sz="1100" b="0" dirty="0">
                <a:solidFill>
                  <a:srgbClr val="770000"/>
                </a:solidFill>
              </a:rPr>
              <a:t>. It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look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better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if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change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this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to </a:t>
            </a:r>
            <a:r>
              <a:rPr lang="nb-NO" sz="1100" b="0" dirty="0" err="1">
                <a:solidFill>
                  <a:srgbClr val="770000"/>
                </a:solidFill>
              </a:rPr>
              <a:t>dark</a:t>
            </a:r>
            <a:r>
              <a:rPr lang="nb-NO" sz="1100" b="0" dirty="0">
                <a:solidFill>
                  <a:srgbClr val="770000"/>
                </a:solidFill>
              </a:rPr>
              <a:t> red, </a:t>
            </a:r>
            <a:r>
              <a:rPr lang="nb-NO" sz="1100" b="0" dirty="0" err="1">
                <a:solidFill>
                  <a:srgbClr val="770000"/>
                </a:solidFill>
              </a:rPr>
              <a:t>text</a:t>
            </a:r>
            <a:r>
              <a:rPr lang="nb-NO" sz="1100" b="0" dirty="0">
                <a:solidFill>
                  <a:srgbClr val="770000"/>
                </a:solidFill>
              </a:rPr>
              <a:t> 2 (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nr</a:t>
            </a:r>
            <a:r>
              <a:rPr lang="nb-NO" sz="1100" b="0" dirty="0">
                <a:solidFill>
                  <a:srgbClr val="770000"/>
                </a:solidFill>
              </a:rPr>
              <a:t> 4 in </a:t>
            </a:r>
            <a:r>
              <a:rPr lang="nb-NO" sz="1100" b="0" dirty="0" err="1">
                <a:solidFill>
                  <a:srgbClr val="770000"/>
                </a:solidFill>
              </a:rPr>
              <a:t>theme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colors</a:t>
            </a:r>
            <a:r>
              <a:rPr lang="nb-NO" sz="1100" b="0" dirty="0">
                <a:solidFill>
                  <a:srgbClr val="770000"/>
                </a:solidFill>
              </a:rPr>
              <a:t>).</a:t>
            </a:r>
            <a:endParaRPr lang="nb-NO" sz="1100" b="1" dirty="0">
              <a:solidFill>
                <a:srgbClr val="770000"/>
              </a:solidFill>
            </a:endParaRPr>
          </a:p>
        </p:txBody>
      </p:sp>
      <p:grpSp>
        <p:nvGrpSpPr>
          <p:cNvPr id="41" name="Gruppe 40">
            <a:extLst>
              <a:ext uri="{FF2B5EF4-FFF2-40B4-BE49-F238E27FC236}">
                <a16:creationId xmlns:a16="http://schemas.microsoft.com/office/drawing/2014/main" id="{48D93230-BE31-1A4D-153C-ADE8263DA74D}"/>
              </a:ext>
            </a:extLst>
          </p:cNvPr>
          <p:cNvGrpSpPr/>
          <p:nvPr userDrawn="1"/>
        </p:nvGrpSpPr>
        <p:grpSpPr>
          <a:xfrm>
            <a:off x="4040017" y="-612154"/>
            <a:ext cx="1891799" cy="560817"/>
            <a:chOff x="4040017" y="-612154"/>
            <a:chExt cx="1891799" cy="560817"/>
          </a:xfrm>
        </p:grpSpPr>
        <p:sp>
          <p:nvSpPr>
            <p:cNvPr id="42" name="TextBox 30">
              <a:extLst>
                <a:ext uri="{FF2B5EF4-FFF2-40B4-BE49-F238E27FC236}">
                  <a16:creationId xmlns:a16="http://schemas.microsoft.com/office/drawing/2014/main" id="{B7F818B6-2C87-6FF5-B636-CADEAFDE278A}"/>
                </a:ext>
              </a:extLst>
            </p:cNvPr>
            <p:cNvSpPr txBox="1"/>
            <p:nvPr userDrawn="1"/>
          </p:nvSpPr>
          <p:spPr>
            <a:xfrm>
              <a:off x="4040017" y="-612154"/>
              <a:ext cx="1891799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nb-NO" sz="900" dirty="0">
                  <a:solidFill>
                    <a:srgbClr val="770000"/>
                  </a:solidFill>
                </a:rPr>
                <a:t>Graph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: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eyedropper</a:t>
              </a:r>
              <a:r>
                <a:rPr lang="nb-NO" sz="900" dirty="0">
                  <a:solidFill>
                    <a:srgbClr val="770000"/>
                  </a:solidFill>
                </a:rPr>
                <a:t>/ pipette </a:t>
              </a:r>
              <a:r>
                <a:rPr lang="nb-NO" sz="900" dirty="0" err="1">
                  <a:solidFill>
                    <a:srgbClr val="770000"/>
                  </a:solidFill>
                </a:rPr>
                <a:t>tool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add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/</a:t>
              </a:r>
              <a:r>
                <a:rPr lang="nb-NO" sz="900" dirty="0" err="1">
                  <a:solidFill>
                    <a:srgbClr val="770000"/>
                  </a:solidFill>
                </a:rPr>
                <a:t>chart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if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you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more </a:t>
              </a:r>
            </a:p>
            <a:p>
              <a:pPr algn="l"/>
              <a:r>
                <a:rPr lang="nb-NO" sz="900" dirty="0" err="1">
                  <a:solidFill>
                    <a:srgbClr val="770000"/>
                  </a:solidFill>
                </a:rPr>
                <a:t>than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six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 in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.</a:t>
              </a:r>
            </a:p>
          </p:txBody>
        </p:sp>
        <p:pic>
          <p:nvPicPr>
            <p:cNvPr id="43" name="Picture 29">
              <a:extLst>
                <a:ext uri="{FF2B5EF4-FFF2-40B4-BE49-F238E27FC236}">
                  <a16:creationId xmlns:a16="http://schemas.microsoft.com/office/drawing/2014/main" id="{68060CDA-1653-8A91-2EA7-EF0414570D1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22522" t="8651" r="1" b="15847"/>
            <a:stretch/>
          </p:blipFill>
          <p:spPr>
            <a:xfrm>
              <a:off x="5650950" y="-278130"/>
              <a:ext cx="225676" cy="226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03061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Summary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463F19C-7C32-6070-EF37-DA5E4347E875}"/>
              </a:ext>
            </a:extLst>
          </p:cNvPr>
          <p:cNvSpPr/>
          <p:nvPr userDrawn="1"/>
        </p:nvSpPr>
        <p:spPr>
          <a:xfrm>
            <a:off x="-432" y="0"/>
            <a:ext cx="302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endParaRPr lang="nb-NO" sz="2400" err="1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A04BD65C-4002-6C91-AEB3-36E46950B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8F4A4DF3-52FA-4AFA-4B16-C3D9CBDB9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FE442E4-0D1A-B1E4-B739-326C320F6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Plassholder for tekst 9">
            <a:extLst>
              <a:ext uri="{FF2B5EF4-FFF2-40B4-BE49-F238E27FC236}">
                <a16:creationId xmlns:a16="http://schemas.microsoft.com/office/drawing/2014/main" id="{FC13C3A3-2886-E160-ECE7-A76CD3D01C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8782" y="1351557"/>
            <a:ext cx="2243161" cy="2831935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lassholder for innhold 11">
            <a:extLst>
              <a:ext uri="{FF2B5EF4-FFF2-40B4-BE49-F238E27FC236}">
                <a16:creationId xmlns:a16="http://schemas.microsoft.com/office/drawing/2014/main" id="{08D27120-097B-F541-A6F7-C81DD0EA0C8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309255" y="1351557"/>
            <a:ext cx="5395963" cy="3384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CD38AE1-E1BF-71D2-2195-FA79E314E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6406" y="407393"/>
            <a:ext cx="5395793" cy="792000"/>
          </a:xfrm>
        </p:spPr>
        <p:txBody>
          <a:bodyPr wrap="square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BDC58BD1-D82B-C2FC-8F24-6FFCF82C344E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dirty="0">
                <a:solidFill>
                  <a:srgbClr val="770000"/>
                </a:solidFill>
              </a:rPr>
              <a:t>Content and </a:t>
            </a:r>
            <a:r>
              <a:rPr lang="nb-NO" sz="1000" dirty="0" err="1">
                <a:solidFill>
                  <a:srgbClr val="770000"/>
                </a:solidFill>
              </a:rPr>
              <a:t>Summary</a:t>
            </a:r>
            <a:r>
              <a:rPr lang="nb-NO" sz="1000" dirty="0">
                <a:solidFill>
                  <a:srgbClr val="770000"/>
                </a:solidFill>
              </a:rPr>
              <a:t> </a:t>
            </a:r>
            <a:r>
              <a:rPr lang="nb-NO" sz="1000" dirty="0" err="1">
                <a:solidFill>
                  <a:srgbClr val="770000"/>
                </a:solidFill>
              </a:rPr>
              <a:t>Left</a:t>
            </a:r>
            <a:endParaRPr lang="nb-NO" sz="1000" dirty="0">
              <a:solidFill>
                <a:srgbClr val="770000"/>
              </a:solidFill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8FF5ADB6-8A57-3D48-874D-F8FDE3C68591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grpSp>
        <p:nvGrpSpPr>
          <p:cNvPr id="13" name="Gruppe 12">
            <a:extLst>
              <a:ext uri="{FF2B5EF4-FFF2-40B4-BE49-F238E27FC236}">
                <a16:creationId xmlns:a16="http://schemas.microsoft.com/office/drawing/2014/main" id="{DF1337D8-EE1B-0ACC-0396-D8AA8CFA0D68}"/>
              </a:ext>
            </a:extLst>
          </p:cNvPr>
          <p:cNvGrpSpPr/>
          <p:nvPr userDrawn="1"/>
        </p:nvGrpSpPr>
        <p:grpSpPr>
          <a:xfrm>
            <a:off x="6042860" y="-622036"/>
            <a:ext cx="3087760" cy="579133"/>
            <a:chOff x="6042860" y="-622036"/>
            <a:chExt cx="3087760" cy="579133"/>
          </a:xfrm>
        </p:grpSpPr>
        <p:sp>
          <p:nvSpPr>
            <p:cNvPr id="14" name="Rectangle 16">
              <a:extLst>
                <a:ext uri="{FF2B5EF4-FFF2-40B4-BE49-F238E27FC236}">
                  <a16:creationId xmlns:a16="http://schemas.microsoft.com/office/drawing/2014/main" id="{88790C7D-C641-3472-0E8E-1548EC687394}"/>
                </a:ext>
              </a:extLst>
            </p:cNvPr>
            <p:cNvSpPr/>
            <p:nvPr userDrawn="1"/>
          </p:nvSpPr>
          <p:spPr>
            <a:xfrm flipH="1">
              <a:off x="8909253" y="-622036"/>
              <a:ext cx="221367" cy="573763"/>
            </a:xfrm>
            <a:prstGeom prst="rect">
              <a:avLst/>
            </a:prstGeom>
            <a:solidFill>
              <a:srgbClr val="F5F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15" name="Rectangle 32">
              <a:extLst>
                <a:ext uri="{FF2B5EF4-FFF2-40B4-BE49-F238E27FC236}">
                  <a16:creationId xmlns:a16="http://schemas.microsoft.com/office/drawing/2014/main" id="{2171F93D-08D1-3472-BFE4-0A9030E6DD90}"/>
                </a:ext>
              </a:extLst>
            </p:cNvPr>
            <p:cNvSpPr/>
            <p:nvPr userDrawn="1"/>
          </p:nvSpPr>
          <p:spPr>
            <a:xfrm flipH="1">
              <a:off x="6042860" y="-616874"/>
              <a:ext cx="221367" cy="573763"/>
            </a:xfrm>
            <a:prstGeom prst="rect">
              <a:avLst/>
            </a:prstGeom>
            <a:solidFill>
              <a:srgbClr val="B2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16" name="Rectangle 33">
              <a:extLst>
                <a:ext uri="{FF2B5EF4-FFF2-40B4-BE49-F238E27FC236}">
                  <a16:creationId xmlns:a16="http://schemas.microsoft.com/office/drawing/2014/main" id="{3798617D-969F-1601-9621-6D428D0D9FD0}"/>
                </a:ext>
              </a:extLst>
            </p:cNvPr>
            <p:cNvSpPr/>
            <p:nvPr userDrawn="1"/>
          </p:nvSpPr>
          <p:spPr>
            <a:xfrm flipH="1">
              <a:off x="6264227" y="-619553"/>
              <a:ext cx="221367" cy="57376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17" name="Rectangle 34">
              <a:extLst>
                <a:ext uri="{FF2B5EF4-FFF2-40B4-BE49-F238E27FC236}">
                  <a16:creationId xmlns:a16="http://schemas.microsoft.com/office/drawing/2014/main" id="{43B620DB-446E-1D6B-6D70-2926A809079D}"/>
                </a:ext>
              </a:extLst>
            </p:cNvPr>
            <p:cNvSpPr/>
            <p:nvPr userDrawn="1"/>
          </p:nvSpPr>
          <p:spPr>
            <a:xfrm flipH="1">
              <a:off x="6484731" y="-619553"/>
              <a:ext cx="221367" cy="5737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/>
            </a:p>
          </p:txBody>
        </p:sp>
        <p:sp>
          <p:nvSpPr>
            <p:cNvPr id="18" name="Rectangle 35">
              <a:extLst>
                <a:ext uri="{FF2B5EF4-FFF2-40B4-BE49-F238E27FC236}">
                  <a16:creationId xmlns:a16="http://schemas.microsoft.com/office/drawing/2014/main" id="{FF221816-FE90-4181-4609-4CC4476F5A95}"/>
                </a:ext>
              </a:extLst>
            </p:cNvPr>
            <p:cNvSpPr/>
            <p:nvPr userDrawn="1"/>
          </p:nvSpPr>
          <p:spPr>
            <a:xfrm flipH="1">
              <a:off x="6705234" y="-616666"/>
              <a:ext cx="221367" cy="57376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19" name="Rectangle 36">
              <a:extLst>
                <a:ext uri="{FF2B5EF4-FFF2-40B4-BE49-F238E27FC236}">
                  <a16:creationId xmlns:a16="http://schemas.microsoft.com/office/drawing/2014/main" id="{C1386FE1-7826-AB7E-6D50-A9E42D8F0251}"/>
                </a:ext>
              </a:extLst>
            </p:cNvPr>
            <p:cNvSpPr/>
            <p:nvPr userDrawn="1"/>
          </p:nvSpPr>
          <p:spPr>
            <a:xfrm flipH="1">
              <a:off x="6924872" y="-618193"/>
              <a:ext cx="221367" cy="573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0" name="Rectangle 37">
              <a:extLst>
                <a:ext uri="{FF2B5EF4-FFF2-40B4-BE49-F238E27FC236}">
                  <a16:creationId xmlns:a16="http://schemas.microsoft.com/office/drawing/2014/main" id="{19A92994-EC40-06D5-2F9F-8BF152DCD538}"/>
                </a:ext>
              </a:extLst>
            </p:cNvPr>
            <p:cNvSpPr/>
            <p:nvPr userDrawn="1"/>
          </p:nvSpPr>
          <p:spPr>
            <a:xfrm flipH="1">
              <a:off x="7146239" y="-618193"/>
              <a:ext cx="221367" cy="573763"/>
            </a:xfrm>
            <a:prstGeom prst="rect">
              <a:avLst/>
            </a:prstGeom>
            <a:solidFill>
              <a:srgbClr val="DBB8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1" name="Rectangle 38">
              <a:extLst>
                <a:ext uri="{FF2B5EF4-FFF2-40B4-BE49-F238E27FC236}">
                  <a16:creationId xmlns:a16="http://schemas.microsoft.com/office/drawing/2014/main" id="{1EB1ADE6-7F1D-A122-5BF1-3BEDC2E11C31}"/>
                </a:ext>
              </a:extLst>
            </p:cNvPr>
            <p:cNvSpPr/>
            <p:nvPr userDrawn="1"/>
          </p:nvSpPr>
          <p:spPr>
            <a:xfrm flipH="1">
              <a:off x="7365878" y="-616965"/>
              <a:ext cx="221367" cy="573763"/>
            </a:xfrm>
            <a:prstGeom prst="rect">
              <a:avLst/>
            </a:prstGeom>
            <a:solidFill>
              <a:srgbClr val="410E4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22" name="Rectangle 39">
              <a:extLst>
                <a:ext uri="{FF2B5EF4-FFF2-40B4-BE49-F238E27FC236}">
                  <a16:creationId xmlns:a16="http://schemas.microsoft.com/office/drawing/2014/main" id="{C7CCA5C3-14A3-950F-53DB-35B67EC4E8B3}"/>
                </a:ext>
              </a:extLst>
            </p:cNvPr>
            <p:cNvSpPr/>
            <p:nvPr userDrawn="1"/>
          </p:nvSpPr>
          <p:spPr>
            <a:xfrm flipH="1">
              <a:off x="7586381" y="-620151"/>
              <a:ext cx="221367" cy="573763"/>
            </a:xfrm>
            <a:prstGeom prst="rect">
              <a:avLst/>
            </a:prstGeom>
            <a:solidFill>
              <a:srgbClr val="F0DE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3" name="Rectangle 12">
              <a:extLst>
                <a:ext uri="{FF2B5EF4-FFF2-40B4-BE49-F238E27FC236}">
                  <a16:creationId xmlns:a16="http://schemas.microsoft.com/office/drawing/2014/main" id="{5B849833-AB59-2464-3323-15FED02D01B4}"/>
                </a:ext>
              </a:extLst>
            </p:cNvPr>
            <p:cNvSpPr/>
            <p:nvPr userDrawn="1"/>
          </p:nvSpPr>
          <p:spPr>
            <a:xfrm flipH="1">
              <a:off x="7806019" y="-616965"/>
              <a:ext cx="221367" cy="573763"/>
            </a:xfrm>
            <a:prstGeom prst="rect">
              <a:avLst/>
            </a:prstGeom>
            <a:solidFill>
              <a:srgbClr val="8F320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4" name="Rectangle 14">
              <a:extLst>
                <a:ext uri="{FF2B5EF4-FFF2-40B4-BE49-F238E27FC236}">
                  <a16:creationId xmlns:a16="http://schemas.microsoft.com/office/drawing/2014/main" id="{F9335E97-5661-193B-9420-C3B1ECCA645C}"/>
                </a:ext>
              </a:extLst>
            </p:cNvPr>
            <p:cNvSpPr/>
            <p:nvPr userDrawn="1"/>
          </p:nvSpPr>
          <p:spPr>
            <a:xfrm flipH="1">
              <a:off x="8246160" y="-618102"/>
              <a:ext cx="221367" cy="573763"/>
            </a:xfrm>
            <a:prstGeom prst="rect">
              <a:avLst/>
            </a:prstGeom>
            <a:solidFill>
              <a:srgbClr val="632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25" name="Rectangle 15">
              <a:extLst>
                <a:ext uri="{FF2B5EF4-FFF2-40B4-BE49-F238E27FC236}">
                  <a16:creationId xmlns:a16="http://schemas.microsoft.com/office/drawing/2014/main" id="{222122CD-6BF4-C2D0-49AD-A892A2904B62}"/>
                </a:ext>
              </a:extLst>
            </p:cNvPr>
            <p:cNvSpPr/>
            <p:nvPr userDrawn="1"/>
          </p:nvSpPr>
          <p:spPr>
            <a:xfrm flipH="1">
              <a:off x="8465799" y="-618102"/>
              <a:ext cx="221367" cy="573763"/>
            </a:xfrm>
            <a:prstGeom prst="rect">
              <a:avLst/>
            </a:prstGeom>
            <a:solidFill>
              <a:srgbClr val="F9C7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6" name="Rectangle 13">
              <a:extLst>
                <a:ext uri="{FF2B5EF4-FFF2-40B4-BE49-F238E27FC236}">
                  <a16:creationId xmlns:a16="http://schemas.microsoft.com/office/drawing/2014/main" id="{CD44F977-C8D5-D2BF-F025-9FEF415658F3}"/>
                </a:ext>
              </a:extLst>
            </p:cNvPr>
            <p:cNvSpPr/>
            <p:nvPr userDrawn="1"/>
          </p:nvSpPr>
          <p:spPr>
            <a:xfrm flipH="1">
              <a:off x="8026522" y="-619588"/>
              <a:ext cx="221367" cy="573763"/>
            </a:xfrm>
            <a:prstGeom prst="rect">
              <a:avLst/>
            </a:prstGeom>
            <a:solidFill>
              <a:srgbClr val="FF846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27" name="TextBox 1">
            <a:extLst>
              <a:ext uri="{FF2B5EF4-FFF2-40B4-BE49-F238E27FC236}">
                <a16:creationId xmlns:a16="http://schemas.microsoft.com/office/drawing/2014/main" id="{76EA8215-88B1-506A-120A-A307FC92663F}"/>
              </a:ext>
            </a:extLst>
          </p:cNvPr>
          <p:cNvSpPr txBox="1"/>
          <p:nvPr userDrawn="1"/>
        </p:nvSpPr>
        <p:spPr>
          <a:xfrm>
            <a:off x="9290895" y="0"/>
            <a:ext cx="1158122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100" b="1" dirty="0" err="1">
                <a:solidFill>
                  <a:srgbClr val="770000"/>
                </a:solidFill>
              </a:rPr>
              <a:t>Tip</a:t>
            </a:r>
            <a:r>
              <a:rPr lang="nb-NO" sz="1100" b="1" dirty="0">
                <a:solidFill>
                  <a:srgbClr val="770000"/>
                </a:solidFill>
              </a:rPr>
              <a:t>: </a:t>
            </a:r>
            <a:r>
              <a:rPr lang="nb-NO" sz="1100" b="0" dirty="0" err="1">
                <a:solidFill>
                  <a:srgbClr val="770000"/>
                </a:solidFill>
              </a:rPr>
              <a:t>When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import a </a:t>
            </a:r>
            <a:r>
              <a:rPr lang="nb-NO" sz="1100" b="0" dirty="0" err="1">
                <a:solidFill>
                  <a:srgbClr val="770000"/>
                </a:solidFill>
              </a:rPr>
              <a:t>graph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of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chart-title</a:t>
            </a:r>
            <a:r>
              <a:rPr lang="nb-NO" sz="1100" b="0" dirty="0">
                <a:solidFill>
                  <a:srgbClr val="770000"/>
                </a:solidFill>
              </a:rPr>
              <a:t>, </a:t>
            </a:r>
            <a:r>
              <a:rPr lang="nb-NO" sz="1100" b="0" dirty="0" err="1">
                <a:solidFill>
                  <a:srgbClr val="770000"/>
                </a:solidFill>
              </a:rPr>
              <a:t>numbers</a:t>
            </a:r>
            <a:r>
              <a:rPr lang="nb-NO" sz="1100" b="0" dirty="0">
                <a:solidFill>
                  <a:srgbClr val="770000"/>
                </a:solidFill>
              </a:rPr>
              <a:t> etc.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appear</a:t>
            </a:r>
            <a:r>
              <a:rPr lang="nb-NO" sz="1100" b="0" dirty="0">
                <a:solidFill>
                  <a:srgbClr val="770000"/>
                </a:solidFill>
              </a:rPr>
              <a:t> in a </a:t>
            </a:r>
            <a:r>
              <a:rPr lang="nb-NO" sz="1100" b="0" dirty="0" err="1">
                <a:solidFill>
                  <a:srgbClr val="770000"/>
                </a:solidFill>
              </a:rPr>
              <a:t>grey-color</a:t>
            </a:r>
            <a:r>
              <a:rPr lang="nb-NO" sz="1100" b="0" dirty="0">
                <a:solidFill>
                  <a:srgbClr val="770000"/>
                </a:solidFill>
              </a:rPr>
              <a:t>. It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look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better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if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change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this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to </a:t>
            </a:r>
            <a:r>
              <a:rPr lang="nb-NO" sz="1100" b="0" dirty="0" err="1">
                <a:solidFill>
                  <a:srgbClr val="770000"/>
                </a:solidFill>
              </a:rPr>
              <a:t>dark</a:t>
            </a:r>
            <a:r>
              <a:rPr lang="nb-NO" sz="1100" b="0" dirty="0">
                <a:solidFill>
                  <a:srgbClr val="770000"/>
                </a:solidFill>
              </a:rPr>
              <a:t> red, </a:t>
            </a:r>
            <a:r>
              <a:rPr lang="nb-NO" sz="1100" b="0" dirty="0" err="1">
                <a:solidFill>
                  <a:srgbClr val="770000"/>
                </a:solidFill>
              </a:rPr>
              <a:t>text</a:t>
            </a:r>
            <a:r>
              <a:rPr lang="nb-NO" sz="1100" b="0" dirty="0">
                <a:solidFill>
                  <a:srgbClr val="770000"/>
                </a:solidFill>
              </a:rPr>
              <a:t> 2 (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nr</a:t>
            </a:r>
            <a:r>
              <a:rPr lang="nb-NO" sz="1100" b="0" dirty="0">
                <a:solidFill>
                  <a:srgbClr val="770000"/>
                </a:solidFill>
              </a:rPr>
              <a:t> 4 in </a:t>
            </a:r>
            <a:r>
              <a:rPr lang="nb-NO" sz="1100" b="0" dirty="0" err="1">
                <a:solidFill>
                  <a:srgbClr val="770000"/>
                </a:solidFill>
              </a:rPr>
              <a:t>theme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colors</a:t>
            </a:r>
            <a:r>
              <a:rPr lang="nb-NO" sz="1100" b="0" dirty="0">
                <a:solidFill>
                  <a:srgbClr val="770000"/>
                </a:solidFill>
              </a:rPr>
              <a:t>).</a:t>
            </a:r>
            <a:endParaRPr lang="nb-NO" sz="1100" b="1" dirty="0">
              <a:solidFill>
                <a:srgbClr val="770000"/>
              </a:solidFill>
            </a:endParaRPr>
          </a:p>
        </p:txBody>
      </p:sp>
      <p:grpSp>
        <p:nvGrpSpPr>
          <p:cNvPr id="28" name="Gruppe 27">
            <a:extLst>
              <a:ext uri="{FF2B5EF4-FFF2-40B4-BE49-F238E27FC236}">
                <a16:creationId xmlns:a16="http://schemas.microsoft.com/office/drawing/2014/main" id="{3C1BB222-F4C3-0518-FE12-9E990DB60135}"/>
              </a:ext>
            </a:extLst>
          </p:cNvPr>
          <p:cNvGrpSpPr/>
          <p:nvPr userDrawn="1"/>
        </p:nvGrpSpPr>
        <p:grpSpPr>
          <a:xfrm>
            <a:off x="4040017" y="-612154"/>
            <a:ext cx="1891799" cy="560817"/>
            <a:chOff x="4040017" y="-612154"/>
            <a:chExt cx="1891799" cy="560817"/>
          </a:xfrm>
        </p:grpSpPr>
        <p:sp>
          <p:nvSpPr>
            <p:cNvPr id="29" name="TextBox 30">
              <a:extLst>
                <a:ext uri="{FF2B5EF4-FFF2-40B4-BE49-F238E27FC236}">
                  <a16:creationId xmlns:a16="http://schemas.microsoft.com/office/drawing/2014/main" id="{11E678C7-7D9F-A9E1-9737-2CF67D7427AB}"/>
                </a:ext>
              </a:extLst>
            </p:cNvPr>
            <p:cNvSpPr txBox="1"/>
            <p:nvPr userDrawn="1"/>
          </p:nvSpPr>
          <p:spPr>
            <a:xfrm>
              <a:off x="4040017" y="-612154"/>
              <a:ext cx="1891799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nb-NO" sz="900" dirty="0">
                  <a:solidFill>
                    <a:srgbClr val="770000"/>
                  </a:solidFill>
                </a:rPr>
                <a:t>Graph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: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eyedropper</a:t>
              </a:r>
              <a:r>
                <a:rPr lang="nb-NO" sz="900" dirty="0">
                  <a:solidFill>
                    <a:srgbClr val="770000"/>
                  </a:solidFill>
                </a:rPr>
                <a:t>/ pipette </a:t>
              </a:r>
              <a:r>
                <a:rPr lang="nb-NO" sz="900" dirty="0" err="1">
                  <a:solidFill>
                    <a:srgbClr val="770000"/>
                  </a:solidFill>
                </a:rPr>
                <a:t>tool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add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/</a:t>
              </a:r>
              <a:r>
                <a:rPr lang="nb-NO" sz="900" dirty="0" err="1">
                  <a:solidFill>
                    <a:srgbClr val="770000"/>
                  </a:solidFill>
                </a:rPr>
                <a:t>chart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if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you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more </a:t>
              </a:r>
            </a:p>
            <a:p>
              <a:pPr algn="l"/>
              <a:r>
                <a:rPr lang="nb-NO" sz="900" dirty="0" err="1">
                  <a:solidFill>
                    <a:srgbClr val="770000"/>
                  </a:solidFill>
                </a:rPr>
                <a:t>than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six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 in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.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2A07B40-B8A5-D051-D8A1-E6E4BB357B0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22522" t="8651" r="1" b="15847"/>
            <a:stretch/>
          </p:blipFill>
          <p:spPr>
            <a:xfrm>
              <a:off x="5650950" y="-278130"/>
              <a:ext cx="225676" cy="226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15675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Summary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50911E50-8D49-8C68-CA30-FC84FC5CEA18}"/>
              </a:ext>
            </a:extLst>
          </p:cNvPr>
          <p:cNvSpPr/>
          <p:nvPr userDrawn="1"/>
        </p:nvSpPr>
        <p:spPr>
          <a:xfrm>
            <a:off x="6120000" y="0"/>
            <a:ext cx="302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endParaRPr lang="nb-NO" sz="2400" err="1"/>
          </a:p>
        </p:txBody>
      </p:sp>
      <p:sp>
        <p:nvSpPr>
          <p:cNvPr id="3" name="Plassholder for tekst 9">
            <a:extLst>
              <a:ext uri="{FF2B5EF4-FFF2-40B4-BE49-F238E27FC236}">
                <a16:creationId xmlns:a16="http://schemas.microsoft.com/office/drawing/2014/main" id="{0E4D829F-0F3C-171C-4253-E144E222E7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69038" y="1351129"/>
            <a:ext cx="2243161" cy="2831935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lassholder for innhold 11">
            <a:extLst>
              <a:ext uri="{FF2B5EF4-FFF2-40B4-BE49-F238E27FC236}">
                <a16:creationId xmlns:a16="http://schemas.microsoft.com/office/drawing/2014/main" id="{DDCEDB1C-C83B-A677-9CF1-B9DF5C32BA7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1799" y="1347789"/>
            <a:ext cx="5395963" cy="3384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6AF9B09-9A15-2D2B-8086-1FF7EAE88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11163"/>
            <a:ext cx="5395793" cy="792000"/>
          </a:xfrm>
        </p:spPr>
        <p:txBody>
          <a:bodyPr wrap="square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B992CD-B5F0-5F98-D35A-1F51CECE104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1880C-9A97-8337-12E9-20928502F04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3" name="Frihåndsform: figur 2">
            <a:extLst>
              <a:ext uri="{FF2B5EF4-FFF2-40B4-BE49-F238E27FC236}">
                <a16:creationId xmlns:a16="http://schemas.microsoft.com/office/drawing/2014/main" id="{4CCC0A5B-A810-A44F-7CC8-43AC880A718B}"/>
              </a:ext>
            </a:extLst>
          </p:cNvPr>
          <p:cNvSpPr/>
          <p:nvPr userDrawn="1"/>
        </p:nvSpPr>
        <p:spPr>
          <a:xfrm>
            <a:off x="8604089" y="4850686"/>
            <a:ext cx="418967" cy="188001"/>
          </a:xfrm>
          <a:custGeom>
            <a:avLst/>
            <a:gdLst>
              <a:gd name="connsiteX0" fmla="*/ 1189292 w 2378678"/>
              <a:gd name="connsiteY0" fmla="*/ 863060 h 1067371"/>
              <a:gd name="connsiteX1" fmla="*/ 1814417 w 2378678"/>
              <a:gd name="connsiteY1" fmla="*/ 501682 h 1067371"/>
              <a:gd name="connsiteX2" fmla="*/ 1713738 w 2378678"/>
              <a:gd name="connsiteY2" fmla="*/ 300419 h 1067371"/>
              <a:gd name="connsiteX3" fmla="*/ 1596295 w 2378678"/>
              <a:gd name="connsiteY3" fmla="*/ 434626 h 1067371"/>
              <a:gd name="connsiteX4" fmla="*/ 1637443 w 2378678"/>
              <a:gd name="connsiteY4" fmla="*/ 501682 h 1067371"/>
              <a:gd name="connsiteX5" fmla="*/ 1189196 w 2378678"/>
              <a:gd name="connsiteY5" fmla="*/ 686181 h 1067371"/>
              <a:gd name="connsiteX6" fmla="*/ 740950 w 2378678"/>
              <a:gd name="connsiteY6" fmla="*/ 501682 h 1067371"/>
              <a:gd name="connsiteX7" fmla="*/ 782098 w 2378678"/>
              <a:gd name="connsiteY7" fmla="*/ 434626 h 1067371"/>
              <a:gd name="connsiteX8" fmla="*/ 664655 w 2378678"/>
              <a:gd name="connsiteY8" fmla="*/ 300419 h 1067371"/>
              <a:gd name="connsiteX9" fmla="*/ 563975 w 2378678"/>
              <a:gd name="connsiteY9" fmla="*/ 501682 h 1067371"/>
              <a:gd name="connsiteX10" fmla="*/ 1189101 w 2378678"/>
              <a:gd name="connsiteY10" fmla="*/ 863060 h 1067371"/>
              <a:gd name="connsiteX11" fmla="*/ 1844993 w 2378678"/>
              <a:gd name="connsiteY11" fmla="*/ 0 h 1067371"/>
              <a:gd name="connsiteX12" fmla="*/ 1312831 w 2378678"/>
              <a:gd name="connsiteY12" fmla="*/ 587026 h 1067371"/>
              <a:gd name="connsiteX13" fmla="*/ 1488186 w 2378678"/>
              <a:gd name="connsiteY13" fmla="*/ 535210 h 1067371"/>
              <a:gd name="connsiteX14" fmla="*/ 1844993 w 2378678"/>
              <a:gd name="connsiteY14" fmla="*/ 176879 h 1067371"/>
              <a:gd name="connsiteX15" fmla="*/ 2200275 w 2378678"/>
              <a:gd name="connsiteY15" fmla="*/ 533686 h 1067371"/>
              <a:gd name="connsiteX16" fmla="*/ 1844993 w 2378678"/>
              <a:gd name="connsiteY16" fmla="*/ 890492 h 1067371"/>
              <a:gd name="connsiteX17" fmla="*/ 1669637 w 2378678"/>
              <a:gd name="connsiteY17" fmla="*/ 841724 h 1067371"/>
              <a:gd name="connsiteX18" fmla="*/ 1474470 w 2378678"/>
              <a:gd name="connsiteY18" fmla="*/ 916400 h 1067371"/>
              <a:gd name="connsiteX19" fmla="*/ 1844993 w 2378678"/>
              <a:gd name="connsiteY19" fmla="*/ 1067372 h 1067371"/>
              <a:gd name="connsiteX20" fmla="*/ 2378678 w 2378678"/>
              <a:gd name="connsiteY20" fmla="*/ 533686 h 1067371"/>
              <a:gd name="connsiteX21" fmla="*/ 1844993 w 2378678"/>
              <a:gd name="connsiteY21" fmla="*/ 0 h 1067371"/>
              <a:gd name="connsiteX22" fmla="*/ 709041 w 2378678"/>
              <a:gd name="connsiteY22" fmla="*/ 841629 h 1067371"/>
              <a:gd name="connsiteX23" fmla="*/ 533686 w 2378678"/>
              <a:gd name="connsiteY23" fmla="*/ 890397 h 1067371"/>
              <a:gd name="connsiteX24" fmla="*/ 178403 w 2378678"/>
              <a:gd name="connsiteY24" fmla="*/ 533591 h 1067371"/>
              <a:gd name="connsiteX25" fmla="*/ 533686 w 2378678"/>
              <a:gd name="connsiteY25" fmla="*/ 176879 h 1067371"/>
              <a:gd name="connsiteX26" fmla="*/ 890492 w 2378678"/>
              <a:gd name="connsiteY26" fmla="*/ 535210 h 1067371"/>
              <a:gd name="connsiteX27" fmla="*/ 1065848 w 2378678"/>
              <a:gd name="connsiteY27" fmla="*/ 587026 h 1067371"/>
              <a:gd name="connsiteX28" fmla="*/ 533686 w 2378678"/>
              <a:gd name="connsiteY28" fmla="*/ 0 h 1067371"/>
              <a:gd name="connsiteX29" fmla="*/ 0 w 2378678"/>
              <a:gd name="connsiteY29" fmla="*/ 533686 h 1067371"/>
              <a:gd name="connsiteX30" fmla="*/ 533686 w 2378678"/>
              <a:gd name="connsiteY30" fmla="*/ 1067372 h 1067371"/>
              <a:gd name="connsiteX31" fmla="*/ 904208 w 2378678"/>
              <a:gd name="connsiteY31" fmla="*/ 916400 h 1067371"/>
              <a:gd name="connsiteX32" fmla="*/ 709041 w 2378678"/>
              <a:gd name="connsiteY32" fmla="*/ 841724 h 1067371"/>
              <a:gd name="connsiteX33" fmla="*/ 1257967 w 2378678"/>
              <a:gd name="connsiteY33" fmla="*/ 323183 h 1067371"/>
              <a:gd name="connsiteX34" fmla="*/ 1350931 w 2378678"/>
              <a:gd name="connsiteY34" fmla="*/ 153924 h 1067371"/>
              <a:gd name="connsiteX35" fmla="*/ 1027652 w 2378678"/>
              <a:gd name="connsiteY35" fmla="*/ 153924 h 1067371"/>
              <a:gd name="connsiteX36" fmla="*/ 1120616 w 2378678"/>
              <a:gd name="connsiteY36" fmla="*/ 323183 h 1067371"/>
              <a:gd name="connsiteX37" fmla="*/ 1257872 w 2378678"/>
              <a:gd name="connsiteY37" fmla="*/ 323183 h 106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78678" h="1067371">
                <a:moveTo>
                  <a:pt x="1189292" y="863060"/>
                </a:moveTo>
                <a:cubicBezTo>
                  <a:pt x="1446943" y="863060"/>
                  <a:pt x="1814417" y="756285"/>
                  <a:pt x="1814417" y="501682"/>
                </a:cubicBezTo>
                <a:cubicBezTo>
                  <a:pt x="1814417" y="425482"/>
                  <a:pt x="1777841" y="356807"/>
                  <a:pt x="1713738" y="300419"/>
                </a:cubicBezTo>
                <a:cubicBezTo>
                  <a:pt x="1660398" y="330899"/>
                  <a:pt x="1619155" y="376619"/>
                  <a:pt x="1596295" y="434626"/>
                </a:cubicBezTo>
                <a:cubicBezTo>
                  <a:pt x="1623727" y="457486"/>
                  <a:pt x="1637443" y="478822"/>
                  <a:pt x="1637443" y="501682"/>
                </a:cubicBezTo>
                <a:cubicBezTo>
                  <a:pt x="1637443" y="623697"/>
                  <a:pt x="1372172" y="686181"/>
                  <a:pt x="1189196" y="686181"/>
                </a:cubicBezTo>
                <a:cubicBezTo>
                  <a:pt x="1006221" y="686181"/>
                  <a:pt x="740950" y="623697"/>
                  <a:pt x="740950" y="501682"/>
                </a:cubicBezTo>
                <a:cubicBezTo>
                  <a:pt x="740950" y="478822"/>
                  <a:pt x="754666" y="457486"/>
                  <a:pt x="782098" y="434626"/>
                </a:cubicBezTo>
                <a:cubicBezTo>
                  <a:pt x="759238" y="376714"/>
                  <a:pt x="716566" y="329375"/>
                  <a:pt x="664655" y="300419"/>
                </a:cubicBezTo>
                <a:cubicBezTo>
                  <a:pt x="600647" y="356807"/>
                  <a:pt x="563975" y="425482"/>
                  <a:pt x="563975" y="501682"/>
                </a:cubicBezTo>
                <a:cubicBezTo>
                  <a:pt x="563975" y="756285"/>
                  <a:pt x="931450" y="863060"/>
                  <a:pt x="1189101" y="863060"/>
                </a:cubicBezTo>
                <a:close/>
                <a:moveTo>
                  <a:pt x="1844993" y="0"/>
                </a:moveTo>
                <a:cubicBezTo>
                  <a:pt x="1550670" y="0"/>
                  <a:pt x="1285399" y="259175"/>
                  <a:pt x="1312831" y="587026"/>
                </a:cubicBezTo>
                <a:cubicBezTo>
                  <a:pt x="1381411" y="579406"/>
                  <a:pt x="1448562" y="556546"/>
                  <a:pt x="1488186" y="535210"/>
                </a:cubicBezTo>
                <a:cubicBezTo>
                  <a:pt x="1488186" y="336995"/>
                  <a:pt x="1648301" y="176879"/>
                  <a:pt x="1844993" y="176879"/>
                </a:cubicBezTo>
                <a:cubicBezTo>
                  <a:pt x="2041684" y="176879"/>
                  <a:pt x="2200275" y="336995"/>
                  <a:pt x="2200275" y="533686"/>
                </a:cubicBezTo>
                <a:cubicBezTo>
                  <a:pt x="2200275" y="730377"/>
                  <a:pt x="2041684" y="890492"/>
                  <a:pt x="1844993" y="890492"/>
                </a:cubicBezTo>
                <a:cubicBezTo>
                  <a:pt x="1780985" y="890492"/>
                  <a:pt x="1721453" y="872204"/>
                  <a:pt x="1669637" y="841724"/>
                </a:cubicBezTo>
                <a:cubicBezTo>
                  <a:pt x="1596485" y="881348"/>
                  <a:pt x="1536954" y="901160"/>
                  <a:pt x="1474470" y="916400"/>
                </a:cubicBezTo>
                <a:cubicBezTo>
                  <a:pt x="1570577" y="1009364"/>
                  <a:pt x="1700117" y="1067372"/>
                  <a:pt x="1844993" y="1067372"/>
                </a:cubicBezTo>
                <a:cubicBezTo>
                  <a:pt x="2139315" y="1067372"/>
                  <a:pt x="2378678" y="828008"/>
                  <a:pt x="2378678" y="533686"/>
                </a:cubicBezTo>
                <a:cubicBezTo>
                  <a:pt x="2378678" y="239363"/>
                  <a:pt x="2139220" y="0"/>
                  <a:pt x="1844993" y="0"/>
                </a:cubicBezTo>
                <a:close/>
                <a:moveTo>
                  <a:pt x="709041" y="841629"/>
                </a:moveTo>
                <a:cubicBezTo>
                  <a:pt x="657225" y="872109"/>
                  <a:pt x="597694" y="890397"/>
                  <a:pt x="533686" y="890397"/>
                </a:cubicBezTo>
                <a:cubicBezTo>
                  <a:pt x="336995" y="890397"/>
                  <a:pt x="178403" y="730282"/>
                  <a:pt x="178403" y="533591"/>
                </a:cubicBezTo>
                <a:cubicBezTo>
                  <a:pt x="178403" y="336899"/>
                  <a:pt x="336995" y="176879"/>
                  <a:pt x="533686" y="176879"/>
                </a:cubicBezTo>
                <a:cubicBezTo>
                  <a:pt x="730377" y="176879"/>
                  <a:pt x="890492" y="336995"/>
                  <a:pt x="890492" y="535210"/>
                </a:cubicBezTo>
                <a:cubicBezTo>
                  <a:pt x="930116" y="556546"/>
                  <a:pt x="997268" y="579406"/>
                  <a:pt x="1065848" y="587026"/>
                </a:cubicBezTo>
                <a:cubicBezTo>
                  <a:pt x="1093280" y="259175"/>
                  <a:pt x="827913" y="0"/>
                  <a:pt x="533686" y="0"/>
                </a:cubicBezTo>
                <a:cubicBezTo>
                  <a:pt x="239459" y="0"/>
                  <a:pt x="0" y="239363"/>
                  <a:pt x="0" y="533686"/>
                </a:cubicBezTo>
                <a:cubicBezTo>
                  <a:pt x="0" y="828008"/>
                  <a:pt x="239363" y="1067372"/>
                  <a:pt x="533686" y="1067372"/>
                </a:cubicBezTo>
                <a:cubicBezTo>
                  <a:pt x="678561" y="1067372"/>
                  <a:pt x="808101" y="1009460"/>
                  <a:pt x="904208" y="916400"/>
                </a:cubicBezTo>
                <a:cubicBezTo>
                  <a:pt x="841724" y="901160"/>
                  <a:pt x="782193" y="881348"/>
                  <a:pt x="709041" y="841724"/>
                </a:cubicBezTo>
                <a:close/>
                <a:moveTo>
                  <a:pt x="1257967" y="323183"/>
                </a:moveTo>
                <a:cubicBezTo>
                  <a:pt x="1279303" y="262223"/>
                  <a:pt x="1311307" y="204216"/>
                  <a:pt x="1350931" y="153924"/>
                </a:cubicBezTo>
                <a:cubicBezTo>
                  <a:pt x="1262539" y="138684"/>
                  <a:pt x="1116140" y="138684"/>
                  <a:pt x="1027652" y="153924"/>
                </a:cubicBezTo>
                <a:cubicBezTo>
                  <a:pt x="1067276" y="204216"/>
                  <a:pt x="1099280" y="262223"/>
                  <a:pt x="1120616" y="323183"/>
                </a:cubicBezTo>
                <a:cubicBezTo>
                  <a:pt x="1164812" y="320135"/>
                  <a:pt x="1213580" y="320135"/>
                  <a:pt x="1257872" y="323183"/>
                </a:cubicBezTo>
                <a:close/>
              </a:path>
            </a:pathLst>
          </a:custGeom>
          <a:solidFill>
            <a:srgbClr val="DA291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 sz="1013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331D3F-1830-3198-8B21-8E3B96F264DA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dirty="0">
                <a:solidFill>
                  <a:srgbClr val="770000"/>
                </a:solidFill>
              </a:rPr>
              <a:t>Content and </a:t>
            </a:r>
            <a:r>
              <a:rPr lang="nb-NO" sz="1000" dirty="0" err="1">
                <a:solidFill>
                  <a:srgbClr val="770000"/>
                </a:solidFill>
              </a:rPr>
              <a:t>Summary</a:t>
            </a:r>
            <a:r>
              <a:rPr lang="nb-NO" sz="1000" dirty="0">
                <a:solidFill>
                  <a:srgbClr val="770000"/>
                </a:solidFill>
              </a:rPr>
              <a:t> Right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C8D52C-3F6B-6D7C-C038-EE43DEAE2D01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8CE58BC-0187-F484-3283-21C130E201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9" name="Gruppe 8">
            <a:extLst>
              <a:ext uri="{FF2B5EF4-FFF2-40B4-BE49-F238E27FC236}">
                <a16:creationId xmlns:a16="http://schemas.microsoft.com/office/drawing/2014/main" id="{62119323-D36B-1FD7-BD71-D97CD18AB8EC}"/>
              </a:ext>
            </a:extLst>
          </p:cNvPr>
          <p:cNvGrpSpPr/>
          <p:nvPr userDrawn="1"/>
        </p:nvGrpSpPr>
        <p:grpSpPr>
          <a:xfrm>
            <a:off x="6042860" y="-622036"/>
            <a:ext cx="3087760" cy="579133"/>
            <a:chOff x="6042860" y="-622036"/>
            <a:chExt cx="3087760" cy="579133"/>
          </a:xfrm>
        </p:grpSpPr>
        <p:sp>
          <p:nvSpPr>
            <p:cNvPr id="11" name="Rectangle 16">
              <a:extLst>
                <a:ext uri="{FF2B5EF4-FFF2-40B4-BE49-F238E27FC236}">
                  <a16:creationId xmlns:a16="http://schemas.microsoft.com/office/drawing/2014/main" id="{72C766B3-96E5-0F16-8840-AD80F974BE6E}"/>
                </a:ext>
              </a:extLst>
            </p:cNvPr>
            <p:cNvSpPr/>
            <p:nvPr userDrawn="1"/>
          </p:nvSpPr>
          <p:spPr>
            <a:xfrm flipH="1">
              <a:off x="8909253" y="-622036"/>
              <a:ext cx="221367" cy="573763"/>
            </a:xfrm>
            <a:prstGeom prst="rect">
              <a:avLst/>
            </a:prstGeom>
            <a:solidFill>
              <a:srgbClr val="F5F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14" name="Rectangle 32">
              <a:extLst>
                <a:ext uri="{FF2B5EF4-FFF2-40B4-BE49-F238E27FC236}">
                  <a16:creationId xmlns:a16="http://schemas.microsoft.com/office/drawing/2014/main" id="{77399C4B-5689-121F-EF5C-9B3605C9BC6B}"/>
                </a:ext>
              </a:extLst>
            </p:cNvPr>
            <p:cNvSpPr/>
            <p:nvPr userDrawn="1"/>
          </p:nvSpPr>
          <p:spPr>
            <a:xfrm flipH="1">
              <a:off x="6042860" y="-616874"/>
              <a:ext cx="221367" cy="573763"/>
            </a:xfrm>
            <a:prstGeom prst="rect">
              <a:avLst/>
            </a:prstGeom>
            <a:solidFill>
              <a:srgbClr val="B2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15" name="Rectangle 33">
              <a:extLst>
                <a:ext uri="{FF2B5EF4-FFF2-40B4-BE49-F238E27FC236}">
                  <a16:creationId xmlns:a16="http://schemas.microsoft.com/office/drawing/2014/main" id="{EC89E778-2332-D0D9-17E7-60ED1101570C}"/>
                </a:ext>
              </a:extLst>
            </p:cNvPr>
            <p:cNvSpPr/>
            <p:nvPr userDrawn="1"/>
          </p:nvSpPr>
          <p:spPr>
            <a:xfrm flipH="1">
              <a:off x="6264227" y="-619553"/>
              <a:ext cx="221367" cy="57376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16" name="Rectangle 34">
              <a:extLst>
                <a:ext uri="{FF2B5EF4-FFF2-40B4-BE49-F238E27FC236}">
                  <a16:creationId xmlns:a16="http://schemas.microsoft.com/office/drawing/2014/main" id="{7FFA0C6D-FAA1-D8EE-FDCB-44FC06DA02CC}"/>
                </a:ext>
              </a:extLst>
            </p:cNvPr>
            <p:cNvSpPr/>
            <p:nvPr userDrawn="1"/>
          </p:nvSpPr>
          <p:spPr>
            <a:xfrm flipH="1">
              <a:off x="6484731" y="-619553"/>
              <a:ext cx="221367" cy="5737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/>
            </a:p>
          </p:txBody>
        </p:sp>
        <p:sp>
          <p:nvSpPr>
            <p:cNvPr id="17" name="Rectangle 35">
              <a:extLst>
                <a:ext uri="{FF2B5EF4-FFF2-40B4-BE49-F238E27FC236}">
                  <a16:creationId xmlns:a16="http://schemas.microsoft.com/office/drawing/2014/main" id="{F0033657-7B25-F3F7-C015-E580CA655C60}"/>
                </a:ext>
              </a:extLst>
            </p:cNvPr>
            <p:cNvSpPr/>
            <p:nvPr userDrawn="1"/>
          </p:nvSpPr>
          <p:spPr>
            <a:xfrm flipH="1">
              <a:off x="6705234" y="-616666"/>
              <a:ext cx="221367" cy="57376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18" name="Rectangle 36">
              <a:extLst>
                <a:ext uri="{FF2B5EF4-FFF2-40B4-BE49-F238E27FC236}">
                  <a16:creationId xmlns:a16="http://schemas.microsoft.com/office/drawing/2014/main" id="{189E45ED-4A08-D13F-44D5-EBF449863E45}"/>
                </a:ext>
              </a:extLst>
            </p:cNvPr>
            <p:cNvSpPr/>
            <p:nvPr userDrawn="1"/>
          </p:nvSpPr>
          <p:spPr>
            <a:xfrm flipH="1">
              <a:off x="6924872" y="-618193"/>
              <a:ext cx="221367" cy="573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19" name="Rectangle 37">
              <a:extLst>
                <a:ext uri="{FF2B5EF4-FFF2-40B4-BE49-F238E27FC236}">
                  <a16:creationId xmlns:a16="http://schemas.microsoft.com/office/drawing/2014/main" id="{1BE8AB7F-A3EE-ABC3-AFCF-0ED6B4297C63}"/>
                </a:ext>
              </a:extLst>
            </p:cNvPr>
            <p:cNvSpPr/>
            <p:nvPr userDrawn="1"/>
          </p:nvSpPr>
          <p:spPr>
            <a:xfrm flipH="1">
              <a:off x="7146239" y="-618193"/>
              <a:ext cx="221367" cy="573763"/>
            </a:xfrm>
            <a:prstGeom prst="rect">
              <a:avLst/>
            </a:prstGeom>
            <a:solidFill>
              <a:srgbClr val="DBB8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0" name="Rectangle 38">
              <a:extLst>
                <a:ext uri="{FF2B5EF4-FFF2-40B4-BE49-F238E27FC236}">
                  <a16:creationId xmlns:a16="http://schemas.microsoft.com/office/drawing/2014/main" id="{B553482E-AAEA-BC30-E768-E735AD1B877A}"/>
                </a:ext>
              </a:extLst>
            </p:cNvPr>
            <p:cNvSpPr/>
            <p:nvPr userDrawn="1"/>
          </p:nvSpPr>
          <p:spPr>
            <a:xfrm flipH="1">
              <a:off x="7365878" y="-616965"/>
              <a:ext cx="221367" cy="573763"/>
            </a:xfrm>
            <a:prstGeom prst="rect">
              <a:avLst/>
            </a:prstGeom>
            <a:solidFill>
              <a:srgbClr val="410E4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21" name="Rectangle 39">
              <a:extLst>
                <a:ext uri="{FF2B5EF4-FFF2-40B4-BE49-F238E27FC236}">
                  <a16:creationId xmlns:a16="http://schemas.microsoft.com/office/drawing/2014/main" id="{A541CF92-529E-E22E-3651-421E6AF1BFE6}"/>
                </a:ext>
              </a:extLst>
            </p:cNvPr>
            <p:cNvSpPr/>
            <p:nvPr userDrawn="1"/>
          </p:nvSpPr>
          <p:spPr>
            <a:xfrm flipH="1">
              <a:off x="7586381" y="-620151"/>
              <a:ext cx="221367" cy="573763"/>
            </a:xfrm>
            <a:prstGeom prst="rect">
              <a:avLst/>
            </a:prstGeom>
            <a:solidFill>
              <a:srgbClr val="F0DE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2" name="Rectangle 12">
              <a:extLst>
                <a:ext uri="{FF2B5EF4-FFF2-40B4-BE49-F238E27FC236}">
                  <a16:creationId xmlns:a16="http://schemas.microsoft.com/office/drawing/2014/main" id="{0D59631B-E337-E605-CEDE-731AEA9EE0E8}"/>
                </a:ext>
              </a:extLst>
            </p:cNvPr>
            <p:cNvSpPr/>
            <p:nvPr userDrawn="1"/>
          </p:nvSpPr>
          <p:spPr>
            <a:xfrm flipH="1">
              <a:off x="7806019" y="-616965"/>
              <a:ext cx="221367" cy="573763"/>
            </a:xfrm>
            <a:prstGeom prst="rect">
              <a:avLst/>
            </a:prstGeom>
            <a:solidFill>
              <a:srgbClr val="8F320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3" name="Rectangle 14">
              <a:extLst>
                <a:ext uri="{FF2B5EF4-FFF2-40B4-BE49-F238E27FC236}">
                  <a16:creationId xmlns:a16="http://schemas.microsoft.com/office/drawing/2014/main" id="{EF676697-20E6-5B37-161D-99258F88D8D6}"/>
                </a:ext>
              </a:extLst>
            </p:cNvPr>
            <p:cNvSpPr/>
            <p:nvPr userDrawn="1"/>
          </p:nvSpPr>
          <p:spPr>
            <a:xfrm flipH="1">
              <a:off x="8246160" y="-618102"/>
              <a:ext cx="221367" cy="573763"/>
            </a:xfrm>
            <a:prstGeom prst="rect">
              <a:avLst/>
            </a:prstGeom>
            <a:solidFill>
              <a:srgbClr val="632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24" name="Rectangle 15">
              <a:extLst>
                <a:ext uri="{FF2B5EF4-FFF2-40B4-BE49-F238E27FC236}">
                  <a16:creationId xmlns:a16="http://schemas.microsoft.com/office/drawing/2014/main" id="{E16E61F9-D25F-ED57-918C-30FEFE7B5C2E}"/>
                </a:ext>
              </a:extLst>
            </p:cNvPr>
            <p:cNvSpPr/>
            <p:nvPr userDrawn="1"/>
          </p:nvSpPr>
          <p:spPr>
            <a:xfrm flipH="1">
              <a:off x="8465799" y="-618102"/>
              <a:ext cx="221367" cy="573763"/>
            </a:xfrm>
            <a:prstGeom prst="rect">
              <a:avLst/>
            </a:prstGeom>
            <a:solidFill>
              <a:srgbClr val="F9C7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5" name="Rectangle 13">
              <a:extLst>
                <a:ext uri="{FF2B5EF4-FFF2-40B4-BE49-F238E27FC236}">
                  <a16:creationId xmlns:a16="http://schemas.microsoft.com/office/drawing/2014/main" id="{62EABBE0-5E40-BC61-BDB1-D16BCBD5DA81}"/>
                </a:ext>
              </a:extLst>
            </p:cNvPr>
            <p:cNvSpPr/>
            <p:nvPr userDrawn="1"/>
          </p:nvSpPr>
          <p:spPr>
            <a:xfrm flipH="1">
              <a:off x="8026522" y="-619588"/>
              <a:ext cx="221367" cy="573763"/>
            </a:xfrm>
            <a:prstGeom prst="rect">
              <a:avLst/>
            </a:prstGeom>
            <a:solidFill>
              <a:srgbClr val="FF846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26" name="TextBox 1">
            <a:extLst>
              <a:ext uri="{FF2B5EF4-FFF2-40B4-BE49-F238E27FC236}">
                <a16:creationId xmlns:a16="http://schemas.microsoft.com/office/drawing/2014/main" id="{3F53AF56-ECA5-2CFD-0C10-7C94E5E37A77}"/>
              </a:ext>
            </a:extLst>
          </p:cNvPr>
          <p:cNvSpPr txBox="1"/>
          <p:nvPr userDrawn="1"/>
        </p:nvSpPr>
        <p:spPr>
          <a:xfrm>
            <a:off x="9290895" y="0"/>
            <a:ext cx="1158122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100" b="1" dirty="0" err="1">
                <a:solidFill>
                  <a:srgbClr val="770000"/>
                </a:solidFill>
              </a:rPr>
              <a:t>Tip</a:t>
            </a:r>
            <a:r>
              <a:rPr lang="nb-NO" sz="1100" b="1" dirty="0">
                <a:solidFill>
                  <a:srgbClr val="770000"/>
                </a:solidFill>
              </a:rPr>
              <a:t>: </a:t>
            </a:r>
            <a:r>
              <a:rPr lang="nb-NO" sz="1100" b="0" dirty="0" err="1">
                <a:solidFill>
                  <a:srgbClr val="770000"/>
                </a:solidFill>
              </a:rPr>
              <a:t>When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import a </a:t>
            </a:r>
            <a:r>
              <a:rPr lang="nb-NO" sz="1100" b="0" dirty="0" err="1">
                <a:solidFill>
                  <a:srgbClr val="770000"/>
                </a:solidFill>
              </a:rPr>
              <a:t>graph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of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chart-title</a:t>
            </a:r>
            <a:r>
              <a:rPr lang="nb-NO" sz="1100" b="0" dirty="0">
                <a:solidFill>
                  <a:srgbClr val="770000"/>
                </a:solidFill>
              </a:rPr>
              <a:t>, </a:t>
            </a:r>
            <a:r>
              <a:rPr lang="nb-NO" sz="1100" b="0" dirty="0" err="1">
                <a:solidFill>
                  <a:srgbClr val="770000"/>
                </a:solidFill>
              </a:rPr>
              <a:t>numbers</a:t>
            </a:r>
            <a:r>
              <a:rPr lang="nb-NO" sz="1100" b="0" dirty="0">
                <a:solidFill>
                  <a:srgbClr val="770000"/>
                </a:solidFill>
              </a:rPr>
              <a:t> etc.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appear</a:t>
            </a:r>
            <a:r>
              <a:rPr lang="nb-NO" sz="1100" b="0" dirty="0">
                <a:solidFill>
                  <a:srgbClr val="770000"/>
                </a:solidFill>
              </a:rPr>
              <a:t> in a </a:t>
            </a:r>
            <a:r>
              <a:rPr lang="nb-NO" sz="1100" b="0" dirty="0" err="1">
                <a:solidFill>
                  <a:srgbClr val="770000"/>
                </a:solidFill>
              </a:rPr>
              <a:t>grey-color</a:t>
            </a:r>
            <a:r>
              <a:rPr lang="nb-NO" sz="1100" b="0" dirty="0">
                <a:solidFill>
                  <a:srgbClr val="770000"/>
                </a:solidFill>
              </a:rPr>
              <a:t>. It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look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better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if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change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this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to </a:t>
            </a:r>
            <a:r>
              <a:rPr lang="nb-NO" sz="1100" b="0" dirty="0" err="1">
                <a:solidFill>
                  <a:srgbClr val="770000"/>
                </a:solidFill>
              </a:rPr>
              <a:t>dark</a:t>
            </a:r>
            <a:r>
              <a:rPr lang="nb-NO" sz="1100" b="0" dirty="0">
                <a:solidFill>
                  <a:srgbClr val="770000"/>
                </a:solidFill>
              </a:rPr>
              <a:t> red, </a:t>
            </a:r>
            <a:r>
              <a:rPr lang="nb-NO" sz="1100" b="0" dirty="0" err="1">
                <a:solidFill>
                  <a:srgbClr val="770000"/>
                </a:solidFill>
              </a:rPr>
              <a:t>text</a:t>
            </a:r>
            <a:r>
              <a:rPr lang="nb-NO" sz="1100" b="0" dirty="0">
                <a:solidFill>
                  <a:srgbClr val="770000"/>
                </a:solidFill>
              </a:rPr>
              <a:t> 2 (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nr</a:t>
            </a:r>
            <a:r>
              <a:rPr lang="nb-NO" sz="1100" b="0" dirty="0">
                <a:solidFill>
                  <a:srgbClr val="770000"/>
                </a:solidFill>
              </a:rPr>
              <a:t> 4 in </a:t>
            </a:r>
            <a:r>
              <a:rPr lang="nb-NO" sz="1100" b="0" dirty="0" err="1">
                <a:solidFill>
                  <a:srgbClr val="770000"/>
                </a:solidFill>
              </a:rPr>
              <a:t>theme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colors</a:t>
            </a:r>
            <a:r>
              <a:rPr lang="nb-NO" sz="1100" b="0" dirty="0">
                <a:solidFill>
                  <a:srgbClr val="770000"/>
                </a:solidFill>
              </a:rPr>
              <a:t>).</a:t>
            </a:r>
            <a:endParaRPr lang="nb-NO" sz="1100" b="1" dirty="0">
              <a:solidFill>
                <a:srgbClr val="770000"/>
              </a:solidFill>
            </a:endParaRPr>
          </a:p>
        </p:txBody>
      </p:sp>
      <p:grpSp>
        <p:nvGrpSpPr>
          <p:cNvPr id="27" name="Gruppe 26">
            <a:extLst>
              <a:ext uri="{FF2B5EF4-FFF2-40B4-BE49-F238E27FC236}">
                <a16:creationId xmlns:a16="http://schemas.microsoft.com/office/drawing/2014/main" id="{BFAADE4A-9FC7-F4C2-BA5F-7085445AF558}"/>
              </a:ext>
            </a:extLst>
          </p:cNvPr>
          <p:cNvGrpSpPr/>
          <p:nvPr userDrawn="1"/>
        </p:nvGrpSpPr>
        <p:grpSpPr>
          <a:xfrm>
            <a:off x="4040017" y="-612154"/>
            <a:ext cx="1891799" cy="560817"/>
            <a:chOff x="4040017" y="-612154"/>
            <a:chExt cx="1891799" cy="560817"/>
          </a:xfrm>
        </p:grpSpPr>
        <p:sp>
          <p:nvSpPr>
            <p:cNvPr id="38" name="TextBox 30">
              <a:extLst>
                <a:ext uri="{FF2B5EF4-FFF2-40B4-BE49-F238E27FC236}">
                  <a16:creationId xmlns:a16="http://schemas.microsoft.com/office/drawing/2014/main" id="{3B7CB7F7-471E-4DD6-8AD4-250D97A16D29}"/>
                </a:ext>
              </a:extLst>
            </p:cNvPr>
            <p:cNvSpPr txBox="1"/>
            <p:nvPr userDrawn="1"/>
          </p:nvSpPr>
          <p:spPr>
            <a:xfrm>
              <a:off x="4040017" y="-612154"/>
              <a:ext cx="1891799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nb-NO" sz="900" dirty="0">
                  <a:solidFill>
                    <a:srgbClr val="770000"/>
                  </a:solidFill>
                </a:rPr>
                <a:t>Graph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: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eyedropper</a:t>
              </a:r>
              <a:r>
                <a:rPr lang="nb-NO" sz="900" dirty="0">
                  <a:solidFill>
                    <a:srgbClr val="770000"/>
                  </a:solidFill>
                </a:rPr>
                <a:t>/ pipette </a:t>
              </a:r>
              <a:r>
                <a:rPr lang="nb-NO" sz="900" dirty="0" err="1">
                  <a:solidFill>
                    <a:srgbClr val="770000"/>
                  </a:solidFill>
                </a:rPr>
                <a:t>tool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add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/</a:t>
              </a:r>
              <a:r>
                <a:rPr lang="nb-NO" sz="900" dirty="0" err="1">
                  <a:solidFill>
                    <a:srgbClr val="770000"/>
                  </a:solidFill>
                </a:rPr>
                <a:t>chart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if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you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more </a:t>
              </a:r>
            </a:p>
            <a:p>
              <a:pPr algn="l"/>
              <a:r>
                <a:rPr lang="nb-NO" sz="900" dirty="0" err="1">
                  <a:solidFill>
                    <a:srgbClr val="770000"/>
                  </a:solidFill>
                </a:rPr>
                <a:t>than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six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 in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.</a:t>
              </a:r>
            </a:p>
          </p:txBody>
        </p:sp>
        <p:pic>
          <p:nvPicPr>
            <p:cNvPr id="45" name="Picture 29">
              <a:extLst>
                <a:ext uri="{FF2B5EF4-FFF2-40B4-BE49-F238E27FC236}">
                  <a16:creationId xmlns:a16="http://schemas.microsoft.com/office/drawing/2014/main" id="{2B169023-4F97-CD82-802F-B2264490FE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22522" t="8651" r="1" b="15847"/>
            <a:stretch/>
          </p:blipFill>
          <p:spPr>
            <a:xfrm>
              <a:off x="5650950" y="-278130"/>
              <a:ext cx="225676" cy="226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08137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1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tekst 8">
            <a:extLst>
              <a:ext uri="{FF2B5EF4-FFF2-40B4-BE49-F238E27FC236}">
                <a16:creationId xmlns:a16="http://schemas.microsoft.com/office/drawing/2014/main" id="{66945DDC-E4A8-ECB7-7EDE-E17AB50256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01653" y="411163"/>
            <a:ext cx="4010546" cy="4329756"/>
          </a:xfrm>
          <a:prstGeom prst="roundRect">
            <a:avLst>
              <a:gd name="adj" fmla="val 4101"/>
            </a:avLst>
          </a:prstGeom>
          <a:solidFill>
            <a:schemeClr val="accent2"/>
          </a:solidFill>
        </p:spPr>
        <p:txBody>
          <a:bodyPr lIns="180000" tIns="180000" rIns="180000" bIns="18000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E2B6E768-BC87-FC92-0ED0-EA6E38C5305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1801" y="1347789"/>
            <a:ext cx="4010025" cy="3384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411163"/>
            <a:ext cx="4010546" cy="792000"/>
          </a:xfrm>
        </p:spPr>
        <p:txBody>
          <a:bodyPr wrap="square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8901D4-D371-FB41-488A-47F2C7858AB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A1E9D0-C803-7FE2-D831-D3D74AD7547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02B3D9-B61E-3AC1-50DE-25B1465F12CB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Content and 1 Card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6BF6F1-CF61-253F-9215-E510DCD5AB40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0F01B66-00C5-2B1D-BF57-A208736C19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23" name="Gruppe 22">
            <a:extLst>
              <a:ext uri="{FF2B5EF4-FFF2-40B4-BE49-F238E27FC236}">
                <a16:creationId xmlns:a16="http://schemas.microsoft.com/office/drawing/2014/main" id="{0344F40F-5EC9-01D5-91E3-4F03ADC85E3C}"/>
              </a:ext>
            </a:extLst>
          </p:cNvPr>
          <p:cNvGrpSpPr/>
          <p:nvPr userDrawn="1"/>
        </p:nvGrpSpPr>
        <p:grpSpPr>
          <a:xfrm>
            <a:off x="6042860" y="-622036"/>
            <a:ext cx="3087760" cy="579133"/>
            <a:chOff x="6042860" y="-622036"/>
            <a:chExt cx="3087760" cy="579133"/>
          </a:xfrm>
        </p:grpSpPr>
        <p:sp>
          <p:nvSpPr>
            <p:cNvPr id="24" name="Rectangle 16">
              <a:extLst>
                <a:ext uri="{FF2B5EF4-FFF2-40B4-BE49-F238E27FC236}">
                  <a16:creationId xmlns:a16="http://schemas.microsoft.com/office/drawing/2014/main" id="{7FE99161-8355-6EF4-6147-63206F277111}"/>
                </a:ext>
              </a:extLst>
            </p:cNvPr>
            <p:cNvSpPr/>
            <p:nvPr userDrawn="1"/>
          </p:nvSpPr>
          <p:spPr>
            <a:xfrm flipH="1">
              <a:off x="8909253" y="-622036"/>
              <a:ext cx="221367" cy="573763"/>
            </a:xfrm>
            <a:prstGeom prst="rect">
              <a:avLst/>
            </a:prstGeom>
            <a:solidFill>
              <a:srgbClr val="F5F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5" name="Rectangle 32">
              <a:extLst>
                <a:ext uri="{FF2B5EF4-FFF2-40B4-BE49-F238E27FC236}">
                  <a16:creationId xmlns:a16="http://schemas.microsoft.com/office/drawing/2014/main" id="{67CBA314-CB44-8807-651D-3F96A59ABEC5}"/>
                </a:ext>
              </a:extLst>
            </p:cNvPr>
            <p:cNvSpPr/>
            <p:nvPr userDrawn="1"/>
          </p:nvSpPr>
          <p:spPr>
            <a:xfrm flipH="1">
              <a:off x="6042860" y="-616874"/>
              <a:ext cx="221367" cy="573763"/>
            </a:xfrm>
            <a:prstGeom prst="rect">
              <a:avLst/>
            </a:prstGeom>
            <a:solidFill>
              <a:srgbClr val="B2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6" name="Rectangle 33">
              <a:extLst>
                <a:ext uri="{FF2B5EF4-FFF2-40B4-BE49-F238E27FC236}">
                  <a16:creationId xmlns:a16="http://schemas.microsoft.com/office/drawing/2014/main" id="{E44540FD-6039-5072-D339-C3014DC7BA09}"/>
                </a:ext>
              </a:extLst>
            </p:cNvPr>
            <p:cNvSpPr/>
            <p:nvPr userDrawn="1"/>
          </p:nvSpPr>
          <p:spPr>
            <a:xfrm flipH="1">
              <a:off x="6264227" y="-619553"/>
              <a:ext cx="221367" cy="57376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27" name="Rectangle 34">
              <a:extLst>
                <a:ext uri="{FF2B5EF4-FFF2-40B4-BE49-F238E27FC236}">
                  <a16:creationId xmlns:a16="http://schemas.microsoft.com/office/drawing/2014/main" id="{59E8496E-1090-2D0F-2994-F735F3CB4D2B}"/>
                </a:ext>
              </a:extLst>
            </p:cNvPr>
            <p:cNvSpPr/>
            <p:nvPr userDrawn="1"/>
          </p:nvSpPr>
          <p:spPr>
            <a:xfrm flipH="1">
              <a:off x="6484731" y="-619553"/>
              <a:ext cx="221367" cy="5737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/>
            </a:p>
          </p:txBody>
        </p:sp>
        <p:sp>
          <p:nvSpPr>
            <p:cNvPr id="28" name="Rectangle 35">
              <a:extLst>
                <a:ext uri="{FF2B5EF4-FFF2-40B4-BE49-F238E27FC236}">
                  <a16:creationId xmlns:a16="http://schemas.microsoft.com/office/drawing/2014/main" id="{7E95D1C0-B936-D297-ABD2-9EA275285F15}"/>
                </a:ext>
              </a:extLst>
            </p:cNvPr>
            <p:cNvSpPr/>
            <p:nvPr userDrawn="1"/>
          </p:nvSpPr>
          <p:spPr>
            <a:xfrm flipH="1">
              <a:off x="6705234" y="-616666"/>
              <a:ext cx="221367" cy="57376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29" name="Rectangle 36">
              <a:extLst>
                <a:ext uri="{FF2B5EF4-FFF2-40B4-BE49-F238E27FC236}">
                  <a16:creationId xmlns:a16="http://schemas.microsoft.com/office/drawing/2014/main" id="{051AE80E-6E1C-DE5A-45BD-27280E5D9473}"/>
                </a:ext>
              </a:extLst>
            </p:cNvPr>
            <p:cNvSpPr/>
            <p:nvPr userDrawn="1"/>
          </p:nvSpPr>
          <p:spPr>
            <a:xfrm flipH="1">
              <a:off x="6924872" y="-618193"/>
              <a:ext cx="221367" cy="573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0" name="Rectangle 37">
              <a:extLst>
                <a:ext uri="{FF2B5EF4-FFF2-40B4-BE49-F238E27FC236}">
                  <a16:creationId xmlns:a16="http://schemas.microsoft.com/office/drawing/2014/main" id="{D88FA13F-A56E-4894-FBDC-D42EBB1F2E5F}"/>
                </a:ext>
              </a:extLst>
            </p:cNvPr>
            <p:cNvSpPr/>
            <p:nvPr userDrawn="1"/>
          </p:nvSpPr>
          <p:spPr>
            <a:xfrm flipH="1">
              <a:off x="7146239" y="-618193"/>
              <a:ext cx="221367" cy="573763"/>
            </a:xfrm>
            <a:prstGeom prst="rect">
              <a:avLst/>
            </a:prstGeom>
            <a:solidFill>
              <a:srgbClr val="DBB8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1" name="Rectangle 38">
              <a:extLst>
                <a:ext uri="{FF2B5EF4-FFF2-40B4-BE49-F238E27FC236}">
                  <a16:creationId xmlns:a16="http://schemas.microsoft.com/office/drawing/2014/main" id="{5A804143-0D58-89F5-5AFB-87AEA1D7BC18}"/>
                </a:ext>
              </a:extLst>
            </p:cNvPr>
            <p:cNvSpPr/>
            <p:nvPr userDrawn="1"/>
          </p:nvSpPr>
          <p:spPr>
            <a:xfrm flipH="1">
              <a:off x="7365878" y="-616965"/>
              <a:ext cx="221367" cy="573763"/>
            </a:xfrm>
            <a:prstGeom prst="rect">
              <a:avLst/>
            </a:prstGeom>
            <a:solidFill>
              <a:srgbClr val="410E4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2" name="Rectangle 39">
              <a:extLst>
                <a:ext uri="{FF2B5EF4-FFF2-40B4-BE49-F238E27FC236}">
                  <a16:creationId xmlns:a16="http://schemas.microsoft.com/office/drawing/2014/main" id="{A6FF239B-8929-DDCE-002C-0D088914EC7C}"/>
                </a:ext>
              </a:extLst>
            </p:cNvPr>
            <p:cNvSpPr/>
            <p:nvPr userDrawn="1"/>
          </p:nvSpPr>
          <p:spPr>
            <a:xfrm flipH="1">
              <a:off x="7586381" y="-620151"/>
              <a:ext cx="221367" cy="573763"/>
            </a:xfrm>
            <a:prstGeom prst="rect">
              <a:avLst/>
            </a:prstGeom>
            <a:solidFill>
              <a:srgbClr val="F0DE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9C1A3878-985D-7569-4046-2663D94DC385}"/>
                </a:ext>
              </a:extLst>
            </p:cNvPr>
            <p:cNvSpPr/>
            <p:nvPr userDrawn="1"/>
          </p:nvSpPr>
          <p:spPr>
            <a:xfrm flipH="1">
              <a:off x="7806019" y="-616965"/>
              <a:ext cx="221367" cy="573763"/>
            </a:xfrm>
            <a:prstGeom prst="rect">
              <a:avLst/>
            </a:prstGeom>
            <a:solidFill>
              <a:srgbClr val="8F320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4" name="Rectangle 14">
              <a:extLst>
                <a:ext uri="{FF2B5EF4-FFF2-40B4-BE49-F238E27FC236}">
                  <a16:creationId xmlns:a16="http://schemas.microsoft.com/office/drawing/2014/main" id="{5859CE3B-ACE9-A5B5-0C9B-7EF132E850EE}"/>
                </a:ext>
              </a:extLst>
            </p:cNvPr>
            <p:cNvSpPr/>
            <p:nvPr userDrawn="1"/>
          </p:nvSpPr>
          <p:spPr>
            <a:xfrm flipH="1">
              <a:off x="8246160" y="-618102"/>
              <a:ext cx="221367" cy="573763"/>
            </a:xfrm>
            <a:prstGeom prst="rect">
              <a:avLst/>
            </a:prstGeom>
            <a:solidFill>
              <a:srgbClr val="632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5" name="Rectangle 15">
              <a:extLst>
                <a:ext uri="{FF2B5EF4-FFF2-40B4-BE49-F238E27FC236}">
                  <a16:creationId xmlns:a16="http://schemas.microsoft.com/office/drawing/2014/main" id="{3CE001BB-63CB-69C4-BB35-0B810DE2D811}"/>
                </a:ext>
              </a:extLst>
            </p:cNvPr>
            <p:cNvSpPr/>
            <p:nvPr userDrawn="1"/>
          </p:nvSpPr>
          <p:spPr>
            <a:xfrm flipH="1">
              <a:off x="8465799" y="-618102"/>
              <a:ext cx="221367" cy="573763"/>
            </a:xfrm>
            <a:prstGeom prst="rect">
              <a:avLst/>
            </a:prstGeom>
            <a:solidFill>
              <a:srgbClr val="F9C7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6" name="Rectangle 13">
              <a:extLst>
                <a:ext uri="{FF2B5EF4-FFF2-40B4-BE49-F238E27FC236}">
                  <a16:creationId xmlns:a16="http://schemas.microsoft.com/office/drawing/2014/main" id="{2D9C7945-3B59-EAD5-B37D-EC857B0C02C4}"/>
                </a:ext>
              </a:extLst>
            </p:cNvPr>
            <p:cNvSpPr/>
            <p:nvPr userDrawn="1"/>
          </p:nvSpPr>
          <p:spPr>
            <a:xfrm flipH="1">
              <a:off x="8026522" y="-619588"/>
              <a:ext cx="221367" cy="573763"/>
            </a:xfrm>
            <a:prstGeom prst="rect">
              <a:avLst/>
            </a:prstGeom>
            <a:solidFill>
              <a:srgbClr val="FF846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40" name="TextBox 1">
            <a:extLst>
              <a:ext uri="{FF2B5EF4-FFF2-40B4-BE49-F238E27FC236}">
                <a16:creationId xmlns:a16="http://schemas.microsoft.com/office/drawing/2014/main" id="{C8964F97-6669-936F-6045-A530D2CD6EF6}"/>
              </a:ext>
            </a:extLst>
          </p:cNvPr>
          <p:cNvSpPr txBox="1"/>
          <p:nvPr userDrawn="1"/>
        </p:nvSpPr>
        <p:spPr>
          <a:xfrm>
            <a:off x="9290895" y="0"/>
            <a:ext cx="1158122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100" b="1" dirty="0" err="1">
                <a:solidFill>
                  <a:srgbClr val="770000"/>
                </a:solidFill>
              </a:rPr>
              <a:t>Tip</a:t>
            </a:r>
            <a:r>
              <a:rPr lang="nb-NO" sz="1100" b="1" dirty="0">
                <a:solidFill>
                  <a:srgbClr val="770000"/>
                </a:solidFill>
              </a:rPr>
              <a:t>: </a:t>
            </a:r>
            <a:r>
              <a:rPr lang="nb-NO" sz="1100" b="0" dirty="0" err="1">
                <a:solidFill>
                  <a:srgbClr val="770000"/>
                </a:solidFill>
              </a:rPr>
              <a:t>When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import a </a:t>
            </a:r>
            <a:r>
              <a:rPr lang="nb-NO" sz="1100" b="0" dirty="0" err="1">
                <a:solidFill>
                  <a:srgbClr val="770000"/>
                </a:solidFill>
              </a:rPr>
              <a:t>graph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of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chart-title</a:t>
            </a:r>
            <a:r>
              <a:rPr lang="nb-NO" sz="1100" b="0" dirty="0">
                <a:solidFill>
                  <a:srgbClr val="770000"/>
                </a:solidFill>
              </a:rPr>
              <a:t>, </a:t>
            </a:r>
            <a:r>
              <a:rPr lang="nb-NO" sz="1100" b="0" dirty="0" err="1">
                <a:solidFill>
                  <a:srgbClr val="770000"/>
                </a:solidFill>
              </a:rPr>
              <a:t>numbers</a:t>
            </a:r>
            <a:r>
              <a:rPr lang="nb-NO" sz="1100" b="0" dirty="0">
                <a:solidFill>
                  <a:srgbClr val="770000"/>
                </a:solidFill>
              </a:rPr>
              <a:t> etc.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appear</a:t>
            </a:r>
            <a:r>
              <a:rPr lang="nb-NO" sz="1100" b="0" dirty="0">
                <a:solidFill>
                  <a:srgbClr val="770000"/>
                </a:solidFill>
              </a:rPr>
              <a:t> in a </a:t>
            </a:r>
            <a:r>
              <a:rPr lang="nb-NO" sz="1100" b="0" dirty="0" err="1">
                <a:solidFill>
                  <a:srgbClr val="770000"/>
                </a:solidFill>
              </a:rPr>
              <a:t>grey-color</a:t>
            </a:r>
            <a:r>
              <a:rPr lang="nb-NO" sz="1100" b="0" dirty="0">
                <a:solidFill>
                  <a:srgbClr val="770000"/>
                </a:solidFill>
              </a:rPr>
              <a:t>. It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look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better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if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change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this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to </a:t>
            </a:r>
            <a:r>
              <a:rPr lang="nb-NO" sz="1100" b="0" dirty="0" err="1">
                <a:solidFill>
                  <a:srgbClr val="770000"/>
                </a:solidFill>
              </a:rPr>
              <a:t>dark</a:t>
            </a:r>
            <a:r>
              <a:rPr lang="nb-NO" sz="1100" b="0" dirty="0">
                <a:solidFill>
                  <a:srgbClr val="770000"/>
                </a:solidFill>
              </a:rPr>
              <a:t> red, </a:t>
            </a:r>
            <a:r>
              <a:rPr lang="nb-NO" sz="1100" b="0" dirty="0" err="1">
                <a:solidFill>
                  <a:srgbClr val="770000"/>
                </a:solidFill>
              </a:rPr>
              <a:t>text</a:t>
            </a:r>
            <a:r>
              <a:rPr lang="nb-NO" sz="1100" b="0" dirty="0">
                <a:solidFill>
                  <a:srgbClr val="770000"/>
                </a:solidFill>
              </a:rPr>
              <a:t> 2 (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nr</a:t>
            </a:r>
            <a:r>
              <a:rPr lang="nb-NO" sz="1100" b="0" dirty="0">
                <a:solidFill>
                  <a:srgbClr val="770000"/>
                </a:solidFill>
              </a:rPr>
              <a:t> 4 in </a:t>
            </a:r>
            <a:r>
              <a:rPr lang="nb-NO" sz="1100" b="0" dirty="0" err="1">
                <a:solidFill>
                  <a:srgbClr val="770000"/>
                </a:solidFill>
              </a:rPr>
              <a:t>theme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colors</a:t>
            </a:r>
            <a:r>
              <a:rPr lang="nb-NO" sz="1100" b="0" dirty="0">
                <a:solidFill>
                  <a:srgbClr val="770000"/>
                </a:solidFill>
              </a:rPr>
              <a:t>).</a:t>
            </a:r>
            <a:endParaRPr lang="nb-NO" sz="1100" b="1" dirty="0">
              <a:solidFill>
                <a:srgbClr val="770000"/>
              </a:solidFill>
            </a:endParaRPr>
          </a:p>
        </p:txBody>
      </p:sp>
      <p:grpSp>
        <p:nvGrpSpPr>
          <p:cNvPr id="41" name="Gruppe 40">
            <a:extLst>
              <a:ext uri="{FF2B5EF4-FFF2-40B4-BE49-F238E27FC236}">
                <a16:creationId xmlns:a16="http://schemas.microsoft.com/office/drawing/2014/main" id="{A3E307CF-C2C8-3D7E-BFE9-7641E87B8917}"/>
              </a:ext>
            </a:extLst>
          </p:cNvPr>
          <p:cNvGrpSpPr/>
          <p:nvPr userDrawn="1"/>
        </p:nvGrpSpPr>
        <p:grpSpPr>
          <a:xfrm>
            <a:off x="4040017" y="-612154"/>
            <a:ext cx="1891799" cy="560817"/>
            <a:chOff x="4040017" y="-612154"/>
            <a:chExt cx="1891799" cy="560817"/>
          </a:xfrm>
        </p:grpSpPr>
        <p:sp>
          <p:nvSpPr>
            <p:cNvPr id="42" name="TextBox 30">
              <a:extLst>
                <a:ext uri="{FF2B5EF4-FFF2-40B4-BE49-F238E27FC236}">
                  <a16:creationId xmlns:a16="http://schemas.microsoft.com/office/drawing/2014/main" id="{33E81116-D586-FE13-BFE1-36B90A8D9AB0}"/>
                </a:ext>
              </a:extLst>
            </p:cNvPr>
            <p:cNvSpPr txBox="1"/>
            <p:nvPr userDrawn="1"/>
          </p:nvSpPr>
          <p:spPr>
            <a:xfrm>
              <a:off x="4040017" y="-612154"/>
              <a:ext cx="1891799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nb-NO" sz="900" dirty="0">
                  <a:solidFill>
                    <a:srgbClr val="770000"/>
                  </a:solidFill>
                </a:rPr>
                <a:t>Graph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: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eyedropper</a:t>
              </a:r>
              <a:r>
                <a:rPr lang="nb-NO" sz="900" dirty="0">
                  <a:solidFill>
                    <a:srgbClr val="770000"/>
                  </a:solidFill>
                </a:rPr>
                <a:t>/ pipette </a:t>
              </a:r>
              <a:r>
                <a:rPr lang="nb-NO" sz="900" dirty="0" err="1">
                  <a:solidFill>
                    <a:srgbClr val="770000"/>
                  </a:solidFill>
                </a:rPr>
                <a:t>tool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add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/</a:t>
              </a:r>
              <a:r>
                <a:rPr lang="nb-NO" sz="900" dirty="0" err="1">
                  <a:solidFill>
                    <a:srgbClr val="770000"/>
                  </a:solidFill>
                </a:rPr>
                <a:t>chart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if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you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more </a:t>
              </a:r>
            </a:p>
            <a:p>
              <a:pPr algn="l"/>
              <a:r>
                <a:rPr lang="nb-NO" sz="900" dirty="0" err="1">
                  <a:solidFill>
                    <a:srgbClr val="770000"/>
                  </a:solidFill>
                </a:rPr>
                <a:t>than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six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 in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.</a:t>
              </a:r>
            </a:p>
          </p:txBody>
        </p:sp>
        <p:pic>
          <p:nvPicPr>
            <p:cNvPr id="43" name="Picture 29">
              <a:extLst>
                <a:ext uri="{FF2B5EF4-FFF2-40B4-BE49-F238E27FC236}">
                  <a16:creationId xmlns:a16="http://schemas.microsoft.com/office/drawing/2014/main" id="{852DFFE9-5752-D9F1-39AD-9D12F0F2CF8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22522" t="8651" r="1" b="15847"/>
            <a:stretch/>
          </p:blipFill>
          <p:spPr>
            <a:xfrm>
              <a:off x="5650950" y="-278130"/>
              <a:ext cx="225676" cy="226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6845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tekst 8">
            <a:extLst>
              <a:ext uri="{FF2B5EF4-FFF2-40B4-BE49-F238E27FC236}">
                <a16:creationId xmlns:a16="http://schemas.microsoft.com/office/drawing/2014/main" id="{38DE3542-0D07-2A1A-D882-E682AD3C18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01655" y="1348595"/>
            <a:ext cx="4010546" cy="3392324"/>
          </a:xfrm>
          <a:prstGeom prst="roundRect">
            <a:avLst>
              <a:gd name="adj" fmla="val 5640"/>
            </a:avLst>
          </a:prstGeom>
          <a:solidFill>
            <a:schemeClr val="bg2"/>
          </a:solidFill>
        </p:spPr>
        <p:txBody>
          <a:bodyPr lIns="180000" tIns="180000" rIns="180000" bIns="180000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7F2DD2EB-066E-79EE-76ED-534EA0D69F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800" y="1347788"/>
            <a:ext cx="4010547" cy="3384549"/>
          </a:xfrm>
          <a:prstGeom prst="roundRect">
            <a:avLst>
              <a:gd name="adj" fmla="val 5355"/>
            </a:avLst>
          </a:prstGeom>
          <a:solidFill>
            <a:schemeClr val="bg2"/>
          </a:solidFill>
        </p:spPr>
        <p:txBody>
          <a:bodyPr lIns="180000" tIns="180000" rIns="180000" bIns="180000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868DC6-4B8F-227D-BFDC-AFA5217BA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411163"/>
            <a:ext cx="8280400" cy="792000"/>
          </a:xfrm>
        </p:spPr>
        <p:txBody>
          <a:bodyPr wrap="square">
            <a:no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74EC8F-A090-90B9-8B4B-8F155975299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CF3EFE-BDBA-86E2-5CF3-1B2AD449010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0DCC71-C19D-9388-F0B8-CF80D2D2E2A5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err="1">
                <a:solidFill>
                  <a:srgbClr val="770000"/>
                </a:solidFill>
              </a:rPr>
              <a:t>Title</a:t>
            </a:r>
            <a:r>
              <a:rPr lang="nb-NO" sz="1000">
                <a:solidFill>
                  <a:srgbClr val="770000"/>
                </a:solidFill>
              </a:rPr>
              <a:t> and 2 Cards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EA1515-1A42-896B-9AE5-8E3A4998A0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2455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k 3">
            <a:extLst>
              <a:ext uri="{FF2B5EF4-FFF2-40B4-BE49-F238E27FC236}">
                <a16:creationId xmlns:a16="http://schemas.microsoft.com/office/drawing/2014/main" id="{226C2B2A-B67F-3FEC-2FCA-0BBDCB4058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1801" y="411164"/>
            <a:ext cx="2399485" cy="303664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46362D62-403C-D2EF-F646-954F0583D2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801" y="2691304"/>
            <a:ext cx="4740035" cy="641222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NO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95B144B-EFB7-53CE-C34C-A24ABFA37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802" y="1354138"/>
            <a:ext cx="8210071" cy="1217612"/>
          </a:xfrm>
        </p:spPr>
        <p:txBody>
          <a:bodyPr wrap="square" anchor="ctr" anchorCtr="0">
            <a:noAutofit/>
          </a:bodyPr>
          <a:lstStyle>
            <a:lvl1pPr algn="l"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O"/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B0E011D5-998A-6D29-E7ED-3E451797A5AC}"/>
              </a:ext>
            </a:extLst>
          </p:cNvPr>
          <p:cNvGrpSpPr/>
          <p:nvPr userDrawn="1"/>
        </p:nvGrpSpPr>
        <p:grpSpPr>
          <a:xfrm>
            <a:off x="0" y="3365206"/>
            <a:ext cx="6412088" cy="1778294"/>
            <a:chOff x="0" y="3365206"/>
            <a:chExt cx="6412088" cy="1778294"/>
          </a:xfrm>
        </p:grpSpPr>
        <p:sp>
          <p:nvSpPr>
            <p:cNvPr id="3" name="Frihåndsform: figur 2">
              <a:extLst>
                <a:ext uri="{FF2B5EF4-FFF2-40B4-BE49-F238E27FC236}">
                  <a16:creationId xmlns:a16="http://schemas.microsoft.com/office/drawing/2014/main" id="{F9FC1459-C99D-1674-E2D5-37CEC00B84AC}"/>
                </a:ext>
              </a:extLst>
            </p:cNvPr>
            <p:cNvSpPr/>
            <p:nvPr/>
          </p:nvSpPr>
          <p:spPr>
            <a:xfrm>
              <a:off x="4432018" y="4236873"/>
              <a:ext cx="455" cy="911"/>
            </a:xfrm>
            <a:custGeom>
              <a:avLst/>
              <a:gdLst>
                <a:gd name="connsiteX0" fmla="*/ 0 w 285"/>
                <a:gd name="connsiteY0" fmla="*/ 0 h 571"/>
                <a:gd name="connsiteX1" fmla="*/ 286 w 285"/>
                <a:gd name="connsiteY1" fmla="*/ 572 h 571"/>
                <a:gd name="connsiteX2" fmla="*/ 0 w 285"/>
                <a:gd name="connsiteY2" fmla="*/ 0 h 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" h="571">
                  <a:moveTo>
                    <a:pt x="0" y="0"/>
                  </a:moveTo>
                  <a:cubicBezTo>
                    <a:pt x="0" y="0"/>
                    <a:pt x="190" y="381"/>
                    <a:pt x="286" y="572"/>
                  </a:cubicBezTo>
                  <a:cubicBezTo>
                    <a:pt x="286" y="381"/>
                    <a:pt x="95" y="19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013"/>
            </a:p>
          </p:txBody>
        </p:sp>
        <p:sp>
          <p:nvSpPr>
            <p:cNvPr id="6" name="Frihåndsform: figur 5">
              <a:extLst>
                <a:ext uri="{FF2B5EF4-FFF2-40B4-BE49-F238E27FC236}">
                  <a16:creationId xmlns:a16="http://schemas.microsoft.com/office/drawing/2014/main" id="{0F442D9F-ECAA-AB39-CAD4-CC207B8C5B34}"/>
                </a:ext>
              </a:extLst>
            </p:cNvPr>
            <p:cNvSpPr/>
            <p:nvPr/>
          </p:nvSpPr>
          <p:spPr>
            <a:xfrm>
              <a:off x="4322128" y="4035942"/>
              <a:ext cx="1519" cy="2279"/>
            </a:xfrm>
            <a:custGeom>
              <a:avLst/>
              <a:gdLst>
                <a:gd name="connsiteX0" fmla="*/ 0 w 952"/>
                <a:gd name="connsiteY0" fmla="*/ 0 h 1428"/>
                <a:gd name="connsiteX1" fmla="*/ 953 w 952"/>
                <a:gd name="connsiteY1" fmla="*/ 1429 h 1428"/>
                <a:gd name="connsiteX2" fmla="*/ 0 w 952"/>
                <a:gd name="connsiteY2" fmla="*/ 0 h 1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1428">
                  <a:moveTo>
                    <a:pt x="0" y="0"/>
                  </a:moveTo>
                  <a:cubicBezTo>
                    <a:pt x="286" y="476"/>
                    <a:pt x="571" y="952"/>
                    <a:pt x="953" y="1429"/>
                  </a:cubicBezTo>
                  <a:cubicBezTo>
                    <a:pt x="667" y="952"/>
                    <a:pt x="381" y="476"/>
                    <a:pt x="0" y="0"/>
                  </a:cubicBezTo>
                  <a:close/>
                </a:path>
              </a:pathLst>
            </a:custGeom>
            <a:solidFill>
              <a:srgbClr val="DA29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013"/>
            </a:p>
          </p:txBody>
        </p:sp>
        <p:sp>
          <p:nvSpPr>
            <p:cNvPr id="7" name="Frihåndsform: figur 6">
              <a:extLst>
                <a:ext uri="{FF2B5EF4-FFF2-40B4-BE49-F238E27FC236}">
                  <a16:creationId xmlns:a16="http://schemas.microsoft.com/office/drawing/2014/main" id="{ABEFBEDF-53ED-21AA-EA10-EC733058EE91}"/>
                </a:ext>
              </a:extLst>
            </p:cNvPr>
            <p:cNvSpPr/>
            <p:nvPr/>
          </p:nvSpPr>
          <p:spPr>
            <a:xfrm>
              <a:off x="0" y="3365206"/>
              <a:ext cx="1940582" cy="1778294"/>
            </a:xfrm>
            <a:custGeom>
              <a:avLst/>
              <a:gdLst>
                <a:gd name="connsiteX0" fmla="*/ 163657 w 1940582"/>
                <a:gd name="connsiteY0" fmla="*/ 0 h 1778294"/>
                <a:gd name="connsiteX1" fmla="*/ 389515 w 1940582"/>
                <a:gd name="connsiteY1" fmla="*/ 14288 h 1778294"/>
                <a:gd name="connsiteX2" fmla="*/ 1061163 w 1940582"/>
                <a:gd name="connsiteY2" fmla="*/ 243945 h 1778294"/>
                <a:gd name="connsiteX3" fmla="*/ 1074234 w 1940582"/>
                <a:gd name="connsiteY3" fmla="*/ 251697 h 1778294"/>
                <a:gd name="connsiteX4" fmla="*/ 1345994 w 1940582"/>
                <a:gd name="connsiteY4" fmla="*/ 451717 h 1778294"/>
                <a:gd name="connsiteX5" fmla="*/ 1361954 w 1940582"/>
                <a:gd name="connsiteY5" fmla="*/ 466005 h 1778294"/>
                <a:gd name="connsiteX6" fmla="*/ 1584620 w 1940582"/>
                <a:gd name="connsiteY6" fmla="*/ 711166 h 1778294"/>
                <a:gd name="connsiteX7" fmla="*/ 1593891 w 1940582"/>
                <a:gd name="connsiteY7" fmla="*/ 723629 h 1778294"/>
                <a:gd name="connsiteX8" fmla="*/ 1593740 w 1940582"/>
                <a:gd name="connsiteY8" fmla="*/ 723782 h 1778294"/>
                <a:gd name="connsiteX9" fmla="*/ 1940582 w 1940582"/>
                <a:gd name="connsiteY9" fmla="*/ 1777078 h 1778294"/>
                <a:gd name="connsiteX10" fmla="*/ 1940482 w 1940582"/>
                <a:gd name="connsiteY10" fmla="*/ 1778294 h 1778294"/>
                <a:gd name="connsiteX11" fmla="*/ 1919190 w 1940582"/>
                <a:gd name="connsiteY11" fmla="*/ 1778294 h 1778294"/>
                <a:gd name="connsiteX12" fmla="*/ 1919303 w 1940582"/>
                <a:gd name="connsiteY12" fmla="*/ 1776927 h 1778294"/>
                <a:gd name="connsiteX13" fmla="*/ 1577933 w 1940582"/>
                <a:gd name="connsiteY13" fmla="*/ 737917 h 1778294"/>
                <a:gd name="connsiteX14" fmla="*/ 1568813 w 1940582"/>
                <a:gd name="connsiteY14" fmla="*/ 725453 h 1778294"/>
                <a:gd name="connsiteX15" fmla="*/ 1346147 w 1940582"/>
                <a:gd name="connsiteY15" fmla="*/ 480292 h 1778294"/>
                <a:gd name="connsiteX16" fmla="*/ 1330186 w 1940582"/>
                <a:gd name="connsiteY16" fmla="*/ 466005 h 1778294"/>
                <a:gd name="connsiteX17" fmla="*/ 1058580 w 1940582"/>
                <a:gd name="connsiteY17" fmla="*/ 267048 h 1778294"/>
                <a:gd name="connsiteX18" fmla="*/ 1045508 w 1940582"/>
                <a:gd name="connsiteY18" fmla="*/ 259297 h 1778294"/>
                <a:gd name="connsiteX19" fmla="*/ 389666 w 1940582"/>
                <a:gd name="connsiteY19" fmla="*/ 35718 h 1778294"/>
                <a:gd name="connsiteX20" fmla="*/ 163809 w 1940582"/>
                <a:gd name="connsiteY20" fmla="*/ 21279 h 1778294"/>
                <a:gd name="connsiteX21" fmla="*/ 0 w 1940582"/>
                <a:gd name="connsiteY21" fmla="*/ 29579 h 1778294"/>
                <a:gd name="connsiteX22" fmla="*/ 0 w 1940582"/>
                <a:gd name="connsiteY22" fmla="*/ 8291 h 17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940582" h="1778294">
                  <a:moveTo>
                    <a:pt x="163657" y="0"/>
                  </a:moveTo>
                  <a:cubicBezTo>
                    <a:pt x="240107" y="0"/>
                    <a:pt x="315495" y="4864"/>
                    <a:pt x="389515" y="14288"/>
                  </a:cubicBezTo>
                  <a:cubicBezTo>
                    <a:pt x="631941" y="45294"/>
                    <a:pt x="859168" y="125241"/>
                    <a:pt x="1061163" y="243945"/>
                  </a:cubicBezTo>
                  <a:cubicBezTo>
                    <a:pt x="1065571" y="246530"/>
                    <a:pt x="1069826" y="249114"/>
                    <a:pt x="1074234" y="251697"/>
                  </a:cubicBezTo>
                  <a:cubicBezTo>
                    <a:pt x="1171205" y="309757"/>
                    <a:pt x="1262095" y="376786"/>
                    <a:pt x="1345994" y="451717"/>
                  </a:cubicBezTo>
                  <a:cubicBezTo>
                    <a:pt x="1351314" y="456429"/>
                    <a:pt x="1356634" y="461141"/>
                    <a:pt x="1361954" y="466005"/>
                  </a:cubicBezTo>
                  <a:cubicBezTo>
                    <a:pt x="1443421" y="540632"/>
                    <a:pt x="1518047" y="622707"/>
                    <a:pt x="1584620" y="711166"/>
                  </a:cubicBezTo>
                  <a:cubicBezTo>
                    <a:pt x="1587812" y="715270"/>
                    <a:pt x="1590851" y="719526"/>
                    <a:pt x="1593891" y="723629"/>
                  </a:cubicBezTo>
                  <a:lnTo>
                    <a:pt x="1593740" y="723782"/>
                  </a:lnTo>
                  <a:cubicBezTo>
                    <a:pt x="1811542" y="1018796"/>
                    <a:pt x="1940582" y="1377494"/>
                    <a:pt x="1940582" y="1777078"/>
                  </a:cubicBezTo>
                  <a:lnTo>
                    <a:pt x="1940482" y="1778294"/>
                  </a:lnTo>
                  <a:lnTo>
                    <a:pt x="1919190" y="1778294"/>
                  </a:lnTo>
                  <a:lnTo>
                    <a:pt x="1919303" y="1776927"/>
                  </a:lnTo>
                  <a:cubicBezTo>
                    <a:pt x="1919303" y="1388438"/>
                    <a:pt x="1792392" y="1028980"/>
                    <a:pt x="1577933" y="737917"/>
                  </a:cubicBezTo>
                  <a:cubicBezTo>
                    <a:pt x="1574893" y="733812"/>
                    <a:pt x="1571853" y="729557"/>
                    <a:pt x="1568813" y="725453"/>
                  </a:cubicBezTo>
                  <a:cubicBezTo>
                    <a:pt x="1502393" y="636843"/>
                    <a:pt x="1427765" y="554768"/>
                    <a:pt x="1346147" y="480292"/>
                  </a:cubicBezTo>
                  <a:cubicBezTo>
                    <a:pt x="1340827" y="475428"/>
                    <a:pt x="1335507" y="470716"/>
                    <a:pt x="1330186" y="466005"/>
                  </a:cubicBezTo>
                  <a:cubicBezTo>
                    <a:pt x="1246441" y="391377"/>
                    <a:pt x="1155549" y="324653"/>
                    <a:pt x="1058580" y="267048"/>
                  </a:cubicBezTo>
                  <a:cubicBezTo>
                    <a:pt x="1054171" y="264464"/>
                    <a:pt x="1049915" y="261881"/>
                    <a:pt x="1045508" y="259297"/>
                  </a:cubicBezTo>
                  <a:cubicBezTo>
                    <a:pt x="848071" y="144088"/>
                    <a:pt x="626164" y="66268"/>
                    <a:pt x="389666" y="35718"/>
                  </a:cubicBezTo>
                  <a:cubicBezTo>
                    <a:pt x="315800" y="26294"/>
                    <a:pt x="240261" y="21279"/>
                    <a:pt x="163809" y="21279"/>
                  </a:cubicBezTo>
                  <a:lnTo>
                    <a:pt x="0" y="29579"/>
                  </a:lnTo>
                  <a:lnTo>
                    <a:pt x="0" y="8291"/>
                  </a:lnTo>
                  <a:close/>
                </a:path>
              </a:pathLst>
            </a:custGeom>
            <a:solidFill>
              <a:srgbClr val="DA291C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nb-NO" sz="1013"/>
            </a:p>
          </p:txBody>
        </p:sp>
        <p:sp>
          <p:nvSpPr>
            <p:cNvPr id="13" name="Frihåndsform: figur 12">
              <a:extLst>
                <a:ext uri="{FF2B5EF4-FFF2-40B4-BE49-F238E27FC236}">
                  <a16:creationId xmlns:a16="http://schemas.microsoft.com/office/drawing/2014/main" id="{30C086C4-E0C9-AB2A-437A-7AA2C5262C49}"/>
                </a:ext>
              </a:extLst>
            </p:cNvPr>
            <p:cNvSpPr/>
            <p:nvPr/>
          </p:nvSpPr>
          <p:spPr>
            <a:xfrm>
              <a:off x="1617754" y="3365206"/>
              <a:ext cx="2686661" cy="1769931"/>
            </a:xfrm>
            <a:custGeom>
              <a:avLst/>
              <a:gdLst>
                <a:gd name="connsiteX0" fmla="*/ 570643 w 1683682"/>
                <a:gd name="connsiteY0" fmla="*/ 0 h 1109184"/>
                <a:gd name="connsiteX1" fmla="*/ 769048 w 1683682"/>
                <a:gd name="connsiteY1" fmla="*/ 17717 h 1109184"/>
                <a:gd name="connsiteX2" fmla="*/ 1405699 w 1683682"/>
                <a:gd name="connsiteY2" fmla="*/ 377857 h 1109184"/>
                <a:gd name="connsiteX3" fmla="*/ 1411986 w 1683682"/>
                <a:gd name="connsiteY3" fmla="*/ 384905 h 1109184"/>
                <a:gd name="connsiteX4" fmla="*/ 1534192 w 1683682"/>
                <a:gd name="connsiteY4" fmla="*/ 556070 h 1109184"/>
                <a:gd name="connsiteX5" fmla="*/ 1541050 w 1683682"/>
                <a:gd name="connsiteY5" fmla="*/ 568071 h 1109184"/>
                <a:gd name="connsiteX6" fmla="*/ 1631251 w 1683682"/>
                <a:gd name="connsiteY6" fmla="*/ 774287 h 1109184"/>
                <a:gd name="connsiteX7" fmla="*/ 1634585 w 1683682"/>
                <a:gd name="connsiteY7" fmla="*/ 784765 h 1109184"/>
                <a:gd name="connsiteX8" fmla="*/ 1634490 w 1683682"/>
                <a:gd name="connsiteY8" fmla="*/ 784955 h 1109184"/>
                <a:gd name="connsiteX9" fmla="*/ 1671328 w 1683682"/>
                <a:gd name="connsiteY9" fmla="*/ 945380 h 1109184"/>
                <a:gd name="connsiteX10" fmla="*/ 1683682 w 1683682"/>
                <a:gd name="connsiteY10" fmla="*/ 1109184 h 1109184"/>
                <a:gd name="connsiteX11" fmla="*/ 1670363 w 1683682"/>
                <a:gd name="connsiteY11" fmla="*/ 1109184 h 1109184"/>
                <a:gd name="connsiteX12" fmla="*/ 1658755 w 1683682"/>
                <a:gd name="connsiteY12" fmla="*/ 951393 h 1109184"/>
                <a:gd name="connsiteX13" fmla="*/ 1624108 w 1683682"/>
                <a:gd name="connsiteY13" fmla="*/ 796576 h 1109184"/>
                <a:gd name="connsiteX14" fmla="*/ 1620869 w 1683682"/>
                <a:gd name="connsiteY14" fmla="*/ 785813 h 1109184"/>
                <a:gd name="connsiteX15" fmla="*/ 1531239 w 1683682"/>
                <a:gd name="connsiteY15" fmla="*/ 577977 h 1109184"/>
                <a:gd name="connsiteX16" fmla="*/ 1524476 w 1683682"/>
                <a:gd name="connsiteY16" fmla="*/ 565880 h 1109184"/>
                <a:gd name="connsiteX17" fmla="*/ 1402366 w 1683682"/>
                <a:gd name="connsiteY17" fmla="*/ 394335 h 1109184"/>
                <a:gd name="connsiteX18" fmla="*/ 1396079 w 1683682"/>
                <a:gd name="connsiteY18" fmla="*/ 387191 h 1109184"/>
                <a:gd name="connsiteX19" fmla="*/ 768953 w 1683682"/>
                <a:gd name="connsiteY19" fmla="*/ 31337 h 1109184"/>
                <a:gd name="connsiteX20" fmla="*/ 570547 w 1683682"/>
                <a:gd name="connsiteY20" fmla="*/ 13335 h 1109184"/>
                <a:gd name="connsiteX21" fmla="*/ 9906 w 1683682"/>
                <a:gd name="connsiteY21" fmla="*/ 167259 h 1109184"/>
                <a:gd name="connsiteX22" fmla="*/ 0 w 1683682"/>
                <a:gd name="connsiteY22" fmla="*/ 157639 h 1109184"/>
                <a:gd name="connsiteX23" fmla="*/ 570643 w 1683682"/>
                <a:gd name="connsiteY23" fmla="*/ 0 h 1109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683682" h="1109184">
                  <a:moveTo>
                    <a:pt x="570643" y="0"/>
                  </a:moveTo>
                  <a:cubicBezTo>
                    <a:pt x="638270" y="0"/>
                    <a:pt x="704659" y="6096"/>
                    <a:pt x="769048" y="17717"/>
                  </a:cubicBezTo>
                  <a:cubicBezTo>
                    <a:pt x="1020699" y="63246"/>
                    <a:pt x="1243108" y="193548"/>
                    <a:pt x="1405699" y="377857"/>
                  </a:cubicBezTo>
                  <a:cubicBezTo>
                    <a:pt x="1407795" y="380238"/>
                    <a:pt x="1409890" y="382524"/>
                    <a:pt x="1411986" y="384905"/>
                  </a:cubicBezTo>
                  <a:cubicBezTo>
                    <a:pt x="1457897" y="437864"/>
                    <a:pt x="1498854" y="495110"/>
                    <a:pt x="1534192" y="556070"/>
                  </a:cubicBezTo>
                  <a:cubicBezTo>
                    <a:pt x="1536478" y="560070"/>
                    <a:pt x="1538764" y="564071"/>
                    <a:pt x="1541050" y="568071"/>
                  </a:cubicBezTo>
                  <a:cubicBezTo>
                    <a:pt x="1577721" y="633032"/>
                    <a:pt x="1608106" y="702088"/>
                    <a:pt x="1631251" y="774287"/>
                  </a:cubicBezTo>
                  <a:cubicBezTo>
                    <a:pt x="1632299" y="777716"/>
                    <a:pt x="1633538" y="781240"/>
                    <a:pt x="1634585" y="784765"/>
                  </a:cubicBezTo>
                  <a:lnTo>
                    <a:pt x="1634490" y="784955"/>
                  </a:lnTo>
                  <a:cubicBezTo>
                    <a:pt x="1650587" y="836914"/>
                    <a:pt x="1662970" y="890492"/>
                    <a:pt x="1671328" y="945380"/>
                  </a:cubicBezTo>
                  <a:lnTo>
                    <a:pt x="1683682" y="1109184"/>
                  </a:lnTo>
                  <a:lnTo>
                    <a:pt x="1670363" y="1109184"/>
                  </a:lnTo>
                  <a:lnTo>
                    <a:pt x="1658755" y="951393"/>
                  </a:lnTo>
                  <a:cubicBezTo>
                    <a:pt x="1650897" y="898469"/>
                    <a:pt x="1639253" y="846773"/>
                    <a:pt x="1624108" y="796576"/>
                  </a:cubicBezTo>
                  <a:cubicBezTo>
                    <a:pt x="1623060" y="792956"/>
                    <a:pt x="1622012" y="789432"/>
                    <a:pt x="1620869" y="785813"/>
                  </a:cubicBezTo>
                  <a:cubicBezTo>
                    <a:pt x="1598105" y="713042"/>
                    <a:pt x="1567910" y="643414"/>
                    <a:pt x="1531239" y="577977"/>
                  </a:cubicBezTo>
                  <a:cubicBezTo>
                    <a:pt x="1529048" y="573977"/>
                    <a:pt x="1526762" y="569881"/>
                    <a:pt x="1524476" y="565880"/>
                  </a:cubicBezTo>
                  <a:cubicBezTo>
                    <a:pt x="1489234" y="504825"/>
                    <a:pt x="1448276" y="447389"/>
                    <a:pt x="1402366" y="394335"/>
                  </a:cubicBezTo>
                  <a:cubicBezTo>
                    <a:pt x="1400365" y="391954"/>
                    <a:pt x="1398175" y="389573"/>
                    <a:pt x="1396079" y="387191"/>
                  </a:cubicBezTo>
                  <a:cubicBezTo>
                    <a:pt x="1235869" y="205359"/>
                    <a:pt x="1016794" y="76676"/>
                    <a:pt x="768953" y="31337"/>
                  </a:cubicBezTo>
                  <a:cubicBezTo>
                    <a:pt x="704564" y="19526"/>
                    <a:pt x="638270" y="13335"/>
                    <a:pt x="570547" y="13335"/>
                  </a:cubicBezTo>
                  <a:cubicBezTo>
                    <a:pt x="365950" y="13335"/>
                    <a:pt x="174117" y="69628"/>
                    <a:pt x="9906" y="167259"/>
                  </a:cubicBezTo>
                  <a:cubicBezTo>
                    <a:pt x="6572" y="164116"/>
                    <a:pt x="3334" y="160782"/>
                    <a:pt x="0" y="157639"/>
                  </a:cubicBezTo>
                  <a:cubicBezTo>
                    <a:pt x="166973" y="57626"/>
                    <a:pt x="362236" y="0"/>
                    <a:pt x="570643" y="0"/>
                  </a:cubicBezTo>
                  <a:close/>
                </a:path>
              </a:pathLst>
            </a:custGeom>
            <a:solidFill>
              <a:srgbClr val="DA29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013"/>
            </a:p>
          </p:txBody>
        </p:sp>
        <p:sp>
          <p:nvSpPr>
            <p:cNvPr id="14" name="Frihåndsform: figur 13">
              <a:extLst>
                <a:ext uri="{FF2B5EF4-FFF2-40B4-BE49-F238E27FC236}">
                  <a16:creationId xmlns:a16="http://schemas.microsoft.com/office/drawing/2014/main" id="{0DCAAC7D-56DB-06F0-6E33-8C73BC026B6A}"/>
                </a:ext>
              </a:extLst>
            </p:cNvPr>
            <p:cNvSpPr/>
            <p:nvPr/>
          </p:nvSpPr>
          <p:spPr>
            <a:xfrm>
              <a:off x="751817" y="4076372"/>
              <a:ext cx="371357" cy="1058765"/>
            </a:xfrm>
            <a:custGeom>
              <a:avLst/>
              <a:gdLst>
                <a:gd name="connsiteX0" fmla="*/ 222721 w 232723"/>
                <a:gd name="connsiteY0" fmla="*/ 0 h 663509"/>
                <a:gd name="connsiteX1" fmla="*/ 232723 w 232723"/>
                <a:gd name="connsiteY1" fmla="*/ 8858 h 663509"/>
                <a:gd name="connsiteX2" fmla="*/ 28014 w 232723"/>
                <a:gd name="connsiteY2" fmla="*/ 486494 h 663509"/>
                <a:gd name="connsiteX3" fmla="*/ 13430 w 232723"/>
                <a:gd name="connsiteY3" fmla="*/ 663509 h 663509"/>
                <a:gd name="connsiteX4" fmla="*/ 0 w 232723"/>
                <a:gd name="connsiteY4" fmla="*/ 663509 h 663509"/>
                <a:gd name="connsiteX5" fmla="*/ 14812 w 232723"/>
                <a:gd name="connsiteY5" fmla="*/ 484039 h 663509"/>
                <a:gd name="connsiteX6" fmla="*/ 222721 w 232723"/>
                <a:gd name="connsiteY6" fmla="*/ 0 h 663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2723" h="663509">
                  <a:moveTo>
                    <a:pt x="222721" y="0"/>
                  </a:moveTo>
                  <a:cubicBezTo>
                    <a:pt x="226055" y="2953"/>
                    <a:pt x="229389" y="5810"/>
                    <a:pt x="232723" y="8858"/>
                  </a:cubicBezTo>
                  <a:cubicBezTo>
                    <a:pt x="129353" y="146733"/>
                    <a:pt x="57487" y="309521"/>
                    <a:pt x="28014" y="486494"/>
                  </a:cubicBezTo>
                  <a:lnTo>
                    <a:pt x="13430" y="663509"/>
                  </a:lnTo>
                  <a:lnTo>
                    <a:pt x="0" y="663509"/>
                  </a:lnTo>
                  <a:lnTo>
                    <a:pt x="14812" y="484039"/>
                  </a:lnTo>
                  <a:cubicBezTo>
                    <a:pt x="44735" y="304663"/>
                    <a:pt x="117708" y="139661"/>
                    <a:pt x="222721" y="0"/>
                  </a:cubicBezTo>
                  <a:close/>
                </a:path>
              </a:pathLst>
            </a:custGeom>
            <a:solidFill>
              <a:srgbClr val="DA29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013"/>
            </a:p>
          </p:txBody>
        </p:sp>
        <p:sp>
          <p:nvSpPr>
            <p:cNvPr id="15" name="Frihåndsform: figur 14">
              <a:extLst>
                <a:ext uri="{FF2B5EF4-FFF2-40B4-BE49-F238E27FC236}">
                  <a16:creationId xmlns:a16="http://schemas.microsoft.com/office/drawing/2014/main" id="{FD745377-D502-695A-9ABD-D38ABAB8D26E}"/>
                </a:ext>
              </a:extLst>
            </p:cNvPr>
            <p:cNvSpPr/>
            <p:nvPr/>
          </p:nvSpPr>
          <p:spPr>
            <a:xfrm>
              <a:off x="3430320" y="3466165"/>
              <a:ext cx="2981768" cy="1675966"/>
            </a:xfrm>
            <a:custGeom>
              <a:avLst/>
              <a:gdLst>
                <a:gd name="connsiteX0" fmla="*/ 241221 w 1868620"/>
                <a:gd name="connsiteY0" fmla="*/ 667965 h 1050298"/>
                <a:gd name="connsiteX1" fmla="*/ 246079 w 1868620"/>
                <a:gd name="connsiteY1" fmla="*/ 678156 h 1050298"/>
                <a:gd name="connsiteX2" fmla="*/ 246650 w 1868620"/>
                <a:gd name="connsiteY2" fmla="*/ 679395 h 1050298"/>
                <a:gd name="connsiteX3" fmla="*/ 247508 w 1868620"/>
                <a:gd name="connsiteY3" fmla="*/ 681395 h 1050298"/>
                <a:gd name="connsiteX4" fmla="*/ 46251 w 1868620"/>
                <a:gd name="connsiteY4" fmla="*/ 983766 h 1050298"/>
                <a:gd name="connsiteX5" fmla="*/ 14397 w 1868620"/>
                <a:gd name="connsiteY5" fmla="*/ 1050298 h 1050298"/>
                <a:gd name="connsiteX6" fmla="*/ 0 w 1868620"/>
                <a:gd name="connsiteY6" fmla="*/ 1050298 h 1050298"/>
                <a:gd name="connsiteX7" fmla="*/ 35989 w 1868620"/>
                <a:gd name="connsiteY7" fmla="*/ 975170 h 1050298"/>
                <a:gd name="connsiteX8" fmla="*/ 241221 w 1868620"/>
                <a:gd name="connsiteY8" fmla="*/ 667965 h 1050298"/>
                <a:gd name="connsiteX9" fmla="*/ 1422263 w 1868620"/>
                <a:gd name="connsiteY9" fmla="*/ 1849 h 1050298"/>
                <a:gd name="connsiteX10" fmla="*/ 1714548 w 1868620"/>
                <a:gd name="connsiteY10" fmla="*/ 119610 h 1050298"/>
                <a:gd name="connsiteX11" fmla="*/ 1714834 w 1868620"/>
                <a:gd name="connsiteY11" fmla="*/ 119515 h 1050298"/>
                <a:gd name="connsiteX12" fmla="*/ 1842374 w 1868620"/>
                <a:gd name="connsiteY12" fmla="*/ 738259 h 1050298"/>
                <a:gd name="connsiteX13" fmla="*/ 1779268 w 1868620"/>
                <a:gd name="connsiteY13" fmla="*/ 940878 h 1050298"/>
                <a:gd name="connsiteX14" fmla="*/ 1727201 w 1868620"/>
                <a:gd name="connsiteY14" fmla="*/ 1050298 h 1050298"/>
                <a:gd name="connsiteX15" fmla="*/ 1712323 w 1868620"/>
                <a:gd name="connsiteY15" fmla="*/ 1050298 h 1050298"/>
                <a:gd name="connsiteX16" fmla="*/ 1766601 w 1868620"/>
                <a:gd name="connsiteY16" fmla="*/ 936292 h 1050298"/>
                <a:gd name="connsiteX17" fmla="*/ 1829229 w 1868620"/>
                <a:gd name="connsiteY17" fmla="*/ 735306 h 1050298"/>
                <a:gd name="connsiteX18" fmla="*/ 1705690 w 1868620"/>
                <a:gd name="connsiteY18" fmla="*/ 129326 h 1050298"/>
                <a:gd name="connsiteX19" fmla="*/ 775002 w 1868620"/>
                <a:gd name="connsiteY19" fmla="*/ 209431 h 1050298"/>
                <a:gd name="connsiteX20" fmla="*/ 562023 w 1868620"/>
                <a:gd name="connsiteY20" fmla="*/ 361926 h 1050298"/>
                <a:gd name="connsiteX21" fmla="*/ 559832 w 1868620"/>
                <a:gd name="connsiteY21" fmla="*/ 358497 h 1050298"/>
                <a:gd name="connsiteX22" fmla="*/ 558880 w 1868620"/>
                <a:gd name="connsiteY22" fmla="*/ 357069 h 1050298"/>
                <a:gd name="connsiteX23" fmla="*/ 554879 w 1868620"/>
                <a:gd name="connsiteY23" fmla="*/ 350592 h 1050298"/>
                <a:gd name="connsiteX24" fmla="*/ 774907 w 1868620"/>
                <a:gd name="connsiteY24" fmla="*/ 194096 h 1050298"/>
                <a:gd name="connsiteX25" fmla="*/ 1422263 w 1868620"/>
                <a:gd name="connsiteY25" fmla="*/ 1849 h 1050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868620" h="1050298">
                  <a:moveTo>
                    <a:pt x="241221" y="667965"/>
                  </a:moveTo>
                  <a:cubicBezTo>
                    <a:pt x="242840" y="671394"/>
                    <a:pt x="244460" y="674727"/>
                    <a:pt x="246079" y="678156"/>
                  </a:cubicBezTo>
                  <a:cubicBezTo>
                    <a:pt x="246269" y="678537"/>
                    <a:pt x="246460" y="679014"/>
                    <a:pt x="246650" y="679395"/>
                  </a:cubicBezTo>
                  <a:cubicBezTo>
                    <a:pt x="246936" y="680061"/>
                    <a:pt x="247222" y="680728"/>
                    <a:pt x="247508" y="681395"/>
                  </a:cubicBezTo>
                  <a:cubicBezTo>
                    <a:pt x="168403" y="780217"/>
                    <a:pt x="101067" y="882099"/>
                    <a:pt x="46251" y="983766"/>
                  </a:cubicBezTo>
                  <a:lnTo>
                    <a:pt x="14397" y="1050298"/>
                  </a:lnTo>
                  <a:lnTo>
                    <a:pt x="0" y="1050298"/>
                  </a:lnTo>
                  <a:lnTo>
                    <a:pt x="35989" y="975170"/>
                  </a:lnTo>
                  <a:cubicBezTo>
                    <a:pt x="91834" y="871764"/>
                    <a:pt x="160497" y="768239"/>
                    <a:pt x="241221" y="667965"/>
                  </a:cubicBezTo>
                  <a:close/>
                  <a:moveTo>
                    <a:pt x="1422263" y="1849"/>
                  </a:moveTo>
                  <a:cubicBezTo>
                    <a:pt x="1536602" y="10396"/>
                    <a:pt x="1636967" y="48709"/>
                    <a:pt x="1714548" y="119610"/>
                  </a:cubicBezTo>
                  <a:lnTo>
                    <a:pt x="1714834" y="119515"/>
                  </a:lnTo>
                  <a:cubicBezTo>
                    <a:pt x="1857709" y="250103"/>
                    <a:pt x="1903048" y="469845"/>
                    <a:pt x="1842374" y="738259"/>
                  </a:cubicBezTo>
                  <a:cubicBezTo>
                    <a:pt x="1827301" y="805029"/>
                    <a:pt x="1806114" y="872841"/>
                    <a:pt x="1779268" y="940878"/>
                  </a:cubicBezTo>
                  <a:lnTo>
                    <a:pt x="1727201" y="1050298"/>
                  </a:lnTo>
                  <a:lnTo>
                    <a:pt x="1712323" y="1050298"/>
                  </a:lnTo>
                  <a:lnTo>
                    <a:pt x="1766601" y="936292"/>
                  </a:lnTo>
                  <a:cubicBezTo>
                    <a:pt x="1793249" y="868793"/>
                    <a:pt x="1814275" y="801529"/>
                    <a:pt x="1829229" y="735306"/>
                  </a:cubicBezTo>
                  <a:cubicBezTo>
                    <a:pt x="1888760" y="471750"/>
                    <a:pt x="1844850" y="256580"/>
                    <a:pt x="1705690" y="129326"/>
                  </a:cubicBezTo>
                  <a:cubicBezTo>
                    <a:pt x="1501760" y="-56983"/>
                    <a:pt x="1135904" y="-12311"/>
                    <a:pt x="775002" y="209431"/>
                  </a:cubicBezTo>
                  <a:cubicBezTo>
                    <a:pt x="703374" y="253437"/>
                    <a:pt x="631937" y="304395"/>
                    <a:pt x="562023" y="361926"/>
                  </a:cubicBezTo>
                  <a:cubicBezTo>
                    <a:pt x="561261" y="360783"/>
                    <a:pt x="560499" y="359640"/>
                    <a:pt x="559832" y="358497"/>
                  </a:cubicBezTo>
                  <a:cubicBezTo>
                    <a:pt x="559451" y="358021"/>
                    <a:pt x="559166" y="357545"/>
                    <a:pt x="558880" y="357069"/>
                  </a:cubicBezTo>
                  <a:cubicBezTo>
                    <a:pt x="557546" y="354878"/>
                    <a:pt x="556213" y="352782"/>
                    <a:pt x="554879" y="350592"/>
                  </a:cubicBezTo>
                  <a:cubicBezTo>
                    <a:pt x="627079" y="291346"/>
                    <a:pt x="700898" y="239054"/>
                    <a:pt x="774907" y="194096"/>
                  </a:cubicBezTo>
                  <a:cubicBezTo>
                    <a:pt x="1002317" y="56043"/>
                    <a:pt x="1231698" y="-12396"/>
                    <a:pt x="1422263" y="1849"/>
                  </a:cubicBezTo>
                  <a:close/>
                </a:path>
              </a:pathLst>
            </a:custGeom>
            <a:solidFill>
              <a:srgbClr val="DA29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013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277441F-FCE7-734E-030B-C4AA926FA28A}"/>
              </a:ext>
            </a:extLst>
          </p:cNvPr>
          <p:cNvSpPr txBox="1"/>
          <p:nvPr userDrawn="1"/>
        </p:nvSpPr>
        <p:spPr>
          <a:xfrm>
            <a:off x="13380" y="-229660"/>
            <a:ext cx="121605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3_Title Slide</a:t>
            </a:r>
          </a:p>
        </p:txBody>
      </p:sp>
    </p:spTree>
    <p:extLst>
      <p:ext uri="{BB962C8B-B14F-4D97-AF65-F5344CB8AC3E}">
        <p14:creationId xmlns:p14="http://schemas.microsoft.com/office/powerpoint/2010/main" val="40043969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ekst 8">
            <a:extLst>
              <a:ext uri="{FF2B5EF4-FFF2-40B4-BE49-F238E27FC236}">
                <a16:creationId xmlns:a16="http://schemas.microsoft.com/office/drawing/2014/main" id="{5AEFA7D6-38E1-90A5-5758-905A861AB3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84200" y="1347788"/>
            <a:ext cx="2628000" cy="3384549"/>
          </a:xfrm>
          <a:prstGeom prst="roundRect">
            <a:avLst>
              <a:gd name="adj" fmla="val 6152"/>
            </a:avLst>
          </a:prstGeom>
          <a:solidFill>
            <a:schemeClr val="bg2"/>
          </a:solidFill>
        </p:spPr>
        <p:txBody>
          <a:bodyPr lIns="180000" tIns="180000" rIns="180000" bIns="180000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>
              <a:defRPr sz="1200"/>
            </a:lvl2pPr>
            <a:lvl3pPr>
              <a:defRPr sz="11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lassholder for tekst 8">
            <a:extLst>
              <a:ext uri="{FF2B5EF4-FFF2-40B4-BE49-F238E27FC236}">
                <a16:creationId xmlns:a16="http://schemas.microsoft.com/office/drawing/2014/main" id="{10293ED3-188E-69E3-0348-AE9FAFCDF2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64448" y="1347788"/>
            <a:ext cx="2628000" cy="3384549"/>
          </a:xfrm>
          <a:prstGeom prst="roundRect">
            <a:avLst>
              <a:gd name="adj" fmla="val 6343"/>
            </a:avLst>
          </a:prstGeom>
          <a:solidFill>
            <a:schemeClr val="bg2"/>
          </a:solidFill>
        </p:spPr>
        <p:txBody>
          <a:bodyPr lIns="180000" tIns="180000" rIns="180000" bIns="180000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>
              <a:defRPr sz="1200"/>
            </a:lvl2pPr>
            <a:lvl3pPr>
              <a:defRPr sz="11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7F2DD2EB-066E-79EE-76ED-534EA0D69F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4696" y="1347788"/>
            <a:ext cx="2628000" cy="3384549"/>
          </a:xfrm>
          <a:prstGeom prst="roundRect">
            <a:avLst>
              <a:gd name="adj" fmla="val 6343"/>
            </a:avLst>
          </a:prstGeom>
          <a:solidFill>
            <a:schemeClr val="bg2"/>
          </a:solidFill>
        </p:spPr>
        <p:txBody>
          <a:bodyPr lIns="180000" tIns="180000" rIns="180000" bIns="180000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>
              <a:defRPr sz="1200"/>
            </a:lvl2pPr>
            <a:lvl3pPr>
              <a:defRPr sz="11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868DC6-4B8F-227D-BFDC-AFA5217BA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11163"/>
            <a:ext cx="8280400" cy="792000"/>
          </a:xfrm>
        </p:spPr>
        <p:txBody>
          <a:bodyPr wrap="square">
            <a:no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NO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6DDCD5E-203E-544E-F1FF-CDC5FCDB44C0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5C5D961-BBD2-8331-4775-1136CDE2095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BA02DA-9BA1-5D8E-8427-75430EB56394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err="1">
                <a:solidFill>
                  <a:srgbClr val="770000"/>
                </a:solidFill>
              </a:rPr>
              <a:t>Title</a:t>
            </a:r>
            <a:r>
              <a:rPr lang="nb-NO" sz="1000">
                <a:solidFill>
                  <a:srgbClr val="770000"/>
                </a:solidFill>
              </a:rPr>
              <a:t> and 3 Cards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5CCCE-D6CD-86A1-8680-E153A2223A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157045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ards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tekst 8">
            <a:extLst>
              <a:ext uri="{FF2B5EF4-FFF2-40B4-BE49-F238E27FC236}">
                <a16:creationId xmlns:a16="http://schemas.microsoft.com/office/drawing/2014/main" id="{7FAB4961-927C-52B4-FA9E-4A9655152FF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11777" y="1660734"/>
            <a:ext cx="2600423" cy="2123068"/>
          </a:xfrm>
          <a:prstGeom prst="roundRect">
            <a:avLst>
              <a:gd name="adj" fmla="val 5355"/>
            </a:avLst>
          </a:prstGeom>
          <a:solidFill>
            <a:schemeClr val="accent3"/>
          </a:solidFill>
        </p:spPr>
        <p:txBody>
          <a:bodyPr lIns="180000" tIns="180000" rIns="180000" bIns="180000"/>
          <a:lstStyle>
            <a:lvl1pPr marL="0" indent="0">
              <a:buClr>
                <a:schemeClr val="accent2"/>
              </a:buClr>
              <a:buNone/>
              <a:defRPr>
                <a:solidFill>
                  <a:schemeClr val="bg2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lassholder for tekst 8">
            <a:extLst>
              <a:ext uri="{FF2B5EF4-FFF2-40B4-BE49-F238E27FC236}">
                <a16:creationId xmlns:a16="http://schemas.microsoft.com/office/drawing/2014/main" id="{6BD6AE01-093C-6997-9A2A-47DB92C6DD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71788" y="1660734"/>
            <a:ext cx="2600423" cy="2123068"/>
          </a:xfrm>
          <a:prstGeom prst="roundRect">
            <a:avLst>
              <a:gd name="adj" fmla="val 5355"/>
            </a:avLst>
          </a:prstGeom>
          <a:solidFill>
            <a:schemeClr val="accent2"/>
          </a:solidFill>
        </p:spPr>
        <p:txBody>
          <a:bodyPr lIns="180000" tIns="180000" rIns="180000" bIns="180000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lassholder for tekst 8">
            <a:extLst>
              <a:ext uri="{FF2B5EF4-FFF2-40B4-BE49-F238E27FC236}">
                <a16:creationId xmlns:a16="http://schemas.microsoft.com/office/drawing/2014/main" id="{462FBF6C-76F0-FABC-5EE8-B119557D18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801" y="1660734"/>
            <a:ext cx="2600423" cy="2123068"/>
          </a:xfrm>
          <a:prstGeom prst="roundRect">
            <a:avLst>
              <a:gd name="adj" fmla="val 5355"/>
            </a:avLst>
          </a:prstGeom>
          <a:solidFill>
            <a:schemeClr val="bg2"/>
          </a:solidFill>
        </p:spPr>
        <p:txBody>
          <a:bodyPr lIns="180000" tIns="180000" rIns="180000" bIns="180000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868DC6-4B8F-227D-BFDC-AFA5217BA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411163"/>
            <a:ext cx="8280400" cy="792000"/>
          </a:xfrm>
        </p:spPr>
        <p:txBody>
          <a:bodyPr wrap="square">
            <a:no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F4EF97-167C-FCF0-393B-A3711D367D1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54E68B-84B5-0C20-BFBF-A05DA0D2156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34B937-40B1-6846-CEC0-5C70DB73B09B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err="1">
                <a:solidFill>
                  <a:srgbClr val="770000"/>
                </a:solidFill>
              </a:rPr>
              <a:t>Title</a:t>
            </a:r>
            <a:r>
              <a:rPr lang="nb-NO" sz="1000">
                <a:solidFill>
                  <a:srgbClr val="770000"/>
                </a:solidFill>
              </a:rPr>
              <a:t> and 3 Cards Small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45D91-82BE-4799-4FF5-8D7744DA7E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152864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3 Image C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tekst 14">
            <a:extLst>
              <a:ext uri="{FF2B5EF4-FFF2-40B4-BE49-F238E27FC236}">
                <a16:creationId xmlns:a16="http://schemas.microsoft.com/office/drawing/2014/main" id="{D28317FB-9BE9-7E75-C165-CA3BE6C4F0A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040328" y="1347787"/>
            <a:ext cx="2662745" cy="3384549"/>
          </a:xfrm>
          <a:prstGeom prst="roundRect">
            <a:avLst>
              <a:gd name="adj" fmla="val 7343"/>
            </a:avLst>
          </a:prstGeom>
          <a:solidFill>
            <a:schemeClr val="bg2"/>
          </a:solidFill>
        </p:spPr>
        <p:txBody>
          <a:bodyPr lIns="108000" tIns="1440000" rIns="108000" bIns="108000">
            <a:noAutofit/>
          </a:bodyPr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600" b="0"/>
            </a:lvl1pPr>
            <a:lvl2pPr marL="177796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lassholder for bilde 11">
            <a:extLst>
              <a:ext uri="{FF2B5EF4-FFF2-40B4-BE49-F238E27FC236}">
                <a16:creationId xmlns:a16="http://schemas.microsoft.com/office/drawing/2014/main" id="{DFEC5E04-04F0-9AFA-E983-6254EDD7A932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194819" y="1494558"/>
            <a:ext cx="2345005" cy="1208977"/>
          </a:xfrm>
          <a:custGeom>
            <a:avLst/>
            <a:gdLst>
              <a:gd name="connsiteX0" fmla="*/ 150699 w 2365927"/>
              <a:gd name="connsiteY0" fmla="*/ 0 h 1208977"/>
              <a:gd name="connsiteX1" fmla="*/ 2215228 w 2365927"/>
              <a:gd name="connsiteY1" fmla="*/ 0 h 1208977"/>
              <a:gd name="connsiteX2" fmla="*/ 2365927 w 2365927"/>
              <a:gd name="connsiteY2" fmla="*/ 150699 h 1208977"/>
              <a:gd name="connsiteX3" fmla="*/ 2365927 w 2365927"/>
              <a:gd name="connsiteY3" fmla="*/ 1058278 h 1208977"/>
              <a:gd name="connsiteX4" fmla="*/ 2215228 w 2365927"/>
              <a:gd name="connsiteY4" fmla="*/ 1208977 h 1208977"/>
              <a:gd name="connsiteX5" fmla="*/ 150699 w 2365927"/>
              <a:gd name="connsiteY5" fmla="*/ 1208977 h 1208977"/>
              <a:gd name="connsiteX6" fmla="*/ 0 w 2365927"/>
              <a:gd name="connsiteY6" fmla="*/ 1058278 h 1208977"/>
              <a:gd name="connsiteX7" fmla="*/ 0 w 2365927"/>
              <a:gd name="connsiteY7" fmla="*/ 150699 h 1208977"/>
              <a:gd name="connsiteX8" fmla="*/ 150699 w 2365927"/>
              <a:gd name="connsiteY8" fmla="*/ 0 h 1208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5927" h="1208977">
                <a:moveTo>
                  <a:pt x="150699" y="0"/>
                </a:moveTo>
                <a:lnTo>
                  <a:pt x="2215228" y="0"/>
                </a:lnTo>
                <a:cubicBezTo>
                  <a:pt x="2298457" y="0"/>
                  <a:pt x="2365927" y="67470"/>
                  <a:pt x="2365927" y="150699"/>
                </a:cubicBezTo>
                <a:lnTo>
                  <a:pt x="2365927" y="1058278"/>
                </a:lnTo>
                <a:cubicBezTo>
                  <a:pt x="2365927" y="1141507"/>
                  <a:pt x="2298457" y="1208977"/>
                  <a:pt x="2215228" y="1208977"/>
                </a:cubicBezTo>
                <a:lnTo>
                  <a:pt x="150699" y="1208977"/>
                </a:lnTo>
                <a:cubicBezTo>
                  <a:pt x="67470" y="1208977"/>
                  <a:pt x="0" y="1141507"/>
                  <a:pt x="0" y="1058278"/>
                </a:cubicBezTo>
                <a:lnTo>
                  <a:pt x="0" y="150699"/>
                </a:lnTo>
                <a:cubicBezTo>
                  <a:pt x="0" y="67470"/>
                  <a:pt x="67470" y="0"/>
                  <a:pt x="150699" y="0"/>
                </a:cubicBezTo>
                <a:close/>
              </a:path>
            </a:pathLst>
          </a:custGeom>
          <a:noFill/>
        </p:spPr>
        <p:txBody>
          <a:bodyPr wrap="square" tIns="288000" anchor="t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b-NO" sz="1350" err="1"/>
              <a:t>Insert</a:t>
            </a:r>
            <a:r>
              <a:rPr lang="nb-NO" sz="1350"/>
              <a:t> image</a:t>
            </a:r>
            <a:endParaRPr lang="nb-NO" sz="1350" noProof="1"/>
          </a:p>
        </p:txBody>
      </p:sp>
      <p:sp>
        <p:nvSpPr>
          <p:cNvPr id="9" name="Plassholder for tekst 14">
            <a:extLst>
              <a:ext uri="{FF2B5EF4-FFF2-40B4-BE49-F238E27FC236}">
                <a16:creationId xmlns:a16="http://schemas.microsoft.com/office/drawing/2014/main" id="{67426AC6-2BFB-06AF-439A-5285B6FF550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240628" y="1347787"/>
            <a:ext cx="2662745" cy="3384549"/>
          </a:xfrm>
          <a:prstGeom prst="roundRect">
            <a:avLst>
              <a:gd name="adj" fmla="val 7343"/>
            </a:avLst>
          </a:prstGeom>
          <a:solidFill>
            <a:schemeClr val="bg2"/>
          </a:solidFill>
        </p:spPr>
        <p:txBody>
          <a:bodyPr lIns="108000" tIns="1440000" rIns="108000" bIns="108000">
            <a:noAutofit/>
          </a:bodyPr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600" b="0"/>
            </a:lvl1pPr>
            <a:lvl2pPr marL="177796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95125250-6710-C47E-88A8-98B9682AF6A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3395119" y="1494558"/>
            <a:ext cx="2345005" cy="1208977"/>
          </a:xfrm>
          <a:custGeom>
            <a:avLst/>
            <a:gdLst>
              <a:gd name="connsiteX0" fmla="*/ 150699 w 2365927"/>
              <a:gd name="connsiteY0" fmla="*/ 0 h 1208977"/>
              <a:gd name="connsiteX1" fmla="*/ 2215228 w 2365927"/>
              <a:gd name="connsiteY1" fmla="*/ 0 h 1208977"/>
              <a:gd name="connsiteX2" fmla="*/ 2365927 w 2365927"/>
              <a:gd name="connsiteY2" fmla="*/ 150699 h 1208977"/>
              <a:gd name="connsiteX3" fmla="*/ 2365927 w 2365927"/>
              <a:gd name="connsiteY3" fmla="*/ 1058278 h 1208977"/>
              <a:gd name="connsiteX4" fmla="*/ 2215228 w 2365927"/>
              <a:gd name="connsiteY4" fmla="*/ 1208977 h 1208977"/>
              <a:gd name="connsiteX5" fmla="*/ 150699 w 2365927"/>
              <a:gd name="connsiteY5" fmla="*/ 1208977 h 1208977"/>
              <a:gd name="connsiteX6" fmla="*/ 0 w 2365927"/>
              <a:gd name="connsiteY6" fmla="*/ 1058278 h 1208977"/>
              <a:gd name="connsiteX7" fmla="*/ 0 w 2365927"/>
              <a:gd name="connsiteY7" fmla="*/ 150699 h 1208977"/>
              <a:gd name="connsiteX8" fmla="*/ 150699 w 2365927"/>
              <a:gd name="connsiteY8" fmla="*/ 0 h 1208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5927" h="1208977">
                <a:moveTo>
                  <a:pt x="150699" y="0"/>
                </a:moveTo>
                <a:lnTo>
                  <a:pt x="2215228" y="0"/>
                </a:lnTo>
                <a:cubicBezTo>
                  <a:pt x="2298457" y="0"/>
                  <a:pt x="2365927" y="67470"/>
                  <a:pt x="2365927" y="150699"/>
                </a:cubicBezTo>
                <a:lnTo>
                  <a:pt x="2365927" y="1058278"/>
                </a:lnTo>
                <a:cubicBezTo>
                  <a:pt x="2365927" y="1141507"/>
                  <a:pt x="2298457" y="1208977"/>
                  <a:pt x="2215228" y="1208977"/>
                </a:cubicBezTo>
                <a:lnTo>
                  <a:pt x="150699" y="1208977"/>
                </a:lnTo>
                <a:cubicBezTo>
                  <a:pt x="67470" y="1208977"/>
                  <a:pt x="0" y="1141507"/>
                  <a:pt x="0" y="1058278"/>
                </a:cubicBezTo>
                <a:lnTo>
                  <a:pt x="0" y="150699"/>
                </a:lnTo>
                <a:cubicBezTo>
                  <a:pt x="0" y="67470"/>
                  <a:pt x="67470" y="0"/>
                  <a:pt x="150699" y="0"/>
                </a:cubicBezTo>
                <a:close/>
              </a:path>
            </a:pathLst>
          </a:custGeom>
          <a:noFill/>
        </p:spPr>
        <p:txBody>
          <a:bodyPr wrap="square" tIns="288000" anchor="t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b-NO" sz="1350" err="1"/>
              <a:t>Insert</a:t>
            </a:r>
            <a:r>
              <a:rPr lang="nb-NO" sz="1350"/>
              <a:t> image</a:t>
            </a:r>
            <a:endParaRPr lang="nb-NO" sz="1350" noProof="1"/>
          </a:p>
        </p:txBody>
      </p:sp>
      <p:sp>
        <p:nvSpPr>
          <p:cNvPr id="16" name="Plassholder for tekst 14">
            <a:extLst>
              <a:ext uri="{FF2B5EF4-FFF2-40B4-BE49-F238E27FC236}">
                <a16:creationId xmlns:a16="http://schemas.microsoft.com/office/drawing/2014/main" id="{11A1D090-F9B1-FE3B-4CD1-D5D174142CB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40928" y="1347787"/>
            <a:ext cx="2662745" cy="3384549"/>
          </a:xfrm>
          <a:prstGeom prst="roundRect">
            <a:avLst>
              <a:gd name="adj" fmla="val 7343"/>
            </a:avLst>
          </a:prstGeom>
          <a:solidFill>
            <a:schemeClr val="bg2"/>
          </a:solidFill>
        </p:spPr>
        <p:txBody>
          <a:bodyPr lIns="108000" tIns="1440000" rIns="108000" bIns="108000">
            <a:noAutofit/>
          </a:bodyPr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600" b="0"/>
            </a:lvl1pPr>
            <a:lvl2pPr marL="177796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E099A7B3-7A75-A3B7-8076-846D5FAFF7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3467" y="1494558"/>
            <a:ext cx="2345005" cy="1208977"/>
          </a:xfrm>
          <a:custGeom>
            <a:avLst/>
            <a:gdLst>
              <a:gd name="connsiteX0" fmla="*/ 150699 w 2365927"/>
              <a:gd name="connsiteY0" fmla="*/ 0 h 1208977"/>
              <a:gd name="connsiteX1" fmla="*/ 2215228 w 2365927"/>
              <a:gd name="connsiteY1" fmla="*/ 0 h 1208977"/>
              <a:gd name="connsiteX2" fmla="*/ 2365927 w 2365927"/>
              <a:gd name="connsiteY2" fmla="*/ 150699 h 1208977"/>
              <a:gd name="connsiteX3" fmla="*/ 2365927 w 2365927"/>
              <a:gd name="connsiteY3" fmla="*/ 1058278 h 1208977"/>
              <a:gd name="connsiteX4" fmla="*/ 2215228 w 2365927"/>
              <a:gd name="connsiteY4" fmla="*/ 1208977 h 1208977"/>
              <a:gd name="connsiteX5" fmla="*/ 150699 w 2365927"/>
              <a:gd name="connsiteY5" fmla="*/ 1208977 h 1208977"/>
              <a:gd name="connsiteX6" fmla="*/ 0 w 2365927"/>
              <a:gd name="connsiteY6" fmla="*/ 1058278 h 1208977"/>
              <a:gd name="connsiteX7" fmla="*/ 0 w 2365927"/>
              <a:gd name="connsiteY7" fmla="*/ 150699 h 1208977"/>
              <a:gd name="connsiteX8" fmla="*/ 150699 w 2365927"/>
              <a:gd name="connsiteY8" fmla="*/ 0 h 1208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5927" h="1208977">
                <a:moveTo>
                  <a:pt x="150699" y="0"/>
                </a:moveTo>
                <a:lnTo>
                  <a:pt x="2215228" y="0"/>
                </a:lnTo>
                <a:cubicBezTo>
                  <a:pt x="2298457" y="0"/>
                  <a:pt x="2365927" y="67470"/>
                  <a:pt x="2365927" y="150699"/>
                </a:cubicBezTo>
                <a:lnTo>
                  <a:pt x="2365927" y="1058278"/>
                </a:lnTo>
                <a:cubicBezTo>
                  <a:pt x="2365927" y="1141507"/>
                  <a:pt x="2298457" y="1208977"/>
                  <a:pt x="2215228" y="1208977"/>
                </a:cubicBezTo>
                <a:lnTo>
                  <a:pt x="150699" y="1208977"/>
                </a:lnTo>
                <a:cubicBezTo>
                  <a:pt x="67470" y="1208977"/>
                  <a:pt x="0" y="1141507"/>
                  <a:pt x="0" y="1058278"/>
                </a:cubicBezTo>
                <a:lnTo>
                  <a:pt x="0" y="150699"/>
                </a:lnTo>
                <a:cubicBezTo>
                  <a:pt x="0" y="67470"/>
                  <a:pt x="67470" y="0"/>
                  <a:pt x="150699" y="0"/>
                </a:cubicBezTo>
                <a:close/>
              </a:path>
            </a:pathLst>
          </a:custGeom>
          <a:noFill/>
        </p:spPr>
        <p:txBody>
          <a:bodyPr wrap="square" tIns="288000" anchor="t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b-NO" sz="1350" err="1"/>
              <a:t>Insert</a:t>
            </a:r>
            <a:r>
              <a:rPr lang="nb-NO" sz="1350"/>
              <a:t> image</a:t>
            </a:r>
            <a:endParaRPr lang="nb-NO" sz="1350" noProof="1"/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9629B64C-D26E-E6E0-729B-1B1D125B5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411163"/>
            <a:ext cx="8280400" cy="792000"/>
          </a:xfrm>
        </p:spPr>
        <p:txBody>
          <a:bodyPr wrap="square">
            <a:no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89405E-0820-F677-1D53-AE53DA148685}"/>
              </a:ext>
            </a:extLst>
          </p:cNvPr>
          <p:cNvSpPr>
            <a:spLocks noGrp="1"/>
          </p:cNvSpPr>
          <p:nvPr>
            <p:ph type="dt" sz="half" idx="28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505DEF-66F2-4BA4-49E0-763623FBE272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4268B2-C372-9605-7E26-9048D251EFCB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1_Title and 3 Image Cards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F949DA-4E5C-3E2E-90A1-87C8C6F121F0}"/>
              </a:ext>
            </a:extLst>
          </p:cNvPr>
          <p:cNvSpPr txBox="1"/>
          <p:nvPr userDrawn="1"/>
        </p:nvSpPr>
        <p:spPr>
          <a:xfrm>
            <a:off x="9290895" y="0"/>
            <a:ext cx="1158122" cy="25391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100" b="1" err="1">
                <a:solidFill>
                  <a:srgbClr val="770000"/>
                </a:solidFill>
              </a:rPr>
              <a:t>Tip</a:t>
            </a:r>
            <a:r>
              <a:rPr lang="nb-NO" sz="1100" b="1">
                <a:solidFill>
                  <a:srgbClr val="770000"/>
                </a:solidFill>
              </a:rPr>
              <a:t>: </a:t>
            </a:r>
            <a:r>
              <a:rPr lang="nb-NO" sz="1100" b="0">
                <a:solidFill>
                  <a:srgbClr val="770000"/>
                </a:solidFill>
              </a:rPr>
              <a:t>If </a:t>
            </a:r>
            <a:r>
              <a:rPr lang="nb-NO" sz="1100" b="0" err="1">
                <a:solidFill>
                  <a:srgbClr val="770000"/>
                </a:solidFill>
              </a:rPr>
              <a:t>icons</a:t>
            </a:r>
            <a:r>
              <a:rPr lang="nb-NO" sz="1100" b="0">
                <a:solidFill>
                  <a:srgbClr val="770000"/>
                </a:solidFill>
              </a:rPr>
              <a:t> is used </a:t>
            </a:r>
            <a:r>
              <a:rPr lang="nb-NO" sz="1100" b="0" err="1">
                <a:solidFill>
                  <a:srgbClr val="770000"/>
                </a:solidFill>
              </a:rPr>
              <a:t>instead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of</a:t>
            </a:r>
            <a:r>
              <a:rPr lang="nb-NO" sz="1100" b="0">
                <a:solidFill>
                  <a:srgbClr val="770000"/>
                </a:solidFill>
              </a:rPr>
              <a:t> images </a:t>
            </a:r>
            <a:r>
              <a:rPr lang="nb-NO" sz="1100" b="0" err="1">
                <a:solidFill>
                  <a:srgbClr val="770000"/>
                </a:solidFill>
              </a:rPr>
              <a:t>on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this</a:t>
            </a:r>
            <a:r>
              <a:rPr lang="nb-NO" sz="1100" b="0">
                <a:solidFill>
                  <a:srgbClr val="770000"/>
                </a:solidFill>
              </a:rPr>
              <a:t> layout; do not </a:t>
            </a:r>
            <a:r>
              <a:rPr lang="nb-NO" sz="1100" b="0" err="1">
                <a:solidFill>
                  <a:srgbClr val="770000"/>
                </a:solidFill>
              </a:rPr>
              <a:t>click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the</a:t>
            </a:r>
            <a:r>
              <a:rPr lang="nb-NO" sz="1100" b="0">
                <a:solidFill>
                  <a:srgbClr val="770000"/>
                </a:solidFill>
              </a:rPr>
              <a:t> image placeholder </a:t>
            </a:r>
            <a:r>
              <a:rPr lang="nb-NO" sz="1100" b="0" err="1">
                <a:solidFill>
                  <a:srgbClr val="770000"/>
                </a:solidFill>
              </a:rPr>
              <a:t>before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you</a:t>
            </a:r>
            <a:r>
              <a:rPr lang="nb-NO" sz="1100" b="0">
                <a:solidFill>
                  <a:srgbClr val="770000"/>
                </a:solidFill>
              </a:rPr>
              <a:t>  </a:t>
            </a:r>
            <a:r>
              <a:rPr lang="nb-NO" sz="1100" b="0" err="1">
                <a:solidFill>
                  <a:srgbClr val="770000"/>
                </a:solidFill>
              </a:rPr>
              <a:t>insert</a:t>
            </a:r>
            <a:r>
              <a:rPr lang="nb-NO" sz="1100" b="0">
                <a:solidFill>
                  <a:srgbClr val="770000"/>
                </a:solidFill>
              </a:rPr>
              <a:t> from Brandmaster.</a:t>
            </a:r>
          </a:p>
          <a:p>
            <a:pPr algn="l"/>
            <a:endParaRPr lang="nb-NO" sz="1100" b="0">
              <a:solidFill>
                <a:srgbClr val="770000"/>
              </a:solidFill>
            </a:endParaRPr>
          </a:p>
          <a:p>
            <a:pPr algn="l"/>
            <a:r>
              <a:rPr lang="nb-NO" sz="1100" b="0" err="1">
                <a:solidFill>
                  <a:srgbClr val="770000"/>
                </a:solidFill>
              </a:rPr>
              <a:t>Also</a:t>
            </a:r>
            <a:r>
              <a:rPr lang="nb-NO" sz="1100" b="0">
                <a:solidFill>
                  <a:srgbClr val="770000"/>
                </a:solidFill>
              </a:rPr>
              <a:t>, </a:t>
            </a:r>
            <a:r>
              <a:rPr lang="nb-NO" sz="1100" b="0" err="1">
                <a:solidFill>
                  <a:srgbClr val="770000"/>
                </a:solidFill>
              </a:rPr>
              <a:t>remember</a:t>
            </a:r>
            <a:r>
              <a:rPr lang="nb-NO" sz="1100" b="0">
                <a:solidFill>
                  <a:srgbClr val="770000"/>
                </a:solidFill>
              </a:rPr>
              <a:t> to </a:t>
            </a:r>
            <a:r>
              <a:rPr lang="nb-NO" sz="1100" b="0" err="1">
                <a:solidFill>
                  <a:srgbClr val="770000"/>
                </a:solidFill>
              </a:rPr>
              <a:t>choose</a:t>
            </a:r>
            <a:r>
              <a:rPr lang="nb-NO" sz="1100" b="0">
                <a:solidFill>
                  <a:srgbClr val="770000"/>
                </a:solidFill>
              </a:rPr>
              <a:t> to import a PNG-file </a:t>
            </a:r>
            <a:r>
              <a:rPr lang="nb-NO" sz="1100" b="0" err="1">
                <a:solidFill>
                  <a:srgbClr val="770000"/>
                </a:solidFill>
              </a:rPr>
              <a:t>of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the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icons</a:t>
            </a:r>
            <a:r>
              <a:rPr lang="nb-NO" sz="1100" b="0">
                <a:solidFill>
                  <a:srgbClr val="770000"/>
                </a:solidFill>
              </a:rPr>
              <a:t> from Brandmaster.</a:t>
            </a:r>
            <a:endParaRPr lang="nb-NO" sz="1100" b="1">
              <a:solidFill>
                <a:srgbClr val="77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B16582-02CD-5644-E9A4-BFF7CD63CC5D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6D10B4F-524F-30FC-996B-A2D5AE126B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02023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3 Image Card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3109AE7-9EAD-280F-124B-10BB4B2FF990}"/>
              </a:ext>
            </a:extLst>
          </p:cNvPr>
          <p:cNvSpPr txBox="1"/>
          <p:nvPr userDrawn="1"/>
        </p:nvSpPr>
        <p:spPr>
          <a:xfrm>
            <a:off x="9290895" y="0"/>
            <a:ext cx="1158122" cy="25391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100" b="1" err="1">
                <a:solidFill>
                  <a:srgbClr val="770000"/>
                </a:solidFill>
              </a:rPr>
              <a:t>Tip</a:t>
            </a:r>
            <a:r>
              <a:rPr lang="nb-NO" sz="1100" b="1">
                <a:solidFill>
                  <a:srgbClr val="770000"/>
                </a:solidFill>
              </a:rPr>
              <a:t>: </a:t>
            </a:r>
            <a:r>
              <a:rPr lang="nb-NO" sz="1100" b="0">
                <a:solidFill>
                  <a:srgbClr val="770000"/>
                </a:solidFill>
              </a:rPr>
              <a:t>If </a:t>
            </a:r>
            <a:r>
              <a:rPr lang="nb-NO" sz="1100" b="0" err="1">
                <a:solidFill>
                  <a:srgbClr val="770000"/>
                </a:solidFill>
              </a:rPr>
              <a:t>icons</a:t>
            </a:r>
            <a:r>
              <a:rPr lang="nb-NO" sz="1100" b="0">
                <a:solidFill>
                  <a:srgbClr val="770000"/>
                </a:solidFill>
              </a:rPr>
              <a:t> is used </a:t>
            </a:r>
            <a:r>
              <a:rPr lang="nb-NO" sz="1100" b="0" err="1">
                <a:solidFill>
                  <a:srgbClr val="770000"/>
                </a:solidFill>
              </a:rPr>
              <a:t>instead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of</a:t>
            </a:r>
            <a:r>
              <a:rPr lang="nb-NO" sz="1100" b="0">
                <a:solidFill>
                  <a:srgbClr val="770000"/>
                </a:solidFill>
              </a:rPr>
              <a:t> images </a:t>
            </a:r>
            <a:r>
              <a:rPr lang="nb-NO" sz="1100" b="0" err="1">
                <a:solidFill>
                  <a:srgbClr val="770000"/>
                </a:solidFill>
              </a:rPr>
              <a:t>on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this</a:t>
            </a:r>
            <a:r>
              <a:rPr lang="nb-NO" sz="1100" b="0">
                <a:solidFill>
                  <a:srgbClr val="770000"/>
                </a:solidFill>
              </a:rPr>
              <a:t> layout; do not </a:t>
            </a:r>
            <a:r>
              <a:rPr lang="nb-NO" sz="1100" b="0" err="1">
                <a:solidFill>
                  <a:srgbClr val="770000"/>
                </a:solidFill>
              </a:rPr>
              <a:t>click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the</a:t>
            </a:r>
            <a:r>
              <a:rPr lang="nb-NO" sz="1100" b="0">
                <a:solidFill>
                  <a:srgbClr val="770000"/>
                </a:solidFill>
              </a:rPr>
              <a:t> image placeholder </a:t>
            </a:r>
            <a:r>
              <a:rPr lang="nb-NO" sz="1100" b="0" err="1">
                <a:solidFill>
                  <a:srgbClr val="770000"/>
                </a:solidFill>
              </a:rPr>
              <a:t>before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you</a:t>
            </a:r>
            <a:r>
              <a:rPr lang="nb-NO" sz="1100" b="0">
                <a:solidFill>
                  <a:srgbClr val="770000"/>
                </a:solidFill>
              </a:rPr>
              <a:t>  </a:t>
            </a:r>
            <a:r>
              <a:rPr lang="nb-NO" sz="1100" b="0" err="1">
                <a:solidFill>
                  <a:srgbClr val="770000"/>
                </a:solidFill>
              </a:rPr>
              <a:t>insert</a:t>
            </a:r>
            <a:r>
              <a:rPr lang="nb-NO" sz="1100" b="0">
                <a:solidFill>
                  <a:srgbClr val="770000"/>
                </a:solidFill>
              </a:rPr>
              <a:t> from Brandmaster.</a:t>
            </a:r>
          </a:p>
          <a:p>
            <a:pPr algn="l"/>
            <a:endParaRPr lang="nb-NO" sz="1100" b="0">
              <a:solidFill>
                <a:srgbClr val="770000"/>
              </a:solidFill>
            </a:endParaRPr>
          </a:p>
          <a:p>
            <a:pPr algn="l"/>
            <a:r>
              <a:rPr lang="nb-NO" sz="1100" b="0" err="1">
                <a:solidFill>
                  <a:srgbClr val="770000"/>
                </a:solidFill>
              </a:rPr>
              <a:t>Also</a:t>
            </a:r>
            <a:r>
              <a:rPr lang="nb-NO" sz="1100" b="0">
                <a:solidFill>
                  <a:srgbClr val="770000"/>
                </a:solidFill>
              </a:rPr>
              <a:t>, </a:t>
            </a:r>
            <a:r>
              <a:rPr lang="nb-NO" sz="1100" b="0" err="1">
                <a:solidFill>
                  <a:srgbClr val="770000"/>
                </a:solidFill>
              </a:rPr>
              <a:t>remember</a:t>
            </a:r>
            <a:r>
              <a:rPr lang="nb-NO" sz="1100" b="0">
                <a:solidFill>
                  <a:srgbClr val="770000"/>
                </a:solidFill>
              </a:rPr>
              <a:t> to </a:t>
            </a:r>
            <a:r>
              <a:rPr lang="nb-NO" sz="1100" b="0" err="1">
                <a:solidFill>
                  <a:srgbClr val="770000"/>
                </a:solidFill>
              </a:rPr>
              <a:t>choose</a:t>
            </a:r>
            <a:r>
              <a:rPr lang="nb-NO" sz="1100" b="0">
                <a:solidFill>
                  <a:srgbClr val="770000"/>
                </a:solidFill>
              </a:rPr>
              <a:t> to import a PNG-file </a:t>
            </a:r>
            <a:r>
              <a:rPr lang="nb-NO" sz="1100" b="0" err="1">
                <a:solidFill>
                  <a:srgbClr val="770000"/>
                </a:solidFill>
              </a:rPr>
              <a:t>of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the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icons</a:t>
            </a:r>
            <a:r>
              <a:rPr lang="nb-NO" sz="1100" b="0">
                <a:solidFill>
                  <a:srgbClr val="770000"/>
                </a:solidFill>
              </a:rPr>
              <a:t> from Brandmaster.</a:t>
            </a:r>
            <a:endParaRPr lang="nb-NO" sz="1100" b="1">
              <a:solidFill>
                <a:srgbClr val="770000"/>
              </a:solidFill>
            </a:endParaRPr>
          </a:p>
        </p:txBody>
      </p:sp>
      <p:sp>
        <p:nvSpPr>
          <p:cNvPr id="17" name="Plassholder for tekst 14">
            <a:extLst>
              <a:ext uri="{FF2B5EF4-FFF2-40B4-BE49-F238E27FC236}">
                <a16:creationId xmlns:a16="http://schemas.microsoft.com/office/drawing/2014/main" id="{927B90EC-A225-E4CE-596E-2E8C48A208F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040328" y="1347787"/>
            <a:ext cx="2662745" cy="3384549"/>
          </a:xfrm>
          <a:prstGeom prst="roundRect">
            <a:avLst>
              <a:gd name="adj" fmla="val 7343"/>
            </a:avLst>
          </a:prstGeom>
          <a:solidFill>
            <a:schemeClr val="bg2"/>
          </a:solidFill>
        </p:spPr>
        <p:txBody>
          <a:bodyPr lIns="108000" tIns="1440000" rIns="108000" bIns="108000">
            <a:noAutofit/>
          </a:bodyPr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600" b="0"/>
            </a:lvl1pPr>
            <a:lvl2pPr marL="177796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lassholder for bilde 11">
            <a:extLst>
              <a:ext uri="{FF2B5EF4-FFF2-40B4-BE49-F238E27FC236}">
                <a16:creationId xmlns:a16="http://schemas.microsoft.com/office/drawing/2014/main" id="{7E4B4D91-8979-BA55-4D48-121E5C759121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194819" y="1494558"/>
            <a:ext cx="2345005" cy="1208977"/>
          </a:xfrm>
          <a:custGeom>
            <a:avLst/>
            <a:gdLst>
              <a:gd name="connsiteX0" fmla="*/ 150699 w 2365927"/>
              <a:gd name="connsiteY0" fmla="*/ 0 h 1208977"/>
              <a:gd name="connsiteX1" fmla="*/ 2215228 w 2365927"/>
              <a:gd name="connsiteY1" fmla="*/ 0 h 1208977"/>
              <a:gd name="connsiteX2" fmla="*/ 2365927 w 2365927"/>
              <a:gd name="connsiteY2" fmla="*/ 150699 h 1208977"/>
              <a:gd name="connsiteX3" fmla="*/ 2365927 w 2365927"/>
              <a:gd name="connsiteY3" fmla="*/ 1058278 h 1208977"/>
              <a:gd name="connsiteX4" fmla="*/ 2215228 w 2365927"/>
              <a:gd name="connsiteY4" fmla="*/ 1208977 h 1208977"/>
              <a:gd name="connsiteX5" fmla="*/ 150699 w 2365927"/>
              <a:gd name="connsiteY5" fmla="*/ 1208977 h 1208977"/>
              <a:gd name="connsiteX6" fmla="*/ 0 w 2365927"/>
              <a:gd name="connsiteY6" fmla="*/ 1058278 h 1208977"/>
              <a:gd name="connsiteX7" fmla="*/ 0 w 2365927"/>
              <a:gd name="connsiteY7" fmla="*/ 150699 h 1208977"/>
              <a:gd name="connsiteX8" fmla="*/ 150699 w 2365927"/>
              <a:gd name="connsiteY8" fmla="*/ 0 h 1208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5927" h="1208977">
                <a:moveTo>
                  <a:pt x="150699" y="0"/>
                </a:moveTo>
                <a:lnTo>
                  <a:pt x="2215228" y="0"/>
                </a:lnTo>
                <a:cubicBezTo>
                  <a:pt x="2298457" y="0"/>
                  <a:pt x="2365927" y="67470"/>
                  <a:pt x="2365927" y="150699"/>
                </a:cubicBezTo>
                <a:lnTo>
                  <a:pt x="2365927" y="1058278"/>
                </a:lnTo>
                <a:cubicBezTo>
                  <a:pt x="2365927" y="1141507"/>
                  <a:pt x="2298457" y="1208977"/>
                  <a:pt x="2215228" y="1208977"/>
                </a:cubicBezTo>
                <a:lnTo>
                  <a:pt x="150699" y="1208977"/>
                </a:lnTo>
                <a:cubicBezTo>
                  <a:pt x="67470" y="1208977"/>
                  <a:pt x="0" y="1141507"/>
                  <a:pt x="0" y="1058278"/>
                </a:cubicBezTo>
                <a:lnTo>
                  <a:pt x="0" y="150699"/>
                </a:lnTo>
                <a:cubicBezTo>
                  <a:pt x="0" y="67470"/>
                  <a:pt x="67470" y="0"/>
                  <a:pt x="150699" y="0"/>
                </a:cubicBezTo>
                <a:close/>
              </a:path>
            </a:pathLst>
          </a:custGeom>
          <a:noFill/>
        </p:spPr>
        <p:txBody>
          <a:bodyPr wrap="square" tIns="288000" anchor="t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b-NO" sz="1350" err="1"/>
              <a:t>Insert</a:t>
            </a:r>
            <a:r>
              <a:rPr lang="nb-NO" sz="1350"/>
              <a:t> image</a:t>
            </a:r>
            <a:endParaRPr lang="nb-NO" sz="1350" noProof="1"/>
          </a:p>
        </p:txBody>
      </p:sp>
      <p:sp>
        <p:nvSpPr>
          <p:cNvPr id="14" name="Plassholder for tekst 14">
            <a:extLst>
              <a:ext uri="{FF2B5EF4-FFF2-40B4-BE49-F238E27FC236}">
                <a16:creationId xmlns:a16="http://schemas.microsoft.com/office/drawing/2014/main" id="{40647CE1-7722-0E8E-6711-0661F5BEBBE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240628" y="1347787"/>
            <a:ext cx="2662745" cy="3384549"/>
          </a:xfrm>
          <a:prstGeom prst="roundRect">
            <a:avLst>
              <a:gd name="adj" fmla="val 7343"/>
            </a:avLst>
          </a:prstGeom>
          <a:solidFill>
            <a:schemeClr val="bg2"/>
          </a:solidFill>
        </p:spPr>
        <p:txBody>
          <a:bodyPr lIns="108000" tIns="1440000" rIns="108000" bIns="108000">
            <a:noAutofit/>
          </a:bodyPr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600" b="0"/>
            </a:lvl1pPr>
            <a:lvl2pPr marL="177796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lassholder for bilde 9">
            <a:extLst>
              <a:ext uri="{FF2B5EF4-FFF2-40B4-BE49-F238E27FC236}">
                <a16:creationId xmlns:a16="http://schemas.microsoft.com/office/drawing/2014/main" id="{8EB4733D-5B2E-35C0-FDBB-40353C0192FA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3395119" y="1494558"/>
            <a:ext cx="2345005" cy="1208977"/>
          </a:xfrm>
          <a:custGeom>
            <a:avLst/>
            <a:gdLst>
              <a:gd name="connsiteX0" fmla="*/ 150699 w 2365927"/>
              <a:gd name="connsiteY0" fmla="*/ 0 h 1208977"/>
              <a:gd name="connsiteX1" fmla="*/ 2215228 w 2365927"/>
              <a:gd name="connsiteY1" fmla="*/ 0 h 1208977"/>
              <a:gd name="connsiteX2" fmla="*/ 2365927 w 2365927"/>
              <a:gd name="connsiteY2" fmla="*/ 150699 h 1208977"/>
              <a:gd name="connsiteX3" fmla="*/ 2365927 w 2365927"/>
              <a:gd name="connsiteY3" fmla="*/ 1058278 h 1208977"/>
              <a:gd name="connsiteX4" fmla="*/ 2215228 w 2365927"/>
              <a:gd name="connsiteY4" fmla="*/ 1208977 h 1208977"/>
              <a:gd name="connsiteX5" fmla="*/ 150699 w 2365927"/>
              <a:gd name="connsiteY5" fmla="*/ 1208977 h 1208977"/>
              <a:gd name="connsiteX6" fmla="*/ 0 w 2365927"/>
              <a:gd name="connsiteY6" fmla="*/ 1058278 h 1208977"/>
              <a:gd name="connsiteX7" fmla="*/ 0 w 2365927"/>
              <a:gd name="connsiteY7" fmla="*/ 150699 h 1208977"/>
              <a:gd name="connsiteX8" fmla="*/ 150699 w 2365927"/>
              <a:gd name="connsiteY8" fmla="*/ 0 h 1208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5927" h="1208977">
                <a:moveTo>
                  <a:pt x="150699" y="0"/>
                </a:moveTo>
                <a:lnTo>
                  <a:pt x="2215228" y="0"/>
                </a:lnTo>
                <a:cubicBezTo>
                  <a:pt x="2298457" y="0"/>
                  <a:pt x="2365927" y="67470"/>
                  <a:pt x="2365927" y="150699"/>
                </a:cubicBezTo>
                <a:lnTo>
                  <a:pt x="2365927" y="1058278"/>
                </a:lnTo>
                <a:cubicBezTo>
                  <a:pt x="2365927" y="1141507"/>
                  <a:pt x="2298457" y="1208977"/>
                  <a:pt x="2215228" y="1208977"/>
                </a:cubicBezTo>
                <a:lnTo>
                  <a:pt x="150699" y="1208977"/>
                </a:lnTo>
                <a:cubicBezTo>
                  <a:pt x="67470" y="1208977"/>
                  <a:pt x="0" y="1141507"/>
                  <a:pt x="0" y="1058278"/>
                </a:cubicBezTo>
                <a:lnTo>
                  <a:pt x="0" y="150699"/>
                </a:lnTo>
                <a:cubicBezTo>
                  <a:pt x="0" y="67470"/>
                  <a:pt x="67470" y="0"/>
                  <a:pt x="150699" y="0"/>
                </a:cubicBezTo>
                <a:close/>
              </a:path>
            </a:pathLst>
          </a:custGeom>
          <a:noFill/>
        </p:spPr>
        <p:txBody>
          <a:bodyPr wrap="square" tIns="288000" anchor="t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b-NO" sz="1350" err="1"/>
              <a:t>Insert</a:t>
            </a:r>
            <a:r>
              <a:rPr lang="nb-NO" sz="1350"/>
              <a:t> image</a:t>
            </a:r>
            <a:endParaRPr lang="nb-NO" sz="1350" noProof="1"/>
          </a:p>
        </p:txBody>
      </p:sp>
      <p:sp>
        <p:nvSpPr>
          <p:cNvPr id="8" name="Plassholder for tekst 14">
            <a:extLst>
              <a:ext uri="{FF2B5EF4-FFF2-40B4-BE49-F238E27FC236}">
                <a16:creationId xmlns:a16="http://schemas.microsoft.com/office/drawing/2014/main" id="{E425B7F3-C559-BC95-73CF-159C9F6D8D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40928" y="1347787"/>
            <a:ext cx="2662745" cy="3384549"/>
          </a:xfrm>
          <a:prstGeom prst="roundRect">
            <a:avLst>
              <a:gd name="adj" fmla="val 7343"/>
            </a:avLst>
          </a:prstGeom>
          <a:solidFill>
            <a:schemeClr val="bg2"/>
          </a:solidFill>
        </p:spPr>
        <p:txBody>
          <a:bodyPr lIns="108000" tIns="1440000" rIns="108000" bIns="108000">
            <a:noAutofit/>
          </a:bodyPr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600" b="0"/>
            </a:lvl1pPr>
            <a:lvl2pPr marL="177796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lassholder for bilde 5">
            <a:extLst>
              <a:ext uri="{FF2B5EF4-FFF2-40B4-BE49-F238E27FC236}">
                <a16:creationId xmlns:a16="http://schemas.microsoft.com/office/drawing/2014/main" id="{F4503A22-78C6-FE0F-47AE-939E1245B06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3467" y="1494558"/>
            <a:ext cx="2345005" cy="1208977"/>
          </a:xfrm>
          <a:custGeom>
            <a:avLst/>
            <a:gdLst>
              <a:gd name="connsiteX0" fmla="*/ 150699 w 2365927"/>
              <a:gd name="connsiteY0" fmla="*/ 0 h 1208977"/>
              <a:gd name="connsiteX1" fmla="*/ 2215228 w 2365927"/>
              <a:gd name="connsiteY1" fmla="*/ 0 h 1208977"/>
              <a:gd name="connsiteX2" fmla="*/ 2365927 w 2365927"/>
              <a:gd name="connsiteY2" fmla="*/ 150699 h 1208977"/>
              <a:gd name="connsiteX3" fmla="*/ 2365927 w 2365927"/>
              <a:gd name="connsiteY3" fmla="*/ 1058278 h 1208977"/>
              <a:gd name="connsiteX4" fmla="*/ 2215228 w 2365927"/>
              <a:gd name="connsiteY4" fmla="*/ 1208977 h 1208977"/>
              <a:gd name="connsiteX5" fmla="*/ 150699 w 2365927"/>
              <a:gd name="connsiteY5" fmla="*/ 1208977 h 1208977"/>
              <a:gd name="connsiteX6" fmla="*/ 0 w 2365927"/>
              <a:gd name="connsiteY6" fmla="*/ 1058278 h 1208977"/>
              <a:gd name="connsiteX7" fmla="*/ 0 w 2365927"/>
              <a:gd name="connsiteY7" fmla="*/ 150699 h 1208977"/>
              <a:gd name="connsiteX8" fmla="*/ 150699 w 2365927"/>
              <a:gd name="connsiteY8" fmla="*/ 0 h 1208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5927" h="1208977">
                <a:moveTo>
                  <a:pt x="150699" y="0"/>
                </a:moveTo>
                <a:lnTo>
                  <a:pt x="2215228" y="0"/>
                </a:lnTo>
                <a:cubicBezTo>
                  <a:pt x="2298457" y="0"/>
                  <a:pt x="2365927" y="67470"/>
                  <a:pt x="2365927" y="150699"/>
                </a:cubicBezTo>
                <a:lnTo>
                  <a:pt x="2365927" y="1058278"/>
                </a:lnTo>
                <a:cubicBezTo>
                  <a:pt x="2365927" y="1141507"/>
                  <a:pt x="2298457" y="1208977"/>
                  <a:pt x="2215228" y="1208977"/>
                </a:cubicBezTo>
                <a:lnTo>
                  <a:pt x="150699" y="1208977"/>
                </a:lnTo>
                <a:cubicBezTo>
                  <a:pt x="67470" y="1208977"/>
                  <a:pt x="0" y="1141507"/>
                  <a:pt x="0" y="1058278"/>
                </a:cubicBezTo>
                <a:lnTo>
                  <a:pt x="0" y="150699"/>
                </a:lnTo>
                <a:cubicBezTo>
                  <a:pt x="0" y="67470"/>
                  <a:pt x="67470" y="0"/>
                  <a:pt x="150699" y="0"/>
                </a:cubicBezTo>
                <a:close/>
              </a:path>
            </a:pathLst>
          </a:custGeom>
          <a:noFill/>
        </p:spPr>
        <p:txBody>
          <a:bodyPr wrap="square" tIns="288000" anchor="t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b-NO" sz="1350" err="1"/>
              <a:t>Insert</a:t>
            </a:r>
            <a:r>
              <a:rPr lang="nb-NO" sz="1350"/>
              <a:t> image</a:t>
            </a:r>
            <a:endParaRPr lang="nb-NO" sz="1350" noProof="1"/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9629B64C-D26E-E6E0-729B-1B1D125B5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411163"/>
            <a:ext cx="8280400" cy="792000"/>
          </a:xfrm>
        </p:spPr>
        <p:txBody>
          <a:bodyPr wrap="square">
            <a:noAutofit/>
          </a:bodyPr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9" name="Frihåndsform: figur 2">
            <a:extLst>
              <a:ext uri="{FF2B5EF4-FFF2-40B4-BE49-F238E27FC236}">
                <a16:creationId xmlns:a16="http://schemas.microsoft.com/office/drawing/2014/main" id="{CA84D1D5-52A4-7400-F502-174A7FD87306}"/>
              </a:ext>
            </a:extLst>
          </p:cNvPr>
          <p:cNvSpPr/>
          <p:nvPr userDrawn="1"/>
        </p:nvSpPr>
        <p:spPr>
          <a:xfrm>
            <a:off x="8604089" y="4850686"/>
            <a:ext cx="418967" cy="188001"/>
          </a:xfrm>
          <a:custGeom>
            <a:avLst/>
            <a:gdLst>
              <a:gd name="connsiteX0" fmla="*/ 1189292 w 2378678"/>
              <a:gd name="connsiteY0" fmla="*/ 863060 h 1067371"/>
              <a:gd name="connsiteX1" fmla="*/ 1814417 w 2378678"/>
              <a:gd name="connsiteY1" fmla="*/ 501682 h 1067371"/>
              <a:gd name="connsiteX2" fmla="*/ 1713738 w 2378678"/>
              <a:gd name="connsiteY2" fmla="*/ 300419 h 1067371"/>
              <a:gd name="connsiteX3" fmla="*/ 1596295 w 2378678"/>
              <a:gd name="connsiteY3" fmla="*/ 434626 h 1067371"/>
              <a:gd name="connsiteX4" fmla="*/ 1637443 w 2378678"/>
              <a:gd name="connsiteY4" fmla="*/ 501682 h 1067371"/>
              <a:gd name="connsiteX5" fmla="*/ 1189196 w 2378678"/>
              <a:gd name="connsiteY5" fmla="*/ 686181 h 1067371"/>
              <a:gd name="connsiteX6" fmla="*/ 740950 w 2378678"/>
              <a:gd name="connsiteY6" fmla="*/ 501682 h 1067371"/>
              <a:gd name="connsiteX7" fmla="*/ 782098 w 2378678"/>
              <a:gd name="connsiteY7" fmla="*/ 434626 h 1067371"/>
              <a:gd name="connsiteX8" fmla="*/ 664655 w 2378678"/>
              <a:gd name="connsiteY8" fmla="*/ 300419 h 1067371"/>
              <a:gd name="connsiteX9" fmla="*/ 563975 w 2378678"/>
              <a:gd name="connsiteY9" fmla="*/ 501682 h 1067371"/>
              <a:gd name="connsiteX10" fmla="*/ 1189101 w 2378678"/>
              <a:gd name="connsiteY10" fmla="*/ 863060 h 1067371"/>
              <a:gd name="connsiteX11" fmla="*/ 1844993 w 2378678"/>
              <a:gd name="connsiteY11" fmla="*/ 0 h 1067371"/>
              <a:gd name="connsiteX12" fmla="*/ 1312831 w 2378678"/>
              <a:gd name="connsiteY12" fmla="*/ 587026 h 1067371"/>
              <a:gd name="connsiteX13" fmla="*/ 1488186 w 2378678"/>
              <a:gd name="connsiteY13" fmla="*/ 535210 h 1067371"/>
              <a:gd name="connsiteX14" fmla="*/ 1844993 w 2378678"/>
              <a:gd name="connsiteY14" fmla="*/ 176879 h 1067371"/>
              <a:gd name="connsiteX15" fmla="*/ 2200275 w 2378678"/>
              <a:gd name="connsiteY15" fmla="*/ 533686 h 1067371"/>
              <a:gd name="connsiteX16" fmla="*/ 1844993 w 2378678"/>
              <a:gd name="connsiteY16" fmla="*/ 890492 h 1067371"/>
              <a:gd name="connsiteX17" fmla="*/ 1669637 w 2378678"/>
              <a:gd name="connsiteY17" fmla="*/ 841724 h 1067371"/>
              <a:gd name="connsiteX18" fmla="*/ 1474470 w 2378678"/>
              <a:gd name="connsiteY18" fmla="*/ 916400 h 1067371"/>
              <a:gd name="connsiteX19" fmla="*/ 1844993 w 2378678"/>
              <a:gd name="connsiteY19" fmla="*/ 1067372 h 1067371"/>
              <a:gd name="connsiteX20" fmla="*/ 2378678 w 2378678"/>
              <a:gd name="connsiteY20" fmla="*/ 533686 h 1067371"/>
              <a:gd name="connsiteX21" fmla="*/ 1844993 w 2378678"/>
              <a:gd name="connsiteY21" fmla="*/ 0 h 1067371"/>
              <a:gd name="connsiteX22" fmla="*/ 709041 w 2378678"/>
              <a:gd name="connsiteY22" fmla="*/ 841629 h 1067371"/>
              <a:gd name="connsiteX23" fmla="*/ 533686 w 2378678"/>
              <a:gd name="connsiteY23" fmla="*/ 890397 h 1067371"/>
              <a:gd name="connsiteX24" fmla="*/ 178403 w 2378678"/>
              <a:gd name="connsiteY24" fmla="*/ 533591 h 1067371"/>
              <a:gd name="connsiteX25" fmla="*/ 533686 w 2378678"/>
              <a:gd name="connsiteY25" fmla="*/ 176879 h 1067371"/>
              <a:gd name="connsiteX26" fmla="*/ 890492 w 2378678"/>
              <a:gd name="connsiteY26" fmla="*/ 535210 h 1067371"/>
              <a:gd name="connsiteX27" fmla="*/ 1065848 w 2378678"/>
              <a:gd name="connsiteY27" fmla="*/ 587026 h 1067371"/>
              <a:gd name="connsiteX28" fmla="*/ 533686 w 2378678"/>
              <a:gd name="connsiteY28" fmla="*/ 0 h 1067371"/>
              <a:gd name="connsiteX29" fmla="*/ 0 w 2378678"/>
              <a:gd name="connsiteY29" fmla="*/ 533686 h 1067371"/>
              <a:gd name="connsiteX30" fmla="*/ 533686 w 2378678"/>
              <a:gd name="connsiteY30" fmla="*/ 1067372 h 1067371"/>
              <a:gd name="connsiteX31" fmla="*/ 904208 w 2378678"/>
              <a:gd name="connsiteY31" fmla="*/ 916400 h 1067371"/>
              <a:gd name="connsiteX32" fmla="*/ 709041 w 2378678"/>
              <a:gd name="connsiteY32" fmla="*/ 841724 h 1067371"/>
              <a:gd name="connsiteX33" fmla="*/ 1257967 w 2378678"/>
              <a:gd name="connsiteY33" fmla="*/ 323183 h 1067371"/>
              <a:gd name="connsiteX34" fmla="*/ 1350931 w 2378678"/>
              <a:gd name="connsiteY34" fmla="*/ 153924 h 1067371"/>
              <a:gd name="connsiteX35" fmla="*/ 1027652 w 2378678"/>
              <a:gd name="connsiteY35" fmla="*/ 153924 h 1067371"/>
              <a:gd name="connsiteX36" fmla="*/ 1120616 w 2378678"/>
              <a:gd name="connsiteY36" fmla="*/ 323183 h 1067371"/>
              <a:gd name="connsiteX37" fmla="*/ 1257872 w 2378678"/>
              <a:gd name="connsiteY37" fmla="*/ 323183 h 106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78678" h="1067371">
                <a:moveTo>
                  <a:pt x="1189292" y="863060"/>
                </a:moveTo>
                <a:cubicBezTo>
                  <a:pt x="1446943" y="863060"/>
                  <a:pt x="1814417" y="756285"/>
                  <a:pt x="1814417" y="501682"/>
                </a:cubicBezTo>
                <a:cubicBezTo>
                  <a:pt x="1814417" y="425482"/>
                  <a:pt x="1777841" y="356807"/>
                  <a:pt x="1713738" y="300419"/>
                </a:cubicBezTo>
                <a:cubicBezTo>
                  <a:pt x="1660398" y="330899"/>
                  <a:pt x="1619155" y="376619"/>
                  <a:pt x="1596295" y="434626"/>
                </a:cubicBezTo>
                <a:cubicBezTo>
                  <a:pt x="1623727" y="457486"/>
                  <a:pt x="1637443" y="478822"/>
                  <a:pt x="1637443" y="501682"/>
                </a:cubicBezTo>
                <a:cubicBezTo>
                  <a:pt x="1637443" y="623697"/>
                  <a:pt x="1372172" y="686181"/>
                  <a:pt x="1189196" y="686181"/>
                </a:cubicBezTo>
                <a:cubicBezTo>
                  <a:pt x="1006221" y="686181"/>
                  <a:pt x="740950" y="623697"/>
                  <a:pt x="740950" y="501682"/>
                </a:cubicBezTo>
                <a:cubicBezTo>
                  <a:pt x="740950" y="478822"/>
                  <a:pt x="754666" y="457486"/>
                  <a:pt x="782098" y="434626"/>
                </a:cubicBezTo>
                <a:cubicBezTo>
                  <a:pt x="759238" y="376714"/>
                  <a:pt x="716566" y="329375"/>
                  <a:pt x="664655" y="300419"/>
                </a:cubicBezTo>
                <a:cubicBezTo>
                  <a:pt x="600647" y="356807"/>
                  <a:pt x="563975" y="425482"/>
                  <a:pt x="563975" y="501682"/>
                </a:cubicBezTo>
                <a:cubicBezTo>
                  <a:pt x="563975" y="756285"/>
                  <a:pt x="931450" y="863060"/>
                  <a:pt x="1189101" y="863060"/>
                </a:cubicBezTo>
                <a:close/>
                <a:moveTo>
                  <a:pt x="1844993" y="0"/>
                </a:moveTo>
                <a:cubicBezTo>
                  <a:pt x="1550670" y="0"/>
                  <a:pt x="1285399" y="259175"/>
                  <a:pt x="1312831" y="587026"/>
                </a:cubicBezTo>
                <a:cubicBezTo>
                  <a:pt x="1381411" y="579406"/>
                  <a:pt x="1448562" y="556546"/>
                  <a:pt x="1488186" y="535210"/>
                </a:cubicBezTo>
                <a:cubicBezTo>
                  <a:pt x="1488186" y="336995"/>
                  <a:pt x="1648301" y="176879"/>
                  <a:pt x="1844993" y="176879"/>
                </a:cubicBezTo>
                <a:cubicBezTo>
                  <a:pt x="2041684" y="176879"/>
                  <a:pt x="2200275" y="336995"/>
                  <a:pt x="2200275" y="533686"/>
                </a:cubicBezTo>
                <a:cubicBezTo>
                  <a:pt x="2200275" y="730377"/>
                  <a:pt x="2041684" y="890492"/>
                  <a:pt x="1844993" y="890492"/>
                </a:cubicBezTo>
                <a:cubicBezTo>
                  <a:pt x="1780985" y="890492"/>
                  <a:pt x="1721453" y="872204"/>
                  <a:pt x="1669637" y="841724"/>
                </a:cubicBezTo>
                <a:cubicBezTo>
                  <a:pt x="1596485" y="881348"/>
                  <a:pt x="1536954" y="901160"/>
                  <a:pt x="1474470" y="916400"/>
                </a:cubicBezTo>
                <a:cubicBezTo>
                  <a:pt x="1570577" y="1009364"/>
                  <a:pt x="1700117" y="1067372"/>
                  <a:pt x="1844993" y="1067372"/>
                </a:cubicBezTo>
                <a:cubicBezTo>
                  <a:pt x="2139315" y="1067372"/>
                  <a:pt x="2378678" y="828008"/>
                  <a:pt x="2378678" y="533686"/>
                </a:cubicBezTo>
                <a:cubicBezTo>
                  <a:pt x="2378678" y="239363"/>
                  <a:pt x="2139220" y="0"/>
                  <a:pt x="1844993" y="0"/>
                </a:cubicBezTo>
                <a:close/>
                <a:moveTo>
                  <a:pt x="709041" y="841629"/>
                </a:moveTo>
                <a:cubicBezTo>
                  <a:pt x="657225" y="872109"/>
                  <a:pt x="597694" y="890397"/>
                  <a:pt x="533686" y="890397"/>
                </a:cubicBezTo>
                <a:cubicBezTo>
                  <a:pt x="336995" y="890397"/>
                  <a:pt x="178403" y="730282"/>
                  <a:pt x="178403" y="533591"/>
                </a:cubicBezTo>
                <a:cubicBezTo>
                  <a:pt x="178403" y="336899"/>
                  <a:pt x="336995" y="176879"/>
                  <a:pt x="533686" y="176879"/>
                </a:cubicBezTo>
                <a:cubicBezTo>
                  <a:pt x="730377" y="176879"/>
                  <a:pt x="890492" y="336995"/>
                  <a:pt x="890492" y="535210"/>
                </a:cubicBezTo>
                <a:cubicBezTo>
                  <a:pt x="930116" y="556546"/>
                  <a:pt x="997268" y="579406"/>
                  <a:pt x="1065848" y="587026"/>
                </a:cubicBezTo>
                <a:cubicBezTo>
                  <a:pt x="1093280" y="259175"/>
                  <a:pt x="827913" y="0"/>
                  <a:pt x="533686" y="0"/>
                </a:cubicBezTo>
                <a:cubicBezTo>
                  <a:pt x="239459" y="0"/>
                  <a:pt x="0" y="239363"/>
                  <a:pt x="0" y="533686"/>
                </a:cubicBezTo>
                <a:cubicBezTo>
                  <a:pt x="0" y="828008"/>
                  <a:pt x="239363" y="1067372"/>
                  <a:pt x="533686" y="1067372"/>
                </a:cubicBezTo>
                <a:cubicBezTo>
                  <a:pt x="678561" y="1067372"/>
                  <a:pt x="808101" y="1009460"/>
                  <a:pt x="904208" y="916400"/>
                </a:cubicBezTo>
                <a:cubicBezTo>
                  <a:pt x="841724" y="901160"/>
                  <a:pt x="782193" y="881348"/>
                  <a:pt x="709041" y="841724"/>
                </a:cubicBezTo>
                <a:close/>
                <a:moveTo>
                  <a:pt x="1257967" y="323183"/>
                </a:moveTo>
                <a:cubicBezTo>
                  <a:pt x="1279303" y="262223"/>
                  <a:pt x="1311307" y="204216"/>
                  <a:pt x="1350931" y="153924"/>
                </a:cubicBezTo>
                <a:cubicBezTo>
                  <a:pt x="1262539" y="138684"/>
                  <a:pt x="1116140" y="138684"/>
                  <a:pt x="1027652" y="153924"/>
                </a:cubicBezTo>
                <a:cubicBezTo>
                  <a:pt x="1067276" y="204216"/>
                  <a:pt x="1099280" y="262223"/>
                  <a:pt x="1120616" y="323183"/>
                </a:cubicBezTo>
                <a:cubicBezTo>
                  <a:pt x="1164812" y="320135"/>
                  <a:pt x="1213580" y="320135"/>
                  <a:pt x="1257872" y="323183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 sz="1013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4849E336-8AF8-A9BF-5487-6DBA08F62D59}"/>
              </a:ext>
            </a:extLst>
          </p:cNvPr>
          <p:cNvSpPr>
            <a:spLocks noGrp="1"/>
          </p:cNvSpPr>
          <p:nvPr>
            <p:ph type="dt" sz="half" idx="28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b-NO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9F34243-A7D3-3C49-766A-227536130F15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b-NO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B707B1-68A8-A4BC-42B0-0A34A8227D6F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2_Title and 3 Image Cards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5DD5F7-674E-A7B8-A35C-A51386BBF65F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94E23B5-5C06-127A-AE27-B9388F3D6B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accent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80096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4 Image C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83B5204C-1B32-1FA9-D94A-E9F922FFB24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727020" y="1346436"/>
            <a:ext cx="1983600" cy="3386113"/>
          </a:xfrm>
          <a:prstGeom prst="roundRect">
            <a:avLst>
              <a:gd name="adj" fmla="val 7343"/>
            </a:avLst>
          </a:prstGeom>
          <a:solidFill>
            <a:schemeClr val="bg2"/>
          </a:solidFill>
        </p:spPr>
        <p:txBody>
          <a:bodyPr lIns="108000" tIns="1188000" rIns="108000" bIns="360000">
            <a:noAutofit/>
          </a:bodyPr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600" b="0"/>
            </a:lvl1pPr>
            <a:lvl2pPr marL="177796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lassholder for bilde 17">
            <a:extLst>
              <a:ext uri="{FF2B5EF4-FFF2-40B4-BE49-F238E27FC236}">
                <a16:creationId xmlns:a16="http://schemas.microsoft.com/office/drawing/2014/main" id="{E219EFF6-8CE6-F759-F566-2BB8BFCA2128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863372" y="1489661"/>
            <a:ext cx="1700098" cy="938281"/>
          </a:xfrm>
          <a:custGeom>
            <a:avLst/>
            <a:gdLst>
              <a:gd name="connsiteX0" fmla="*/ 150699 w 2365927"/>
              <a:gd name="connsiteY0" fmla="*/ 0 h 1208977"/>
              <a:gd name="connsiteX1" fmla="*/ 2215228 w 2365927"/>
              <a:gd name="connsiteY1" fmla="*/ 0 h 1208977"/>
              <a:gd name="connsiteX2" fmla="*/ 2365927 w 2365927"/>
              <a:gd name="connsiteY2" fmla="*/ 150699 h 1208977"/>
              <a:gd name="connsiteX3" fmla="*/ 2365927 w 2365927"/>
              <a:gd name="connsiteY3" fmla="*/ 1058278 h 1208977"/>
              <a:gd name="connsiteX4" fmla="*/ 2215228 w 2365927"/>
              <a:gd name="connsiteY4" fmla="*/ 1208977 h 1208977"/>
              <a:gd name="connsiteX5" fmla="*/ 150699 w 2365927"/>
              <a:gd name="connsiteY5" fmla="*/ 1208977 h 1208977"/>
              <a:gd name="connsiteX6" fmla="*/ 0 w 2365927"/>
              <a:gd name="connsiteY6" fmla="*/ 1058278 h 1208977"/>
              <a:gd name="connsiteX7" fmla="*/ 0 w 2365927"/>
              <a:gd name="connsiteY7" fmla="*/ 150699 h 1208977"/>
              <a:gd name="connsiteX8" fmla="*/ 150699 w 2365927"/>
              <a:gd name="connsiteY8" fmla="*/ 0 h 1208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5927" h="1208977">
                <a:moveTo>
                  <a:pt x="150699" y="0"/>
                </a:moveTo>
                <a:lnTo>
                  <a:pt x="2215228" y="0"/>
                </a:lnTo>
                <a:cubicBezTo>
                  <a:pt x="2298457" y="0"/>
                  <a:pt x="2365927" y="67470"/>
                  <a:pt x="2365927" y="150699"/>
                </a:cubicBezTo>
                <a:lnTo>
                  <a:pt x="2365927" y="1058278"/>
                </a:lnTo>
                <a:cubicBezTo>
                  <a:pt x="2365927" y="1141507"/>
                  <a:pt x="2298457" y="1208977"/>
                  <a:pt x="2215228" y="1208977"/>
                </a:cubicBezTo>
                <a:lnTo>
                  <a:pt x="150699" y="1208977"/>
                </a:lnTo>
                <a:cubicBezTo>
                  <a:pt x="67470" y="1208977"/>
                  <a:pt x="0" y="1141507"/>
                  <a:pt x="0" y="1058278"/>
                </a:cubicBezTo>
                <a:lnTo>
                  <a:pt x="0" y="150699"/>
                </a:lnTo>
                <a:cubicBezTo>
                  <a:pt x="0" y="67470"/>
                  <a:pt x="67470" y="0"/>
                  <a:pt x="150699" y="0"/>
                </a:cubicBezTo>
                <a:close/>
              </a:path>
            </a:pathLst>
          </a:custGeom>
          <a:noFill/>
        </p:spPr>
        <p:txBody>
          <a:bodyPr wrap="square" tIns="144000" anchor="t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b-NO" sz="1350" err="1"/>
              <a:t>Insert</a:t>
            </a:r>
            <a:r>
              <a:rPr lang="nb-NO" sz="1350"/>
              <a:t> image</a:t>
            </a:r>
            <a:endParaRPr lang="nb-NO" sz="1350" noProof="1"/>
          </a:p>
        </p:txBody>
      </p:sp>
      <p:sp>
        <p:nvSpPr>
          <p:cNvPr id="9" name="Plassholder for tekst 14">
            <a:extLst>
              <a:ext uri="{FF2B5EF4-FFF2-40B4-BE49-F238E27FC236}">
                <a16:creationId xmlns:a16="http://schemas.microsoft.com/office/drawing/2014/main" id="{D4CA83BF-EBDD-7210-CAE1-1A1D42D5210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648703" y="1346224"/>
            <a:ext cx="1983600" cy="3386113"/>
          </a:xfrm>
          <a:prstGeom prst="roundRect">
            <a:avLst>
              <a:gd name="adj" fmla="val 7343"/>
            </a:avLst>
          </a:prstGeom>
          <a:solidFill>
            <a:schemeClr val="bg2"/>
          </a:solidFill>
        </p:spPr>
        <p:txBody>
          <a:bodyPr lIns="108000" tIns="1188000" rIns="108000" bIns="360000">
            <a:noAutofit/>
          </a:bodyPr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600" b="0"/>
            </a:lvl1pPr>
            <a:lvl2pPr marL="177796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5DD13795-1663-B3E2-DA8B-9A76AA81A9E4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4785054" y="1489451"/>
            <a:ext cx="1700098" cy="938281"/>
          </a:xfrm>
          <a:custGeom>
            <a:avLst/>
            <a:gdLst>
              <a:gd name="connsiteX0" fmla="*/ 150699 w 2365927"/>
              <a:gd name="connsiteY0" fmla="*/ 0 h 1208977"/>
              <a:gd name="connsiteX1" fmla="*/ 2215228 w 2365927"/>
              <a:gd name="connsiteY1" fmla="*/ 0 h 1208977"/>
              <a:gd name="connsiteX2" fmla="*/ 2365927 w 2365927"/>
              <a:gd name="connsiteY2" fmla="*/ 150699 h 1208977"/>
              <a:gd name="connsiteX3" fmla="*/ 2365927 w 2365927"/>
              <a:gd name="connsiteY3" fmla="*/ 1058278 h 1208977"/>
              <a:gd name="connsiteX4" fmla="*/ 2215228 w 2365927"/>
              <a:gd name="connsiteY4" fmla="*/ 1208977 h 1208977"/>
              <a:gd name="connsiteX5" fmla="*/ 150699 w 2365927"/>
              <a:gd name="connsiteY5" fmla="*/ 1208977 h 1208977"/>
              <a:gd name="connsiteX6" fmla="*/ 0 w 2365927"/>
              <a:gd name="connsiteY6" fmla="*/ 1058278 h 1208977"/>
              <a:gd name="connsiteX7" fmla="*/ 0 w 2365927"/>
              <a:gd name="connsiteY7" fmla="*/ 150699 h 1208977"/>
              <a:gd name="connsiteX8" fmla="*/ 150699 w 2365927"/>
              <a:gd name="connsiteY8" fmla="*/ 0 h 1208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5927" h="1208977">
                <a:moveTo>
                  <a:pt x="150699" y="0"/>
                </a:moveTo>
                <a:lnTo>
                  <a:pt x="2215228" y="0"/>
                </a:lnTo>
                <a:cubicBezTo>
                  <a:pt x="2298457" y="0"/>
                  <a:pt x="2365927" y="67470"/>
                  <a:pt x="2365927" y="150699"/>
                </a:cubicBezTo>
                <a:lnTo>
                  <a:pt x="2365927" y="1058278"/>
                </a:lnTo>
                <a:cubicBezTo>
                  <a:pt x="2365927" y="1141507"/>
                  <a:pt x="2298457" y="1208977"/>
                  <a:pt x="2215228" y="1208977"/>
                </a:cubicBezTo>
                <a:lnTo>
                  <a:pt x="150699" y="1208977"/>
                </a:lnTo>
                <a:cubicBezTo>
                  <a:pt x="67470" y="1208977"/>
                  <a:pt x="0" y="1141507"/>
                  <a:pt x="0" y="1058278"/>
                </a:cubicBezTo>
                <a:lnTo>
                  <a:pt x="0" y="150699"/>
                </a:lnTo>
                <a:cubicBezTo>
                  <a:pt x="0" y="67470"/>
                  <a:pt x="67470" y="0"/>
                  <a:pt x="150699" y="0"/>
                </a:cubicBezTo>
                <a:close/>
              </a:path>
            </a:pathLst>
          </a:custGeom>
          <a:noFill/>
        </p:spPr>
        <p:txBody>
          <a:bodyPr wrap="square" tIns="144000" anchor="t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b-NO" sz="1350" err="1"/>
              <a:t>Insert</a:t>
            </a:r>
            <a:r>
              <a:rPr lang="nb-NO" sz="1350"/>
              <a:t> image</a:t>
            </a:r>
            <a:endParaRPr lang="nb-NO" sz="1350" noProof="1"/>
          </a:p>
        </p:txBody>
      </p:sp>
      <p:sp>
        <p:nvSpPr>
          <p:cNvPr id="13" name="Plassholder for tekst 14">
            <a:extLst>
              <a:ext uri="{FF2B5EF4-FFF2-40B4-BE49-F238E27FC236}">
                <a16:creationId xmlns:a16="http://schemas.microsoft.com/office/drawing/2014/main" id="{793593DB-A795-E7F5-1299-646AAD1280A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2531394" y="1346224"/>
            <a:ext cx="1983600" cy="3386113"/>
          </a:xfrm>
          <a:prstGeom prst="roundRect">
            <a:avLst>
              <a:gd name="adj" fmla="val 7343"/>
            </a:avLst>
          </a:prstGeom>
          <a:solidFill>
            <a:schemeClr val="bg2"/>
          </a:solidFill>
        </p:spPr>
        <p:txBody>
          <a:bodyPr lIns="108000" tIns="1188000" rIns="108000" bIns="360000">
            <a:noAutofit/>
          </a:bodyPr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600" b="0"/>
            </a:lvl1pPr>
            <a:lvl2pPr marL="177796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lassholder for bilde 13">
            <a:extLst>
              <a:ext uri="{FF2B5EF4-FFF2-40B4-BE49-F238E27FC236}">
                <a16:creationId xmlns:a16="http://schemas.microsoft.com/office/drawing/2014/main" id="{8A0AD47D-0064-E2B2-E4A7-12C87BAA3B9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2667746" y="1489451"/>
            <a:ext cx="1700098" cy="938281"/>
          </a:xfrm>
          <a:custGeom>
            <a:avLst/>
            <a:gdLst>
              <a:gd name="connsiteX0" fmla="*/ 150699 w 2365927"/>
              <a:gd name="connsiteY0" fmla="*/ 0 h 1208977"/>
              <a:gd name="connsiteX1" fmla="*/ 2215228 w 2365927"/>
              <a:gd name="connsiteY1" fmla="*/ 0 h 1208977"/>
              <a:gd name="connsiteX2" fmla="*/ 2365927 w 2365927"/>
              <a:gd name="connsiteY2" fmla="*/ 150699 h 1208977"/>
              <a:gd name="connsiteX3" fmla="*/ 2365927 w 2365927"/>
              <a:gd name="connsiteY3" fmla="*/ 1058278 h 1208977"/>
              <a:gd name="connsiteX4" fmla="*/ 2215228 w 2365927"/>
              <a:gd name="connsiteY4" fmla="*/ 1208977 h 1208977"/>
              <a:gd name="connsiteX5" fmla="*/ 150699 w 2365927"/>
              <a:gd name="connsiteY5" fmla="*/ 1208977 h 1208977"/>
              <a:gd name="connsiteX6" fmla="*/ 0 w 2365927"/>
              <a:gd name="connsiteY6" fmla="*/ 1058278 h 1208977"/>
              <a:gd name="connsiteX7" fmla="*/ 0 w 2365927"/>
              <a:gd name="connsiteY7" fmla="*/ 150699 h 1208977"/>
              <a:gd name="connsiteX8" fmla="*/ 150699 w 2365927"/>
              <a:gd name="connsiteY8" fmla="*/ 0 h 1208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5927" h="1208977">
                <a:moveTo>
                  <a:pt x="150699" y="0"/>
                </a:moveTo>
                <a:lnTo>
                  <a:pt x="2215228" y="0"/>
                </a:lnTo>
                <a:cubicBezTo>
                  <a:pt x="2298457" y="0"/>
                  <a:pt x="2365927" y="67470"/>
                  <a:pt x="2365927" y="150699"/>
                </a:cubicBezTo>
                <a:lnTo>
                  <a:pt x="2365927" y="1058278"/>
                </a:lnTo>
                <a:cubicBezTo>
                  <a:pt x="2365927" y="1141507"/>
                  <a:pt x="2298457" y="1208977"/>
                  <a:pt x="2215228" y="1208977"/>
                </a:cubicBezTo>
                <a:lnTo>
                  <a:pt x="150699" y="1208977"/>
                </a:lnTo>
                <a:cubicBezTo>
                  <a:pt x="67470" y="1208977"/>
                  <a:pt x="0" y="1141507"/>
                  <a:pt x="0" y="1058278"/>
                </a:cubicBezTo>
                <a:lnTo>
                  <a:pt x="0" y="150699"/>
                </a:lnTo>
                <a:cubicBezTo>
                  <a:pt x="0" y="67470"/>
                  <a:pt x="67470" y="0"/>
                  <a:pt x="150699" y="0"/>
                </a:cubicBezTo>
                <a:close/>
              </a:path>
            </a:pathLst>
          </a:custGeom>
          <a:noFill/>
        </p:spPr>
        <p:txBody>
          <a:bodyPr wrap="square" tIns="144000" anchor="t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b-NO" sz="1350" err="1"/>
              <a:t>Insert</a:t>
            </a:r>
            <a:r>
              <a:rPr lang="nb-NO" sz="1350"/>
              <a:t> image</a:t>
            </a:r>
            <a:endParaRPr lang="nb-NO" sz="1350" noProof="1"/>
          </a:p>
        </p:txBody>
      </p:sp>
      <p:sp>
        <p:nvSpPr>
          <p:cNvPr id="11" name="Plassholder for tekst 14">
            <a:extLst>
              <a:ext uri="{FF2B5EF4-FFF2-40B4-BE49-F238E27FC236}">
                <a16:creationId xmlns:a16="http://schemas.microsoft.com/office/drawing/2014/main" id="{A2314323-F51E-66BF-6479-5C98DB8E81CC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37989" y="1348780"/>
            <a:ext cx="1983600" cy="3383557"/>
          </a:xfrm>
          <a:prstGeom prst="roundRect">
            <a:avLst>
              <a:gd name="adj" fmla="val 7343"/>
            </a:avLst>
          </a:prstGeom>
          <a:solidFill>
            <a:schemeClr val="bg2"/>
          </a:solidFill>
        </p:spPr>
        <p:txBody>
          <a:bodyPr wrap="square" lIns="108000" tIns="1188000" rIns="108000" bIns="360000">
            <a:noAutofit/>
          </a:bodyPr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600" b="0"/>
            </a:lvl1pPr>
            <a:lvl2pPr marL="177796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lassholder for bilde 11">
            <a:extLst>
              <a:ext uri="{FF2B5EF4-FFF2-40B4-BE49-F238E27FC236}">
                <a16:creationId xmlns:a16="http://schemas.microsoft.com/office/drawing/2014/main" id="{DFD7AAA6-D0E0-22CB-5875-502F8457794B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580530" y="1492006"/>
            <a:ext cx="1700098" cy="938281"/>
          </a:xfrm>
          <a:custGeom>
            <a:avLst/>
            <a:gdLst>
              <a:gd name="connsiteX0" fmla="*/ 150699 w 2365927"/>
              <a:gd name="connsiteY0" fmla="*/ 0 h 1208977"/>
              <a:gd name="connsiteX1" fmla="*/ 2215228 w 2365927"/>
              <a:gd name="connsiteY1" fmla="*/ 0 h 1208977"/>
              <a:gd name="connsiteX2" fmla="*/ 2365927 w 2365927"/>
              <a:gd name="connsiteY2" fmla="*/ 150699 h 1208977"/>
              <a:gd name="connsiteX3" fmla="*/ 2365927 w 2365927"/>
              <a:gd name="connsiteY3" fmla="*/ 1058278 h 1208977"/>
              <a:gd name="connsiteX4" fmla="*/ 2215228 w 2365927"/>
              <a:gd name="connsiteY4" fmla="*/ 1208977 h 1208977"/>
              <a:gd name="connsiteX5" fmla="*/ 150699 w 2365927"/>
              <a:gd name="connsiteY5" fmla="*/ 1208977 h 1208977"/>
              <a:gd name="connsiteX6" fmla="*/ 0 w 2365927"/>
              <a:gd name="connsiteY6" fmla="*/ 1058278 h 1208977"/>
              <a:gd name="connsiteX7" fmla="*/ 0 w 2365927"/>
              <a:gd name="connsiteY7" fmla="*/ 150699 h 1208977"/>
              <a:gd name="connsiteX8" fmla="*/ 150699 w 2365927"/>
              <a:gd name="connsiteY8" fmla="*/ 0 h 1208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5927" h="1208977">
                <a:moveTo>
                  <a:pt x="150699" y="0"/>
                </a:moveTo>
                <a:lnTo>
                  <a:pt x="2215228" y="0"/>
                </a:lnTo>
                <a:cubicBezTo>
                  <a:pt x="2298457" y="0"/>
                  <a:pt x="2365927" y="67470"/>
                  <a:pt x="2365927" y="150699"/>
                </a:cubicBezTo>
                <a:lnTo>
                  <a:pt x="2365927" y="1058278"/>
                </a:lnTo>
                <a:cubicBezTo>
                  <a:pt x="2365927" y="1141507"/>
                  <a:pt x="2298457" y="1208977"/>
                  <a:pt x="2215228" y="1208977"/>
                </a:cubicBezTo>
                <a:lnTo>
                  <a:pt x="150699" y="1208977"/>
                </a:lnTo>
                <a:cubicBezTo>
                  <a:pt x="67470" y="1208977"/>
                  <a:pt x="0" y="1141507"/>
                  <a:pt x="0" y="1058278"/>
                </a:cubicBezTo>
                <a:lnTo>
                  <a:pt x="0" y="150699"/>
                </a:lnTo>
                <a:cubicBezTo>
                  <a:pt x="0" y="67470"/>
                  <a:pt x="67470" y="0"/>
                  <a:pt x="150699" y="0"/>
                </a:cubicBezTo>
                <a:close/>
              </a:path>
            </a:pathLst>
          </a:custGeom>
          <a:noFill/>
        </p:spPr>
        <p:txBody>
          <a:bodyPr wrap="square" tIns="144000" anchor="t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b-NO" sz="1350" err="1"/>
              <a:t>Insert</a:t>
            </a:r>
            <a:r>
              <a:rPr lang="nb-NO" sz="1350"/>
              <a:t> image</a:t>
            </a:r>
            <a:endParaRPr lang="nb-NO" sz="1350" noProof="1"/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9629B64C-D26E-E6E0-729B-1B1D125B5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411163"/>
            <a:ext cx="8280400" cy="792000"/>
          </a:xfrm>
        </p:spPr>
        <p:txBody>
          <a:bodyPr>
            <a:no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1A2E9A-D541-86C4-1D16-E3239E6B06A5}"/>
              </a:ext>
            </a:extLst>
          </p:cNvPr>
          <p:cNvSpPr>
            <a:spLocks noGrp="1"/>
          </p:cNvSpPr>
          <p:nvPr>
            <p:ph type="dt" sz="half" idx="4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67B8E4-F802-7152-0795-39158E41F68D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F79661-525E-C6FF-F963-6C84A1261AA6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1_Title and 4 Image Cards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421980-9159-703F-EC90-3FB01EF7AEED}"/>
              </a:ext>
            </a:extLst>
          </p:cNvPr>
          <p:cNvSpPr txBox="1"/>
          <p:nvPr userDrawn="1"/>
        </p:nvSpPr>
        <p:spPr>
          <a:xfrm>
            <a:off x="9290895" y="0"/>
            <a:ext cx="1158122" cy="25391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100" b="1" err="1">
                <a:solidFill>
                  <a:srgbClr val="770000"/>
                </a:solidFill>
              </a:rPr>
              <a:t>Tip</a:t>
            </a:r>
            <a:r>
              <a:rPr lang="nb-NO" sz="1100" b="1">
                <a:solidFill>
                  <a:srgbClr val="770000"/>
                </a:solidFill>
              </a:rPr>
              <a:t>: </a:t>
            </a:r>
            <a:r>
              <a:rPr lang="nb-NO" sz="1100" b="0">
                <a:solidFill>
                  <a:srgbClr val="770000"/>
                </a:solidFill>
              </a:rPr>
              <a:t>If </a:t>
            </a:r>
            <a:r>
              <a:rPr lang="nb-NO" sz="1100" b="0" err="1">
                <a:solidFill>
                  <a:srgbClr val="770000"/>
                </a:solidFill>
              </a:rPr>
              <a:t>icons</a:t>
            </a:r>
            <a:r>
              <a:rPr lang="nb-NO" sz="1100" b="0">
                <a:solidFill>
                  <a:srgbClr val="770000"/>
                </a:solidFill>
              </a:rPr>
              <a:t> is used </a:t>
            </a:r>
            <a:r>
              <a:rPr lang="nb-NO" sz="1100" b="0" err="1">
                <a:solidFill>
                  <a:srgbClr val="770000"/>
                </a:solidFill>
              </a:rPr>
              <a:t>instead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of</a:t>
            </a:r>
            <a:r>
              <a:rPr lang="nb-NO" sz="1100" b="0">
                <a:solidFill>
                  <a:srgbClr val="770000"/>
                </a:solidFill>
              </a:rPr>
              <a:t> images </a:t>
            </a:r>
            <a:r>
              <a:rPr lang="nb-NO" sz="1100" b="0" err="1">
                <a:solidFill>
                  <a:srgbClr val="770000"/>
                </a:solidFill>
              </a:rPr>
              <a:t>on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this</a:t>
            </a:r>
            <a:r>
              <a:rPr lang="nb-NO" sz="1100" b="0">
                <a:solidFill>
                  <a:srgbClr val="770000"/>
                </a:solidFill>
              </a:rPr>
              <a:t> layout; do not </a:t>
            </a:r>
            <a:r>
              <a:rPr lang="nb-NO" sz="1100" b="0" err="1">
                <a:solidFill>
                  <a:srgbClr val="770000"/>
                </a:solidFill>
              </a:rPr>
              <a:t>click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the</a:t>
            </a:r>
            <a:r>
              <a:rPr lang="nb-NO" sz="1100" b="0">
                <a:solidFill>
                  <a:srgbClr val="770000"/>
                </a:solidFill>
              </a:rPr>
              <a:t> image placeholder </a:t>
            </a:r>
            <a:r>
              <a:rPr lang="nb-NO" sz="1100" b="0" err="1">
                <a:solidFill>
                  <a:srgbClr val="770000"/>
                </a:solidFill>
              </a:rPr>
              <a:t>before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you</a:t>
            </a:r>
            <a:r>
              <a:rPr lang="nb-NO" sz="1100" b="0">
                <a:solidFill>
                  <a:srgbClr val="770000"/>
                </a:solidFill>
              </a:rPr>
              <a:t>  </a:t>
            </a:r>
            <a:r>
              <a:rPr lang="nb-NO" sz="1100" b="0" err="1">
                <a:solidFill>
                  <a:srgbClr val="770000"/>
                </a:solidFill>
              </a:rPr>
              <a:t>insert</a:t>
            </a:r>
            <a:r>
              <a:rPr lang="nb-NO" sz="1100" b="0">
                <a:solidFill>
                  <a:srgbClr val="770000"/>
                </a:solidFill>
              </a:rPr>
              <a:t> from Brandmaster.</a:t>
            </a:r>
          </a:p>
          <a:p>
            <a:pPr algn="l"/>
            <a:endParaRPr lang="nb-NO" sz="1100" b="0">
              <a:solidFill>
                <a:srgbClr val="770000"/>
              </a:solidFill>
            </a:endParaRPr>
          </a:p>
          <a:p>
            <a:pPr algn="l"/>
            <a:r>
              <a:rPr lang="nb-NO" sz="1100" b="0" err="1">
                <a:solidFill>
                  <a:srgbClr val="770000"/>
                </a:solidFill>
              </a:rPr>
              <a:t>Also</a:t>
            </a:r>
            <a:r>
              <a:rPr lang="nb-NO" sz="1100" b="0">
                <a:solidFill>
                  <a:srgbClr val="770000"/>
                </a:solidFill>
              </a:rPr>
              <a:t>, </a:t>
            </a:r>
            <a:r>
              <a:rPr lang="nb-NO" sz="1100" b="0" err="1">
                <a:solidFill>
                  <a:srgbClr val="770000"/>
                </a:solidFill>
              </a:rPr>
              <a:t>remember</a:t>
            </a:r>
            <a:r>
              <a:rPr lang="nb-NO" sz="1100" b="0">
                <a:solidFill>
                  <a:srgbClr val="770000"/>
                </a:solidFill>
              </a:rPr>
              <a:t> to </a:t>
            </a:r>
            <a:r>
              <a:rPr lang="nb-NO" sz="1100" b="0" err="1">
                <a:solidFill>
                  <a:srgbClr val="770000"/>
                </a:solidFill>
              </a:rPr>
              <a:t>choose</a:t>
            </a:r>
            <a:r>
              <a:rPr lang="nb-NO" sz="1100" b="0">
                <a:solidFill>
                  <a:srgbClr val="770000"/>
                </a:solidFill>
              </a:rPr>
              <a:t> to import a PNG-file </a:t>
            </a:r>
            <a:r>
              <a:rPr lang="nb-NO" sz="1100" b="0" err="1">
                <a:solidFill>
                  <a:srgbClr val="770000"/>
                </a:solidFill>
              </a:rPr>
              <a:t>of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the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icons</a:t>
            </a:r>
            <a:r>
              <a:rPr lang="nb-NO" sz="1100" b="0">
                <a:solidFill>
                  <a:srgbClr val="770000"/>
                </a:solidFill>
              </a:rPr>
              <a:t> from Brandmaster.</a:t>
            </a:r>
            <a:endParaRPr lang="nb-NO" sz="1100" b="1">
              <a:solidFill>
                <a:srgbClr val="77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D4BA48-2CE0-CF76-B775-F9D7C7C8F3A7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6286EDE-6F86-D9E1-A0DB-B23E7EFD76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766233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4 Image Card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83B5204C-1B32-1FA9-D94A-E9F922FFB24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727020" y="1346436"/>
            <a:ext cx="1983600" cy="3386113"/>
          </a:xfrm>
          <a:prstGeom prst="roundRect">
            <a:avLst>
              <a:gd name="adj" fmla="val 7343"/>
            </a:avLst>
          </a:prstGeom>
          <a:solidFill>
            <a:schemeClr val="bg2"/>
          </a:solidFill>
        </p:spPr>
        <p:txBody>
          <a:bodyPr lIns="108000" tIns="1188000" rIns="108000" bIns="360000">
            <a:noAutofit/>
          </a:bodyPr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600" b="0"/>
            </a:lvl1pPr>
            <a:lvl2pPr marL="177796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lassholder for bilde 17">
            <a:extLst>
              <a:ext uri="{FF2B5EF4-FFF2-40B4-BE49-F238E27FC236}">
                <a16:creationId xmlns:a16="http://schemas.microsoft.com/office/drawing/2014/main" id="{E219EFF6-8CE6-F759-F566-2BB8BFCA2128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863372" y="1489661"/>
            <a:ext cx="1700098" cy="938281"/>
          </a:xfrm>
          <a:custGeom>
            <a:avLst/>
            <a:gdLst>
              <a:gd name="connsiteX0" fmla="*/ 150699 w 2365927"/>
              <a:gd name="connsiteY0" fmla="*/ 0 h 1208977"/>
              <a:gd name="connsiteX1" fmla="*/ 2215228 w 2365927"/>
              <a:gd name="connsiteY1" fmla="*/ 0 h 1208977"/>
              <a:gd name="connsiteX2" fmla="*/ 2365927 w 2365927"/>
              <a:gd name="connsiteY2" fmla="*/ 150699 h 1208977"/>
              <a:gd name="connsiteX3" fmla="*/ 2365927 w 2365927"/>
              <a:gd name="connsiteY3" fmla="*/ 1058278 h 1208977"/>
              <a:gd name="connsiteX4" fmla="*/ 2215228 w 2365927"/>
              <a:gd name="connsiteY4" fmla="*/ 1208977 h 1208977"/>
              <a:gd name="connsiteX5" fmla="*/ 150699 w 2365927"/>
              <a:gd name="connsiteY5" fmla="*/ 1208977 h 1208977"/>
              <a:gd name="connsiteX6" fmla="*/ 0 w 2365927"/>
              <a:gd name="connsiteY6" fmla="*/ 1058278 h 1208977"/>
              <a:gd name="connsiteX7" fmla="*/ 0 w 2365927"/>
              <a:gd name="connsiteY7" fmla="*/ 150699 h 1208977"/>
              <a:gd name="connsiteX8" fmla="*/ 150699 w 2365927"/>
              <a:gd name="connsiteY8" fmla="*/ 0 h 1208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5927" h="1208977">
                <a:moveTo>
                  <a:pt x="150699" y="0"/>
                </a:moveTo>
                <a:lnTo>
                  <a:pt x="2215228" y="0"/>
                </a:lnTo>
                <a:cubicBezTo>
                  <a:pt x="2298457" y="0"/>
                  <a:pt x="2365927" y="67470"/>
                  <a:pt x="2365927" y="150699"/>
                </a:cubicBezTo>
                <a:lnTo>
                  <a:pt x="2365927" y="1058278"/>
                </a:lnTo>
                <a:cubicBezTo>
                  <a:pt x="2365927" y="1141507"/>
                  <a:pt x="2298457" y="1208977"/>
                  <a:pt x="2215228" y="1208977"/>
                </a:cubicBezTo>
                <a:lnTo>
                  <a:pt x="150699" y="1208977"/>
                </a:lnTo>
                <a:cubicBezTo>
                  <a:pt x="67470" y="1208977"/>
                  <a:pt x="0" y="1141507"/>
                  <a:pt x="0" y="1058278"/>
                </a:cubicBezTo>
                <a:lnTo>
                  <a:pt x="0" y="150699"/>
                </a:lnTo>
                <a:cubicBezTo>
                  <a:pt x="0" y="67470"/>
                  <a:pt x="67470" y="0"/>
                  <a:pt x="150699" y="0"/>
                </a:cubicBezTo>
                <a:close/>
              </a:path>
            </a:pathLst>
          </a:custGeom>
          <a:noFill/>
        </p:spPr>
        <p:txBody>
          <a:bodyPr wrap="square" tIns="144000" anchor="t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b-NO" sz="1350" err="1"/>
              <a:t>Insert</a:t>
            </a:r>
            <a:r>
              <a:rPr lang="nb-NO" sz="1350"/>
              <a:t> image</a:t>
            </a:r>
            <a:endParaRPr lang="nb-NO" sz="1350" noProof="1"/>
          </a:p>
        </p:txBody>
      </p:sp>
      <p:sp>
        <p:nvSpPr>
          <p:cNvPr id="9" name="Plassholder for tekst 14">
            <a:extLst>
              <a:ext uri="{FF2B5EF4-FFF2-40B4-BE49-F238E27FC236}">
                <a16:creationId xmlns:a16="http://schemas.microsoft.com/office/drawing/2014/main" id="{D4CA83BF-EBDD-7210-CAE1-1A1D42D5210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648703" y="1346224"/>
            <a:ext cx="1983600" cy="3386113"/>
          </a:xfrm>
          <a:prstGeom prst="roundRect">
            <a:avLst>
              <a:gd name="adj" fmla="val 7343"/>
            </a:avLst>
          </a:prstGeom>
          <a:solidFill>
            <a:schemeClr val="bg2"/>
          </a:solidFill>
        </p:spPr>
        <p:txBody>
          <a:bodyPr lIns="108000" tIns="1188000" rIns="108000" bIns="360000">
            <a:noAutofit/>
          </a:bodyPr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600" b="0"/>
            </a:lvl1pPr>
            <a:lvl2pPr marL="177796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5DD13795-1663-B3E2-DA8B-9A76AA81A9E4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4785054" y="1489451"/>
            <a:ext cx="1700098" cy="938281"/>
          </a:xfrm>
          <a:custGeom>
            <a:avLst/>
            <a:gdLst>
              <a:gd name="connsiteX0" fmla="*/ 150699 w 2365927"/>
              <a:gd name="connsiteY0" fmla="*/ 0 h 1208977"/>
              <a:gd name="connsiteX1" fmla="*/ 2215228 w 2365927"/>
              <a:gd name="connsiteY1" fmla="*/ 0 h 1208977"/>
              <a:gd name="connsiteX2" fmla="*/ 2365927 w 2365927"/>
              <a:gd name="connsiteY2" fmla="*/ 150699 h 1208977"/>
              <a:gd name="connsiteX3" fmla="*/ 2365927 w 2365927"/>
              <a:gd name="connsiteY3" fmla="*/ 1058278 h 1208977"/>
              <a:gd name="connsiteX4" fmla="*/ 2215228 w 2365927"/>
              <a:gd name="connsiteY4" fmla="*/ 1208977 h 1208977"/>
              <a:gd name="connsiteX5" fmla="*/ 150699 w 2365927"/>
              <a:gd name="connsiteY5" fmla="*/ 1208977 h 1208977"/>
              <a:gd name="connsiteX6" fmla="*/ 0 w 2365927"/>
              <a:gd name="connsiteY6" fmla="*/ 1058278 h 1208977"/>
              <a:gd name="connsiteX7" fmla="*/ 0 w 2365927"/>
              <a:gd name="connsiteY7" fmla="*/ 150699 h 1208977"/>
              <a:gd name="connsiteX8" fmla="*/ 150699 w 2365927"/>
              <a:gd name="connsiteY8" fmla="*/ 0 h 1208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5927" h="1208977">
                <a:moveTo>
                  <a:pt x="150699" y="0"/>
                </a:moveTo>
                <a:lnTo>
                  <a:pt x="2215228" y="0"/>
                </a:lnTo>
                <a:cubicBezTo>
                  <a:pt x="2298457" y="0"/>
                  <a:pt x="2365927" y="67470"/>
                  <a:pt x="2365927" y="150699"/>
                </a:cubicBezTo>
                <a:lnTo>
                  <a:pt x="2365927" y="1058278"/>
                </a:lnTo>
                <a:cubicBezTo>
                  <a:pt x="2365927" y="1141507"/>
                  <a:pt x="2298457" y="1208977"/>
                  <a:pt x="2215228" y="1208977"/>
                </a:cubicBezTo>
                <a:lnTo>
                  <a:pt x="150699" y="1208977"/>
                </a:lnTo>
                <a:cubicBezTo>
                  <a:pt x="67470" y="1208977"/>
                  <a:pt x="0" y="1141507"/>
                  <a:pt x="0" y="1058278"/>
                </a:cubicBezTo>
                <a:lnTo>
                  <a:pt x="0" y="150699"/>
                </a:lnTo>
                <a:cubicBezTo>
                  <a:pt x="0" y="67470"/>
                  <a:pt x="67470" y="0"/>
                  <a:pt x="150699" y="0"/>
                </a:cubicBezTo>
                <a:close/>
              </a:path>
            </a:pathLst>
          </a:custGeom>
          <a:noFill/>
        </p:spPr>
        <p:txBody>
          <a:bodyPr wrap="square" tIns="144000" anchor="t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b-NO" sz="1350" err="1"/>
              <a:t>Insert</a:t>
            </a:r>
            <a:r>
              <a:rPr lang="nb-NO" sz="1350"/>
              <a:t> image</a:t>
            </a:r>
            <a:endParaRPr lang="nb-NO" sz="1350" noProof="1"/>
          </a:p>
        </p:txBody>
      </p:sp>
      <p:sp>
        <p:nvSpPr>
          <p:cNvPr id="13" name="Plassholder for tekst 14">
            <a:extLst>
              <a:ext uri="{FF2B5EF4-FFF2-40B4-BE49-F238E27FC236}">
                <a16:creationId xmlns:a16="http://schemas.microsoft.com/office/drawing/2014/main" id="{793593DB-A795-E7F5-1299-646AAD1280A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2531394" y="1346224"/>
            <a:ext cx="1983600" cy="3386113"/>
          </a:xfrm>
          <a:prstGeom prst="roundRect">
            <a:avLst>
              <a:gd name="adj" fmla="val 7343"/>
            </a:avLst>
          </a:prstGeom>
          <a:solidFill>
            <a:schemeClr val="bg2"/>
          </a:solidFill>
        </p:spPr>
        <p:txBody>
          <a:bodyPr lIns="108000" tIns="1188000" rIns="108000" bIns="360000">
            <a:noAutofit/>
          </a:bodyPr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600" b="0"/>
            </a:lvl1pPr>
            <a:lvl2pPr marL="177796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lassholder for bilde 13">
            <a:extLst>
              <a:ext uri="{FF2B5EF4-FFF2-40B4-BE49-F238E27FC236}">
                <a16:creationId xmlns:a16="http://schemas.microsoft.com/office/drawing/2014/main" id="{8A0AD47D-0064-E2B2-E4A7-12C87BAA3B9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2667746" y="1489451"/>
            <a:ext cx="1700098" cy="938281"/>
          </a:xfrm>
          <a:custGeom>
            <a:avLst/>
            <a:gdLst>
              <a:gd name="connsiteX0" fmla="*/ 150699 w 2365927"/>
              <a:gd name="connsiteY0" fmla="*/ 0 h 1208977"/>
              <a:gd name="connsiteX1" fmla="*/ 2215228 w 2365927"/>
              <a:gd name="connsiteY1" fmla="*/ 0 h 1208977"/>
              <a:gd name="connsiteX2" fmla="*/ 2365927 w 2365927"/>
              <a:gd name="connsiteY2" fmla="*/ 150699 h 1208977"/>
              <a:gd name="connsiteX3" fmla="*/ 2365927 w 2365927"/>
              <a:gd name="connsiteY3" fmla="*/ 1058278 h 1208977"/>
              <a:gd name="connsiteX4" fmla="*/ 2215228 w 2365927"/>
              <a:gd name="connsiteY4" fmla="*/ 1208977 h 1208977"/>
              <a:gd name="connsiteX5" fmla="*/ 150699 w 2365927"/>
              <a:gd name="connsiteY5" fmla="*/ 1208977 h 1208977"/>
              <a:gd name="connsiteX6" fmla="*/ 0 w 2365927"/>
              <a:gd name="connsiteY6" fmla="*/ 1058278 h 1208977"/>
              <a:gd name="connsiteX7" fmla="*/ 0 w 2365927"/>
              <a:gd name="connsiteY7" fmla="*/ 150699 h 1208977"/>
              <a:gd name="connsiteX8" fmla="*/ 150699 w 2365927"/>
              <a:gd name="connsiteY8" fmla="*/ 0 h 1208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5927" h="1208977">
                <a:moveTo>
                  <a:pt x="150699" y="0"/>
                </a:moveTo>
                <a:lnTo>
                  <a:pt x="2215228" y="0"/>
                </a:lnTo>
                <a:cubicBezTo>
                  <a:pt x="2298457" y="0"/>
                  <a:pt x="2365927" y="67470"/>
                  <a:pt x="2365927" y="150699"/>
                </a:cubicBezTo>
                <a:lnTo>
                  <a:pt x="2365927" y="1058278"/>
                </a:lnTo>
                <a:cubicBezTo>
                  <a:pt x="2365927" y="1141507"/>
                  <a:pt x="2298457" y="1208977"/>
                  <a:pt x="2215228" y="1208977"/>
                </a:cubicBezTo>
                <a:lnTo>
                  <a:pt x="150699" y="1208977"/>
                </a:lnTo>
                <a:cubicBezTo>
                  <a:pt x="67470" y="1208977"/>
                  <a:pt x="0" y="1141507"/>
                  <a:pt x="0" y="1058278"/>
                </a:cubicBezTo>
                <a:lnTo>
                  <a:pt x="0" y="150699"/>
                </a:lnTo>
                <a:cubicBezTo>
                  <a:pt x="0" y="67470"/>
                  <a:pt x="67470" y="0"/>
                  <a:pt x="150699" y="0"/>
                </a:cubicBezTo>
                <a:close/>
              </a:path>
            </a:pathLst>
          </a:custGeom>
          <a:noFill/>
        </p:spPr>
        <p:txBody>
          <a:bodyPr wrap="square" tIns="144000" anchor="t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b-NO" sz="1350" err="1"/>
              <a:t>Insert</a:t>
            </a:r>
            <a:r>
              <a:rPr lang="nb-NO" sz="1350"/>
              <a:t> image</a:t>
            </a:r>
            <a:endParaRPr lang="nb-NO" sz="1350" noProof="1"/>
          </a:p>
        </p:txBody>
      </p:sp>
      <p:sp>
        <p:nvSpPr>
          <p:cNvPr id="11" name="Plassholder for tekst 14">
            <a:extLst>
              <a:ext uri="{FF2B5EF4-FFF2-40B4-BE49-F238E27FC236}">
                <a16:creationId xmlns:a16="http://schemas.microsoft.com/office/drawing/2014/main" id="{A2314323-F51E-66BF-6479-5C98DB8E81CC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37989" y="1348780"/>
            <a:ext cx="1983600" cy="3383557"/>
          </a:xfrm>
          <a:prstGeom prst="roundRect">
            <a:avLst>
              <a:gd name="adj" fmla="val 7343"/>
            </a:avLst>
          </a:prstGeom>
          <a:solidFill>
            <a:schemeClr val="bg2"/>
          </a:solidFill>
        </p:spPr>
        <p:txBody>
          <a:bodyPr wrap="square" lIns="108000" tIns="1188000" rIns="108000" bIns="360000">
            <a:noAutofit/>
          </a:bodyPr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600" b="0"/>
            </a:lvl1pPr>
            <a:lvl2pPr marL="177796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lassholder for bilde 11">
            <a:extLst>
              <a:ext uri="{FF2B5EF4-FFF2-40B4-BE49-F238E27FC236}">
                <a16:creationId xmlns:a16="http://schemas.microsoft.com/office/drawing/2014/main" id="{DFD7AAA6-D0E0-22CB-5875-502F8457794B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580530" y="1492006"/>
            <a:ext cx="1700098" cy="938281"/>
          </a:xfrm>
          <a:custGeom>
            <a:avLst/>
            <a:gdLst>
              <a:gd name="connsiteX0" fmla="*/ 150699 w 2365927"/>
              <a:gd name="connsiteY0" fmla="*/ 0 h 1208977"/>
              <a:gd name="connsiteX1" fmla="*/ 2215228 w 2365927"/>
              <a:gd name="connsiteY1" fmla="*/ 0 h 1208977"/>
              <a:gd name="connsiteX2" fmla="*/ 2365927 w 2365927"/>
              <a:gd name="connsiteY2" fmla="*/ 150699 h 1208977"/>
              <a:gd name="connsiteX3" fmla="*/ 2365927 w 2365927"/>
              <a:gd name="connsiteY3" fmla="*/ 1058278 h 1208977"/>
              <a:gd name="connsiteX4" fmla="*/ 2215228 w 2365927"/>
              <a:gd name="connsiteY4" fmla="*/ 1208977 h 1208977"/>
              <a:gd name="connsiteX5" fmla="*/ 150699 w 2365927"/>
              <a:gd name="connsiteY5" fmla="*/ 1208977 h 1208977"/>
              <a:gd name="connsiteX6" fmla="*/ 0 w 2365927"/>
              <a:gd name="connsiteY6" fmla="*/ 1058278 h 1208977"/>
              <a:gd name="connsiteX7" fmla="*/ 0 w 2365927"/>
              <a:gd name="connsiteY7" fmla="*/ 150699 h 1208977"/>
              <a:gd name="connsiteX8" fmla="*/ 150699 w 2365927"/>
              <a:gd name="connsiteY8" fmla="*/ 0 h 1208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5927" h="1208977">
                <a:moveTo>
                  <a:pt x="150699" y="0"/>
                </a:moveTo>
                <a:lnTo>
                  <a:pt x="2215228" y="0"/>
                </a:lnTo>
                <a:cubicBezTo>
                  <a:pt x="2298457" y="0"/>
                  <a:pt x="2365927" y="67470"/>
                  <a:pt x="2365927" y="150699"/>
                </a:cubicBezTo>
                <a:lnTo>
                  <a:pt x="2365927" y="1058278"/>
                </a:lnTo>
                <a:cubicBezTo>
                  <a:pt x="2365927" y="1141507"/>
                  <a:pt x="2298457" y="1208977"/>
                  <a:pt x="2215228" y="1208977"/>
                </a:cubicBezTo>
                <a:lnTo>
                  <a:pt x="150699" y="1208977"/>
                </a:lnTo>
                <a:cubicBezTo>
                  <a:pt x="67470" y="1208977"/>
                  <a:pt x="0" y="1141507"/>
                  <a:pt x="0" y="1058278"/>
                </a:cubicBezTo>
                <a:lnTo>
                  <a:pt x="0" y="150699"/>
                </a:lnTo>
                <a:cubicBezTo>
                  <a:pt x="0" y="67470"/>
                  <a:pt x="67470" y="0"/>
                  <a:pt x="150699" y="0"/>
                </a:cubicBezTo>
                <a:close/>
              </a:path>
            </a:pathLst>
          </a:custGeom>
          <a:noFill/>
        </p:spPr>
        <p:txBody>
          <a:bodyPr wrap="square" tIns="144000" anchor="t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b-NO" sz="1350" err="1"/>
              <a:t>Insert</a:t>
            </a:r>
            <a:r>
              <a:rPr lang="nb-NO" sz="1350"/>
              <a:t> image</a:t>
            </a:r>
            <a:endParaRPr lang="nb-NO" sz="1350" noProof="1"/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9629B64C-D26E-E6E0-729B-1B1D125B5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411163"/>
            <a:ext cx="8280400" cy="792000"/>
          </a:xfrm>
        </p:spPr>
        <p:txBody>
          <a:bodyPr>
            <a:noAutofit/>
          </a:bodyPr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1A2E9A-D541-86C4-1D16-E3239E6B06A5}"/>
              </a:ext>
            </a:extLst>
          </p:cNvPr>
          <p:cNvSpPr>
            <a:spLocks noGrp="1"/>
          </p:cNvSpPr>
          <p:nvPr>
            <p:ph type="dt" sz="half" idx="4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67B8E4-F802-7152-0795-39158E41F68D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nb-NO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FFB106-428E-D588-127E-A218763EE673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2_Title and 4 Image Cards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A42B10-2011-C067-BA5E-1E3E28C7F747}"/>
              </a:ext>
            </a:extLst>
          </p:cNvPr>
          <p:cNvSpPr txBox="1"/>
          <p:nvPr userDrawn="1"/>
        </p:nvSpPr>
        <p:spPr>
          <a:xfrm>
            <a:off x="9290895" y="0"/>
            <a:ext cx="1158122" cy="25391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100" b="1" err="1">
                <a:solidFill>
                  <a:srgbClr val="770000"/>
                </a:solidFill>
              </a:rPr>
              <a:t>Tip</a:t>
            </a:r>
            <a:r>
              <a:rPr lang="nb-NO" sz="1100" b="1">
                <a:solidFill>
                  <a:srgbClr val="770000"/>
                </a:solidFill>
              </a:rPr>
              <a:t>: </a:t>
            </a:r>
            <a:r>
              <a:rPr lang="nb-NO" sz="1100" b="0">
                <a:solidFill>
                  <a:srgbClr val="770000"/>
                </a:solidFill>
              </a:rPr>
              <a:t>If </a:t>
            </a:r>
            <a:r>
              <a:rPr lang="nb-NO" sz="1100" b="0" err="1">
                <a:solidFill>
                  <a:srgbClr val="770000"/>
                </a:solidFill>
              </a:rPr>
              <a:t>icons</a:t>
            </a:r>
            <a:r>
              <a:rPr lang="nb-NO" sz="1100" b="0">
                <a:solidFill>
                  <a:srgbClr val="770000"/>
                </a:solidFill>
              </a:rPr>
              <a:t> is used </a:t>
            </a:r>
            <a:r>
              <a:rPr lang="nb-NO" sz="1100" b="0" err="1">
                <a:solidFill>
                  <a:srgbClr val="770000"/>
                </a:solidFill>
              </a:rPr>
              <a:t>instead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of</a:t>
            </a:r>
            <a:r>
              <a:rPr lang="nb-NO" sz="1100" b="0">
                <a:solidFill>
                  <a:srgbClr val="770000"/>
                </a:solidFill>
              </a:rPr>
              <a:t> images </a:t>
            </a:r>
            <a:r>
              <a:rPr lang="nb-NO" sz="1100" b="0" err="1">
                <a:solidFill>
                  <a:srgbClr val="770000"/>
                </a:solidFill>
              </a:rPr>
              <a:t>on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this</a:t>
            </a:r>
            <a:r>
              <a:rPr lang="nb-NO" sz="1100" b="0">
                <a:solidFill>
                  <a:srgbClr val="770000"/>
                </a:solidFill>
              </a:rPr>
              <a:t> layout; do not </a:t>
            </a:r>
            <a:r>
              <a:rPr lang="nb-NO" sz="1100" b="0" err="1">
                <a:solidFill>
                  <a:srgbClr val="770000"/>
                </a:solidFill>
              </a:rPr>
              <a:t>click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the</a:t>
            </a:r>
            <a:r>
              <a:rPr lang="nb-NO" sz="1100" b="0">
                <a:solidFill>
                  <a:srgbClr val="770000"/>
                </a:solidFill>
              </a:rPr>
              <a:t> image placeholder </a:t>
            </a:r>
            <a:r>
              <a:rPr lang="nb-NO" sz="1100" b="0" err="1">
                <a:solidFill>
                  <a:srgbClr val="770000"/>
                </a:solidFill>
              </a:rPr>
              <a:t>before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you</a:t>
            </a:r>
            <a:r>
              <a:rPr lang="nb-NO" sz="1100" b="0">
                <a:solidFill>
                  <a:srgbClr val="770000"/>
                </a:solidFill>
              </a:rPr>
              <a:t>  </a:t>
            </a:r>
            <a:r>
              <a:rPr lang="nb-NO" sz="1100" b="0" err="1">
                <a:solidFill>
                  <a:srgbClr val="770000"/>
                </a:solidFill>
              </a:rPr>
              <a:t>insert</a:t>
            </a:r>
            <a:r>
              <a:rPr lang="nb-NO" sz="1100" b="0">
                <a:solidFill>
                  <a:srgbClr val="770000"/>
                </a:solidFill>
              </a:rPr>
              <a:t> from Brandmaster.</a:t>
            </a:r>
          </a:p>
          <a:p>
            <a:pPr algn="l"/>
            <a:endParaRPr lang="nb-NO" sz="1100" b="0">
              <a:solidFill>
                <a:srgbClr val="770000"/>
              </a:solidFill>
            </a:endParaRPr>
          </a:p>
          <a:p>
            <a:pPr algn="l"/>
            <a:r>
              <a:rPr lang="nb-NO" sz="1100" b="0" err="1">
                <a:solidFill>
                  <a:srgbClr val="770000"/>
                </a:solidFill>
              </a:rPr>
              <a:t>Also</a:t>
            </a:r>
            <a:r>
              <a:rPr lang="nb-NO" sz="1100" b="0">
                <a:solidFill>
                  <a:srgbClr val="770000"/>
                </a:solidFill>
              </a:rPr>
              <a:t>, </a:t>
            </a:r>
            <a:r>
              <a:rPr lang="nb-NO" sz="1100" b="0" err="1">
                <a:solidFill>
                  <a:srgbClr val="770000"/>
                </a:solidFill>
              </a:rPr>
              <a:t>remember</a:t>
            </a:r>
            <a:r>
              <a:rPr lang="nb-NO" sz="1100" b="0">
                <a:solidFill>
                  <a:srgbClr val="770000"/>
                </a:solidFill>
              </a:rPr>
              <a:t> to </a:t>
            </a:r>
            <a:r>
              <a:rPr lang="nb-NO" sz="1100" b="0" err="1">
                <a:solidFill>
                  <a:srgbClr val="770000"/>
                </a:solidFill>
              </a:rPr>
              <a:t>choose</a:t>
            </a:r>
            <a:r>
              <a:rPr lang="nb-NO" sz="1100" b="0">
                <a:solidFill>
                  <a:srgbClr val="770000"/>
                </a:solidFill>
              </a:rPr>
              <a:t> to import a PNG-file </a:t>
            </a:r>
            <a:r>
              <a:rPr lang="nb-NO" sz="1100" b="0" err="1">
                <a:solidFill>
                  <a:srgbClr val="770000"/>
                </a:solidFill>
              </a:rPr>
              <a:t>of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the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icons</a:t>
            </a:r>
            <a:r>
              <a:rPr lang="nb-NO" sz="1100" b="0">
                <a:solidFill>
                  <a:srgbClr val="770000"/>
                </a:solidFill>
              </a:rPr>
              <a:t> from Brandmaster.</a:t>
            </a:r>
            <a:endParaRPr lang="nb-NO" sz="1100" b="1">
              <a:solidFill>
                <a:srgbClr val="77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B84E6E-3C92-011B-7E42-5467EB0ABFEE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5E0CDC6-081F-BDBB-6415-782DEEFAFD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accent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128470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Images with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9">
            <a:extLst>
              <a:ext uri="{FF2B5EF4-FFF2-40B4-BE49-F238E27FC236}">
                <a16:creationId xmlns:a16="http://schemas.microsoft.com/office/drawing/2014/main" id="{882EF2B8-6809-8CBF-5D7F-F5BE03C76DD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07107" y="1352814"/>
            <a:ext cx="2592000" cy="3379524"/>
          </a:xfrm>
        </p:spPr>
        <p:txBody>
          <a:bodyPr tIns="1116000" anchor="t" anchorCtr="0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placeholder and </a:t>
            </a:r>
            <a:r>
              <a:rPr lang="nb-NO" err="1"/>
              <a:t>use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"</a:t>
            </a:r>
            <a:r>
              <a:rPr lang="nb-NO" err="1"/>
              <a:t>insert</a:t>
            </a:r>
            <a:r>
              <a:rPr lang="nb-NO"/>
              <a:t> image Brandmaster" to </a:t>
            </a:r>
            <a:r>
              <a:rPr lang="nb-NO" err="1"/>
              <a:t>the</a:t>
            </a:r>
            <a:r>
              <a:rPr lang="nb-NO"/>
              <a:t> far right </a:t>
            </a:r>
            <a:r>
              <a:rPr lang="nb-NO" err="1"/>
              <a:t>on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menu</a:t>
            </a:r>
            <a:r>
              <a:rPr lang="nb-NO"/>
              <a:t> "Sett inn/</a:t>
            </a:r>
            <a:r>
              <a:rPr lang="nb-NO" err="1"/>
              <a:t>Insert</a:t>
            </a:r>
            <a:r>
              <a:rPr lang="nb-NO"/>
              <a:t>/</a:t>
            </a:r>
            <a:r>
              <a:rPr lang="nb-NO" err="1"/>
              <a:t>Infoga</a:t>
            </a:r>
            <a:r>
              <a:rPr lang="nb-NO"/>
              <a:t>"</a:t>
            </a:r>
          </a:p>
        </p:txBody>
      </p:sp>
      <p:sp>
        <p:nvSpPr>
          <p:cNvPr id="9" name="Plassholder for tekst 19">
            <a:extLst>
              <a:ext uri="{FF2B5EF4-FFF2-40B4-BE49-F238E27FC236}">
                <a16:creationId xmlns:a16="http://schemas.microsoft.com/office/drawing/2014/main" id="{7AEF0049-A6EB-34AC-C76C-B6018F272CE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07107" y="3010829"/>
            <a:ext cx="2592388" cy="1721772"/>
          </a:xfrm>
          <a:gradFill>
            <a:gsLst>
              <a:gs pos="0">
                <a:schemeClr val="bg1">
                  <a:alpha val="0"/>
                  <a:lumMod val="40000"/>
                </a:schemeClr>
              </a:gs>
              <a:gs pos="100000">
                <a:schemeClr val="tx1">
                  <a:lumMod val="0"/>
                  <a:alpha val="68000"/>
                </a:schemeClr>
              </a:gs>
              <a:gs pos="55000">
                <a:schemeClr val="bg1">
                  <a:lumMod val="0"/>
                  <a:alpha val="40000"/>
                </a:schemeClr>
              </a:gs>
            </a:gsLst>
            <a:lin ang="5400000" scaled="0"/>
          </a:gradFill>
        </p:spPr>
        <p:txBody>
          <a:bodyPr lIns="180000" tIns="936000" rIns="180000" bIns="180000" anchor="ctr" anchorCtr="0"/>
          <a:lstStyle>
            <a:lvl1pPr marL="0" indent="0">
              <a:buNone/>
              <a:defRPr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Plassholder for bilde 9">
            <a:extLst>
              <a:ext uri="{FF2B5EF4-FFF2-40B4-BE49-F238E27FC236}">
                <a16:creationId xmlns:a16="http://schemas.microsoft.com/office/drawing/2014/main" id="{E00E1697-D43A-1AFB-6BF5-285EA1574C4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269065" y="1352814"/>
            <a:ext cx="2592000" cy="3379524"/>
          </a:xfrm>
        </p:spPr>
        <p:txBody>
          <a:bodyPr tIns="1116000" anchor="t" anchorCtr="0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placeholder and </a:t>
            </a:r>
            <a:r>
              <a:rPr lang="nb-NO" err="1"/>
              <a:t>use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"</a:t>
            </a:r>
            <a:r>
              <a:rPr lang="nb-NO" err="1"/>
              <a:t>insert</a:t>
            </a:r>
            <a:r>
              <a:rPr lang="nb-NO"/>
              <a:t> image Brandmaster" to </a:t>
            </a:r>
            <a:r>
              <a:rPr lang="nb-NO" err="1"/>
              <a:t>the</a:t>
            </a:r>
            <a:r>
              <a:rPr lang="nb-NO"/>
              <a:t> far right </a:t>
            </a:r>
            <a:r>
              <a:rPr lang="nb-NO" err="1"/>
              <a:t>on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menu</a:t>
            </a:r>
            <a:r>
              <a:rPr lang="nb-NO"/>
              <a:t> "Sett inn/</a:t>
            </a:r>
            <a:r>
              <a:rPr lang="nb-NO" err="1"/>
              <a:t>Insert</a:t>
            </a:r>
            <a:r>
              <a:rPr lang="nb-NO"/>
              <a:t>/</a:t>
            </a:r>
            <a:r>
              <a:rPr lang="nb-NO" err="1"/>
              <a:t>Infoga</a:t>
            </a:r>
            <a:r>
              <a:rPr lang="nb-NO"/>
              <a:t>"</a:t>
            </a:r>
          </a:p>
          <a:p>
            <a:endParaRPr lang="nb-NO"/>
          </a:p>
        </p:txBody>
      </p:sp>
      <p:sp>
        <p:nvSpPr>
          <p:cNvPr id="7" name="Plassholder for tekst 19">
            <a:extLst>
              <a:ext uri="{FF2B5EF4-FFF2-40B4-BE49-F238E27FC236}">
                <a16:creationId xmlns:a16="http://schemas.microsoft.com/office/drawing/2014/main" id="{A9CF1657-BADF-F16A-408B-0598AF04B98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69065" y="3010829"/>
            <a:ext cx="2592388" cy="1721772"/>
          </a:xfrm>
          <a:gradFill>
            <a:gsLst>
              <a:gs pos="0">
                <a:schemeClr val="bg1">
                  <a:alpha val="0"/>
                  <a:lumMod val="40000"/>
                </a:schemeClr>
              </a:gs>
              <a:gs pos="100000">
                <a:schemeClr val="tx1">
                  <a:lumMod val="0"/>
                  <a:alpha val="68000"/>
                </a:schemeClr>
              </a:gs>
              <a:gs pos="55000">
                <a:schemeClr val="bg1">
                  <a:lumMod val="0"/>
                  <a:alpha val="40000"/>
                </a:schemeClr>
              </a:gs>
            </a:gsLst>
            <a:lin ang="5400000" scaled="0"/>
          </a:gradFill>
        </p:spPr>
        <p:txBody>
          <a:bodyPr lIns="180000" tIns="936000" rIns="180000" bIns="180000" anchor="ctr" anchorCtr="0"/>
          <a:lstStyle>
            <a:lvl1pPr marL="0" indent="0">
              <a:buNone/>
              <a:defRPr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3628C572-9855-B396-005A-D3BBA388442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800" y="1347789"/>
            <a:ext cx="2592000" cy="3379524"/>
          </a:xfrm>
        </p:spPr>
        <p:txBody>
          <a:bodyPr tIns="1116000" anchor="t" anchorCtr="0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placeholder and </a:t>
            </a:r>
            <a:r>
              <a:rPr lang="nb-NO" err="1"/>
              <a:t>use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"</a:t>
            </a:r>
            <a:r>
              <a:rPr lang="nb-NO" err="1"/>
              <a:t>insert</a:t>
            </a:r>
            <a:r>
              <a:rPr lang="nb-NO"/>
              <a:t> image Brandmaster" to </a:t>
            </a:r>
            <a:r>
              <a:rPr lang="nb-NO" err="1"/>
              <a:t>the</a:t>
            </a:r>
            <a:r>
              <a:rPr lang="nb-NO"/>
              <a:t> far right </a:t>
            </a:r>
            <a:r>
              <a:rPr lang="nb-NO" err="1"/>
              <a:t>on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menu</a:t>
            </a:r>
            <a:r>
              <a:rPr lang="nb-NO"/>
              <a:t> "Sett inn/</a:t>
            </a:r>
            <a:r>
              <a:rPr lang="nb-NO" err="1"/>
              <a:t>Insert</a:t>
            </a:r>
            <a:r>
              <a:rPr lang="nb-NO"/>
              <a:t>/</a:t>
            </a:r>
            <a:r>
              <a:rPr lang="nb-NO" err="1"/>
              <a:t>Infoga</a:t>
            </a:r>
            <a:r>
              <a:rPr lang="nb-NO"/>
              <a:t>"</a:t>
            </a:r>
          </a:p>
          <a:p>
            <a:endParaRPr lang="nb-NO"/>
          </a:p>
        </p:txBody>
      </p:sp>
      <p:sp>
        <p:nvSpPr>
          <p:cNvPr id="20" name="Plassholder for tekst 19">
            <a:extLst>
              <a:ext uri="{FF2B5EF4-FFF2-40B4-BE49-F238E27FC236}">
                <a16:creationId xmlns:a16="http://schemas.microsoft.com/office/drawing/2014/main" id="{0BA42520-BE6F-4164-1DBD-8D1B0173C0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800" y="3005804"/>
            <a:ext cx="2592388" cy="1721772"/>
          </a:xfrm>
          <a:gradFill>
            <a:gsLst>
              <a:gs pos="0">
                <a:schemeClr val="bg1">
                  <a:alpha val="0"/>
                  <a:lumMod val="40000"/>
                </a:schemeClr>
              </a:gs>
              <a:gs pos="100000">
                <a:schemeClr val="tx1">
                  <a:lumMod val="0"/>
                  <a:alpha val="68000"/>
                </a:schemeClr>
              </a:gs>
              <a:gs pos="55000">
                <a:schemeClr val="bg1">
                  <a:lumMod val="0"/>
                  <a:alpha val="40000"/>
                </a:schemeClr>
              </a:gs>
            </a:gsLst>
            <a:lin ang="5400000" scaled="0"/>
          </a:gradFill>
        </p:spPr>
        <p:txBody>
          <a:bodyPr lIns="180000" tIns="936000" rIns="180000" bIns="180000" anchor="ctr" anchorCtr="0"/>
          <a:lstStyle>
            <a:lvl1pPr marL="0" indent="0">
              <a:buNone/>
              <a:defRPr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A0DD64F-9E81-E063-1239-9A320FF4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16187"/>
            <a:ext cx="8267307" cy="792000"/>
          </a:xfrm>
        </p:spPr>
        <p:txBody>
          <a:bodyPr>
            <a:no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F8F0E84-3196-8690-CB7F-8DFD94351C82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14FF69A-CED4-B670-678A-017B6DA124F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1151D7-41BA-3151-86D0-906301F088EC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err="1">
                <a:solidFill>
                  <a:srgbClr val="770000"/>
                </a:solidFill>
              </a:rPr>
              <a:t>Title</a:t>
            </a:r>
            <a:r>
              <a:rPr lang="nb-NO" sz="1000">
                <a:solidFill>
                  <a:srgbClr val="770000"/>
                </a:solidFill>
              </a:rPr>
              <a:t> and 3 Images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Text</a:t>
            </a:r>
            <a:endParaRPr lang="nb-NO" sz="1000">
              <a:solidFill>
                <a:srgbClr val="77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A6C744-2891-6579-85D5-B354FBD6AF5E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ECB6657-57C5-C2D0-322C-5BA7B183B1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413817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con C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tekst 6">
            <a:extLst>
              <a:ext uri="{FF2B5EF4-FFF2-40B4-BE49-F238E27FC236}">
                <a16:creationId xmlns:a16="http://schemas.microsoft.com/office/drawing/2014/main" id="{9F34D00F-5600-DD05-2893-D2ED85DF8A01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678364" y="2995846"/>
            <a:ext cx="4033838" cy="1475433"/>
          </a:xfrm>
          <a:prstGeom prst="roundRect">
            <a:avLst>
              <a:gd name="adj" fmla="val 9544"/>
            </a:avLst>
          </a:prstGeom>
          <a:solidFill>
            <a:schemeClr val="bg2"/>
          </a:solidFill>
        </p:spPr>
        <p:txBody>
          <a:bodyPr lIns="1260000" tIns="360000" rIns="360000" bIns="360000"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lassholder for bilde 11">
            <a:extLst>
              <a:ext uri="{FF2B5EF4-FFF2-40B4-BE49-F238E27FC236}">
                <a16:creationId xmlns:a16="http://schemas.microsoft.com/office/drawing/2014/main" id="{E41DE8F7-35A8-3008-7240-9F50D7507561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4852548" y="3292339"/>
            <a:ext cx="893605" cy="894967"/>
          </a:xfrm>
          <a:prstGeom prst="rect">
            <a:avLst/>
          </a:prstGeom>
        </p:spPr>
        <p:txBody>
          <a:bodyPr tIns="144000" anchor="t" anchorCtr="0">
            <a:noAutofit/>
          </a:bodyPr>
          <a:lstStyle>
            <a:lvl1pPr marL="0" indent="0" algn="ctr">
              <a:buNone/>
              <a:defRPr sz="900" b="1"/>
            </a:lvl1pPr>
          </a:lstStyle>
          <a:p>
            <a:r>
              <a:rPr lang="nb-NO" err="1"/>
              <a:t>Icon</a:t>
            </a:r>
            <a:endParaRPr lang="nb-NO"/>
          </a:p>
        </p:txBody>
      </p:sp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6B56A927-94C2-0AB4-DFB3-D1EDBE54654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678364" y="1348154"/>
            <a:ext cx="4033838" cy="1475433"/>
          </a:xfrm>
          <a:prstGeom prst="roundRect">
            <a:avLst>
              <a:gd name="adj" fmla="val 9544"/>
            </a:avLst>
          </a:prstGeom>
          <a:solidFill>
            <a:schemeClr val="bg2"/>
          </a:solidFill>
        </p:spPr>
        <p:txBody>
          <a:bodyPr lIns="1260000" tIns="360000" rIns="360000" bIns="360000"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lassholder for bilde 11">
            <a:extLst>
              <a:ext uri="{FF2B5EF4-FFF2-40B4-BE49-F238E27FC236}">
                <a16:creationId xmlns:a16="http://schemas.microsoft.com/office/drawing/2014/main" id="{559A76C5-57AC-0D67-08DC-8A106979EE0A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4852548" y="1644647"/>
            <a:ext cx="893605" cy="894967"/>
          </a:xfrm>
          <a:prstGeom prst="rect">
            <a:avLst/>
          </a:prstGeom>
        </p:spPr>
        <p:txBody>
          <a:bodyPr tIns="144000" anchor="t" anchorCtr="0">
            <a:noAutofit/>
          </a:bodyPr>
          <a:lstStyle>
            <a:lvl1pPr marL="0" indent="0" algn="ctr">
              <a:buNone/>
              <a:defRPr sz="900" b="1"/>
            </a:lvl1pPr>
          </a:lstStyle>
          <a:p>
            <a:r>
              <a:rPr lang="nb-NO" err="1"/>
              <a:t>Icon</a:t>
            </a:r>
            <a:endParaRPr lang="nb-NO"/>
          </a:p>
        </p:txBody>
      </p:sp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id="{9CA9C4D6-77ED-28AF-2D6F-81D91AF0686C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31800" y="2995846"/>
            <a:ext cx="4033838" cy="1475433"/>
          </a:xfrm>
          <a:prstGeom prst="roundRect">
            <a:avLst>
              <a:gd name="adj" fmla="val 9544"/>
            </a:avLst>
          </a:prstGeom>
          <a:solidFill>
            <a:schemeClr val="bg2"/>
          </a:solidFill>
        </p:spPr>
        <p:txBody>
          <a:bodyPr lIns="1260000" tIns="360000" rIns="360000" bIns="360000"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lassholder for bilde 11">
            <a:extLst>
              <a:ext uri="{FF2B5EF4-FFF2-40B4-BE49-F238E27FC236}">
                <a16:creationId xmlns:a16="http://schemas.microsoft.com/office/drawing/2014/main" id="{3D86BCC8-E5FB-9504-5D84-7194F1CF1338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605984" y="3287053"/>
            <a:ext cx="893605" cy="894967"/>
          </a:xfrm>
          <a:prstGeom prst="rect">
            <a:avLst/>
          </a:prstGeom>
        </p:spPr>
        <p:txBody>
          <a:bodyPr tIns="144000" anchor="t" anchorCtr="0">
            <a:noAutofit/>
          </a:bodyPr>
          <a:lstStyle>
            <a:lvl1pPr marL="0" indent="0" algn="ctr">
              <a:buNone/>
              <a:defRPr sz="900" b="1"/>
            </a:lvl1pPr>
          </a:lstStyle>
          <a:p>
            <a:r>
              <a:rPr lang="nb-NO" err="1"/>
              <a:t>Icon</a:t>
            </a:r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BECBDBA1-1066-4FB6-C35B-99A4CB295A3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31800" y="1348154"/>
            <a:ext cx="4033838" cy="1475433"/>
          </a:xfrm>
          <a:prstGeom prst="roundRect">
            <a:avLst>
              <a:gd name="adj" fmla="val 9544"/>
            </a:avLst>
          </a:prstGeom>
          <a:solidFill>
            <a:schemeClr val="bg2"/>
          </a:solidFill>
        </p:spPr>
        <p:txBody>
          <a:bodyPr lIns="1260000" tIns="360000" rIns="360000" bIns="360000"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lassholder for bilde 11">
            <a:extLst>
              <a:ext uri="{FF2B5EF4-FFF2-40B4-BE49-F238E27FC236}">
                <a16:creationId xmlns:a16="http://schemas.microsoft.com/office/drawing/2014/main" id="{6505510E-E62C-B9BA-EDA8-3DF33D9BC45B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605984" y="1639361"/>
            <a:ext cx="893605" cy="894967"/>
          </a:xfrm>
          <a:prstGeom prst="rect">
            <a:avLst/>
          </a:prstGeom>
        </p:spPr>
        <p:txBody>
          <a:bodyPr tIns="144000" anchor="t" anchorCtr="0">
            <a:noAutofit/>
          </a:bodyPr>
          <a:lstStyle>
            <a:lvl1pPr marL="0" indent="0" algn="ctr">
              <a:buNone/>
              <a:defRPr sz="900" b="1"/>
            </a:lvl1pPr>
          </a:lstStyle>
          <a:p>
            <a:r>
              <a:rPr lang="nb-NO" err="1"/>
              <a:t>Icon</a:t>
            </a:r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9226B24-1FBD-7B52-C5A9-E71070491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411164"/>
            <a:ext cx="8280400" cy="792000"/>
          </a:xfrm>
        </p:spPr>
        <p:txBody>
          <a:bodyPr wrap="square">
            <a:no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ABB59AA-7BD1-6F49-FB58-518A3857C2ED}"/>
              </a:ext>
            </a:extLst>
          </p:cNvPr>
          <p:cNvSpPr>
            <a:spLocks noGrp="1"/>
          </p:cNvSpPr>
          <p:nvPr>
            <p:ph type="dt" sz="half" idx="4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BBE06F72-E589-0D6A-19AE-83625707968C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52866A-405A-906A-80CE-5E404C632723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err="1">
                <a:solidFill>
                  <a:srgbClr val="770000"/>
                </a:solidFill>
              </a:rPr>
              <a:t>Title</a:t>
            </a:r>
            <a:r>
              <a:rPr lang="nb-NO" sz="1000">
                <a:solidFill>
                  <a:srgbClr val="770000"/>
                </a:solidFill>
              </a:rPr>
              <a:t> and </a:t>
            </a:r>
            <a:r>
              <a:rPr lang="nb-NO" sz="1000" err="1">
                <a:solidFill>
                  <a:srgbClr val="770000"/>
                </a:solidFill>
              </a:rPr>
              <a:t>Icon</a:t>
            </a:r>
            <a:r>
              <a:rPr lang="nb-NO" sz="1000">
                <a:solidFill>
                  <a:srgbClr val="770000"/>
                </a:solidFill>
              </a:rPr>
              <a:t> Cards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D166E94-5E46-70F3-BB83-CA23703AFF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945771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resentat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06C35C3-BBF2-4C4A-0E91-C8071E020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3FDB86C-A2AC-431F-EA3D-D888F72D9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nb-NO"/>
          </a:p>
        </p:txBody>
      </p:sp>
      <p:sp>
        <p:nvSpPr>
          <p:cNvPr id="52" name="Plassholder for tekst 5">
            <a:extLst>
              <a:ext uri="{FF2B5EF4-FFF2-40B4-BE49-F238E27FC236}">
                <a16:creationId xmlns:a16="http://schemas.microsoft.com/office/drawing/2014/main" id="{7D027256-6C70-0E2A-8C26-7E1D2B6EDE52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7331754" y="3348188"/>
            <a:ext cx="1354514" cy="8888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  <a:lvl2pPr marL="107994" indent="0">
              <a:buNone/>
              <a:defRPr sz="750"/>
            </a:lvl2pPr>
            <a:lvl3pPr marL="208330" indent="0">
              <a:buNone/>
              <a:defRPr sz="750"/>
            </a:lvl3pPr>
            <a:lvl4pPr marL="310737" indent="0">
              <a:buNone/>
              <a:defRPr sz="750"/>
            </a:lvl4pPr>
            <a:lvl5pPr marL="404793" indent="0">
              <a:buNone/>
              <a:defRPr sz="750"/>
            </a:lvl5pPr>
          </a:lstStyle>
          <a:p>
            <a:pPr lvl="0"/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r>
              <a:rPr lang="nb-NO"/>
              <a:t> and </a:t>
            </a:r>
            <a:r>
              <a:rPr lang="nb-NO" err="1"/>
              <a:t>information</a:t>
            </a:r>
            <a:endParaRPr lang="nb-NO"/>
          </a:p>
        </p:txBody>
      </p:sp>
      <p:sp>
        <p:nvSpPr>
          <p:cNvPr id="53" name="Plassholder for tekst 3">
            <a:extLst>
              <a:ext uri="{FF2B5EF4-FFF2-40B4-BE49-F238E27FC236}">
                <a16:creationId xmlns:a16="http://schemas.microsoft.com/office/drawing/2014/main" id="{06B7F92D-84F7-3382-E2D4-3AF889E398BA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7331295" y="2888541"/>
            <a:ext cx="1354913" cy="42200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100" b="1">
                <a:solidFill>
                  <a:schemeClr val="bg2"/>
                </a:solidFill>
              </a:defRPr>
            </a:lvl1pPr>
            <a:lvl2pPr marL="107994" indent="0">
              <a:buNone/>
              <a:defRPr sz="750"/>
            </a:lvl2pPr>
            <a:lvl3pPr marL="208330" indent="0">
              <a:buNone/>
              <a:defRPr sz="750"/>
            </a:lvl3pPr>
            <a:lvl4pPr marL="310737" indent="0">
              <a:buNone/>
              <a:defRPr sz="750"/>
            </a:lvl4pPr>
            <a:lvl5pPr marL="404793" indent="0">
              <a:buNone/>
              <a:defRPr sz="750"/>
            </a:lvl5pPr>
          </a:lstStyle>
          <a:p>
            <a:pPr lvl="0"/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name</a:t>
            </a:r>
            <a:r>
              <a:rPr lang="nb-NO"/>
              <a:t> </a:t>
            </a:r>
          </a:p>
        </p:txBody>
      </p:sp>
      <p:sp>
        <p:nvSpPr>
          <p:cNvPr id="51" name="Plassholder for bilde 18">
            <a:extLst>
              <a:ext uri="{FF2B5EF4-FFF2-40B4-BE49-F238E27FC236}">
                <a16:creationId xmlns:a16="http://schemas.microsoft.com/office/drawing/2014/main" id="{79BA01BC-ED87-FD75-0A63-52DE909D64E0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6002786" y="2955224"/>
            <a:ext cx="1241488" cy="1240303"/>
          </a:xfrm>
          <a:custGeom>
            <a:avLst/>
            <a:gdLst>
              <a:gd name="connsiteX0" fmla="*/ 674696 w 1375442"/>
              <a:gd name="connsiteY0" fmla="*/ 0 h 1374129"/>
              <a:gd name="connsiteX1" fmla="*/ 700746 w 1375442"/>
              <a:gd name="connsiteY1" fmla="*/ 0 h 1374129"/>
              <a:gd name="connsiteX2" fmla="*/ 826321 w 1375442"/>
              <a:gd name="connsiteY2" fmla="*/ 12659 h 1374129"/>
              <a:gd name="connsiteX3" fmla="*/ 1375442 w 1375442"/>
              <a:gd name="connsiteY3" fmla="*/ 686408 h 1374129"/>
              <a:gd name="connsiteX4" fmla="*/ 687721 w 1375442"/>
              <a:gd name="connsiteY4" fmla="*/ 1374129 h 1374129"/>
              <a:gd name="connsiteX5" fmla="*/ 0 w 1375442"/>
              <a:gd name="connsiteY5" fmla="*/ 686408 h 1374129"/>
              <a:gd name="connsiteX6" fmla="*/ 549121 w 1375442"/>
              <a:gd name="connsiteY6" fmla="*/ 12659 h 137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5442" h="1374129">
                <a:moveTo>
                  <a:pt x="674696" y="0"/>
                </a:moveTo>
                <a:lnTo>
                  <a:pt x="700746" y="0"/>
                </a:lnTo>
                <a:lnTo>
                  <a:pt x="826321" y="12659"/>
                </a:lnTo>
                <a:cubicBezTo>
                  <a:pt x="1139704" y="76787"/>
                  <a:pt x="1375442" y="354067"/>
                  <a:pt x="1375442" y="686408"/>
                </a:cubicBezTo>
                <a:cubicBezTo>
                  <a:pt x="1375442" y="1066226"/>
                  <a:pt x="1067539" y="1374129"/>
                  <a:pt x="687721" y="1374129"/>
                </a:cubicBezTo>
                <a:cubicBezTo>
                  <a:pt x="307903" y="1374129"/>
                  <a:pt x="0" y="1066226"/>
                  <a:pt x="0" y="686408"/>
                </a:cubicBezTo>
                <a:cubicBezTo>
                  <a:pt x="0" y="354067"/>
                  <a:pt x="235738" y="76787"/>
                  <a:pt x="549121" y="12659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tIns="360000" anchor="t" anchorCtr="0">
            <a:noAutofit/>
          </a:bodyPr>
          <a:lstStyle>
            <a:lvl1pPr marL="0" indent="0" algn="ctr">
              <a:buNone/>
              <a:defRPr sz="750"/>
            </a:lvl1pPr>
          </a:lstStyle>
          <a:p>
            <a:r>
              <a:rPr lang="nb-NO" err="1"/>
              <a:t>Insert</a:t>
            </a:r>
            <a:r>
              <a:rPr lang="nb-NO"/>
              <a:t> image</a:t>
            </a:r>
          </a:p>
        </p:txBody>
      </p:sp>
      <p:sp>
        <p:nvSpPr>
          <p:cNvPr id="49" name="Plassholder for tekst 5">
            <a:extLst>
              <a:ext uri="{FF2B5EF4-FFF2-40B4-BE49-F238E27FC236}">
                <a16:creationId xmlns:a16="http://schemas.microsoft.com/office/drawing/2014/main" id="{A7D33C59-433B-7BF8-143A-5BCD29583747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531212" y="3348188"/>
            <a:ext cx="1354514" cy="8888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  <a:lvl2pPr marL="107994" indent="0">
              <a:buNone/>
              <a:defRPr sz="750"/>
            </a:lvl2pPr>
            <a:lvl3pPr marL="208330" indent="0">
              <a:buNone/>
              <a:defRPr sz="750"/>
            </a:lvl3pPr>
            <a:lvl4pPr marL="310737" indent="0">
              <a:buNone/>
              <a:defRPr sz="750"/>
            </a:lvl4pPr>
            <a:lvl5pPr marL="404793" indent="0">
              <a:buNone/>
              <a:defRPr sz="750"/>
            </a:lvl5pPr>
          </a:lstStyle>
          <a:p>
            <a:pPr lvl="0"/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r>
              <a:rPr lang="nb-NO"/>
              <a:t> and </a:t>
            </a:r>
            <a:r>
              <a:rPr lang="nb-NO" err="1"/>
              <a:t>information</a:t>
            </a:r>
            <a:endParaRPr lang="nb-NO"/>
          </a:p>
        </p:txBody>
      </p:sp>
      <p:sp>
        <p:nvSpPr>
          <p:cNvPr id="50" name="Plassholder for tekst 3">
            <a:extLst>
              <a:ext uri="{FF2B5EF4-FFF2-40B4-BE49-F238E27FC236}">
                <a16:creationId xmlns:a16="http://schemas.microsoft.com/office/drawing/2014/main" id="{A7027CAF-5E40-7372-1430-371740313C15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530753" y="2888541"/>
            <a:ext cx="1354913" cy="42200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100" b="1">
                <a:solidFill>
                  <a:schemeClr val="bg2"/>
                </a:solidFill>
              </a:defRPr>
            </a:lvl1pPr>
            <a:lvl2pPr marL="107994" indent="0">
              <a:buNone/>
              <a:defRPr sz="750"/>
            </a:lvl2pPr>
            <a:lvl3pPr marL="208330" indent="0">
              <a:buNone/>
              <a:defRPr sz="750"/>
            </a:lvl3pPr>
            <a:lvl4pPr marL="310737" indent="0">
              <a:buNone/>
              <a:defRPr sz="750"/>
            </a:lvl4pPr>
            <a:lvl5pPr marL="404793" indent="0">
              <a:buNone/>
              <a:defRPr sz="750"/>
            </a:lvl5pPr>
          </a:lstStyle>
          <a:p>
            <a:pPr lvl="0"/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name</a:t>
            </a:r>
            <a:r>
              <a:rPr lang="nb-NO"/>
              <a:t> </a:t>
            </a:r>
          </a:p>
        </p:txBody>
      </p:sp>
      <p:sp>
        <p:nvSpPr>
          <p:cNvPr id="48" name="Plassholder for bilde 18">
            <a:extLst>
              <a:ext uri="{FF2B5EF4-FFF2-40B4-BE49-F238E27FC236}">
                <a16:creationId xmlns:a16="http://schemas.microsoft.com/office/drawing/2014/main" id="{E36B23F8-1694-505A-5868-FE6159CB37B3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3217294" y="2955224"/>
            <a:ext cx="1241488" cy="1240303"/>
          </a:xfrm>
          <a:custGeom>
            <a:avLst/>
            <a:gdLst>
              <a:gd name="connsiteX0" fmla="*/ 674696 w 1375442"/>
              <a:gd name="connsiteY0" fmla="*/ 0 h 1374129"/>
              <a:gd name="connsiteX1" fmla="*/ 700746 w 1375442"/>
              <a:gd name="connsiteY1" fmla="*/ 0 h 1374129"/>
              <a:gd name="connsiteX2" fmla="*/ 826321 w 1375442"/>
              <a:gd name="connsiteY2" fmla="*/ 12659 h 1374129"/>
              <a:gd name="connsiteX3" fmla="*/ 1375442 w 1375442"/>
              <a:gd name="connsiteY3" fmla="*/ 686408 h 1374129"/>
              <a:gd name="connsiteX4" fmla="*/ 687721 w 1375442"/>
              <a:gd name="connsiteY4" fmla="*/ 1374129 h 1374129"/>
              <a:gd name="connsiteX5" fmla="*/ 0 w 1375442"/>
              <a:gd name="connsiteY5" fmla="*/ 686408 h 1374129"/>
              <a:gd name="connsiteX6" fmla="*/ 549121 w 1375442"/>
              <a:gd name="connsiteY6" fmla="*/ 12659 h 137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5442" h="1374129">
                <a:moveTo>
                  <a:pt x="674696" y="0"/>
                </a:moveTo>
                <a:lnTo>
                  <a:pt x="700746" y="0"/>
                </a:lnTo>
                <a:lnTo>
                  <a:pt x="826321" y="12659"/>
                </a:lnTo>
                <a:cubicBezTo>
                  <a:pt x="1139704" y="76787"/>
                  <a:pt x="1375442" y="354067"/>
                  <a:pt x="1375442" y="686408"/>
                </a:cubicBezTo>
                <a:cubicBezTo>
                  <a:pt x="1375442" y="1066226"/>
                  <a:pt x="1067539" y="1374129"/>
                  <a:pt x="687721" y="1374129"/>
                </a:cubicBezTo>
                <a:cubicBezTo>
                  <a:pt x="307903" y="1374129"/>
                  <a:pt x="0" y="1066226"/>
                  <a:pt x="0" y="686408"/>
                </a:cubicBezTo>
                <a:cubicBezTo>
                  <a:pt x="0" y="354067"/>
                  <a:pt x="235738" y="76787"/>
                  <a:pt x="549121" y="12659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tIns="360000" anchor="t" anchorCtr="0">
            <a:noAutofit/>
          </a:bodyPr>
          <a:lstStyle>
            <a:lvl1pPr marL="0" indent="0" algn="ctr">
              <a:buNone/>
              <a:defRPr sz="750"/>
            </a:lvl1pPr>
          </a:lstStyle>
          <a:p>
            <a:r>
              <a:rPr lang="nb-NO" err="1"/>
              <a:t>Insert</a:t>
            </a:r>
            <a:r>
              <a:rPr lang="nb-NO"/>
              <a:t> image</a:t>
            </a:r>
          </a:p>
        </p:txBody>
      </p:sp>
      <p:sp>
        <p:nvSpPr>
          <p:cNvPr id="46" name="Plassholder for tekst 5">
            <a:extLst>
              <a:ext uri="{FF2B5EF4-FFF2-40B4-BE49-F238E27FC236}">
                <a16:creationId xmlns:a16="http://schemas.microsoft.com/office/drawing/2014/main" id="{A18F27A5-825F-2703-5D60-37A7FDA11D1A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760769" y="3348188"/>
            <a:ext cx="1354514" cy="8888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  <a:lvl2pPr marL="107994" indent="0">
              <a:buNone/>
              <a:defRPr sz="750"/>
            </a:lvl2pPr>
            <a:lvl3pPr marL="208330" indent="0">
              <a:buNone/>
              <a:defRPr sz="750"/>
            </a:lvl3pPr>
            <a:lvl4pPr marL="310737" indent="0">
              <a:buNone/>
              <a:defRPr sz="750"/>
            </a:lvl4pPr>
            <a:lvl5pPr marL="404793" indent="0">
              <a:buNone/>
              <a:defRPr sz="750"/>
            </a:lvl5pPr>
          </a:lstStyle>
          <a:p>
            <a:pPr lvl="0"/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r>
              <a:rPr lang="nb-NO"/>
              <a:t> and </a:t>
            </a:r>
            <a:r>
              <a:rPr lang="nb-NO" err="1"/>
              <a:t>information</a:t>
            </a:r>
            <a:endParaRPr lang="nb-NO"/>
          </a:p>
        </p:txBody>
      </p:sp>
      <p:sp>
        <p:nvSpPr>
          <p:cNvPr id="47" name="Plassholder for tekst 3">
            <a:extLst>
              <a:ext uri="{FF2B5EF4-FFF2-40B4-BE49-F238E27FC236}">
                <a16:creationId xmlns:a16="http://schemas.microsoft.com/office/drawing/2014/main" id="{1A5F8A5C-E151-B36B-60DB-2D0E20479D2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1760310" y="2888541"/>
            <a:ext cx="1354913" cy="42200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100" b="1">
                <a:solidFill>
                  <a:schemeClr val="bg2"/>
                </a:solidFill>
              </a:defRPr>
            </a:lvl1pPr>
            <a:lvl2pPr marL="107994" indent="0">
              <a:buNone/>
              <a:defRPr sz="750"/>
            </a:lvl2pPr>
            <a:lvl3pPr marL="208330" indent="0">
              <a:buNone/>
              <a:defRPr sz="750"/>
            </a:lvl3pPr>
            <a:lvl4pPr marL="310737" indent="0">
              <a:buNone/>
              <a:defRPr sz="750"/>
            </a:lvl4pPr>
            <a:lvl5pPr marL="404793" indent="0">
              <a:buNone/>
              <a:defRPr sz="750"/>
            </a:lvl5pPr>
          </a:lstStyle>
          <a:p>
            <a:pPr lvl="0"/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name</a:t>
            </a:r>
            <a:r>
              <a:rPr lang="nb-NO"/>
              <a:t> </a:t>
            </a:r>
          </a:p>
        </p:txBody>
      </p:sp>
      <p:sp>
        <p:nvSpPr>
          <p:cNvPr id="45" name="Plassholder for bilde 18">
            <a:extLst>
              <a:ext uri="{FF2B5EF4-FFF2-40B4-BE49-F238E27FC236}">
                <a16:creationId xmlns:a16="http://schemas.microsoft.com/office/drawing/2014/main" id="{D48CBCE3-5410-4FD3-AEB6-47E02923497F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431801" y="2955224"/>
            <a:ext cx="1241488" cy="1240303"/>
          </a:xfrm>
          <a:custGeom>
            <a:avLst/>
            <a:gdLst>
              <a:gd name="connsiteX0" fmla="*/ 674696 w 1375442"/>
              <a:gd name="connsiteY0" fmla="*/ 0 h 1374129"/>
              <a:gd name="connsiteX1" fmla="*/ 700746 w 1375442"/>
              <a:gd name="connsiteY1" fmla="*/ 0 h 1374129"/>
              <a:gd name="connsiteX2" fmla="*/ 826321 w 1375442"/>
              <a:gd name="connsiteY2" fmla="*/ 12659 h 1374129"/>
              <a:gd name="connsiteX3" fmla="*/ 1375442 w 1375442"/>
              <a:gd name="connsiteY3" fmla="*/ 686408 h 1374129"/>
              <a:gd name="connsiteX4" fmla="*/ 687721 w 1375442"/>
              <a:gd name="connsiteY4" fmla="*/ 1374129 h 1374129"/>
              <a:gd name="connsiteX5" fmla="*/ 0 w 1375442"/>
              <a:gd name="connsiteY5" fmla="*/ 686408 h 1374129"/>
              <a:gd name="connsiteX6" fmla="*/ 549121 w 1375442"/>
              <a:gd name="connsiteY6" fmla="*/ 12659 h 137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5442" h="1374129">
                <a:moveTo>
                  <a:pt x="674696" y="0"/>
                </a:moveTo>
                <a:lnTo>
                  <a:pt x="700746" y="0"/>
                </a:lnTo>
                <a:lnTo>
                  <a:pt x="826321" y="12659"/>
                </a:lnTo>
                <a:cubicBezTo>
                  <a:pt x="1139704" y="76787"/>
                  <a:pt x="1375442" y="354067"/>
                  <a:pt x="1375442" y="686408"/>
                </a:cubicBezTo>
                <a:cubicBezTo>
                  <a:pt x="1375442" y="1066226"/>
                  <a:pt x="1067539" y="1374129"/>
                  <a:pt x="687721" y="1374129"/>
                </a:cubicBezTo>
                <a:cubicBezTo>
                  <a:pt x="307903" y="1374129"/>
                  <a:pt x="0" y="1066226"/>
                  <a:pt x="0" y="686408"/>
                </a:cubicBezTo>
                <a:cubicBezTo>
                  <a:pt x="0" y="354067"/>
                  <a:pt x="235738" y="76787"/>
                  <a:pt x="549121" y="12659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tIns="360000" anchor="t" anchorCtr="0">
            <a:noAutofit/>
          </a:bodyPr>
          <a:lstStyle>
            <a:lvl1pPr marL="0" indent="0" algn="ctr">
              <a:buNone/>
              <a:defRPr sz="750"/>
            </a:lvl1pPr>
          </a:lstStyle>
          <a:p>
            <a:r>
              <a:rPr lang="nb-NO" err="1"/>
              <a:t>Insert</a:t>
            </a:r>
            <a:r>
              <a:rPr lang="nb-NO"/>
              <a:t> image</a:t>
            </a:r>
          </a:p>
        </p:txBody>
      </p:sp>
      <p:sp>
        <p:nvSpPr>
          <p:cNvPr id="43" name="Plassholder for tekst 5">
            <a:extLst>
              <a:ext uri="{FF2B5EF4-FFF2-40B4-BE49-F238E27FC236}">
                <a16:creationId xmlns:a16="http://schemas.microsoft.com/office/drawing/2014/main" id="{F3E59E30-D045-BCCF-CC4E-5E2A408A798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7331754" y="1803047"/>
            <a:ext cx="1354514" cy="8888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  <a:lvl2pPr marL="107994" indent="0">
              <a:buNone/>
              <a:defRPr sz="750"/>
            </a:lvl2pPr>
            <a:lvl3pPr marL="208330" indent="0">
              <a:buNone/>
              <a:defRPr sz="750"/>
            </a:lvl3pPr>
            <a:lvl4pPr marL="310737" indent="0">
              <a:buNone/>
              <a:defRPr sz="750"/>
            </a:lvl4pPr>
            <a:lvl5pPr marL="404793" indent="0">
              <a:buNone/>
              <a:defRPr sz="750"/>
            </a:lvl5pPr>
          </a:lstStyle>
          <a:p>
            <a:pPr lvl="0"/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r>
              <a:rPr lang="nb-NO"/>
              <a:t> and </a:t>
            </a:r>
            <a:r>
              <a:rPr lang="nb-NO" err="1"/>
              <a:t>information</a:t>
            </a:r>
            <a:endParaRPr lang="nb-NO"/>
          </a:p>
        </p:txBody>
      </p:sp>
      <p:sp>
        <p:nvSpPr>
          <p:cNvPr id="44" name="Plassholder for tekst 3">
            <a:extLst>
              <a:ext uri="{FF2B5EF4-FFF2-40B4-BE49-F238E27FC236}">
                <a16:creationId xmlns:a16="http://schemas.microsoft.com/office/drawing/2014/main" id="{00211E86-BD70-0730-0A7B-A8CD26F6BC65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7331295" y="1343400"/>
            <a:ext cx="1354913" cy="42200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100" b="1">
                <a:solidFill>
                  <a:schemeClr val="bg2"/>
                </a:solidFill>
              </a:defRPr>
            </a:lvl1pPr>
            <a:lvl2pPr marL="107994" indent="0">
              <a:buNone/>
              <a:defRPr sz="750"/>
            </a:lvl2pPr>
            <a:lvl3pPr marL="208330" indent="0">
              <a:buNone/>
              <a:defRPr sz="750"/>
            </a:lvl3pPr>
            <a:lvl4pPr marL="310737" indent="0">
              <a:buNone/>
              <a:defRPr sz="750"/>
            </a:lvl4pPr>
            <a:lvl5pPr marL="404793" indent="0">
              <a:buNone/>
              <a:defRPr sz="750"/>
            </a:lvl5pPr>
          </a:lstStyle>
          <a:p>
            <a:pPr lvl="0"/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name</a:t>
            </a:r>
            <a:r>
              <a:rPr lang="nb-NO"/>
              <a:t> </a:t>
            </a:r>
          </a:p>
        </p:txBody>
      </p:sp>
      <p:sp>
        <p:nvSpPr>
          <p:cNvPr id="42" name="Plassholder for bilde 18">
            <a:extLst>
              <a:ext uri="{FF2B5EF4-FFF2-40B4-BE49-F238E27FC236}">
                <a16:creationId xmlns:a16="http://schemas.microsoft.com/office/drawing/2014/main" id="{657AEA9F-26F4-C00B-6C7B-8F6009895270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002786" y="1353898"/>
            <a:ext cx="1241488" cy="1240303"/>
          </a:xfrm>
          <a:custGeom>
            <a:avLst/>
            <a:gdLst>
              <a:gd name="connsiteX0" fmla="*/ 674696 w 1375442"/>
              <a:gd name="connsiteY0" fmla="*/ 0 h 1374129"/>
              <a:gd name="connsiteX1" fmla="*/ 700746 w 1375442"/>
              <a:gd name="connsiteY1" fmla="*/ 0 h 1374129"/>
              <a:gd name="connsiteX2" fmla="*/ 826321 w 1375442"/>
              <a:gd name="connsiteY2" fmla="*/ 12659 h 1374129"/>
              <a:gd name="connsiteX3" fmla="*/ 1375442 w 1375442"/>
              <a:gd name="connsiteY3" fmla="*/ 686408 h 1374129"/>
              <a:gd name="connsiteX4" fmla="*/ 687721 w 1375442"/>
              <a:gd name="connsiteY4" fmla="*/ 1374129 h 1374129"/>
              <a:gd name="connsiteX5" fmla="*/ 0 w 1375442"/>
              <a:gd name="connsiteY5" fmla="*/ 686408 h 1374129"/>
              <a:gd name="connsiteX6" fmla="*/ 549121 w 1375442"/>
              <a:gd name="connsiteY6" fmla="*/ 12659 h 137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5442" h="1374129">
                <a:moveTo>
                  <a:pt x="674696" y="0"/>
                </a:moveTo>
                <a:lnTo>
                  <a:pt x="700746" y="0"/>
                </a:lnTo>
                <a:lnTo>
                  <a:pt x="826321" y="12659"/>
                </a:lnTo>
                <a:cubicBezTo>
                  <a:pt x="1139704" y="76787"/>
                  <a:pt x="1375442" y="354067"/>
                  <a:pt x="1375442" y="686408"/>
                </a:cubicBezTo>
                <a:cubicBezTo>
                  <a:pt x="1375442" y="1066226"/>
                  <a:pt x="1067539" y="1374129"/>
                  <a:pt x="687721" y="1374129"/>
                </a:cubicBezTo>
                <a:cubicBezTo>
                  <a:pt x="307903" y="1374129"/>
                  <a:pt x="0" y="1066226"/>
                  <a:pt x="0" y="686408"/>
                </a:cubicBezTo>
                <a:cubicBezTo>
                  <a:pt x="0" y="354067"/>
                  <a:pt x="235738" y="76787"/>
                  <a:pt x="549121" y="12659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tIns="360000" anchor="t" anchorCtr="0">
            <a:noAutofit/>
          </a:bodyPr>
          <a:lstStyle>
            <a:lvl1pPr marL="0" indent="0" algn="ctr">
              <a:buNone/>
              <a:defRPr sz="750"/>
            </a:lvl1pPr>
          </a:lstStyle>
          <a:p>
            <a:r>
              <a:rPr lang="nb-NO" err="1"/>
              <a:t>Insert</a:t>
            </a:r>
            <a:r>
              <a:rPr lang="nb-NO"/>
              <a:t> image</a:t>
            </a:r>
          </a:p>
        </p:txBody>
      </p:sp>
      <p:sp>
        <p:nvSpPr>
          <p:cNvPr id="40" name="Plassholder for tekst 5">
            <a:extLst>
              <a:ext uri="{FF2B5EF4-FFF2-40B4-BE49-F238E27FC236}">
                <a16:creationId xmlns:a16="http://schemas.microsoft.com/office/drawing/2014/main" id="{F7E4077B-ECD3-EF92-61F7-6959C3A315A5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4531212" y="1803047"/>
            <a:ext cx="1354514" cy="8888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  <a:lvl2pPr marL="107994" indent="0">
              <a:buNone/>
              <a:defRPr sz="750"/>
            </a:lvl2pPr>
            <a:lvl3pPr marL="208330" indent="0">
              <a:buNone/>
              <a:defRPr sz="750"/>
            </a:lvl3pPr>
            <a:lvl4pPr marL="310737" indent="0">
              <a:buNone/>
              <a:defRPr sz="750"/>
            </a:lvl4pPr>
            <a:lvl5pPr marL="404793" indent="0">
              <a:buNone/>
              <a:defRPr sz="750"/>
            </a:lvl5pPr>
          </a:lstStyle>
          <a:p>
            <a:pPr lvl="0"/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r>
              <a:rPr lang="nb-NO"/>
              <a:t> and </a:t>
            </a:r>
            <a:r>
              <a:rPr lang="nb-NO" err="1"/>
              <a:t>information</a:t>
            </a:r>
            <a:endParaRPr lang="nb-NO"/>
          </a:p>
        </p:txBody>
      </p:sp>
      <p:sp>
        <p:nvSpPr>
          <p:cNvPr id="41" name="Plassholder for tekst 3">
            <a:extLst>
              <a:ext uri="{FF2B5EF4-FFF2-40B4-BE49-F238E27FC236}">
                <a16:creationId xmlns:a16="http://schemas.microsoft.com/office/drawing/2014/main" id="{4FAA1AFE-448E-9885-B5F0-26942BE00E42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4530753" y="1343400"/>
            <a:ext cx="1354913" cy="42200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100" b="1">
                <a:solidFill>
                  <a:schemeClr val="bg2"/>
                </a:solidFill>
              </a:defRPr>
            </a:lvl1pPr>
            <a:lvl2pPr marL="107994" indent="0">
              <a:buNone/>
              <a:defRPr sz="750"/>
            </a:lvl2pPr>
            <a:lvl3pPr marL="208330" indent="0">
              <a:buNone/>
              <a:defRPr sz="750"/>
            </a:lvl3pPr>
            <a:lvl4pPr marL="310737" indent="0">
              <a:buNone/>
              <a:defRPr sz="750"/>
            </a:lvl4pPr>
            <a:lvl5pPr marL="404793" indent="0">
              <a:buNone/>
              <a:defRPr sz="750"/>
            </a:lvl5pPr>
          </a:lstStyle>
          <a:p>
            <a:pPr lvl="0"/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name</a:t>
            </a:r>
            <a:r>
              <a:rPr lang="nb-NO"/>
              <a:t> </a:t>
            </a:r>
          </a:p>
        </p:txBody>
      </p:sp>
      <p:sp>
        <p:nvSpPr>
          <p:cNvPr id="39" name="Plassholder for bilde 18">
            <a:extLst>
              <a:ext uri="{FF2B5EF4-FFF2-40B4-BE49-F238E27FC236}">
                <a16:creationId xmlns:a16="http://schemas.microsoft.com/office/drawing/2014/main" id="{9319E1CD-1272-3102-DF24-6D962068C756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3217294" y="1353898"/>
            <a:ext cx="1241488" cy="1240303"/>
          </a:xfrm>
          <a:custGeom>
            <a:avLst/>
            <a:gdLst>
              <a:gd name="connsiteX0" fmla="*/ 674696 w 1375442"/>
              <a:gd name="connsiteY0" fmla="*/ 0 h 1374129"/>
              <a:gd name="connsiteX1" fmla="*/ 700746 w 1375442"/>
              <a:gd name="connsiteY1" fmla="*/ 0 h 1374129"/>
              <a:gd name="connsiteX2" fmla="*/ 826321 w 1375442"/>
              <a:gd name="connsiteY2" fmla="*/ 12659 h 1374129"/>
              <a:gd name="connsiteX3" fmla="*/ 1375442 w 1375442"/>
              <a:gd name="connsiteY3" fmla="*/ 686408 h 1374129"/>
              <a:gd name="connsiteX4" fmla="*/ 687721 w 1375442"/>
              <a:gd name="connsiteY4" fmla="*/ 1374129 h 1374129"/>
              <a:gd name="connsiteX5" fmla="*/ 0 w 1375442"/>
              <a:gd name="connsiteY5" fmla="*/ 686408 h 1374129"/>
              <a:gd name="connsiteX6" fmla="*/ 549121 w 1375442"/>
              <a:gd name="connsiteY6" fmla="*/ 12659 h 137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5442" h="1374129">
                <a:moveTo>
                  <a:pt x="674696" y="0"/>
                </a:moveTo>
                <a:lnTo>
                  <a:pt x="700746" y="0"/>
                </a:lnTo>
                <a:lnTo>
                  <a:pt x="826321" y="12659"/>
                </a:lnTo>
                <a:cubicBezTo>
                  <a:pt x="1139704" y="76787"/>
                  <a:pt x="1375442" y="354067"/>
                  <a:pt x="1375442" y="686408"/>
                </a:cubicBezTo>
                <a:cubicBezTo>
                  <a:pt x="1375442" y="1066226"/>
                  <a:pt x="1067539" y="1374129"/>
                  <a:pt x="687721" y="1374129"/>
                </a:cubicBezTo>
                <a:cubicBezTo>
                  <a:pt x="307903" y="1374129"/>
                  <a:pt x="0" y="1066226"/>
                  <a:pt x="0" y="686408"/>
                </a:cubicBezTo>
                <a:cubicBezTo>
                  <a:pt x="0" y="354067"/>
                  <a:pt x="235738" y="76787"/>
                  <a:pt x="549121" y="12659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tIns="360000" anchor="t" anchorCtr="0">
            <a:noAutofit/>
          </a:bodyPr>
          <a:lstStyle>
            <a:lvl1pPr marL="0" indent="0" algn="ctr">
              <a:buNone/>
              <a:defRPr sz="750"/>
            </a:lvl1pPr>
          </a:lstStyle>
          <a:p>
            <a:r>
              <a:rPr lang="nb-NO" err="1"/>
              <a:t>Insert</a:t>
            </a:r>
            <a:r>
              <a:rPr lang="nb-NO"/>
              <a:t> image</a:t>
            </a:r>
          </a:p>
        </p:txBody>
      </p:sp>
      <p:sp>
        <p:nvSpPr>
          <p:cNvPr id="25" name="Plassholder for tekst 5">
            <a:extLst>
              <a:ext uri="{FF2B5EF4-FFF2-40B4-BE49-F238E27FC236}">
                <a16:creationId xmlns:a16="http://schemas.microsoft.com/office/drawing/2014/main" id="{EFC92EAF-D246-797F-9208-50BE8A626A0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760769" y="1803047"/>
            <a:ext cx="1354514" cy="8888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  <a:lvl2pPr marL="107994" indent="0">
              <a:buNone/>
              <a:defRPr sz="750"/>
            </a:lvl2pPr>
            <a:lvl3pPr marL="208330" indent="0">
              <a:buNone/>
              <a:defRPr sz="750"/>
            </a:lvl3pPr>
            <a:lvl4pPr marL="310737" indent="0">
              <a:buNone/>
              <a:defRPr sz="750"/>
            </a:lvl4pPr>
            <a:lvl5pPr marL="404793" indent="0">
              <a:buNone/>
              <a:defRPr sz="750"/>
            </a:lvl5pPr>
          </a:lstStyle>
          <a:p>
            <a:pPr lvl="0"/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r>
              <a:rPr lang="nb-NO"/>
              <a:t> and </a:t>
            </a:r>
            <a:r>
              <a:rPr lang="nb-NO" err="1"/>
              <a:t>information</a:t>
            </a:r>
            <a:endParaRPr lang="nb-NO"/>
          </a:p>
        </p:txBody>
      </p:sp>
      <p:sp>
        <p:nvSpPr>
          <p:cNvPr id="35" name="Plassholder for tekst 3">
            <a:extLst>
              <a:ext uri="{FF2B5EF4-FFF2-40B4-BE49-F238E27FC236}">
                <a16:creationId xmlns:a16="http://schemas.microsoft.com/office/drawing/2014/main" id="{E2A2FC28-E960-B955-6681-B941357EBBD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760310" y="1343400"/>
            <a:ext cx="1354913" cy="42200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100" b="1">
                <a:solidFill>
                  <a:schemeClr val="bg2"/>
                </a:solidFill>
              </a:defRPr>
            </a:lvl1pPr>
            <a:lvl2pPr marL="107994" indent="0">
              <a:buNone/>
              <a:defRPr sz="750"/>
            </a:lvl2pPr>
            <a:lvl3pPr marL="208330" indent="0">
              <a:buNone/>
              <a:defRPr sz="750"/>
            </a:lvl3pPr>
            <a:lvl4pPr marL="310737" indent="0">
              <a:buNone/>
              <a:defRPr sz="750"/>
            </a:lvl4pPr>
            <a:lvl5pPr marL="404793" indent="0">
              <a:buNone/>
              <a:defRPr sz="750"/>
            </a:lvl5pPr>
          </a:lstStyle>
          <a:p>
            <a:pPr lvl="0"/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name</a:t>
            </a:r>
            <a:r>
              <a:rPr lang="nb-NO"/>
              <a:t> </a:t>
            </a:r>
          </a:p>
        </p:txBody>
      </p:sp>
      <p:sp>
        <p:nvSpPr>
          <p:cNvPr id="24" name="Plassholder for bilde 18">
            <a:extLst>
              <a:ext uri="{FF2B5EF4-FFF2-40B4-BE49-F238E27FC236}">
                <a16:creationId xmlns:a16="http://schemas.microsoft.com/office/drawing/2014/main" id="{D8B4BD66-4606-C35C-1832-590A8DFD4AF6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431801" y="1353898"/>
            <a:ext cx="1241488" cy="1240303"/>
          </a:xfrm>
          <a:custGeom>
            <a:avLst/>
            <a:gdLst>
              <a:gd name="connsiteX0" fmla="*/ 674696 w 1375442"/>
              <a:gd name="connsiteY0" fmla="*/ 0 h 1374129"/>
              <a:gd name="connsiteX1" fmla="*/ 700746 w 1375442"/>
              <a:gd name="connsiteY1" fmla="*/ 0 h 1374129"/>
              <a:gd name="connsiteX2" fmla="*/ 826321 w 1375442"/>
              <a:gd name="connsiteY2" fmla="*/ 12659 h 1374129"/>
              <a:gd name="connsiteX3" fmla="*/ 1375442 w 1375442"/>
              <a:gd name="connsiteY3" fmla="*/ 686408 h 1374129"/>
              <a:gd name="connsiteX4" fmla="*/ 687721 w 1375442"/>
              <a:gd name="connsiteY4" fmla="*/ 1374129 h 1374129"/>
              <a:gd name="connsiteX5" fmla="*/ 0 w 1375442"/>
              <a:gd name="connsiteY5" fmla="*/ 686408 h 1374129"/>
              <a:gd name="connsiteX6" fmla="*/ 549121 w 1375442"/>
              <a:gd name="connsiteY6" fmla="*/ 12659 h 137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5442" h="1374129">
                <a:moveTo>
                  <a:pt x="674696" y="0"/>
                </a:moveTo>
                <a:lnTo>
                  <a:pt x="700746" y="0"/>
                </a:lnTo>
                <a:lnTo>
                  <a:pt x="826321" y="12659"/>
                </a:lnTo>
                <a:cubicBezTo>
                  <a:pt x="1139704" y="76787"/>
                  <a:pt x="1375442" y="354067"/>
                  <a:pt x="1375442" y="686408"/>
                </a:cubicBezTo>
                <a:cubicBezTo>
                  <a:pt x="1375442" y="1066226"/>
                  <a:pt x="1067539" y="1374129"/>
                  <a:pt x="687721" y="1374129"/>
                </a:cubicBezTo>
                <a:cubicBezTo>
                  <a:pt x="307903" y="1374129"/>
                  <a:pt x="0" y="1066226"/>
                  <a:pt x="0" y="686408"/>
                </a:cubicBezTo>
                <a:cubicBezTo>
                  <a:pt x="0" y="354067"/>
                  <a:pt x="235738" y="76787"/>
                  <a:pt x="549121" y="12659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tIns="360000" anchor="t" anchorCtr="0">
            <a:noAutofit/>
          </a:bodyPr>
          <a:lstStyle>
            <a:lvl1pPr marL="0" indent="0" algn="ctr">
              <a:buNone/>
              <a:defRPr sz="750"/>
            </a:lvl1pPr>
          </a:lstStyle>
          <a:p>
            <a:r>
              <a:rPr lang="nb-NO" err="1"/>
              <a:t>Insert</a:t>
            </a:r>
            <a:r>
              <a:rPr lang="nb-NO"/>
              <a:t> image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B3800CC-ABC3-EAED-8C30-7F78DAD66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9FD9C6-350A-4D0D-5ED0-D1EB49119F13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Team Presentation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7B7771-13BD-EEF5-6FB2-7599E6906967}"/>
              </a:ext>
            </a:extLst>
          </p:cNvPr>
          <p:cNvSpPr txBox="1"/>
          <p:nvPr userDrawn="1"/>
        </p:nvSpPr>
        <p:spPr>
          <a:xfrm>
            <a:off x="9293475" y="0"/>
            <a:ext cx="1158122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100" b="1" err="1">
                <a:solidFill>
                  <a:srgbClr val="770000"/>
                </a:solidFill>
              </a:rPr>
              <a:t>Tip</a:t>
            </a:r>
            <a:r>
              <a:rPr lang="nb-NO" sz="1100" b="1">
                <a:solidFill>
                  <a:srgbClr val="770000"/>
                </a:solidFill>
              </a:rPr>
              <a:t>: </a:t>
            </a:r>
            <a:r>
              <a:rPr lang="nb-NO" sz="1100" err="1">
                <a:solidFill>
                  <a:srgbClr val="770000"/>
                </a:solidFill>
              </a:rPr>
              <a:t>These</a:t>
            </a:r>
            <a:r>
              <a:rPr lang="nb-NO" sz="1100">
                <a:solidFill>
                  <a:srgbClr val="770000"/>
                </a:solidFill>
              </a:rPr>
              <a:t> image-placeholders </a:t>
            </a:r>
            <a:r>
              <a:rPr lang="nb-NO" sz="1100" err="1">
                <a:solidFill>
                  <a:srgbClr val="770000"/>
                </a:solidFill>
              </a:rPr>
              <a:t>are</a:t>
            </a:r>
            <a:r>
              <a:rPr lang="nb-NO" sz="1100">
                <a:solidFill>
                  <a:srgbClr val="770000"/>
                </a:solidFill>
              </a:rPr>
              <a:t> </a:t>
            </a:r>
            <a:r>
              <a:rPr lang="nb-NO" sz="1100" err="1">
                <a:solidFill>
                  <a:srgbClr val="770000"/>
                </a:solidFill>
              </a:rPr>
              <a:t>meant</a:t>
            </a:r>
            <a:r>
              <a:rPr lang="nb-NO" sz="1100">
                <a:solidFill>
                  <a:srgbClr val="770000"/>
                </a:solidFill>
              </a:rPr>
              <a:t> to </a:t>
            </a:r>
            <a:r>
              <a:rPr lang="nb-NO" sz="1100" err="1">
                <a:solidFill>
                  <a:srgbClr val="770000"/>
                </a:solidFill>
              </a:rPr>
              <a:t>contain</a:t>
            </a:r>
            <a:r>
              <a:rPr lang="nb-NO" sz="1100">
                <a:solidFill>
                  <a:srgbClr val="770000"/>
                </a:solidFill>
              </a:rPr>
              <a:t> </a:t>
            </a:r>
            <a:r>
              <a:rPr lang="nb-NO" sz="1100" err="1">
                <a:solidFill>
                  <a:srgbClr val="770000"/>
                </a:solidFill>
              </a:rPr>
              <a:t>the</a:t>
            </a:r>
            <a:r>
              <a:rPr lang="nb-NO" sz="1100">
                <a:solidFill>
                  <a:srgbClr val="770000"/>
                </a:solidFill>
              </a:rPr>
              <a:t> </a:t>
            </a:r>
            <a:r>
              <a:rPr lang="nb-NO" sz="1100" err="1">
                <a:solidFill>
                  <a:srgbClr val="770000"/>
                </a:solidFill>
              </a:rPr>
              <a:t>portrait-photos</a:t>
            </a:r>
            <a:r>
              <a:rPr lang="nb-NO" sz="1100">
                <a:solidFill>
                  <a:srgbClr val="770000"/>
                </a:solidFill>
              </a:rPr>
              <a:t> </a:t>
            </a:r>
            <a:r>
              <a:rPr lang="nb-NO" sz="1100" err="1">
                <a:solidFill>
                  <a:srgbClr val="770000"/>
                </a:solidFill>
              </a:rPr>
              <a:t>with</a:t>
            </a:r>
            <a:r>
              <a:rPr lang="nb-NO" sz="1100">
                <a:solidFill>
                  <a:srgbClr val="770000"/>
                </a:solidFill>
              </a:rPr>
              <a:t> </a:t>
            </a:r>
            <a:r>
              <a:rPr lang="nb-NO" sz="1100" err="1">
                <a:solidFill>
                  <a:srgbClr val="770000"/>
                </a:solidFill>
              </a:rPr>
              <a:t>the</a:t>
            </a:r>
            <a:r>
              <a:rPr lang="nb-NO" sz="1100">
                <a:solidFill>
                  <a:srgbClr val="770000"/>
                </a:solidFill>
              </a:rPr>
              <a:t> </a:t>
            </a:r>
            <a:r>
              <a:rPr lang="nb-NO" sz="1100" err="1">
                <a:solidFill>
                  <a:srgbClr val="770000"/>
                </a:solidFill>
              </a:rPr>
              <a:t>extra</a:t>
            </a:r>
            <a:r>
              <a:rPr lang="nb-NO" sz="1100">
                <a:solidFill>
                  <a:srgbClr val="770000"/>
                </a:solidFill>
              </a:rPr>
              <a:t> </a:t>
            </a:r>
            <a:r>
              <a:rPr lang="nb-NO" sz="1100" err="1">
                <a:solidFill>
                  <a:srgbClr val="770000"/>
                </a:solidFill>
              </a:rPr>
              <a:t>light</a:t>
            </a:r>
            <a:r>
              <a:rPr lang="nb-NO" sz="1100">
                <a:solidFill>
                  <a:srgbClr val="770000"/>
                </a:solidFill>
              </a:rPr>
              <a:t> red </a:t>
            </a:r>
            <a:r>
              <a:rPr lang="nb-NO" sz="1100" err="1">
                <a:solidFill>
                  <a:srgbClr val="770000"/>
                </a:solidFill>
              </a:rPr>
              <a:t>background</a:t>
            </a:r>
            <a:endParaRPr lang="nb-NO" sz="1100">
              <a:solidFill>
                <a:srgbClr val="770000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243CA1D-5FF3-705B-82DF-C00D575971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accent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085501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"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68921AFA-2B20-F160-8252-A250E1D6267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</p:spPr>
        <p:txBody>
          <a:bodyPr lIns="720000" tIns="1080000" rIns="720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placeholder and </a:t>
            </a:r>
            <a:r>
              <a:rPr lang="nb-NO" err="1"/>
              <a:t>use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"</a:t>
            </a:r>
            <a:r>
              <a:rPr lang="nb-NO" err="1"/>
              <a:t>insert</a:t>
            </a:r>
            <a:r>
              <a:rPr lang="nb-NO"/>
              <a:t> image Brandmaster" to </a:t>
            </a:r>
            <a:r>
              <a:rPr lang="nb-NO" err="1"/>
              <a:t>the</a:t>
            </a:r>
            <a:r>
              <a:rPr lang="nb-NO"/>
              <a:t> far right </a:t>
            </a:r>
            <a:r>
              <a:rPr lang="nb-NO" err="1"/>
              <a:t>on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menu</a:t>
            </a:r>
            <a:r>
              <a:rPr lang="nb-NO"/>
              <a:t> "Sett inn/</a:t>
            </a:r>
            <a:r>
              <a:rPr lang="nb-NO" err="1"/>
              <a:t>Insert</a:t>
            </a:r>
            <a:r>
              <a:rPr lang="nb-NO"/>
              <a:t>/</a:t>
            </a:r>
            <a:r>
              <a:rPr lang="nb-NO" err="1"/>
              <a:t>Infoga</a:t>
            </a:r>
            <a:r>
              <a:rPr lang="nb-NO"/>
              <a:t>"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B20F43-56B5-A0EF-1D3A-0BAFA40F8B35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Image </a:t>
            </a:r>
            <a:r>
              <a:rPr lang="nb-NO" sz="1000" err="1">
                <a:solidFill>
                  <a:srgbClr val="770000"/>
                </a:solidFill>
              </a:rPr>
              <a:t>Only</a:t>
            </a:r>
            <a:endParaRPr lang="nb-NO" sz="1000">
              <a:solidFill>
                <a:srgbClr val="77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4159C3-B849-B950-ED45-1F00409A5534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87743AC3-6EC4-FFC4-6200-35991267F8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6025" y="4785083"/>
            <a:ext cx="4171950" cy="1915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err="1"/>
              <a:t>Insert</a:t>
            </a:r>
            <a:r>
              <a:rPr lang="nb-NO"/>
              <a:t> </a:t>
            </a:r>
            <a:r>
              <a:rPr lang="nb-NO" err="1"/>
              <a:t>caption</a:t>
            </a:r>
            <a:r>
              <a:rPr lang="nb-NO"/>
              <a:t>/</a:t>
            </a:r>
            <a:r>
              <a:rPr lang="nb-NO" err="1"/>
              <a:t>reference</a:t>
            </a:r>
            <a:endParaRPr lang="nb-NO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91884A0-4AC7-B6DB-96F3-160523D95F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49572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e 5">
            <a:extLst>
              <a:ext uri="{FF2B5EF4-FFF2-40B4-BE49-F238E27FC236}">
                <a16:creationId xmlns:a16="http://schemas.microsoft.com/office/drawing/2014/main" id="{E4E8BF63-B26F-0D67-A16F-C4CC96B9CB77}"/>
              </a:ext>
            </a:extLst>
          </p:cNvPr>
          <p:cNvGrpSpPr/>
          <p:nvPr userDrawn="1"/>
        </p:nvGrpSpPr>
        <p:grpSpPr>
          <a:xfrm>
            <a:off x="427429" y="411164"/>
            <a:ext cx="2398780" cy="303826"/>
            <a:chOff x="427429" y="411164"/>
            <a:chExt cx="2398780" cy="303826"/>
          </a:xfrm>
        </p:grpSpPr>
        <p:sp>
          <p:nvSpPr>
            <p:cNvPr id="7" name="Frihåndsform: figur 6">
              <a:extLst>
                <a:ext uri="{FF2B5EF4-FFF2-40B4-BE49-F238E27FC236}">
                  <a16:creationId xmlns:a16="http://schemas.microsoft.com/office/drawing/2014/main" id="{E46BEF72-D1CB-0548-6524-0B96F92F28BD}"/>
                </a:ext>
              </a:extLst>
            </p:cNvPr>
            <p:cNvSpPr/>
            <p:nvPr userDrawn="1"/>
          </p:nvSpPr>
          <p:spPr>
            <a:xfrm>
              <a:off x="1217199" y="443833"/>
              <a:ext cx="1609010" cy="230811"/>
            </a:xfrm>
            <a:custGeom>
              <a:avLst/>
              <a:gdLst>
                <a:gd name="connsiteX0" fmla="*/ 0 w 1609010"/>
                <a:gd name="connsiteY0" fmla="*/ 169672 h 230811"/>
                <a:gd name="connsiteX1" fmla="*/ 13 w 1609010"/>
                <a:gd name="connsiteY1" fmla="*/ 169691 h 230811"/>
                <a:gd name="connsiteX2" fmla="*/ 0 w 1609010"/>
                <a:gd name="connsiteY2" fmla="*/ 169700 h 230811"/>
                <a:gd name="connsiteX3" fmla="*/ 1191256 w 1609010"/>
                <a:gd name="connsiteY3" fmla="*/ 139387 h 230811"/>
                <a:gd name="connsiteX4" fmla="*/ 1171355 w 1609010"/>
                <a:gd name="connsiteY4" fmla="*/ 149174 h 230811"/>
                <a:gd name="connsiteX5" fmla="*/ 1129899 w 1609010"/>
                <a:gd name="connsiteY5" fmla="*/ 184421 h 230811"/>
                <a:gd name="connsiteX6" fmla="*/ 1153081 w 1609010"/>
                <a:gd name="connsiteY6" fmla="*/ 202695 h 230811"/>
                <a:gd name="connsiteX7" fmla="*/ 1191256 w 1609010"/>
                <a:gd name="connsiteY7" fmla="*/ 157336 h 230811"/>
                <a:gd name="connsiteX8" fmla="*/ 396227 w 1609010"/>
                <a:gd name="connsiteY8" fmla="*/ 91397 h 230811"/>
                <a:gd name="connsiteX9" fmla="*/ 355747 w 1609010"/>
                <a:gd name="connsiteY9" fmla="*/ 144593 h 230811"/>
                <a:gd name="connsiteX10" fmla="*/ 396227 w 1609010"/>
                <a:gd name="connsiteY10" fmla="*/ 197788 h 230811"/>
                <a:gd name="connsiteX11" fmla="*/ 436706 w 1609010"/>
                <a:gd name="connsiteY11" fmla="*/ 144593 h 230811"/>
                <a:gd name="connsiteX12" fmla="*/ 396227 w 1609010"/>
                <a:gd name="connsiteY12" fmla="*/ 91397 h 230811"/>
                <a:gd name="connsiteX13" fmla="*/ 876314 w 1609010"/>
                <a:gd name="connsiteY13" fmla="*/ 89119 h 230811"/>
                <a:gd name="connsiteX14" fmla="*/ 834858 w 1609010"/>
                <a:gd name="connsiteY14" fmla="*/ 144592 h 230811"/>
                <a:gd name="connsiteX15" fmla="*/ 876314 w 1609010"/>
                <a:gd name="connsiteY15" fmla="*/ 200390 h 230811"/>
                <a:gd name="connsiteX16" fmla="*/ 917444 w 1609010"/>
                <a:gd name="connsiteY16" fmla="*/ 144592 h 230811"/>
                <a:gd name="connsiteX17" fmla="*/ 876314 w 1609010"/>
                <a:gd name="connsiteY17" fmla="*/ 89119 h 230811"/>
                <a:gd name="connsiteX18" fmla="*/ 1528729 w 1609010"/>
                <a:gd name="connsiteY18" fmla="*/ 89092 h 230811"/>
                <a:gd name="connsiteX19" fmla="*/ 1487274 w 1609010"/>
                <a:gd name="connsiteY19" fmla="*/ 143914 h 230811"/>
                <a:gd name="connsiteX20" fmla="*/ 1528729 w 1609010"/>
                <a:gd name="connsiteY20" fmla="*/ 200065 h 230811"/>
                <a:gd name="connsiteX21" fmla="*/ 1570185 w 1609010"/>
                <a:gd name="connsiteY21" fmla="*/ 143914 h 230811"/>
                <a:gd name="connsiteX22" fmla="*/ 1528729 w 1609010"/>
                <a:gd name="connsiteY22" fmla="*/ 89092 h 230811"/>
                <a:gd name="connsiteX23" fmla="*/ 688666 w 1609010"/>
                <a:gd name="connsiteY23" fmla="*/ 87466 h 230811"/>
                <a:gd name="connsiteX24" fmla="*/ 650166 w 1609010"/>
                <a:gd name="connsiteY24" fmla="*/ 126969 h 230811"/>
                <a:gd name="connsiteX25" fmla="*/ 724889 w 1609010"/>
                <a:gd name="connsiteY25" fmla="*/ 126969 h 230811"/>
                <a:gd name="connsiteX26" fmla="*/ 688666 w 1609010"/>
                <a:gd name="connsiteY26" fmla="*/ 87466 h 230811"/>
                <a:gd name="connsiteX27" fmla="*/ 1077030 w 1609010"/>
                <a:gd name="connsiteY27" fmla="*/ 59729 h 230811"/>
                <a:gd name="connsiteX28" fmla="*/ 1077030 w 1609010"/>
                <a:gd name="connsiteY28" fmla="*/ 98554 h 230811"/>
                <a:gd name="connsiteX29" fmla="*/ 1028064 w 1609010"/>
                <a:gd name="connsiteY29" fmla="*/ 159260 h 230811"/>
                <a:gd name="connsiteX30" fmla="*/ 1028064 w 1609010"/>
                <a:gd name="connsiteY30" fmla="*/ 226175 h 230811"/>
                <a:gd name="connsiteX31" fmla="*/ 988886 w 1609010"/>
                <a:gd name="connsiteY31" fmla="*/ 226175 h 230811"/>
                <a:gd name="connsiteX32" fmla="*/ 988886 w 1609010"/>
                <a:gd name="connsiteY32" fmla="*/ 63634 h 230811"/>
                <a:gd name="connsiteX33" fmla="*/ 988913 w 1609010"/>
                <a:gd name="connsiteY33" fmla="*/ 63634 h 230811"/>
                <a:gd name="connsiteX34" fmla="*/ 1026763 w 1609010"/>
                <a:gd name="connsiteY34" fmla="*/ 63634 h 230811"/>
                <a:gd name="connsiteX35" fmla="*/ 1026763 w 1609010"/>
                <a:gd name="connsiteY35" fmla="*/ 95952 h 230811"/>
                <a:gd name="connsiteX36" fmla="*/ 1077030 w 1609010"/>
                <a:gd name="connsiteY36" fmla="*/ 59729 h 230811"/>
                <a:gd name="connsiteX37" fmla="*/ 597269 w 1609010"/>
                <a:gd name="connsiteY37" fmla="*/ 59729 h 230811"/>
                <a:gd name="connsiteX38" fmla="*/ 597269 w 1609010"/>
                <a:gd name="connsiteY38" fmla="*/ 98554 h 230811"/>
                <a:gd name="connsiteX39" fmla="*/ 548303 w 1609010"/>
                <a:gd name="connsiteY39" fmla="*/ 159260 h 230811"/>
                <a:gd name="connsiteX40" fmla="*/ 548303 w 1609010"/>
                <a:gd name="connsiteY40" fmla="*/ 226175 h 230811"/>
                <a:gd name="connsiteX41" fmla="*/ 509125 w 1609010"/>
                <a:gd name="connsiteY41" fmla="*/ 226175 h 230811"/>
                <a:gd name="connsiteX42" fmla="*/ 509125 w 1609010"/>
                <a:gd name="connsiteY42" fmla="*/ 63634 h 230811"/>
                <a:gd name="connsiteX43" fmla="*/ 509152 w 1609010"/>
                <a:gd name="connsiteY43" fmla="*/ 63634 h 230811"/>
                <a:gd name="connsiteX44" fmla="*/ 547002 w 1609010"/>
                <a:gd name="connsiteY44" fmla="*/ 63634 h 230811"/>
                <a:gd name="connsiteX45" fmla="*/ 547002 w 1609010"/>
                <a:gd name="connsiteY45" fmla="*/ 95952 h 230811"/>
                <a:gd name="connsiteX46" fmla="*/ 597269 w 1609010"/>
                <a:gd name="connsiteY46" fmla="*/ 59729 h 230811"/>
                <a:gd name="connsiteX47" fmla="*/ 1361334 w 1609010"/>
                <a:gd name="connsiteY47" fmla="*/ 59377 h 230811"/>
                <a:gd name="connsiteX48" fmla="*/ 1416156 w 1609010"/>
                <a:gd name="connsiteY48" fmla="*/ 130196 h 230811"/>
                <a:gd name="connsiteX49" fmla="*/ 1416156 w 1609010"/>
                <a:gd name="connsiteY49" fmla="*/ 226148 h 230811"/>
                <a:gd name="connsiteX50" fmla="*/ 1377304 w 1609010"/>
                <a:gd name="connsiteY50" fmla="*/ 226148 h 230811"/>
                <a:gd name="connsiteX51" fmla="*/ 1377304 w 1609010"/>
                <a:gd name="connsiteY51" fmla="*/ 132148 h 230811"/>
                <a:gd name="connsiteX52" fmla="*/ 1345636 w 1609010"/>
                <a:gd name="connsiteY52" fmla="*/ 90693 h 230811"/>
                <a:gd name="connsiteX53" fmla="*/ 1312016 w 1609010"/>
                <a:gd name="connsiteY53" fmla="*/ 131172 h 230811"/>
                <a:gd name="connsiteX54" fmla="*/ 1312016 w 1609010"/>
                <a:gd name="connsiteY54" fmla="*/ 226148 h 230811"/>
                <a:gd name="connsiteX55" fmla="*/ 1272838 w 1609010"/>
                <a:gd name="connsiteY55" fmla="*/ 226148 h 230811"/>
                <a:gd name="connsiteX56" fmla="*/ 1272838 w 1609010"/>
                <a:gd name="connsiteY56" fmla="*/ 63606 h 230811"/>
                <a:gd name="connsiteX57" fmla="*/ 1272865 w 1609010"/>
                <a:gd name="connsiteY57" fmla="*/ 63634 h 230811"/>
                <a:gd name="connsiteX58" fmla="*/ 1312044 w 1609010"/>
                <a:gd name="connsiteY58" fmla="*/ 63634 h 230811"/>
                <a:gd name="connsiteX59" fmla="*/ 1312044 w 1609010"/>
                <a:gd name="connsiteY59" fmla="*/ 84186 h 230811"/>
                <a:gd name="connsiteX60" fmla="*/ 1361334 w 1609010"/>
                <a:gd name="connsiteY60" fmla="*/ 59377 h 230811"/>
                <a:gd name="connsiteX61" fmla="*/ 1166800 w 1609010"/>
                <a:gd name="connsiteY61" fmla="*/ 58455 h 230811"/>
                <a:gd name="connsiteX62" fmla="*/ 1229133 w 1609010"/>
                <a:gd name="connsiteY62" fmla="*/ 110675 h 230811"/>
                <a:gd name="connsiteX63" fmla="*/ 1229133 w 1609010"/>
                <a:gd name="connsiteY63" fmla="*/ 176613 h 230811"/>
                <a:gd name="connsiteX64" fmla="*/ 1244804 w 1609010"/>
                <a:gd name="connsiteY64" fmla="*/ 200120 h 230811"/>
                <a:gd name="connsiteX65" fmla="*/ 1244804 w 1609010"/>
                <a:gd name="connsiteY65" fmla="*/ 228182 h 230811"/>
                <a:gd name="connsiteX66" fmla="*/ 1195188 w 1609010"/>
                <a:gd name="connsiteY66" fmla="*/ 200445 h 230811"/>
                <a:gd name="connsiteX67" fmla="*/ 1142317 w 1609010"/>
                <a:gd name="connsiteY67" fmla="*/ 230811 h 230811"/>
                <a:gd name="connsiteX68" fmla="*/ 1091074 w 1609010"/>
                <a:gd name="connsiteY68" fmla="*/ 188054 h 230811"/>
                <a:gd name="connsiteX69" fmla="*/ 1091074 w 1609010"/>
                <a:gd name="connsiteY69" fmla="*/ 188000 h 230811"/>
                <a:gd name="connsiteX70" fmla="*/ 1168101 w 1609010"/>
                <a:gd name="connsiteY70" fmla="*/ 126319 h 230811"/>
                <a:gd name="connsiteX71" fmla="*/ 1190958 w 1609010"/>
                <a:gd name="connsiteY71" fmla="*/ 105442 h 230811"/>
                <a:gd name="connsiteX72" fmla="*/ 1165173 w 1609010"/>
                <a:gd name="connsiteY72" fmla="*/ 88794 h 230811"/>
                <a:gd name="connsiteX73" fmla="*/ 1123067 w 1609010"/>
                <a:gd name="connsiteY73" fmla="*/ 114254 h 230811"/>
                <a:gd name="connsiteX74" fmla="*/ 1095331 w 1609010"/>
                <a:gd name="connsiteY74" fmla="*/ 95979 h 230811"/>
                <a:gd name="connsiteX75" fmla="*/ 1166800 w 1609010"/>
                <a:gd name="connsiteY75" fmla="*/ 58455 h 230811"/>
                <a:gd name="connsiteX76" fmla="*/ 689642 w 1609010"/>
                <a:gd name="connsiteY76" fmla="*/ 58428 h 230811"/>
                <a:gd name="connsiteX77" fmla="*/ 762738 w 1609010"/>
                <a:gd name="connsiteY77" fmla="*/ 153730 h 230811"/>
                <a:gd name="connsiteX78" fmla="*/ 649162 w 1609010"/>
                <a:gd name="connsiteY78" fmla="*/ 153730 h 230811"/>
                <a:gd name="connsiteX79" fmla="*/ 691920 w 1609010"/>
                <a:gd name="connsiteY79" fmla="*/ 201069 h 230811"/>
                <a:gd name="connsiteX80" fmla="*/ 735653 w 1609010"/>
                <a:gd name="connsiteY80" fmla="*/ 174960 h 230811"/>
                <a:gd name="connsiteX81" fmla="*/ 761111 w 1609010"/>
                <a:gd name="connsiteY81" fmla="*/ 192258 h 230811"/>
                <a:gd name="connsiteX82" fmla="*/ 690293 w 1609010"/>
                <a:gd name="connsiteY82" fmla="*/ 230432 h 230811"/>
                <a:gd name="connsiteX83" fmla="*/ 610337 w 1609010"/>
                <a:gd name="connsiteY83" fmla="*/ 147196 h 230811"/>
                <a:gd name="connsiteX84" fmla="*/ 689642 w 1609010"/>
                <a:gd name="connsiteY84" fmla="*/ 58428 h 230811"/>
                <a:gd name="connsiteX85" fmla="*/ 396227 w 1609010"/>
                <a:gd name="connsiteY85" fmla="*/ 58428 h 230811"/>
                <a:gd name="connsiteX86" fmla="*/ 476182 w 1609010"/>
                <a:gd name="connsiteY86" fmla="*/ 144267 h 230811"/>
                <a:gd name="connsiteX87" fmla="*/ 396227 w 1609010"/>
                <a:gd name="connsiteY87" fmla="*/ 230757 h 230811"/>
                <a:gd name="connsiteX88" fmla="*/ 316271 w 1609010"/>
                <a:gd name="connsiteY88" fmla="*/ 144918 h 230811"/>
                <a:gd name="connsiteX89" fmla="*/ 396227 w 1609010"/>
                <a:gd name="connsiteY89" fmla="*/ 58428 h 230811"/>
                <a:gd name="connsiteX90" fmla="*/ 224224 w 1609010"/>
                <a:gd name="connsiteY90" fmla="*/ 24483 h 230811"/>
                <a:gd name="connsiteX91" fmla="*/ 263402 w 1609010"/>
                <a:gd name="connsiteY91" fmla="*/ 24483 h 230811"/>
                <a:gd name="connsiteX92" fmla="*/ 263402 w 1609010"/>
                <a:gd name="connsiteY92" fmla="*/ 63634 h 230811"/>
                <a:gd name="connsiteX93" fmla="*/ 304532 w 1609010"/>
                <a:gd name="connsiteY93" fmla="*/ 63634 h 230811"/>
                <a:gd name="connsiteX94" fmla="*/ 298975 w 1609010"/>
                <a:gd name="connsiteY94" fmla="*/ 93323 h 230811"/>
                <a:gd name="connsiteX95" fmla="*/ 263402 w 1609010"/>
                <a:gd name="connsiteY95" fmla="*/ 93323 h 230811"/>
                <a:gd name="connsiteX96" fmla="*/ 263402 w 1609010"/>
                <a:gd name="connsiteY96" fmla="*/ 176885 h 230811"/>
                <a:gd name="connsiteX97" fmla="*/ 280700 w 1609010"/>
                <a:gd name="connsiteY97" fmla="*/ 197436 h 230811"/>
                <a:gd name="connsiteX98" fmla="*/ 300601 w 1609010"/>
                <a:gd name="connsiteY98" fmla="*/ 191552 h 230811"/>
                <a:gd name="connsiteX99" fmla="*/ 300601 w 1609010"/>
                <a:gd name="connsiteY99" fmla="*/ 223546 h 230811"/>
                <a:gd name="connsiteX100" fmla="*/ 273515 w 1609010"/>
                <a:gd name="connsiteY100" fmla="*/ 230080 h 230811"/>
                <a:gd name="connsiteX101" fmla="*/ 224224 w 1609010"/>
                <a:gd name="connsiteY101" fmla="*/ 181439 h 230811"/>
                <a:gd name="connsiteX102" fmla="*/ 224224 w 1609010"/>
                <a:gd name="connsiteY102" fmla="*/ 93350 h 230811"/>
                <a:gd name="connsiteX103" fmla="*/ 203347 w 1609010"/>
                <a:gd name="connsiteY103" fmla="*/ 93350 h 230811"/>
                <a:gd name="connsiteX104" fmla="*/ 203347 w 1609010"/>
                <a:gd name="connsiteY104" fmla="*/ 63661 h 230811"/>
                <a:gd name="connsiteX105" fmla="*/ 211508 w 1609010"/>
                <a:gd name="connsiteY105" fmla="*/ 63661 h 230811"/>
                <a:gd name="connsiteX106" fmla="*/ 224224 w 1609010"/>
                <a:gd name="connsiteY106" fmla="*/ 48641 h 230811"/>
                <a:gd name="connsiteX107" fmla="*/ 1570185 w 1609010"/>
                <a:gd name="connsiteY107" fmla="*/ 4229 h 230811"/>
                <a:gd name="connsiteX108" fmla="*/ 1609010 w 1609010"/>
                <a:gd name="connsiteY108" fmla="*/ 4229 h 230811"/>
                <a:gd name="connsiteX109" fmla="*/ 1609010 w 1609010"/>
                <a:gd name="connsiteY109" fmla="*/ 226175 h 230811"/>
                <a:gd name="connsiteX110" fmla="*/ 1570185 w 1609010"/>
                <a:gd name="connsiteY110" fmla="*/ 226175 h 230811"/>
                <a:gd name="connsiteX111" fmla="*/ 1570185 w 1609010"/>
                <a:gd name="connsiteY111" fmla="*/ 205298 h 230811"/>
                <a:gd name="connsiteX112" fmla="*/ 1520568 w 1609010"/>
                <a:gd name="connsiteY112" fmla="*/ 230757 h 230811"/>
                <a:gd name="connsiteX113" fmla="*/ 1446794 w 1609010"/>
                <a:gd name="connsiteY113" fmla="*/ 145894 h 230811"/>
                <a:gd name="connsiteX114" fmla="*/ 1446821 w 1609010"/>
                <a:gd name="connsiteY114" fmla="*/ 145894 h 230811"/>
                <a:gd name="connsiteX115" fmla="*/ 1519918 w 1609010"/>
                <a:gd name="connsiteY115" fmla="*/ 58428 h 230811"/>
                <a:gd name="connsiteX116" fmla="*/ 1570185 w 1609010"/>
                <a:gd name="connsiteY116" fmla="*/ 83561 h 230811"/>
                <a:gd name="connsiteX117" fmla="*/ 796033 w 1609010"/>
                <a:gd name="connsiteY117" fmla="*/ 4229 h 230811"/>
                <a:gd name="connsiteX118" fmla="*/ 834885 w 1609010"/>
                <a:gd name="connsiteY118" fmla="*/ 4229 h 230811"/>
                <a:gd name="connsiteX119" fmla="*/ 834885 w 1609010"/>
                <a:gd name="connsiteY119" fmla="*/ 87465 h 230811"/>
                <a:gd name="connsiteX120" fmla="*/ 887105 w 1609010"/>
                <a:gd name="connsiteY120" fmla="*/ 58428 h 230811"/>
                <a:gd name="connsiteX121" fmla="*/ 957923 w 1609010"/>
                <a:gd name="connsiteY121" fmla="*/ 142640 h 230811"/>
                <a:gd name="connsiteX122" fmla="*/ 885152 w 1609010"/>
                <a:gd name="connsiteY122" fmla="*/ 230431 h 230811"/>
                <a:gd name="connsiteX123" fmla="*/ 832608 w 1609010"/>
                <a:gd name="connsiteY123" fmla="*/ 202369 h 230811"/>
                <a:gd name="connsiteX124" fmla="*/ 832581 w 1609010"/>
                <a:gd name="connsiteY124" fmla="*/ 202342 h 230811"/>
                <a:gd name="connsiteX125" fmla="*/ 829652 w 1609010"/>
                <a:gd name="connsiteY125" fmla="*/ 226175 h 230811"/>
                <a:gd name="connsiteX126" fmla="*/ 796033 w 1609010"/>
                <a:gd name="connsiteY126" fmla="*/ 226175 h 230811"/>
                <a:gd name="connsiteX127" fmla="*/ 89119 w 1609010"/>
                <a:gd name="connsiteY127" fmla="*/ 0 h 230811"/>
                <a:gd name="connsiteX128" fmla="*/ 175609 w 1609010"/>
                <a:gd name="connsiteY128" fmla="*/ 46661 h 230811"/>
                <a:gd name="connsiteX129" fmla="*/ 143291 w 1609010"/>
                <a:gd name="connsiteY129" fmla="*/ 67213 h 230811"/>
                <a:gd name="connsiteX130" fmla="*/ 88795 w 1609010"/>
                <a:gd name="connsiteY130" fmla="*/ 34569 h 230811"/>
                <a:gd name="connsiteX131" fmla="*/ 55825 w 1609010"/>
                <a:gd name="connsiteY131" fmla="*/ 61329 h 230811"/>
                <a:gd name="connsiteX132" fmla="*/ 187349 w 1609010"/>
                <a:gd name="connsiteY132" fmla="*/ 160861 h 230811"/>
                <a:gd name="connsiteX133" fmla="*/ 103788 w 1609010"/>
                <a:gd name="connsiteY133" fmla="*/ 230378 h 230811"/>
                <a:gd name="connsiteX134" fmla="*/ 16678 w 1609010"/>
                <a:gd name="connsiteY134" fmla="*/ 194165 h 230811"/>
                <a:gd name="connsiteX135" fmla="*/ 13 w 1609010"/>
                <a:gd name="connsiteY135" fmla="*/ 169691 h 230811"/>
                <a:gd name="connsiteX136" fmla="*/ 32318 w 1609010"/>
                <a:gd name="connsiteY136" fmla="*/ 148823 h 230811"/>
                <a:gd name="connsiteX137" fmla="*/ 104438 w 1609010"/>
                <a:gd name="connsiteY137" fmla="*/ 194833 h 230811"/>
                <a:gd name="connsiteX138" fmla="*/ 145243 w 1609010"/>
                <a:gd name="connsiteY138" fmla="*/ 165144 h 230811"/>
                <a:gd name="connsiteX139" fmla="*/ 14045 w 1609010"/>
                <a:gd name="connsiteY139" fmla="*/ 63959 h 230811"/>
                <a:gd name="connsiteX140" fmla="*/ 89119 w 1609010"/>
                <a:gd name="connsiteY140" fmla="*/ 0 h 23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1609010" h="230811">
                  <a:moveTo>
                    <a:pt x="0" y="169672"/>
                  </a:moveTo>
                  <a:lnTo>
                    <a:pt x="13" y="169691"/>
                  </a:lnTo>
                  <a:lnTo>
                    <a:pt x="0" y="169700"/>
                  </a:lnTo>
                  <a:close/>
                  <a:moveTo>
                    <a:pt x="1191256" y="139387"/>
                  </a:moveTo>
                  <a:cubicBezTo>
                    <a:pt x="1186348" y="142966"/>
                    <a:pt x="1180167" y="145921"/>
                    <a:pt x="1171355" y="149174"/>
                  </a:cubicBezTo>
                  <a:cubicBezTo>
                    <a:pt x="1142317" y="160915"/>
                    <a:pt x="1129899" y="169076"/>
                    <a:pt x="1129899" y="184421"/>
                  </a:cubicBezTo>
                  <a:cubicBezTo>
                    <a:pt x="1129899" y="198791"/>
                    <a:pt x="1141314" y="202695"/>
                    <a:pt x="1153081" y="202695"/>
                  </a:cubicBezTo>
                  <a:cubicBezTo>
                    <a:pt x="1174608" y="202695"/>
                    <a:pt x="1191256" y="182144"/>
                    <a:pt x="1191256" y="157336"/>
                  </a:cubicBezTo>
                  <a:close/>
                  <a:moveTo>
                    <a:pt x="396227" y="91397"/>
                  </a:moveTo>
                  <a:cubicBezTo>
                    <a:pt x="372069" y="91397"/>
                    <a:pt x="355747" y="111623"/>
                    <a:pt x="355747" y="144593"/>
                  </a:cubicBezTo>
                  <a:cubicBezTo>
                    <a:pt x="355747" y="177562"/>
                    <a:pt x="372069" y="197788"/>
                    <a:pt x="396227" y="197788"/>
                  </a:cubicBezTo>
                  <a:cubicBezTo>
                    <a:pt x="420384" y="197788"/>
                    <a:pt x="436706" y="177236"/>
                    <a:pt x="436706" y="144593"/>
                  </a:cubicBezTo>
                  <a:cubicBezTo>
                    <a:pt x="436706" y="111949"/>
                    <a:pt x="420384" y="91397"/>
                    <a:pt x="396227" y="91397"/>
                  </a:cubicBezTo>
                  <a:close/>
                  <a:moveTo>
                    <a:pt x="876314" y="89119"/>
                  </a:moveTo>
                  <a:cubicBezTo>
                    <a:pt x="852482" y="89119"/>
                    <a:pt x="834858" y="110647"/>
                    <a:pt x="834858" y="144592"/>
                  </a:cubicBezTo>
                  <a:cubicBezTo>
                    <a:pt x="834858" y="178537"/>
                    <a:pt x="851831" y="200390"/>
                    <a:pt x="876314" y="200390"/>
                  </a:cubicBezTo>
                  <a:cubicBezTo>
                    <a:pt x="900471" y="200390"/>
                    <a:pt x="917444" y="178836"/>
                    <a:pt x="917444" y="144592"/>
                  </a:cubicBezTo>
                  <a:cubicBezTo>
                    <a:pt x="917444" y="110349"/>
                    <a:pt x="900146" y="89119"/>
                    <a:pt x="876314" y="89119"/>
                  </a:cubicBezTo>
                  <a:close/>
                  <a:moveTo>
                    <a:pt x="1528729" y="89092"/>
                  </a:moveTo>
                  <a:cubicBezTo>
                    <a:pt x="1503595" y="89092"/>
                    <a:pt x="1487274" y="110295"/>
                    <a:pt x="1487274" y="143914"/>
                  </a:cubicBezTo>
                  <a:cubicBezTo>
                    <a:pt x="1487274" y="177535"/>
                    <a:pt x="1503921" y="200065"/>
                    <a:pt x="1528729" y="200065"/>
                  </a:cubicBezTo>
                  <a:cubicBezTo>
                    <a:pt x="1553863" y="200065"/>
                    <a:pt x="1570185" y="177859"/>
                    <a:pt x="1570185" y="143914"/>
                  </a:cubicBezTo>
                  <a:cubicBezTo>
                    <a:pt x="1570185" y="109969"/>
                    <a:pt x="1553863" y="89092"/>
                    <a:pt x="1528729" y="89092"/>
                  </a:cubicBezTo>
                  <a:close/>
                  <a:moveTo>
                    <a:pt x="688666" y="87466"/>
                  </a:moveTo>
                  <a:cubicBezTo>
                    <a:pt x="669416" y="87466"/>
                    <a:pt x="654395" y="100507"/>
                    <a:pt x="650166" y="126969"/>
                  </a:cubicBezTo>
                  <a:lnTo>
                    <a:pt x="724889" y="126969"/>
                  </a:lnTo>
                  <a:cubicBezTo>
                    <a:pt x="722937" y="99884"/>
                    <a:pt x="707916" y="87466"/>
                    <a:pt x="688666" y="87466"/>
                  </a:cubicBezTo>
                  <a:close/>
                  <a:moveTo>
                    <a:pt x="1077030" y="59729"/>
                  </a:moveTo>
                  <a:lnTo>
                    <a:pt x="1077030" y="98554"/>
                  </a:lnTo>
                  <a:cubicBezTo>
                    <a:pt x="1041784" y="99856"/>
                    <a:pt x="1028064" y="124664"/>
                    <a:pt x="1028064" y="159260"/>
                  </a:cubicBezTo>
                  <a:lnTo>
                    <a:pt x="1028064" y="226175"/>
                  </a:lnTo>
                  <a:lnTo>
                    <a:pt x="988886" y="226175"/>
                  </a:lnTo>
                  <a:lnTo>
                    <a:pt x="988886" y="63634"/>
                  </a:lnTo>
                  <a:lnTo>
                    <a:pt x="988913" y="63634"/>
                  </a:lnTo>
                  <a:lnTo>
                    <a:pt x="1026763" y="63634"/>
                  </a:lnTo>
                  <a:lnTo>
                    <a:pt x="1026763" y="95952"/>
                  </a:lnTo>
                  <a:cubicBezTo>
                    <a:pt x="1035575" y="76701"/>
                    <a:pt x="1049619" y="60705"/>
                    <a:pt x="1077030" y="59729"/>
                  </a:cubicBezTo>
                  <a:close/>
                  <a:moveTo>
                    <a:pt x="597269" y="59729"/>
                  </a:moveTo>
                  <a:lnTo>
                    <a:pt x="597269" y="98554"/>
                  </a:lnTo>
                  <a:cubicBezTo>
                    <a:pt x="562022" y="99856"/>
                    <a:pt x="548303" y="124664"/>
                    <a:pt x="548303" y="159260"/>
                  </a:cubicBezTo>
                  <a:lnTo>
                    <a:pt x="548303" y="226175"/>
                  </a:lnTo>
                  <a:lnTo>
                    <a:pt x="509125" y="226175"/>
                  </a:lnTo>
                  <a:lnTo>
                    <a:pt x="509125" y="63634"/>
                  </a:lnTo>
                  <a:lnTo>
                    <a:pt x="509152" y="63634"/>
                  </a:lnTo>
                  <a:lnTo>
                    <a:pt x="547002" y="63634"/>
                  </a:lnTo>
                  <a:lnTo>
                    <a:pt x="547002" y="95952"/>
                  </a:lnTo>
                  <a:cubicBezTo>
                    <a:pt x="555813" y="76701"/>
                    <a:pt x="569858" y="60705"/>
                    <a:pt x="597269" y="59729"/>
                  </a:cubicBezTo>
                  <a:close/>
                  <a:moveTo>
                    <a:pt x="1361334" y="59377"/>
                  </a:moveTo>
                  <a:cubicBezTo>
                    <a:pt x="1399509" y="59377"/>
                    <a:pt x="1416156" y="86463"/>
                    <a:pt x="1416156" y="130196"/>
                  </a:cubicBezTo>
                  <a:lnTo>
                    <a:pt x="1416156" y="226148"/>
                  </a:lnTo>
                  <a:lnTo>
                    <a:pt x="1377304" y="226148"/>
                  </a:lnTo>
                  <a:lnTo>
                    <a:pt x="1377304" y="132148"/>
                  </a:lnTo>
                  <a:cubicBezTo>
                    <a:pt x="1377304" y="107991"/>
                    <a:pt x="1368492" y="90693"/>
                    <a:pt x="1345636" y="90693"/>
                  </a:cubicBezTo>
                  <a:cubicBezTo>
                    <a:pt x="1324434" y="90693"/>
                    <a:pt x="1312016" y="107014"/>
                    <a:pt x="1312016" y="131172"/>
                  </a:cubicBezTo>
                  <a:lnTo>
                    <a:pt x="1312016" y="226148"/>
                  </a:lnTo>
                  <a:lnTo>
                    <a:pt x="1272838" y="226148"/>
                  </a:lnTo>
                  <a:lnTo>
                    <a:pt x="1272838" y="63606"/>
                  </a:lnTo>
                  <a:lnTo>
                    <a:pt x="1272865" y="63634"/>
                  </a:lnTo>
                  <a:lnTo>
                    <a:pt x="1312044" y="63634"/>
                  </a:lnTo>
                  <a:lnTo>
                    <a:pt x="1312044" y="84186"/>
                  </a:lnTo>
                  <a:cubicBezTo>
                    <a:pt x="1320530" y="72446"/>
                    <a:pt x="1335876" y="59377"/>
                    <a:pt x="1361334" y="59377"/>
                  </a:cubicBezTo>
                  <a:close/>
                  <a:moveTo>
                    <a:pt x="1166800" y="58455"/>
                  </a:moveTo>
                  <a:cubicBezTo>
                    <a:pt x="1200420" y="58455"/>
                    <a:pt x="1229133" y="71849"/>
                    <a:pt x="1229133" y="110675"/>
                  </a:cubicBezTo>
                  <a:lnTo>
                    <a:pt x="1229133" y="176613"/>
                  </a:lnTo>
                  <a:cubicBezTo>
                    <a:pt x="1229133" y="194561"/>
                    <a:pt x="1234040" y="199469"/>
                    <a:pt x="1244804" y="200120"/>
                  </a:cubicBezTo>
                  <a:lnTo>
                    <a:pt x="1244804" y="228182"/>
                  </a:lnTo>
                  <a:cubicBezTo>
                    <a:pt x="1217393" y="230134"/>
                    <a:pt x="1201071" y="221648"/>
                    <a:pt x="1195188" y="200445"/>
                  </a:cubicBezTo>
                  <a:cubicBezTo>
                    <a:pt x="1186050" y="216442"/>
                    <a:pt x="1167451" y="230811"/>
                    <a:pt x="1142317" y="230811"/>
                  </a:cubicBezTo>
                  <a:cubicBezTo>
                    <a:pt x="1117184" y="230811"/>
                    <a:pt x="1091074" y="221024"/>
                    <a:pt x="1091074" y="188054"/>
                  </a:cubicBezTo>
                  <a:lnTo>
                    <a:pt x="1091074" y="188000"/>
                  </a:lnTo>
                  <a:cubicBezTo>
                    <a:pt x="1091074" y="156983"/>
                    <a:pt x="1111951" y="144593"/>
                    <a:pt x="1168101" y="126319"/>
                  </a:cubicBezTo>
                  <a:cubicBezTo>
                    <a:pt x="1186050" y="120110"/>
                    <a:pt x="1190958" y="113928"/>
                    <a:pt x="1190958" y="105442"/>
                  </a:cubicBezTo>
                  <a:cubicBezTo>
                    <a:pt x="1190958" y="94352"/>
                    <a:pt x="1180194" y="88794"/>
                    <a:pt x="1165173" y="88794"/>
                  </a:cubicBezTo>
                  <a:cubicBezTo>
                    <a:pt x="1146900" y="88794"/>
                    <a:pt x="1129926" y="99884"/>
                    <a:pt x="1123067" y="114254"/>
                  </a:cubicBezTo>
                  <a:lnTo>
                    <a:pt x="1095331" y="95979"/>
                  </a:lnTo>
                  <a:cubicBezTo>
                    <a:pt x="1108047" y="73448"/>
                    <a:pt x="1133181" y="58455"/>
                    <a:pt x="1166800" y="58455"/>
                  </a:cubicBezTo>
                  <a:close/>
                  <a:moveTo>
                    <a:pt x="689642" y="58428"/>
                  </a:moveTo>
                  <a:cubicBezTo>
                    <a:pt x="743489" y="58428"/>
                    <a:pt x="766670" y="102486"/>
                    <a:pt x="762738" y="153730"/>
                  </a:cubicBezTo>
                  <a:lnTo>
                    <a:pt x="649162" y="153730"/>
                  </a:lnTo>
                  <a:cubicBezTo>
                    <a:pt x="651766" y="185398"/>
                    <a:pt x="667437" y="201069"/>
                    <a:pt x="691920" y="201069"/>
                  </a:cubicBezTo>
                  <a:cubicBezTo>
                    <a:pt x="713122" y="201069"/>
                    <a:pt x="728142" y="188001"/>
                    <a:pt x="735653" y="174960"/>
                  </a:cubicBezTo>
                  <a:lnTo>
                    <a:pt x="761111" y="192258"/>
                  </a:lnTo>
                  <a:cubicBezTo>
                    <a:pt x="747718" y="214788"/>
                    <a:pt x="722585" y="230432"/>
                    <a:pt x="690293" y="230432"/>
                  </a:cubicBezTo>
                  <a:cubicBezTo>
                    <a:pt x="639375" y="230432"/>
                    <a:pt x="610337" y="197463"/>
                    <a:pt x="610337" y="147196"/>
                  </a:cubicBezTo>
                  <a:cubicBezTo>
                    <a:pt x="610337" y="93350"/>
                    <a:pt x="642330" y="58428"/>
                    <a:pt x="689642" y="58428"/>
                  </a:cubicBezTo>
                  <a:close/>
                  <a:moveTo>
                    <a:pt x="396227" y="58428"/>
                  </a:moveTo>
                  <a:cubicBezTo>
                    <a:pt x="443213" y="58428"/>
                    <a:pt x="476182" y="92699"/>
                    <a:pt x="476182" y="144267"/>
                  </a:cubicBezTo>
                  <a:cubicBezTo>
                    <a:pt x="476182" y="195836"/>
                    <a:pt x="443538" y="230757"/>
                    <a:pt x="396227" y="230757"/>
                  </a:cubicBezTo>
                  <a:cubicBezTo>
                    <a:pt x="348915" y="230757"/>
                    <a:pt x="316271" y="197138"/>
                    <a:pt x="316271" y="144918"/>
                  </a:cubicBezTo>
                  <a:cubicBezTo>
                    <a:pt x="316271" y="92699"/>
                    <a:pt x="349240" y="58428"/>
                    <a:pt x="396227" y="58428"/>
                  </a:cubicBezTo>
                  <a:close/>
                  <a:moveTo>
                    <a:pt x="224224" y="24483"/>
                  </a:moveTo>
                  <a:lnTo>
                    <a:pt x="263402" y="24483"/>
                  </a:lnTo>
                  <a:lnTo>
                    <a:pt x="263402" y="63634"/>
                  </a:lnTo>
                  <a:lnTo>
                    <a:pt x="304532" y="63634"/>
                  </a:lnTo>
                  <a:lnTo>
                    <a:pt x="298975" y="93323"/>
                  </a:lnTo>
                  <a:lnTo>
                    <a:pt x="263402" y="93323"/>
                  </a:lnTo>
                  <a:lnTo>
                    <a:pt x="263402" y="176885"/>
                  </a:lnTo>
                  <a:cubicBezTo>
                    <a:pt x="263402" y="190278"/>
                    <a:pt x="268309" y="197436"/>
                    <a:pt x="280700" y="197436"/>
                  </a:cubicBezTo>
                  <a:cubicBezTo>
                    <a:pt x="288211" y="197436"/>
                    <a:pt x="296371" y="195158"/>
                    <a:pt x="300601" y="191552"/>
                  </a:cubicBezTo>
                  <a:lnTo>
                    <a:pt x="300601" y="223546"/>
                  </a:lnTo>
                  <a:cubicBezTo>
                    <a:pt x="294718" y="226799"/>
                    <a:pt x="285580" y="230080"/>
                    <a:pt x="273515" y="230080"/>
                  </a:cubicBezTo>
                  <a:cubicBezTo>
                    <a:pt x="241522" y="230080"/>
                    <a:pt x="224224" y="214734"/>
                    <a:pt x="224224" y="181439"/>
                  </a:cubicBezTo>
                  <a:lnTo>
                    <a:pt x="224224" y="93350"/>
                  </a:lnTo>
                  <a:lnTo>
                    <a:pt x="203347" y="93350"/>
                  </a:lnTo>
                  <a:lnTo>
                    <a:pt x="203347" y="63661"/>
                  </a:lnTo>
                  <a:lnTo>
                    <a:pt x="211508" y="63661"/>
                  </a:lnTo>
                  <a:cubicBezTo>
                    <a:pt x="220971" y="63661"/>
                    <a:pt x="224224" y="59757"/>
                    <a:pt x="224224" y="48641"/>
                  </a:cubicBezTo>
                  <a:close/>
                  <a:moveTo>
                    <a:pt x="1570185" y="4229"/>
                  </a:moveTo>
                  <a:lnTo>
                    <a:pt x="1609010" y="4229"/>
                  </a:lnTo>
                  <a:lnTo>
                    <a:pt x="1609010" y="226175"/>
                  </a:lnTo>
                  <a:lnTo>
                    <a:pt x="1570185" y="226175"/>
                  </a:lnTo>
                  <a:lnTo>
                    <a:pt x="1570185" y="205298"/>
                  </a:lnTo>
                  <a:cubicBezTo>
                    <a:pt x="1559421" y="221294"/>
                    <a:pt x="1543099" y="230757"/>
                    <a:pt x="1520568" y="230757"/>
                  </a:cubicBezTo>
                  <a:cubicBezTo>
                    <a:pt x="1477811" y="230757"/>
                    <a:pt x="1446794" y="195835"/>
                    <a:pt x="1446794" y="145894"/>
                  </a:cubicBezTo>
                  <a:lnTo>
                    <a:pt x="1446821" y="145894"/>
                  </a:lnTo>
                  <a:cubicBezTo>
                    <a:pt x="1446821" y="96928"/>
                    <a:pt x="1476510" y="58428"/>
                    <a:pt x="1519918" y="58428"/>
                  </a:cubicBezTo>
                  <a:cubicBezTo>
                    <a:pt x="1542448" y="58428"/>
                    <a:pt x="1559421" y="67890"/>
                    <a:pt x="1570185" y="83561"/>
                  </a:cubicBezTo>
                  <a:close/>
                  <a:moveTo>
                    <a:pt x="796033" y="4229"/>
                  </a:moveTo>
                  <a:lnTo>
                    <a:pt x="834885" y="4229"/>
                  </a:lnTo>
                  <a:lnTo>
                    <a:pt x="834885" y="87465"/>
                  </a:lnTo>
                  <a:cubicBezTo>
                    <a:pt x="846626" y="69191"/>
                    <a:pt x="865903" y="58428"/>
                    <a:pt x="887105" y="58428"/>
                  </a:cubicBezTo>
                  <a:cubicBezTo>
                    <a:pt x="927259" y="58428"/>
                    <a:pt x="957923" y="91397"/>
                    <a:pt x="957923" y="142640"/>
                  </a:cubicBezTo>
                  <a:cubicBezTo>
                    <a:pt x="957923" y="193883"/>
                    <a:pt x="925279" y="230431"/>
                    <a:pt x="885152" y="230431"/>
                  </a:cubicBezTo>
                  <a:cubicBezTo>
                    <a:pt x="862622" y="230431"/>
                    <a:pt x="843697" y="219993"/>
                    <a:pt x="832608" y="202369"/>
                  </a:cubicBezTo>
                  <a:lnTo>
                    <a:pt x="832581" y="202342"/>
                  </a:lnTo>
                  <a:lnTo>
                    <a:pt x="829652" y="226175"/>
                  </a:lnTo>
                  <a:lnTo>
                    <a:pt x="796033" y="226175"/>
                  </a:lnTo>
                  <a:close/>
                  <a:moveTo>
                    <a:pt x="89119" y="0"/>
                  </a:moveTo>
                  <a:cubicBezTo>
                    <a:pt x="125668" y="0"/>
                    <a:pt x="158311" y="16647"/>
                    <a:pt x="175609" y="46661"/>
                  </a:cubicBezTo>
                  <a:lnTo>
                    <a:pt x="143291" y="67213"/>
                  </a:lnTo>
                  <a:cubicBezTo>
                    <a:pt x="130575" y="47312"/>
                    <a:pt x="111298" y="34569"/>
                    <a:pt x="88795" y="34569"/>
                  </a:cubicBezTo>
                  <a:cubicBezTo>
                    <a:pt x="67592" y="34569"/>
                    <a:pt x="55825" y="45983"/>
                    <a:pt x="55825" y="61329"/>
                  </a:cubicBezTo>
                  <a:cubicBezTo>
                    <a:pt x="55825" y="109644"/>
                    <a:pt x="187349" y="74045"/>
                    <a:pt x="187349" y="160861"/>
                  </a:cubicBezTo>
                  <a:cubicBezTo>
                    <a:pt x="187349" y="205895"/>
                    <a:pt x="147521" y="230378"/>
                    <a:pt x="103788" y="230378"/>
                  </a:cubicBezTo>
                  <a:cubicBezTo>
                    <a:pt x="70988" y="230378"/>
                    <a:pt x="37822" y="216241"/>
                    <a:pt x="16678" y="194165"/>
                  </a:cubicBezTo>
                  <a:lnTo>
                    <a:pt x="13" y="169691"/>
                  </a:lnTo>
                  <a:lnTo>
                    <a:pt x="32318" y="148823"/>
                  </a:lnTo>
                  <a:cubicBezTo>
                    <a:pt x="45035" y="172655"/>
                    <a:pt x="71821" y="194833"/>
                    <a:pt x="104438" y="194833"/>
                  </a:cubicBezTo>
                  <a:cubicBezTo>
                    <a:pt x="127945" y="194833"/>
                    <a:pt x="145243" y="185696"/>
                    <a:pt x="145243" y="165144"/>
                  </a:cubicBezTo>
                  <a:cubicBezTo>
                    <a:pt x="145243" y="111949"/>
                    <a:pt x="14045" y="149799"/>
                    <a:pt x="14045" y="63959"/>
                  </a:cubicBezTo>
                  <a:cubicBezTo>
                    <a:pt x="14045" y="27737"/>
                    <a:pt x="43082" y="0"/>
                    <a:pt x="89119" y="0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nb-NO" sz="1013"/>
            </a:p>
          </p:txBody>
        </p:sp>
        <p:sp>
          <p:nvSpPr>
            <p:cNvPr id="8" name="Frihåndsform: figur 7">
              <a:extLst>
                <a:ext uri="{FF2B5EF4-FFF2-40B4-BE49-F238E27FC236}">
                  <a16:creationId xmlns:a16="http://schemas.microsoft.com/office/drawing/2014/main" id="{EBBC3561-14A3-2FF7-769F-98D9CB3B2BF7}"/>
                </a:ext>
              </a:extLst>
            </p:cNvPr>
            <p:cNvSpPr/>
            <p:nvPr userDrawn="1"/>
          </p:nvSpPr>
          <p:spPr>
            <a:xfrm>
              <a:off x="427429" y="411164"/>
              <a:ext cx="677088" cy="303826"/>
            </a:xfrm>
            <a:custGeom>
              <a:avLst/>
              <a:gdLst>
                <a:gd name="connsiteX0" fmla="*/ 451374 w 902784"/>
                <a:gd name="connsiteY0" fmla="*/ 327559 h 405101"/>
                <a:gd name="connsiteX1" fmla="*/ 688630 w 902784"/>
                <a:gd name="connsiteY1" fmla="*/ 190404 h 405101"/>
                <a:gd name="connsiteX2" fmla="*/ 650419 w 902784"/>
                <a:gd name="connsiteY2" fmla="*/ 114019 h 405101"/>
                <a:gd name="connsiteX3" fmla="*/ 605845 w 902784"/>
                <a:gd name="connsiteY3" fmla="*/ 164954 h 405101"/>
                <a:gd name="connsiteX4" fmla="*/ 621462 w 902784"/>
                <a:gd name="connsiteY4" fmla="*/ 190404 h 405101"/>
                <a:gd name="connsiteX5" fmla="*/ 451338 w 902784"/>
                <a:gd name="connsiteY5" fmla="*/ 260428 h 405101"/>
                <a:gd name="connsiteX6" fmla="*/ 281214 w 902784"/>
                <a:gd name="connsiteY6" fmla="*/ 190404 h 405101"/>
                <a:gd name="connsiteX7" fmla="*/ 296831 w 902784"/>
                <a:gd name="connsiteY7" fmla="*/ 164954 h 405101"/>
                <a:gd name="connsiteX8" fmla="*/ 252258 w 902784"/>
                <a:gd name="connsiteY8" fmla="*/ 114019 h 405101"/>
                <a:gd name="connsiteX9" fmla="*/ 214047 w 902784"/>
                <a:gd name="connsiteY9" fmla="*/ 190404 h 405101"/>
                <a:gd name="connsiteX10" fmla="*/ 451302 w 902784"/>
                <a:gd name="connsiteY10" fmla="*/ 327559 h 405101"/>
                <a:gd name="connsiteX11" fmla="*/ 700234 w 902784"/>
                <a:gd name="connsiteY11" fmla="*/ 0 h 405101"/>
                <a:gd name="connsiteX12" fmla="*/ 498261 w 902784"/>
                <a:gd name="connsiteY12" fmla="*/ 222795 h 405101"/>
                <a:gd name="connsiteX13" fmla="*/ 564814 w 902784"/>
                <a:gd name="connsiteY13" fmla="*/ 203129 h 405101"/>
                <a:gd name="connsiteX14" fmla="*/ 700234 w 902784"/>
                <a:gd name="connsiteY14" fmla="*/ 67131 h 405101"/>
                <a:gd name="connsiteX15" fmla="*/ 835075 w 902784"/>
                <a:gd name="connsiteY15" fmla="*/ 202551 h 405101"/>
                <a:gd name="connsiteX16" fmla="*/ 700234 w 902784"/>
                <a:gd name="connsiteY16" fmla="*/ 337971 h 405101"/>
                <a:gd name="connsiteX17" fmla="*/ 633681 w 902784"/>
                <a:gd name="connsiteY17" fmla="*/ 319462 h 405101"/>
                <a:gd name="connsiteX18" fmla="*/ 559609 w 902784"/>
                <a:gd name="connsiteY18" fmla="*/ 347803 h 405101"/>
                <a:gd name="connsiteX19" fmla="*/ 700234 w 902784"/>
                <a:gd name="connsiteY19" fmla="*/ 405102 h 405101"/>
                <a:gd name="connsiteX20" fmla="*/ 902785 w 902784"/>
                <a:gd name="connsiteY20" fmla="*/ 202551 h 405101"/>
                <a:gd name="connsiteX21" fmla="*/ 700234 w 902784"/>
                <a:gd name="connsiteY21" fmla="*/ 0 h 405101"/>
                <a:gd name="connsiteX22" fmla="*/ 269104 w 902784"/>
                <a:gd name="connsiteY22" fmla="*/ 319425 h 405101"/>
                <a:gd name="connsiteX23" fmla="*/ 202551 w 902784"/>
                <a:gd name="connsiteY23" fmla="*/ 337934 h 405101"/>
                <a:gd name="connsiteX24" fmla="*/ 67710 w 902784"/>
                <a:gd name="connsiteY24" fmla="*/ 202515 h 405101"/>
                <a:gd name="connsiteX25" fmla="*/ 202551 w 902784"/>
                <a:gd name="connsiteY25" fmla="*/ 67131 h 405101"/>
                <a:gd name="connsiteX26" fmla="*/ 337970 w 902784"/>
                <a:gd name="connsiteY26" fmla="*/ 203129 h 405101"/>
                <a:gd name="connsiteX27" fmla="*/ 404523 w 902784"/>
                <a:gd name="connsiteY27" fmla="*/ 222795 h 405101"/>
                <a:gd name="connsiteX28" fmla="*/ 202551 w 902784"/>
                <a:gd name="connsiteY28" fmla="*/ 0 h 405101"/>
                <a:gd name="connsiteX29" fmla="*/ 0 w 902784"/>
                <a:gd name="connsiteY29" fmla="*/ 202551 h 405101"/>
                <a:gd name="connsiteX30" fmla="*/ 202551 w 902784"/>
                <a:gd name="connsiteY30" fmla="*/ 405102 h 405101"/>
                <a:gd name="connsiteX31" fmla="*/ 343176 w 902784"/>
                <a:gd name="connsiteY31" fmla="*/ 347803 h 405101"/>
                <a:gd name="connsiteX32" fmla="*/ 269104 w 902784"/>
                <a:gd name="connsiteY32" fmla="*/ 319462 h 405101"/>
                <a:gd name="connsiteX33" fmla="*/ 477439 w 902784"/>
                <a:gd name="connsiteY33" fmla="*/ 122658 h 405101"/>
                <a:gd name="connsiteX34" fmla="*/ 512722 w 902784"/>
                <a:gd name="connsiteY34" fmla="*/ 58419 h 405101"/>
                <a:gd name="connsiteX35" fmla="*/ 390027 w 902784"/>
                <a:gd name="connsiteY35" fmla="*/ 58419 h 405101"/>
                <a:gd name="connsiteX36" fmla="*/ 425310 w 902784"/>
                <a:gd name="connsiteY36" fmla="*/ 122658 h 405101"/>
                <a:gd name="connsiteX37" fmla="*/ 477403 w 902784"/>
                <a:gd name="connsiteY37" fmla="*/ 122658 h 405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02784" h="405101">
                  <a:moveTo>
                    <a:pt x="451374" y="327559"/>
                  </a:moveTo>
                  <a:cubicBezTo>
                    <a:pt x="549161" y="327559"/>
                    <a:pt x="688630" y="287035"/>
                    <a:pt x="688630" y="190404"/>
                  </a:cubicBezTo>
                  <a:cubicBezTo>
                    <a:pt x="688630" y="161484"/>
                    <a:pt x="674748" y="135420"/>
                    <a:pt x="650419" y="114019"/>
                  </a:cubicBezTo>
                  <a:cubicBezTo>
                    <a:pt x="630174" y="125587"/>
                    <a:pt x="614521" y="142939"/>
                    <a:pt x="605845" y="164954"/>
                  </a:cubicBezTo>
                  <a:cubicBezTo>
                    <a:pt x="616256" y="173631"/>
                    <a:pt x="621462" y="181728"/>
                    <a:pt x="621462" y="190404"/>
                  </a:cubicBezTo>
                  <a:cubicBezTo>
                    <a:pt x="621462" y="236713"/>
                    <a:pt x="520783" y="260428"/>
                    <a:pt x="451338" y="260428"/>
                  </a:cubicBezTo>
                  <a:cubicBezTo>
                    <a:pt x="381893" y="260428"/>
                    <a:pt x="281214" y="236713"/>
                    <a:pt x="281214" y="190404"/>
                  </a:cubicBezTo>
                  <a:cubicBezTo>
                    <a:pt x="281214" y="181728"/>
                    <a:pt x="286420" y="173631"/>
                    <a:pt x="296831" y="164954"/>
                  </a:cubicBezTo>
                  <a:cubicBezTo>
                    <a:pt x="288155" y="142975"/>
                    <a:pt x="271960" y="125008"/>
                    <a:pt x="252258" y="114019"/>
                  </a:cubicBezTo>
                  <a:cubicBezTo>
                    <a:pt x="227965" y="135420"/>
                    <a:pt x="214047" y="161484"/>
                    <a:pt x="214047" y="190404"/>
                  </a:cubicBezTo>
                  <a:cubicBezTo>
                    <a:pt x="214047" y="287035"/>
                    <a:pt x="353515" y="327559"/>
                    <a:pt x="451302" y="327559"/>
                  </a:cubicBezTo>
                  <a:close/>
                  <a:moveTo>
                    <a:pt x="700234" y="0"/>
                  </a:moveTo>
                  <a:cubicBezTo>
                    <a:pt x="588529" y="0"/>
                    <a:pt x="487850" y="98365"/>
                    <a:pt x="498261" y="222795"/>
                  </a:cubicBezTo>
                  <a:cubicBezTo>
                    <a:pt x="524290" y="219903"/>
                    <a:pt x="549776" y="211227"/>
                    <a:pt x="564814" y="203129"/>
                  </a:cubicBezTo>
                  <a:cubicBezTo>
                    <a:pt x="564814" y="127900"/>
                    <a:pt x="625583" y="67131"/>
                    <a:pt x="700234" y="67131"/>
                  </a:cubicBezTo>
                  <a:cubicBezTo>
                    <a:pt x="774885" y="67131"/>
                    <a:pt x="835075" y="127900"/>
                    <a:pt x="835075" y="202551"/>
                  </a:cubicBezTo>
                  <a:cubicBezTo>
                    <a:pt x="835075" y="277202"/>
                    <a:pt x="774885" y="337971"/>
                    <a:pt x="700234" y="337971"/>
                  </a:cubicBezTo>
                  <a:cubicBezTo>
                    <a:pt x="675941" y="337971"/>
                    <a:pt x="653347" y="331030"/>
                    <a:pt x="633681" y="319462"/>
                  </a:cubicBezTo>
                  <a:cubicBezTo>
                    <a:pt x="605917" y="334500"/>
                    <a:pt x="583323" y="342019"/>
                    <a:pt x="559609" y="347803"/>
                  </a:cubicBezTo>
                  <a:cubicBezTo>
                    <a:pt x="596084" y="383086"/>
                    <a:pt x="645249" y="405102"/>
                    <a:pt x="700234" y="405102"/>
                  </a:cubicBezTo>
                  <a:cubicBezTo>
                    <a:pt x="811939" y="405102"/>
                    <a:pt x="902785" y="314256"/>
                    <a:pt x="902785" y="202551"/>
                  </a:cubicBezTo>
                  <a:cubicBezTo>
                    <a:pt x="902785" y="90846"/>
                    <a:pt x="811903" y="0"/>
                    <a:pt x="700234" y="0"/>
                  </a:cubicBezTo>
                  <a:close/>
                  <a:moveTo>
                    <a:pt x="269104" y="319425"/>
                  </a:moveTo>
                  <a:cubicBezTo>
                    <a:pt x="249438" y="330993"/>
                    <a:pt x="226844" y="337934"/>
                    <a:pt x="202551" y="337934"/>
                  </a:cubicBezTo>
                  <a:cubicBezTo>
                    <a:pt x="127900" y="337934"/>
                    <a:pt x="67710" y="277165"/>
                    <a:pt x="67710" y="202515"/>
                  </a:cubicBezTo>
                  <a:cubicBezTo>
                    <a:pt x="67710" y="127864"/>
                    <a:pt x="127900" y="67131"/>
                    <a:pt x="202551" y="67131"/>
                  </a:cubicBezTo>
                  <a:cubicBezTo>
                    <a:pt x="277202" y="67131"/>
                    <a:pt x="337970" y="127900"/>
                    <a:pt x="337970" y="203129"/>
                  </a:cubicBezTo>
                  <a:cubicBezTo>
                    <a:pt x="353009" y="211227"/>
                    <a:pt x="378495" y="219903"/>
                    <a:pt x="404523" y="222795"/>
                  </a:cubicBezTo>
                  <a:cubicBezTo>
                    <a:pt x="414935" y="98365"/>
                    <a:pt x="314220" y="0"/>
                    <a:pt x="202551" y="0"/>
                  </a:cubicBezTo>
                  <a:cubicBezTo>
                    <a:pt x="90882" y="0"/>
                    <a:pt x="0" y="90846"/>
                    <a:pt x="0" y="202551"/>
                  </a:cubicBezTo>
                  <a:cubicBezTo>
                    <a:pt x="0" y="314256"/>
                    <a:pt x="90846" y="405102"/>
                    <a:pt x="202551" y="405102"/>
                  </a:cubicBezTo>
                  <a:cubicBezTo>
                    <a:pt x="257536" y="405102"/>
                    <a:pt x="306700" y="383122"/>
                    <a:pt x="343176" y="347803"/>
                  </a:cubicBezTo>
                  <a:cubicBezTo>
                    <a:pt x="319461" y="342019"/>
                    <a:pt x="296867" y="334500"/>
                    <a:pt x="269104" y="319462"/>
                  </a:cubicBezTo>
                  <a:close/>
                  <a:moveTo>
                    <a:pt x="477439" y="122658"/>
                  </a:moveTo>
                  <a:cubicBezTo>
                    <a:pt x="485536" y="99522"/>
                    <a:pt x="497683" y="77507"/>
                    <a:pt x="512722" y="58419"/>
                  </a:cubicBezTo>
                  <a:cubicBezTo>
                    <a:pt x="479174" y="52635"/>
                    <a:pt x="423611" y="52635"/>
                    <a:pt x="390027" y="58419"/>
                  </a:cubicBezTo>
                  <a:cubicBezTo>
                    <a:pt x="405066" y="77507"/>
                    <a:pt x="417212" y="99522"/>
                    <a:pt x="425310" y="122658"/>
                  </a:cubicBezTo>
                  <a:cubicBezTo>
                    <a:pt x="442084" y="121502"/>
                    <a:pt x="460593" y="121502"/>
                    <a:pt x="477403" y="122658"/>
                  </a:cubicBezTo>
                  <a:close/>
                </a:path>
              </a:pathLst>
            </a:custGeom>
            <a:solidFill>
              <a:srgbClr val="DA291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013"/>
            </a:p>
          </p:txBody>
        </p:sp>
      </p:grpSp>
      <p:grpSp>
        <p:nvGrpSpPr>
          <p:cNvPr id="9" name="Gruppe 8">
            <a:extLst>
              <a:ext uri="{FF2B5EF4-FFF2-40B4-BE49-F238E27FC236}">
                <a16:creationId xmlns:a16="http://schemas.microsoft.com/office/drawing/2014/main" id="{9E654331-5912-671A-8123-07A08A36FE52}"/>
              </a:ext>
            </a:extLst>
          </p:cNvPr>
          <p:cNvGrpSpPr/>
          <p:nvPr userDrawn="1"/>
        </p:nvGrpSpPr>
        <p:grpSpPr>
          <a:xfrm>
            <a:off x="0" y="3365206"/>
            <a:ext cx="6412088" cy="1778294"/>
            <a:chOff x="0" y="3365206"/>
            <a:chExt cx="6412088" cy="1778294"/>
          </a:xfrm>
        </p:grpSpPr>
        <p:sp>
          <p:nvSpPr>
            <p:cNvPr id="10" name="Frihåndsform: figur 9">
              <a:extLst>
                <a:ext uri="{FF2B5EF4-FFF2-40B4-BE49-F238E27FC236}">
                  <a16:creationId xmlns:a16="http://schemas.microsoft.com/office/drawing/2014/main" id="{431A74CA-76F6-87C6-5C16-7E222404E432}"/>
                </a:ext>
              </a:extLst>
            </p:cNvPr>
            <p:cNvSpPr/>
            <p:nvPr/>
          </p:nvSpPr>
          <p:spPr>
            <a:xfrm>
              <a:off x="4432018" y="4236873"/>
              <a:ext cx="455" cy="911"/>
            </a:xfrm>
            <a:custGeom>
              <a:avLst/>
              <a:gdLst>
                <a:gd name="connsiteX0" fmla="*/ 0 w 285"/>
                <a:gd name="connsiteY0" fmla="*/ 0 h 571"/>
                <a:gd name="connsiteX1" fmla="*/ 286 w 285"/>
                <a:gd name="connsiteY1" fmla="*/ 572 h 571"/>
                <a:gd name="connsiteX2" fmla="*/ 0 w 285"/>
                <a:gd name="connsiteY2" fmla="*/ 0 h 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" h="571">
                  <a:moveTo>
                    <a:pt x="0" y="0"/>
                  </a:moveTo>
                  <a:cubicBezTo>
                    <a:pt x="0" y="0"/>
                    <a:pt x="190" y="381"/>
                    <a:pt x="286" y="572"/>
                  </a:cubicBezTo>
                  <a:cubicBezTo>
                    <a:pt x="286" y="381"/>
                    <a:pt x="95" y="19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013"/>
            </a:p>
          </p:txBody>
        </p:sp>
        <p:sp>
          <p:nvSpPr>
            <p:cNvPr id="11" name="Frihåndsform: figur 10">
              <a:extLst>
                <a:ext uri="{FF2B5EF4-FFF2-40B4-BE49-F238E27FC236}">
                  <a16:creationId xmlns:a16="http://schemas.microsoft.com/office/drawing/2014/main" id="{2D00C92C-4F8A-F1D8-911A-B0315881987B}"/>
                </a:ext>
              </a:extLst>
            </p:cNvPr>
            <p:cNvSpPr/>
            <p:nvPr/>
          </p:nvSpPr>
          <p:spPr>
            <a:xfrm>
              <a:off x="4322128" y="4035942"/>
              <a:ext cx="1519" cy="2279"/>
            </a:xfrm>
            <a:custGeom>
              <a:avLst/>
              <a:gdLst>
                <a:gd name="connsiteX0" fmla="*/ 0 w 952"/>
                <a:gd name="connsiteY0" fmla="*/ 0 h 1428"/>
                <a:gd name="connsiteX1" fmla="*/ 953 w 952"/>
                <a:gd name="connsiteY1" fmla="*/ 1429 h 1428"/>
                <a:gd name="connsiteX2" fmla="*/ 0 w 952"/>
                <a:gd name="connsiteY2" fmla="*/ 0 h 1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1428">
                  <a:moveTo>
                    <a:pt x="0" y="0"/>
                  </a:moveTo>
                  <a:cubicBezTo>
                    <a:pt x="286" y="476"/>
                    <a:pt x="571" y="952"/>
                    <a:pt x="953" y="1429"/>
                  </a:cubicBezTo>
                  <a:cubicBezTo>
                    <a:pt x="667" y="952"/>
                    <a:pt x="381" y="476"/>
                    <a:pt x="0" y="0"/>
                  </a:cubicBezTo>
                  <a:close/>
                </a:path>
              </a:pathLst>
            </a:custGeom>
            <a:solidFill>
              <a:srgbClr val="DA29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013"/>
            </a:p>
          </p:txBody>
        </p:sp>
        <p:sp>
          <p:nvSpPr>
            <p:cNvPr id="12" name="Frihåndsform: figur 11">
              <a:extLst>
                <a:ext uri="{FF2B5EF4-FFF2-40B4-BE49-F238E27FC236}">
                  <a16:creationId xmlns:a16="http://schemas.microsoft.com/office/drawing/2014/main" id="{94075C4F-7B3A-C7A0-B500-CD4B54844066}"/>
                </a:ext>
              </a:extLst>
            </p:cNvPr>
            <p:cNvSpPr/>
            <p:nvPr/>
          </p:nvSpPr>
          <p:spPr>
            <a:xfrm>
              <a:off x="0" y="3365206"/>
              <a:ext cx="1940582" cy="1778294"/>
            </a:xfrm>
            <a:custGeom>
              <a:avLst/>
              <a:gdLst>
                <a:gd name="connsiteX0" fmla="*/ 163657 w 1940582"/>
                <a:gd name="connsiteY0" fmla="*/ 0 h 1778294"/>
                <a:gd name="connsiteX1" fmla="*/ 389515 w 1940582"/>
                <a:gd name="connsiteY1" fmla="*/ 14288 h 1778294"/>
                <a:gd name="connsiteX2" fmla="*/ 1061163 w 1940582"/>
                <a:gd name="connsiteY2" fmla="*/ 243945 h 1778294"/>
                <a:gd name="connsiteX3" fmla="*/ 1074234 w 1940582"/>
                <a:gd name="connsiteY3" fmla="*/ 251697 h 1778294"/>
                <a:gd name="connsiteX4" fmla="*/ 1345994 w 1940582"/>
                <a:gd name="connsiteY4" fmla="*/ 451717 h 1778294"/>
                <a:gd name="connsiteX5" fmla="*/ 1361954 w 1940582"/>
                <a:gd name="connsiteY5" fmla="*/ 466005 h 1778294"/>
                <a:gd name="connsiteX6" fmla="*/ 1584620 w 1940582"/>
                <a:gd name="connsiteY6" fmla="*/ 711166 h 1778294"/>
                <a:gd name="connsiteX7" fmla="*/ 1593891 w 1940582"/>
                <a:gd name="connsiteY7" fmla="*/ 723629 h 1778294"/>
                <a:gd name="connsiteX8" fmla="*/ 1593740 w 1940582"/>
                <a:gd name="connsiteY8" fmla="*/ 723782 h 1778294"/>
                <a:gd name="connsiteX9" fmla="*/ 1940582 w 1940582"/>
                <a:gd name="connsiteY9" fmla="*/ 1777078 h 1778294"/>
                <a:gd name="connsiteX10" fmla="*/ 1940482 w 1940582"/>
                <a:gd name="connsiteY10" fmla="*/ 1778294 h 1778294"/>
                <a:gd name="connsiteX11" fmla="*/ 1919190 w 1940582"/>
                <a:gd name="connsiteY11" fmla="*/ 1778294 h 1778294"/>
                <a:gd name="connsiteX12" fmla="*/ 1919303 w 1940582"/>
                <a:gd name="connsiteY12" fmla="*/ 1776927 h 1778294"/>
                <a:gd name="connsiteX13" fmla="*/ 1577933 w 1940582"/>
                <a:gd name="connsiteY13" fmla="*/ 737917 h 1778294"/>
                <a:gd name="connsiteX14" fmla="*/ 1568813 w 1940582"/>
                <a:gd name="connsiteY14" fmla="*/ 725453 h 1778294"/>
                <a:gd name="connsiteX15" fmla="*/ 1346147 w 1940582"/>
                <a:gd name="connsiteY15" fmla="*/ 480292 h 1778294"/>
                <a:gd name="connsiteX16" fmla="*/ 1330186 w 1940582"/>
                <a:gd name="connsiteY16" fmla="*/ 466005 h 1778294"/>
                <a:gd name="connsiteX17" fmla="*/ 1058580 w 1940582"/>
                <a:gd name="connsiteY17" fmla="*/ 267048 h 1778294"/>
                <a:gd name="connsiteX18" fmla="*/ 1045508 w 1940582"/>
                <a:gd name="connsiteY18" fmla="*/ 259297 h 1778294"/>
                <a:gd name="connsiteX19" fmla="*/ 389666 w 1940582"/>
                <a:gd name="connsiteY19" fmla="*/ 35718 h 1778294"/>
                <a:gd name="connsiteX20" fmla="*/ 163809 w 1940582"/>
                <a:gd name="connsiteY20" fmla="*/ 21279 h 1778294"/>
                <a:gd name="connsiteX21" fmla="*/ 0 w 1940582"/>
                <a:gd name="connsiteY21" fmla="*/ 29579 h 1778294"/>
                <a:gd name="connsiteX22" fmla="*/ 0 w 1940582"/>
                <a:gd name="connsiteY22" fmla="*/ 8291 h 17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940582" h="1778294">
                  <a:moveTo>
                    <a:pt x="163657" y="0"/>
                  </a:moveTo>
                  <a:cubicBezTo>
                    <a:pt x="240107" y="0"/>
                    <a:pt x="315495" y="4864"/>
                    <a:pt x="389515" y="14288"/>
                  </a:cubicBezTo>
                  <a:cubicBezTo>
                    <a:pt x="631941" y="45294"/>
                    <a:pt x="859168" y="125241"/>
                    <a:pt x="1061163" y="243945"/>
                  </a:cubicBezTo>
                  <a:cubicBezTo>
                    <a:pt x="1065571" y="246530"/>
                    <a:pt x="1069826" y="249114"/>
                    <a:pt x="1074234" y="251697"/>
                  </a:cubicBezTo>
                  <a:cubicBezTo>
                    <a:pt x="1171205" y="309757"/>
                    <a:pt x="1262095" y="376786"/>
                    <a:pt x="1345994" y="451717"/>
                  </a:cubicBezTo>
                  <a:cubicBezTo>
                    <a:pt x="1351314" y="456429"/>
                    <a:pt x="1356634" y="461141"/>
                    <a:pt x="1361954" y="466005"/>
                  </a:cubicBezTo>
                  <a:cubicBezTo>
                    <a:pt x="1443421" y="540632"/>
                    <a:pt x="1518047" y="622707"/>
                    <a:pt x="1584620" y="711166"/>
                  </a:cubicBezTo>
                  <a:cubicBezTo>
                    <a:pt x="1587812" y="715270"/>
                    <a:pt x="1590851" y="719526"/>
                    <a:pt x="1593891" y="723629"/>
                  </a:cubicBezTo>
                  <a:lnTo>
                    <a:pt x="1593740" y="723782"/>
                  </a:lnTo>
                  <a:cubicBezTo>
                    <a:pt x="1811542" y="1018796"/>
                    <a:pt x="1940582" y="1377494"/>
                    <a:pt x="1940582" y="1777078"/>
                  </a:cubicBezTo>
                  <a:lnTo>
                    <a:pt x="1940482" y="1778294"/>
                  </a:lnTo>
                  <a:lnTo>
                    <a:pt x="1919190" y="1778294"/>
                  </a:lnTo>
                  <a:lnTo>
                    <a:pt x="1919303" y="1776927"/>
                  </a:lnTo>
                  <a:cubicBezTo>
                    <a:pt x="1919303" y="1388438"/>
                    <a:pt x="1792392" y="1028980"/>
                    <a:pt x="1577933" y="737917"/>
                  </a:cubicBezTo>
                  <a:cubicBezTo>
                    <a:pt x="1574893" y="733812"/>
                    <a:pt x="1571853" y="729557"/>
                    <a:pt x="1568813" y="725453"/>
                  </a:cubicBezTo>
                  <a:cubicBezTo>
                    <a:pt x="1502393" y="636843"/>
                    <a:pt x="1427765" y="554768"/>
                    <a:pt x="1346147" y="480292"/>
                  </a:cubicBezTo>
                  <a:cubicBezTo>
                    <a:pt x="1340827" y="475428"/>
                    <a:pt x="1335507" y="470716"/>
                    <a:pt x="1330186" y="466005"/>
                  </a:cubicBezTo>
                  <a:cubicBezTo>
                    <a:pt x="1246441" y="391377"/>
                    <a:pt x="1155549" y="324653"/>
                    <a:pt x="1058580" y="267048"/>
                  </a:cubicBezTo>
                  <a:cubicBezTo>
                    <a:pt x="1054171" y="264464"/>
                    <a:pt x="1049915" y="261881"/>
                    <a:pt x="1045508" y="259297"/>
                  </a:cubicBezTo>
                  <a:cubicBezTo>
                    <a:pt x="848071" y="144088"/>
                    <a:pt x="626164" y="66268"/>
                    <a:pt x="389666" y="35718"/>
                  </a:cubicBezTo>
                  <a:cubicBezTo>
                    <a:pt x="315800" y="26294"/>
                    <a:pt x="240261" y="21279"/>
                    <a:pt x="163809" y="21279"/>
                  </a:cubicBezTo>
                  <a:lnTo>
                    <a:pt x="0" y="29579"/>
                  </a:lnTo>
                  <a:lnTo>
                    <a:pt x="0" y="8291"/>
                  </a:lnTo>
                  <a:close/>
                </a:path>
              </a:pathLst>
            </a:custGeom>
            <a:solidFill>
              <a:srgbClr val="DA291C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nb-NO" sz="1013"/>
            </a:p>
          </p:txBody>
        </p:sp>
        <p:sp>
          <p:nvSpPr>
            <p:cNvPr id="13" name="Frihåndsform: figur 12">
              <a:extLst>
                <a:ext uri="{FF2B5EF4-FFF2-40B4-BE49-F238E27FC236}">
                  <a16:creationId xmlns:a16="http://schemas.microsoft.com/office/drawing/2014/main" id="{02DFC7E1-FE41-636A-FA21-F3236ABE95A8}"/>
                </a:ext>
              </a:extLst>
            </p:cNvPr>
            <p:cNvSpPr/>
            <p:nvPr/>
          </p:nvSpPr>
          <p:spPr>
            <a:xfrm>
              <a:off x="1617754" y="3365206"/>
              <a:ext cx="2686661" cy="1769931"/>
            </a:xfrm>
            <a:custGeom>
              <a:avLst/>
              <a:gdLst>
                <a:gd name="connsiteX0" fmla="*/ 570643 w 1683682"/>
                <a:gd name="connsiteY0" fmla="*/ 0 h 1109184"/>
                <a:gd name="connsiteX1" fmla="*/ 769048 w 1683682"/>
                <a:gd name="connsiteY1" fmla="*/ 17717 h 1109184"/>
                <a:gd name="connsiteX2" fmla="*/ 1405699 w 1683682"/>
                <a:gd name="connsiteY2" fmla="*/ 377857 h 1109184"/>
                <a:gd name="connsiteX3" fmla="*/ 1411986 w 1683682"/>
                <a:gd name="connsiteY3" fmla="*/ 384905 h 1109184"/>
                <a:gd name="connsiteX4" fmla="*/ 1534192 w 1683682"/>
                <a:gd name="connsiteY4" fmla="*/ 556070 h 1109184"/>
                <a:gd name="connsiteX5" fmla="*/ 1541050 w 1683682"/>
                <a:gd name="connsiteY5" fmla="*/ 568071 h 1109184"/>
                <a:gd name="connsiteX6" fmla="*/ 1631251 w 1683682"/>
                <a:gd name="connsiteY6" fmla="*/ 774287 h 1109184"/>
                <a:gd name="connsiteX7" fmla="*/ 1634585 w 1683682"/>
                <a:gd name="connsiteY7" fmla="*/ 784765 h 1109184"/>
                <a:gd name="connsiteX8" fmla="*/ 1634490 w 1683682"/>
                <a:gd name="connsiteY8" fmla="*/ 784955 h 1109184"/>
                <a:gd name="connsiteX9" fmla="*/ 1671328 w 1683682"/>
                <a:gd name="connsiteY9" fmla="*/ 945380 h 1109184"/>
                <a:gd name="connsiteX10" fmla="*/ 1683682 w 1683682"/>
                <a:gd name="connsiteY10" fmla="*/ 1109184 h 1109184"/>
                <a:gd name="connsiteX11" fmla="*/ 1670363 w 1683682"/>
                <a:gd name="connsiteY11" fmla="*/ 1109184 h 1109184"/>
                <a:gd name="connsiteX12" fmla="*/ 1658755 w 1683682"/>
                <a:gd name="connsiteY12" fmla="*/ 951393 h 1109184"/>
                <a:gd name="connsiteX13" fmla="*/ 1624108 w 1683682"/>
                <a:gd name="connsiteY13" fmla="*/ 796576 h 1109184"/>
                <a:gd name="connsiteX14" fmla="*/ 1620869 w 1683682"/>
                <a:gd name="connsiteY14" fmla="*/ 785813 h 1109184"/>
                <a:gd name="connsiteX15" fmla="*/ 1531239 w 1683682"/>
                <a:gd name="connsiteY15" fmla="*/ 577977 h 1109184"/>
                <a:gd name="connsiteX16" fmla="*/ 1524476 w 1683682"/>
                <a:gd name="connsiteY16" fmla="*/ 565880 h 1109184"/>
                <a:gd name="connsiteX17" fmla="*/ 1402366 w 1683682"/>
                <a:gd name="connsiteY17" fmla="*/ 394335 h 1109184"/>
                <a:gd name="connsiteX18" fmla="*/ 1396079 w 1683682"/>
                <a:gd name="connsiteY18" fmla="*/ 387191 h 1109184"/>
                <a:gd name="connsiteX19" fmla="*/ 768953 w 1683682"/>
                <a:gd name="connsiteY19" fmla="*/ 31337 h 1109184"/>
                <a:gd name="connsiteX20" fmla="*/ 570547 w 1683682"/>
                <a:gd name="connsiteY20" fmla="*/ 13335 h 1109184"/>
                <a:gd name="connsiteX21" fmla="*/ 9906 w 1683682"/>
                <a:gd name="connsiteY21" fmla="*/ 167259 h 1109184"/>
                <a:gd name="connsiteX22" fmla="*/ 0 w 1683682"/>
                <a:gd name="connsiteY22" fmla="*/ 157639 h 1109184"/>
                <a:gd name="connsiteX23" fmla="*/ 570643 w 1683682"/>
                <a:gd name="connsiteY23" fmla="*/ 0 h 1109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683682" h="1109184">
                  <a:moveTo>
                    <a:pt x="570643" y="0"/>
                  </a:moveTo>
                  <a:cubicBezTo>
                    <a:pt x="638270" y="0"/>
                    <a:pt x="704659" y="6096"/>
                    <a:pt x="769048" y="17717"/>
                  </a:cubicBezTo>
                  <a:cubicBezTo>
                    <a:pt x="1020699" y="63246"/>
                    <a:pt x="1243108" y="193548"/>
                    <a:pt x="1405699" y="377857"/>
                  </a:cubicBezTo>
                  <a:cubicBezTo>
                    <a:pt x="1407795" y="380238"/>
                    <a:pt x="1409890" y="382524"/>
                    <a:pt x="1411986" y="384905"/>
                  </a:cubicBezTo>
                  <a:cubicBezTo>
                    <a:pt x="1457897" y="437864"/>
                    <a:pt x="1498854" y="495110"/>
                    <a:pt x="1534192" y="556070"/>
                  </a:cubicBezTo>
                  <a:cubicBezTo>
                    <a:pt x="1536478" y="560070"/>
                    <a:pt x="1538764" y="564071"/>
                    <a:pt x="1541050" y="568071"/>
                  </a:cubicBezTo>
                  <a:cubicBezTo>
                    <a:pt x="1577721" y="633032"/>
                    <a:pt x="1608106" y="702088"/>
                    <a:pt x="1631251" y="774287"/>
                  </a:cubicBezTo>
                  <a:cubicBezTo>
                    <a:pt x="1632299" y="777716"/>
                    <a:pt x="1633538" y="781240"/>
                    <a:pt x="1634585" y="784765"/>
                  </a:cubicBezTo>
                  <a:lnTo>
                    <a:pt x="1634490" y="784955"/>
                  </a:lnTo>
                  <a:cubicBezTo>
                    <a:pt x="1650587" y="836914"/>
                    <a:pt x="1662970" y="890492"/>
                    <a:pt x="1671328" y="945380"/>
                  </a:cubicBezTo>
                  <a:lnTo>
                    <a:pt x="1683682" y="1109184"/>
                  </a:lnTo>
                  <a:lnTo>
                    <a:pt x="1670363" y="1109184"/>
                  </a:lnTo>
                  <a:lnTo>
                    <a:pt x="1658755" y="951393"/>
                  </a:lnTo>
                  <a:cubicBezTo>
                    <a:pt x="1650897" y="898469"/>
                    <a:pt x="1639253" y="846773"/>
                    <a:pt x="1624108" y="796576"/>
                  </a:cubicBezTo>
                  <a:cubicBezTo>
                    <a:pt x="1623060" y="792956"/>
                    <a:pt x="1622012" y="789432"/>
                    <a:pt x="1620869" y="785813"/>
                  </a:cubicBezTo>
                  <a:cubicBezTo>
                    <a:pt x="1598105" y="713042"/>
                    <a:pt x="1567910" y="643414"/>
                    <a:pt x="1531239" y="577977"/>
                  </a:cubicBezTo>
                  <a:cubicBezTo>
                    <a:pt x="1529048" y="573977"/>
                    <a:pt x="1526762" y="569881"/>
                    <a:pt x="1524476" y="565880"/>
                  </a:cubicBezTo>
                  <a:cubicBezTo>
                    <a:pt x="1489234" y="504825"/>
                    <a:pt x="1448276" y="447389"/>
                    <a:pt x="1402366" y="394335"/>
                  </a:cubicBezTo>
                  <a:cubicBezTo>
                    <a:pt x="1400365" y="391954"/>
                    <a:pt x="1398175" y="389573"/>
                    <a:pt x="1396079" y="387191"/>
                  </a:cubicBezTo>
                  <a:cubicBezTo>
                    <a:pt x="1235869" y="205359"/>
                    <a:pt x="1016794" y="76676"/>
                    <a:pt x="768953" y="31337"/>
                  </a:cubicBezTo>
                  <a:cubicBezTo>
                    <a:pt x="704564" y="19526"/>
                    <a:pt x="638270" y="13335"/>
                    <a:pt x="570547" y="13335"/>
                  </a:cubicBezTo>
                  <a:cubicBezTo>
                    <a:pt x="365950" y="13335"/>
                    <a:pt x="174117" y="69628"/>
                    <a:pt x="9906" y="167259"/>
                  </a:cubicBezTo>
                  <a:cubicBezTo>
                    <a:pt x="6572" y="164116"/>
                    <a:pt x="3334" y="160782"/>
                    <a:pt x="0" y="157639"/>
                  </a:cubicBezTo>
                  <a:cubicBezTo>
                    <a:pt x="166973" y="57626"/>
                    <a:pt x="362236" y="0"/>
                    <a:pt x="570643" y="0"/>
                  </a:cubicBezTo>
                  <a:close/>
                </a:path>
              </a:pathLst>
            </a:custGeom>
            <a:solidFill>
              <a:srgbClr val="DA29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013"/>
            </a:p>
          </p:txBody>
        </p:sp>
        <p:sp>
          <p:nvSpPr>
            <p:cNvPr id="14" name="Frihåndsform: figur 13">
              <a:extLst>
                <a:ext uri="{FF2B5EF4-FFF2-40B4-BE49-F238E27FC236}">
                  <a16:creationId xmlns:a16="http://schemas.microsoft.com/office/drawing/2014/main" id="{DEBB55F6-2B19-E733-9DAF-029DFF0F77C8}"/>
                </a:ext>
              </a:extLst>
            </p:cNvPr>
            <p:cNvSpPr/>
            <p:nvPr/>
          </p:nvSpPr>
          <p:spPr>
            <a:xfrm>
              <a:off x="751817" y="4076372"/>
              <a:ext cx="371357" cy="1058765"/>
            </a:xfrm>
            <a:custGeom>
              <a:avLst/>
              <a:gdLst>
                <a:gd name="connsiteX0" fmla="*/ 222721 w 232723"/>
                <a:gd name="connsiteY0" fmla="*/ 0 h 663509"/>
                <a:gd name="connsiteX1" fmla="*/ 232723 w 232723"/>
                <a:gd name="connsiteY1" fmla="*/ 8858 h 663509"/>
                <a:gd name="connsiteX2" fmla="*/ 28014 w 232723"/>
                <a:gd name="connsiteY2" fmla="*/ 486494 h 663509"/>
                <a:gd name="connsiteX3" fmla="*/ 13430 w 232723"/>
                <a:gd name="connsiteY3" fmla="*/ 663509 h 663509"/>
                <a:gd name="connsiteX4" fmla="*/ 0 w 232723"/>
                <a:gd name="connsiteY4" fmla="*/ 663509 h 663509"/>
                <a:gd name="connsiteX5" fmla="*/ 14812 w 232723"/>
                <a:gd name="connsiteY5" fmla="*/ 484039 h 663509"/>
                <a:gd name="connsiteX6" fmla="*/ 222721 w 232723"/>
                <a:gd name="connsiteY6" fmla="*/ 0 h 663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2723" h="663509">
                  <a:moveTo>
                    <a:pt x="222721" y="0"/>
                  </a:moveTo>
                  <a:cubicBezTo>
                    <a:pt x="226055" y="2953"/>
                    <a:pt x="229389" y="5810"/>
                    <a:pt x="232723" y="8858"/>
                  </a:cubicBezTo>
                  <a:cubicBezTo>
                    <a:pt x="129353" y="146733"/>
                    <a:pt x="57487" y="309521"/>
                    <a:pt x="28014" y="486494"/>
                  </a:cubicBezTo>
                  <a:lnTo>
                    <a:pt x="13430" y="663509"/>
                  </a:lnTo>
                  <a:lnTo>
                    <a:pt x="0" y="663509"/>
                  </a:lnTo>
                  <a:lnTo>
                    <a:pt x="14812" y="484039"/>
                  </a:lnTo>
                  <a:cubicBezTo>
                    <a:pt x="44735" y="304663"/>
                    <a:pt x="117708" y="139661"/>
                    <a:pt x="222721" y="0"/>
                  </a:cubicBezTo>
                  <a:close/>
                </a:path>
              </a:pathLst>
            </a:custGeom>
            <a:solidFill>
              <a:srgbClr val="DA29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013"/>
            </a:p>
          </p:txBody>
        </p:sp>
        <p:sp>
          <p:nvSpPr>
            <p:cNvPr id="15" name="Frihåndsform: figur 14">
              <a:extLst>
                <a:ext uri="{FF2B5EF4-FFF2-40B4-BE49-F238E27FC236}">
                  <a16:creationId xmlns:a16="http://schemas.microsoft.com/office/drawing/2014/main" id="{70673B8E-CEA9-3464-8D96-F58C6CE2FAE4}"/>
                </a:ext>
              </a:extLst>
            </p:cNvPr>
            <p:cNvSpPr/>
            <p:nvPr/>
          </p:nvSpPr>
          <p:spPr>
            <a:xfrm>
              <a:off x="3430320" y="3466165"/>
              <a:ext cx="2981768" cy="1675966"/>
            </a:xfrm>
            <a:custGeom>
              <a:avLst/>
              <a:gdLst>
                <a:gd name="connsiteX0" fmla="*/ 241221 w 1868620"/>
                <a:gd name="connsiteY0" fmla="*/ 667965 h 1050298"/>
                <a:gd name="connsiteX1" fmla="*/ 246079 w 1868620"/>
                <a:gd name="connsiteY1" fmla="*/ 678156 h 1050298"/>
                <a:gd name="connsiteX2" fmla="*/ 246650 w 1868620"/>
                <a:gd name="connsiteY2" fmla="*/ 679395 h 1050298"/>
                <a:gd name="connsiteX3" fmla="*/ 247508 w 1868620"/>
                <a:gd name="connsiteY3" fmla="*/ 681395 h 1050298"/>
                <a:gd name="connsiteX4" fmla="*/ 46251 w 1868620"/>
                <a:gd name="connsiteY4" fmla="*/ 983766 h 1050298"/>
                <a:gd name="connsiteX5" fmla="*/ 14397 w 1868620"/>
                <a:gd name="connsiteY5" fmla="*/ 1050298 h 1050298"/>
                <a:gd name="connsiteX6" fmla="*/ 0 w 1868620"/>
                <a:gd name="connsiteY6" fmla="*/ 1050298 h 1050298"/>
                <a:gd name="connsiteX7" fmla="*/ 35989 w 1868620"/>
                <a:gd name="connsiteY7" fmla="*/ 975170 h 1050298"/>
                <a:gd name="connsiteX8" fmla="*/ 241221 w 1868620"/>
                <a:gd name="connsiteY8" fmla="*/ 667965 h 1050298"/>
                <a:gd name="connsiteX9" fmla="*/ 1422263 w 1868620"/>
                <a:gd name="connsiteY9" fmla="*/ 1849 h 1050298"/>
                <a:gd name="connsiteX10" fmla="*/ 1714548 w 1868620"/>
                <a:gd name="connsiteY10" fmla="*/ 119610 h 1050298"/>
                <a:gd name="connsiteX11" fmla="*/ 1714834 w 1868620"/>
                <a:gd name="connsiteY11" fmla="*/ 119515 h 1050298"/>
                <a:gd name="connsiteX12" fmla="*/ 1842374 w 1868620"/>
                <a:gd name="connsiteY12" fmla="*/ 738259 h 1050298"/>
                <a:gd name="connsiteX13" fmla="*/ 1779268 w 1868620"/>
                <a:gd name="connsiteY13" fmla="*/ 940878 h 1050298"/>
                <a:gd name="connsiteX14" fmla="*/ 1727201 w 1868620"/>
                <a:gd name="connsiteY14" fmla="*/ 1050298 h 1050298"/>
                <a:gd name="connsiteX15" fmla="*/ 1712323 w 1868620"/>
                <a:gd name="connsiteY15" fmla="*/ 1050298 h 1050298"/>
                <a:gd name="connsiteX16" fmla="*/ 1766601 w 1868620"/>
                <a:gd name="connsiteY16" fmla="*/ 936292 h 1050298"/>
                <a:gd name="connsiteX17" fmla="*/ 1829229 w 1868620"/>
                <a:gd name="connsiteY17" fmla="*/ 735306 h 1050298"/>
                <a:gd name="connsiteX18" fmla="*/ 1705690 w 1868620"/>
                <a:gd name="connsiteY18" fmla="*/ 129326 h 1050298"/>
                <a:gd name="connsiteX19" fmla="*/ 775002 w 1868620"/>
                <a:gd name="connsiteY19" fmla="*/ 209431 h 1050298"/>
                <a:gd name="connsiteX20" fmla="*/ 562023 w 1868620"/>
                <a:gd name="connsiteY20" fmla="*/ 361926 h 1050298"/>
                <a:gd name="connsiteX21" fmla="*/ 559832 w 1868620"/>
                <a:gd name="connsiteY21" fmla="*/ 358497 h 1050298"/>
                <a:gd name="connsiteX22" fmla="*/ 558880 w 1868620"/>
                <a:gd name="connsiteY22" fmla="*/ 357069 h 1050298"/>
                <a:gd name="connsiteX23" fmla="*/ 554879 w 1868620"/>
                <a:gd name="connsiteY23" fmla="*/ 350592 h 1050298"/>
                <a:gd name="connsiteX24" fmla="*/ 774907 w 1868620"/>
                <a:gd name="connsiteY24" fmla="*/ 194096 h 1050298"/>
                <a:gd name="connsiteX25" fmla="*/ 1422263 w 1868620"/>
                <a:gd name="connsiteY25" fmla="*/ 1849 h 1050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868620" h="1050298">
                  <a:moveTo>
                    <a:pt x="241221" y="667965"/>
                  </a:moveTo>
                  <a:cubicBezTo>
                    <a:pt x="242840" y="671394"/>
                    <a:pt x="244460" y="674727"/>
                    <a:pt x="246079" y="678156"/>
                  </a:cubicBezTo>
                  <a:cubicBezTo>
                    <a:pt x="246269" y="678537"/>
                    <a:pt x="246460" y="679014"/>
                    <a:pt x="246650" y="679395"/>
                  </a:cubicBezTo>
                  <a:cubicBezTo>
                    <a:pt x="246936" y="680061"/>
                    <a:pt x="247222" y="680728"/>
                    <a:pt x="247508" y="681395"/>
                  </a:cubicBezTo>
                  <a:cubicBezTo>
                    <a:pt x="168403" y="780217"/>
                    <a:pt x="101067" y="882099"/>
                    <a:pt x="46251" y="983766"/>
                  </a:cubicBezTo>
                  <a:lnTo>
                    <a:pt x="14397" y="1050298"/>
                  </a:lnTo>
                  <a:lnTo>
                    <a:pt x="0" y="1050298"/>
                  </a:lnTo>
                  <a:lnTo>
                    <a:pt x="35989" y="975170"/>
                  </a:lnTo>
                  <a:cubicBezTo>
                    <a:pt x="91834" y="871764"/>
                    <a:pt x="160497" y="768239"/>
                    <a:pt x="241221" y="667965"/>
                  </a:cubicBezTo>
                  <a:close/>
                  <a:moveTo>
                    <a:pt x="1422263" y="1849"/>
                  </a:moveTo>
                  <a:cubicBezTo>
                    <a:pt x="1536602" y="10396"/>
                    <a:pt x="1636967" y="48709"/>
                    <a:pt x="1714548" y="119610"/>
                  </a:cubicBezTo>
                  <a:lnTo>
                    <a:pt x="1714834" y="119515"/>
                  </a:lnTo>
                  <a:cubicBezTo>
                    <a:pt x="1857709" y="250103"/>
                    <a:pt x="1903048" y="469845"/>
                    <a:pt x="1842374" y="738259"/>
                  </a:cubicBezTo>
                  <a:cubicBezTo>
                    <a:pt x="1827301" y="805029"/>
                    <a:pt x="1806114" y="872841"/>
                    <a:pt x="1779268" y="940878"/>
                  </a:cubicBezTo>
                  <a:lnTo>
                    <a:pt x="1727201" y="1050298"/>
                  </a:lnTo>
                  <a:lnTo>
                    <a:pt x="1712323" y="1050298"/>
                  </a:lnTo>
                  <a:lnTo>
                    <a:pt x="1766601" y="936292"/>
                  </a:lnTo>
                  <a:cubicBezTo>
                    <a:pt x="1793249" y="868793"/>
                    <a:pt x="1814275" y="801529"/>
                    <a:pt x="1829229" y="735306"/>
                  </a:cubicBezTo>
                  <a:cubicBezTo>
                    <a:pt x="1888760" y="471750"/>
                    <a:pt x="1844850" y="256580"/>
                    <a:pt x="1705690" y="129326"/>
                  </a:cubicBezTo>
                  <a:cubicBezTo>
                    <a:pt x="1501760" y="-56983"/>
                    <a:pt x="1135904" y="-12311"/>
                    <a:pt x="775002" y="209431"/>
                  </a:cubicBezTo>
                  <a:cubicBezTo>
                    <a:pt x="703374" y="253437"/>
                    <a:pt x="631937" y="304395"/>
                    <a:pt x="562023" y="361926"/>
                  </a:cubicBezTo>
                  <a:cubicBezTo>
                    <a:pt x="561261" y="360783"/>
                    <a:pt x="560499" y="359640"/>
                    <a:pt x="559832" y="358497"/>
                  </a:cubicBezTo>
                  <a:cubicBezTo>
                    <a:pt x="559451" y="358021"/>
                    <a:pt x="559166" y="357545"/>
                    <a:pt x="558880" y="357069"/>
                  </a:cubicBezTo>
                  <a:cubicBezTo>
                    <a:pt x="557546" y="354878"/>
                    <a:pt x="556213" y="352782"/>
                    <a:pt x="554879" y="350592"/>
                  </a:cubicBezTo>
                  <a:cubicBezTo>
                    <a:pt x="627079" y="291346"/>
                    <a:pt x="700898" y="239054"/>
                    <a:pt x="774907" y="194096"/>
                  </a:cubicBezTo>
                  <a:cubicBezTo>
                    <a:pt x="1002317" y="56043"/>
                    <a:pt x="1231698" y="-12396"/>
                    <a:pt x="1422263" y="1849"/>
                  </a:cubicBezTo>
                  <a:close/>
                </a:path>
              </a:pathLst>
            </a:custGeom>
            <a:solidFill>
              <a:srgbClr val="DA29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013"/>
            </a:p>
          </p:txBody>
        </p:sp>
      </p:grpSp>
      <p:sp>
        <p:nvSpPr>
          <p:cNvPr id="16" name="Subtitle 2">
            <a:extLst>
              <a:ext uri="{FF2B5EF4-FFF2-40B4-BE49-F238E27FC236}">
                <a16:creationId xmlns:a16="http://schemas.microsoft.com/office/drawing/2014/main" id="{5CFB7FCE-D5FD-A909-12AF-00AE613B72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801" y="2691304"/>
            <a:ext cx="4740035" cy="641222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NO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BFE1DAA-A184-E12F-D472-0CAF572CB6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802" y="1354138"/>
            <a:ext cx="8210071" cy="1217612"/>
          </a:xfrm>
        </p:spPr>
        <p:txBody>
          <a:bodyPr wrap="square" anchor="ctr" anchorCtr="0">
            <a:noAutofit/>
          </a:bodyPr>
          <a:lstStyle>
            <a:lvl1pPr algn="l">
              <a:defRPr sz="42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O"/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005C87DB-31AD-51CE-F14A-41B1B1BC9C52}"/>
              </a:ext>
            </a:extLst>
          </p:cNvPr>
          <p:cNvSpPr txBox="1"/>
          <p:nvPr userDrawn="1"/>
        </p:nvSpPr>
        <p:spPr>
          <a:xfrm>
            <a:off x="13380" y="-229660"/>
            <a:ext cx="121605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4_Title Slide </a:t>
            </a:r>
          </a:p>
        </p:txBody>
      </p:sp>
    </p:spTree>
    <p:extLst>
      <p:ext uri="{BB962C8B-B14F-4D97-AF65-F5344CB8AC3E}">
        <p14:creationId xmlns:p14="http://schemas.microsoft.com/office/powerpoint/2010/main" val="32969430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nd Car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954DECC7-A3D5-AD2C-F111-ADB968F0341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custGeom>
            <a:avLst/>
            <a:gdLst>
              <a:gd name="connsiteX0" fmla="*/ 738098 w 9144000"/>
              <a:gd name="connsiteY0" fmla="*/ 606964 h 5143500"/>
              <a:gd name="connsiteX1" fmla="*/ 589659 w 9144000"/>
              <a:gd name="connsiteY1" fmla="*/ 755403 h 5143500"/>
              <a:gd name="connsiteX2" fmla="*/ 589659 w 9144000"/>
              <a:gd name="connsiteY2" fmla="*/ 4286828 h 5143500"/>
              <a:gd name="connsiteX3" fmla="*/ 738098 w 9144000"/>
              <a:gd name="connsiteY3" fmla="*/ 4435267 h 5143500"/>
              <a:gd name="connsiteX4" fmla="*/ 3342119 w 9144000"/>
              <a:gd name="connsiteY4" fmla="*/ 4435267 h 5143500"/>
              <a:gd name="connsiteX5" fmla="*/ 3490558 w 9144000"/>
              <a:gd name="connsiteY5" fmla="*/ 4286828 h 5143500"/>
              <a:gd name="connsiteX6" fmla="*/ 3490558 w 9144000"/>
              <a:gd name="connsiteY6" fmla="*/ 755403 h 5143500"/>
              <a:gd name="connsiteX7" fmla="*/ 3342119 w 9144000"/>
              <a:gd name="connsiteY7" fmla="*/ 606964 h 5143500"/>
              <a:gd name="connsiteX8" fmla="*/ 0 w 9144000"/>
              <a:gd name="connsiteY8" fmla="*/ 0 h 5143500"/>
              <a:gd name="connsiteX9" fmla="*/ 9144000 w 9144000"/>
              <a:gd name="connsiteY9" fmla="*/ 0 h 5143500"/>
              <a:gd name="connsiteX10" fmla="*/ 9144000 w 9144000"/>
              <a:gd name="connsiteY10" fmla="*/ 5143500 h 5143500"/>
              <a:gd name="connsiteX11" fmla="*/ 0 w 9144000"/>
              <a:gd name="connsiteY11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44000" h="5143500">
                <a:moveTo>
                  <a:pt x="738098" y="606964"/>
                </a:moveTo>
                <a:cubicBezTo>
                  <a:pt x="656117" y="606964"/>
                  <a:pt x="589659" y="673422"/>
                  <a:pt x="589659" y="755403"/>
                </a:cubicBezTo>
                <a:lnTo>
                  <a:pt x="589659" y="4286828"/>
                </a:lnTo>
                <a:cubicBezTo>
                  <a:pt x="589659" y="4368809"/>
                  <a:pt x="656117" y="4435267"/>
                  <a:pt x="738098" y="4435267"/>
                </a:cubicBezTo>
                <a:lnTo>
                  <a:pt x="3342119" y="4435267"/>
                </a:lnTo>
                <a:cubicBezTo>
                  <a:pt x="3424100" y="4435267"/>
                  <a:pt x="3490558" y="4368809"/>
                  <a:pt x="3490558" y="4286828"/>
                </a:cubicBezTo>
                <a:lnTo>
                  <a:pt x="3490558" y="755403"/>
                </a:lnTo>
                <a:cubicBezTo>
                  <a:pt x="3490558" y="673422"/>
                  <a:pt x="3424100" y="606964"/>
                  <a:pt x="3342119" y="606964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pattFill prst="pct5">
            <a:fgClr>
              <a:srgbClr val="770000"/>
            </a:fgClr>
            <a:bgClr>
              <a:schemeClr val="bg1"/>
            </a:bgClr>
          </a:pattFill>
        </p:spPr>
        <p:txBody>
          <a:bodyPr wrap="square" lIns="4248000" tIns="1800000" anchor="t" anchorCtr="0">
            <a:no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placeholder and </a:t>
            </a:r>
            <a:r>
              <a:rPr lang="nb-NO" err="1"/>
              <a:t>use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</a:t>
            </a:r>
            <a:br>
              <a:rPr lang="nb-NO"/>
            </a:br>
            <a:r>
              <a:rPr lang="nb-NO"/>
              <a:t>"</a:t>
            </a:r>
            <a:r>
              <a:rPr lang="nb-NO" err="1"/>
              <a:t>insert</a:t>
            </a:r>
            <a:r>
              <a:rPr lang="nb-NO"/>
              <a:t> image Brandmaster" to </a:t>
            </a:r>
            <a:r>
              <a:rPr lang="nb-NO" err="1"/>
              <a:t>the</a:t>
            </a:r>
            <a:r>
              <a:rPr lang="nb-NO"/>
              <a:t> far right</a:t>
            </a:r>
            <a:br>
              <a:rPr lang="nb-NO"/>
            </a:br>
            <a:r>
              <a:rPr lang="nb-NO" err="1"/>
              <a:t>on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menu</a:t>
            </a:r>
            <a:r>
              <a:rPr lang="nb-NO"/>
              <a:t> "Sett inn/</a:t>
            </a:r>
            <a:r>
              <a:rPr lang="nb-NO" err="1"/>
              <a:t>Insert</a:t>
            </a:r>
            <a:r>
              <a:rPr lang="nb-NO"/>
              <a:t>/</a:t>
            </a:r>
            <a:r>
              <a:rPr lang="nb-NO" err="1"/>
              <a:t>Infoga</a:t>
            </a:r>
            <a:r>
              <a:rPr lang="nb-NO"/>
              <a:t>"</a:t>
            </a:r>
          </a:p>
        </p:txBody>
      </p:sp>
      <p:sp>
        <p:nvSpPr>
          <p:cNvPr id="6" name="Plassholder for tekst 10">
            <a:extLst>
              <a:ext uri="{FF2B5EF4-FFF2-40B4-BE49-F238E27FC236}">
                <a16:creationId xmlns:a16="http://schemas.microsoft.com/office/drawing/2014/main" id="{41D85D28-77E9-3EDE-0391-D86671335C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94018" y="1062507"/>
            <a:ext cx="2487568" cy="1800336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28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lassholder for tekst 12">
            <a:extLst>
              <a:ext uri="{FF2B5EF4-FFF2-40B4-BE49-F238E27FC236}">
                <a16:creationId xmlns:a16="http://schemas.microsoft.com/office/drawing/2014/main" id="{C2F5646F-634D-C441-F751-D2DDE52444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94018" y="2999575"/>
            <a:ext cx="2487569" cy="97714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rihåndsform: figur 8">
            <a:extLst>
              <a:ext uri="{FF2B5EF4-FFF2-40B4-BE49-F238E27FC236}">
                <a16:creationId xmlns:a16="http://schemas.microsoft.com/office/drawing/2014/main" id="{6CBFAD9B-E0C5-623B-65FE-BC43A66A8BBA}"/>
              </a:ext>
            </a:extLst>
          </p:cNvPr>
          <p:cNvSpPr/>
          <p:nvPr userDrawn="1"/>
        </p:nvSpPr>
        <p:spPr>
          <a:xfrm>
            <a:off x="2926825" y="4109362"/>
            <a:ext cx="418967" cy="188001"/>
          </a:xfrm>
          <a:custGeom>
            <a:avLst/>
            <a:gdLst>
              <a:gd name="connsiteX0" fmla="*/ 1189292 w 2378678"/>
              <a:gd name="connsiteY0" fmla="*/ 863060 h 1067371"/>
              <a:gd name="connsiteX1" fmla="*/ 1814417 w 2378678"/>
              <a:gd name="connsiteY1" fmla="*/ 501682 h 1067371"/>
              <a:gd name="connsiteX2" fmla="*/ 1713738 w 2378678"/>
              <a:gd name="connsiteY2" fmla="*/ 300419 h 1067371"/>
              <a:gd name="connsiteX3" fmla="*/ 1596295 w 2378678"/>
              <a:gd name="connsiteY3" fmla="*/ 434626 h 1067371"/>
              <a:gd name="connsiteX4" fmla="*/ 1637443 w 2378678"/>
              <a:gd name="connsiteY4" fmla="*/ 501682 h 1067371"/>
              <a:gd name="connsiteX5" fmla="*/ 1189196 w 2378678"/>
              <a:gd name="connsiteY5" fmla="*/ 686181 h 1067371"/>
              <a:gd name="connsiteX6" fmla="*/ 740950 w 2378678"/>
              <a:gd name="connsiteY6" fmla="*/ 501682 h 1067371"/>
              <a:gd name="connsiteX7" fmla="*/ 782098 w 2378678"/>
              <a:gd name="connsiteY7" fmla="*/ 434626 h 1067371"/>
              <a:gd name="connsiteX8" fmla="*/ 664655 w 2378678"/>
              <a:gd name="connsiteY8" fmla="*/ 300419 h 1067371"/>
              <a:gd name="connsiteX9" fmla="*/ 563975 w 2378678"/>
              <a:gd name="connsiteY9" fmla="*/ 501682 h 1067371"/>
              <a:gd name="connsiteX10" fmla="*/ 1189101 w 2378678"/>
              <a:gd name="connsiteY10" fmla="*/ 863060 h 1067371"/>
              <a:gd name="connsiteX11" fmla="*/ 1844993 w 2378678"/>
              <a:gd name="connsiteY11" fmla="*/ 0 h 1067371"/>
              <a:gd name="connsiteX12" fmla="*/ 1312831 w 2378678"/>
              <a:gd name="connsiteY12" fmla="*/ 587026 h 1067371"/>
              <a:gd name="connsiteX13" fmla="*/ 1488186 w 2378678"/>
              <a:gd name="connsiteY13" fmla="*/ 535210 h 1067371"/>
              <a:gd name="connsiteX14" fmla="*/ 1844993 w 2378678"/>
              <a:gd name="connsiteY14" fmla="*/ 176879 h 1067371"/>
              <a:gd name="connsiteX15" fmla="*/ 2200275 w 2378678"/>
              <a:gd name="connsiteY15" fmla="*/ 533686 h 1067371"/>
              <a:gd name="connsiteX16" fmla="*/ 1844993 w 2378678"/>
              <a:gd name="connsiteY16" fmla="*/ 890492 h 1067371"/>
              <a:gd name="connsiteX17" fmla="*/ 1669637 w 2378678"/>
              <a:gd name="connsiteY17" fmla="*/ 841724 h 1067371"/>
              <a:gd name="connsiteX18" fmla="*/ 1474470 w 2378678"/>
              <a:gd name="connsiteY18" fmla="*/ 916400 h 1067371"/>
              <a:gd name="connsiteX19" fmla="*/ 1844993 w 2378678"/>
              <a:gd name="connsiteY19" fmla="*/ 1067372 h 1067371"/>
              <a:gd name="connsiteX20" fmla="*/ 2378678 w 2378678"/>
              <a:gd name="connsiteY20" fmla="*/ 533686 h 1067371"/>
              <a:gd name="connsiteX21" fmla="*/ 1844993 w 2378678"/>
              <a:gd name="connsiteY21" fmla="*/ 0 h 1067371"/>
              <a:gd name="connsiteX22" fmla="*/ 709041 w 2378678"/>
              <a:gd name="connsiteY22" fmla="*/ 841629 h 1067371"/>
              <a:gd name="connsiteX23" fmla="*/ 533686 w 2378678"/>
              <a:gd name="connsiteY23" fmla="*/ 890397 h 1067371"/>
              <a:gd name="connsiteX24" fmla="*/ 178403 w 2378678"/>
              <a:gd name="connsiteY24" fmla="*/ 533591 h 1067371"/>
              <a:gd name="connsiteX25" fmla="*/ 533686 w 2378678"/>
              <a:gd name="connsiteY25" fmla="*/ 176879 h 1067371"/>
              <a:gd name="connsiteX26" fmla="*/ 890492 w 2378678"/>
              <a:gd name="connsiteY26" fmla="*/ 535210 h 1067371"/>
              <a:gd name="connsiteX27" fmla="*/ 1065848 w 2378678"/>
              <a:gd name="connsiteY27" fmla="*/ 587026 h 1067371"/>
              <a:gd name="connsiteX28" fmla="*/ 533686 w 2378678"/>
              <a:gd name="connsiteY28" fmla="*/ 0 h 1067371"/>
              <a:gd name="connsiteX29" fmla="*/ 0 w 2378678"/>
              <a:gd name="connsiteY29" fmla="*/ 533686 h 1067371"/>
              <a:gd name="connsiteX30" fmla="*/ 533686 w 2378678"/>
              <a:gd name="connsiteY30" fmla="*/ 1067372 h 1067371"/>
              <a:gd name="connsiteX31" fmla="*/ 904208 w 2378678"/>
              <a:gd name="connsiteY31" fmla="*/ 916400 h 1067371"/>
              <a:gd name="connsiteX32" fmla="*/ 709041 w 2378678"/>
              <a:gd name="connsiteY32" fmla="*/ 841724 h 1067371"/>
              <a:gd name="connsiteX33" fmla="*/ 1257967 w 2378678"/>
              <a:gd name="connsiteY33" fmla="*/ 323183 h 1067371"/>
              <a:gd name="connsiteX34" fmla="*/ 1350931 w 2378678"/>
              <a:gd name="connsiteY34" fmla="*/ 153924 h 1067371"/>
              <a:gd name="connsiteX35" fmla="*/ 1027652 w 2378678"/>
              <a:gd name="connsiteY35" fmla="*/ 153924 h 1067371"/>
              <a:gd name="connsiteX36" fmla="*/ 1120616 w 2378678"/>
              <a:gd name="connsiteY36" fmla="*/ 323183 h 1067371"/>
              <a:gd name="connsiteX37" fmla="*/ 1257872 w 2378678"/>
              <a:gd name="connsiteY37" fmla="*/ 323183 h 106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78678" h="1067371">
                <a:moveTo>
                  <a:pt x="1189292" y="863060"/>
                </a:moveTo>
                <a:cubicBezTo>
                  <a:pt x="1446943" y="863060"/>
                  <a:pt x="1814417" y="756285"/>
                  <a:pt x="1814417" y="501682"/>
                </a:cubicBezTo>
                <a:cubicBezTo>
                  <a:pt x="1814417" y="425482"/>
                  <a:pt x="1777841" y="356807"/>
                  <a:pt x="1713738" y="300419"/>
                </a:cubicBezTo>
                <a:cubicBezTo>
                  <a:pt x="1660398" y="330899"/>
                  <a:pt x="1619155" y="376619"/>
                  <a:pt x="1596295" y="434626"/>
                </a:cubicBezTo>
                <a:cubicBezTo>
                  <a:pt x="1623727" y="457486"/>
                  <a:pt x="1637443" y="478822"/>
                  <a:pt x="1637443" y="501682"/>
                </a:cubicBezTo>
                <a:cubicBezTo>
                  <a:pt x="1637443" y="623697"/>
                  <a:pt x="1372172" y="686181"/>
                  <a:pt x="1189196" y="686181"/>
                </a:cubicBezTo>
                <a:cubicBezTo>
                  <a:pt x="1006221" y="686181"/>
                  <a:pt x="740950" y="623697"/>
                  <a:pt x="740950" y="501682"/>
                </a:cubicBezTo>
                <a:cubicBezTo>
                  <a:pt x="740950" y="478822"/>
                  <a:pt x="754666" y="457486"/>
                  <a:pt x="782098" y="434626"/>
                </a:cubicBezTo>
                <a:cubicBezTo>
                  <a:pt x="759238" y="376714"/>
                  <a:pt x="716566" y="329375"/>
                  <a:pt x="664655" y="300419"/>
                </a:cubicBezTo>
                <a:cubicBezTo>
                  <a:pt x="600647" y="356807"/>
                  <a:pt x="563975" y="425482"/>
                  <a:pt x="563975" y="501682"/>
                </a:cubicBezTo>
                <a:cubicBezTo>
                  <a:pt x="563975" y="756285"/>
                  <a:pt x="931450" y="863060"/>
                  <a:pt x="1189101" y="863060"/>
                </a:cubicBezTo>
                <a:close/>
                <a:moveTo>
                  <a:pt x="1844993" y="0"/>
                </a:moveTo>
                <a:cubicBezTo>
                  <a:pt x="1550670" y="0"/>
                  <a:pt x="1285399" y="259175"/>
                  <a:pt x="1312831" y="587026"/>
                </a:cubicBezTo>
                <a:cubicBezTo>
                  <a:pt x="1381411" y="579406"/>
                  <a:pt x="1448562" y="556546"/>
                  <a:pt x="1488186" y="535210"/>
                </a:cubicBezTo>
                <a:cubicBezTo>
                  <a:pt x="1488186" y="336995"/>
                  <a:pt x="1648301" y="176879"/>
                  <a:pt x="1844993" y="176879"/>
                </a:cubicBezTo>
                <a:cubicBezTo>
                  <a:pt x="2041684" y="176879"/>
                  <a:pt x="2200275" y="336995"/>
                  <a:pt x="2200275" y="533686"/>
                </a:cubicBezTo>
                <a:cubicBezTo>
                  <a:pt x="2200275" y="730377"/>
                  <a:pt x="2041684" y="890492"/>
                  <a:pt x="1844993" y="890492"/>
                </a:cubicBezTo>
                <a:cubicBezTo>
                  <a:pt x="1780985" y="890492"/>
                  <a:pt x="1721453" y="872204"/>
                  <a:pt x="1669637" y="841724"/>
                </a:cubicBezTo>
                <a:cubicBezTo>
                  <a:pt x="1596485" y="881348"/>
                  <a:pt x="1536954" y="901160"/>
                  <a:pt x="1474470" y="916400"/>
                </a:cubicBezTo>
                <a:cubicBezTo>
                  <a:pt x="1570577" y="1009364"/>
                  <a:pt x="1700117" y="1067372"/>
                  <a:pt x="1844993" y="1067372"/>
                </a:cubicBezTo>
                <a:cubicBezTo>
                  <a:pt x="2139315" y="1067372"/>
                  <a:pt x="2378678" y="828008"/>
                  <a:pt x="2378678" y="533686"/>
                </a:cubicBezTo>
                <a:cubicBezTo>
                  <a:pt x="2378678" y="239363"/>
                  <a:pt x="2139220" y="0"/>
                  <a:pt x="1844993" y="0"/>
                </a:cubicBezTo>
                <a:close/>
                <a:moveTo>
                  <a:pt x="709041" y="841629"/>
                </a:moveTo>
                <a:cubicBezTo>
                  <a:pt x="657225" y="872109"/>
                  <a:pt x="597694" y="890397"/>
                  <a:pt x="533686" y="890397"/>
                </a:cubicBezTo>
                <a:cubicBezTo>
                  <a:pt x="336995" y="890397"/>
                  <a:pt x="178403" y="730282"/>
                  <a:pt x="178403" y="533591"/>
                </a:cubicBezTo>
                <a:cubicBezTo>
                  <a:pt x="178403" y="336899"/>
                  <a:pt x="336995" y="176879"/>
                  <a:pt x="533686" y="176879"/>
                </a:cubicBezTo>
                <a:cubicBezTo>
                  <a:pt x="730377" y="176879"/>
                  <a:pt x="890492" y="336995"/>
                  <a:pt x="890492" y="535210"/>
                </a:cubicBezTo>
                <a:cubicBezTo>
                  <a:pt x="930116" y="556546"/>
                  <a:pt x="997268" y="579406"/>
                  <a:pt x="1065848" y="587026"/>
                </a:cubicBezTo>
                <a:cubicBezTo>
                  <a:pt x="1093280" y="259175"/>
                  <a:pt x="827913" y="0"/>
                  <a:pt x="533686" y="0"/>
                </a:cubicBezTo>
                <a:cubicBezTo>
                  <a:pt x="239459" y="0"/>
                  <a:pt x="0" y="239363"/>
                  <a:pt x="0" y="533686"/>
                </a:cubicBezTo>
                <a:cubicBezTo>
                  <a:pt x="0" y="828008"/>
                  <a:pt x="239363" y="1067372"/>
                  <a:pt x="533686" y="1067372"/>
                </a:cubicBezTo>
                <a:cubicBezTo>
                  <a:pt x="678561" y="1067372"/>
                  <a:pt x="808101" y="1009460"/>
                  <a:pt x="904208" y="916400"/>
                </a:cubicBezTo>
                <a:cubicBezTo>
                  <a:pt x="841724" y="901160"/>
                  <a:pt x="782193" y="881348"/>
                  <a:pt x="709041" y="841724"/>
                </a:cubicBezTo>
                <a:close/>
                <a:moveTo>
                  <a:pt x="1257967" y="323183"/>
                </a:moveTo>
                <a:cubicBezTo>
                  <a:pt x="1279303" y="262223"/>
                  <a:pt x="1311307" y="204216"/>
                  <a:pt x="1350931" y="153924"/>
                </a:cubicBezTo>
                <a:cubicBezTo>
                  <a:pt x="1262539" y="138684"/>
                  <a:pt x="1116140" y="138684"/>
                  <a:pt x="1027652" y="153924"/>
                </a:cubicBezTo>
                <a:cubicBezTo>
                  <a:pt x="1067276" y="204216"/>
                  <a:pt x="1099280" y="262223"/>
                  <a:pt x="1120616" y="323183"/>
                </a:cubicBezTo>
                <a:cubicBezTo>
                  <a:pt x="1164812" y="320135"/>
                  <a:pt x="1213580" y="320135"/>
                  <a:pt x="1257872" y="323183"/>
                </a:cubicBezTo>
                <a:close/>
              </a:path>
            </a:pathLst>
          </a:custGeom>
          <a:solidFill>
            <a:srgbClr val="DA291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 sz="1013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546F14-6C79-B557-43F4-9823E2198956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1_Image and Card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250375-F09A-7214-F2A9-9EDCD5CA2B1B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268F485F-9ECC-6154-82A9-9C3C63DC25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6025" y="4785083"/>
            <a:ext cx="4171950" cy="1915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err="1"/>
              <a:t>Insert</a:t>
            </a:r>
            <a:r>
              <a:rPr lang="nb-NO"/>
              <a:t> </a:t>
            </a:r>
            <a:r>
              <a:rPr lang="nb-NO" err="1"/>
              <a:t>caption</a:t>
            </a:r>
            <a:r>
              <a:rPr lang="nb-NO"/>
              <a:t>/</a:t>
            </a:r>
            <a:r>
              <a:rPr lang="nb-NO" err="1"/>
              <a:t>reference</a:t>
            </a:r>
            <a:endParaRPr lang="nb-NO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E562E72-FC5D-B894-523C-E935F1021D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68355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and Car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ihåndsform: figur 9">
            <a:extLst>
              <a:ext uri="{FF2B5EF4-FFF2-40B4-BE49-F238E27FC236}">
                <a16:creationId xmlns:a16="http://schemas.microsoft.com/office/drawing/2014/main" id="{3A5FDC39-4CA1-536D-0F33-9991770BDC11}"/>
              </a:ext>
            </a:extLst>
          </p:cNvPr>
          <p:cNvSpPr/>
          <p:nvPr userDrawn="1"/>
        </p:nvSpPr>
        <p:spPr>
          <a:xfrm>
            <a:off x="4362517" y="3899975"/>
            <a:ext cx="418967" cy="188001"/>
          </a:xfrm>
          <a:custGeom>
            <a:avLst/>
            <a:gdLst>
              <a:gd name="connsiteX0" fmla="*/ 1189292 w 2378678"/>
              <a:gd name="connsiteY0" fmla="*/ 863060 h 1067371"/>
              <a:gd name="connsiteX1" fmla="*/ 1814417 w 2378678"/>
              <a:gd name="connsiteY1" fmla="*/ 501682 h 1067371"/>
              <a:gd name="connsiteX2" fmla="*/ 1713738 w 2378678"/>
              <a:gd name="connsiteY2" fmla="*/ 300419 h 1067371"/>
              <a:gd name="connsiteX3" fmla="*/ 1596295 w 2378678"/>
              <a:gd name="connsiteY3" fmla="*/ 434626 h 1067371"/>
              <a:gd name="connsiteX4" fmla="*/ 1637443 w 2378678"/>
              <a:gd name="connsiteY4" fmla="*/ 501682 h 1067371"/>
              <a:gd name="connsiteX5" fmla="*/ 1189196 w 2378678"/>
              <a:gd name="connsiteY5" fmla="*/ 686181 h 1067371"/>
              <a:gd name="connsiteX6" fmla="*/ 740950 w 2378678"/>
              <a:gd name="connsiteY6" fmla="*/ 501682 h 1067371"/>
              <a:gd name="connsiteX7" fmla="*/ 782098 w 2378678"/>
              <a:gd name="connsiteY7" fmla="*/ 434626 h 1067371"/>
              <a:gd name="connsiteX8" fmla="*/ 664655 w 2378678"/>
              <a:gd name="connsiteY8" fmla="*/ 300419 h 1067371"/>
              <a:gd name="connsiteX9" fmla="*/ 563975 w 2378678"/>
              <a:gd name="connsiteY9" fmla="*/ 501682 h 1067371"/>
              <a:gd name="connsiteX10" fmla="*/ 1189101 w 2378678"/>
              <a:gd name="connsiteY10" fmla="*/ 863060 h 1067371"/>
              <a:gd name="connsiteX11" fmla="*/ 1844993 w 2378678"/>
              <a:gd name="connsiteY11" fmla="*/ 0 h 1067371"/>
              <a:gd name="connsiteX12" fmla="*/ 1312831 w 2378678"/>
              <a:gd name="connsiteY12" fmla="*/ 587026 h 1067371"/>
              <a:gd name="connsiteX13" fmla="*/ 1488186 w 2378678"/>
              <a:gd name="connsiteY13" fmla="*/ 535210 h 1067371"/>
              <a:gd name="connsiteX14" fmla="*/ 1844993 w 2378678"/>
              <a:gd name="connsiteY14" fmla="*/ 176879 h 1067371"/>
              <a:gd name="connsiteX15" fmla="*/ 2200275 w 2378678"/>
              <a:gd name="connsiteY15" fmla="*/ 533686 h 1067371"/>
              <a:gd name="connsiteX16" fmla="*/ 1844993 w 2378678"/>
              <a:gd name="connsiteY16" fmla="*/ 890492 h 1067371"/>
              <a:gd name="connsiteX17" fmla="*/ 1669637 w 2378678"/>
              <a:gd name="connsiteY17" fmla="*/ 841724 h 1067371"/>
              <a:gd name="connsiteX18" fmla="*/ 1474470 w 2378678"/>
              <a:gd name="connsiteY18" fmla="*/ 916400 h 1067371"/>
              <a:gd name="connsiteX19" fmla="*/ 1844993 w 2378678"/>
              <a:gd name="connsiteY19" fmla="*/ 1067372 h 1067371"/>
              <a:gd name="connsiteX20" fmla="*/ 2378678 w 2378678"/>
              <a:gd name="connsiteY20" fmla="*/ 533686 h 1067371"/>
              <a:gd name="connsiteX21" fmla="*/ 1844993 w 2378678"/>
              <a:gd name="connsiteY21" fmla="*/ 0 h 1067371"/>
              <a:gd name="connsiteX22" fmla="*/ 709041 w 2378678"/>
              <a:gd name="connsiteY22" fmla="*/ 841629 h 1067371"/>
              <a:gd name="connsiteX23" fmla="*/ 533686 w 2378678"/>
              <a:gd name="connsiteY23" fmla="*/ 890397 h 1067371"/>
              <a:gd name="connsiteX24" fmla="*/ 178403 w 2378678"/>
              <a:gd name="connsiteY24" fmla="*/ 533591 h 1067371"/>
              <a:gd name="connsiteX25" fmla="*/ 533686 w 2378678"/>
              <a:gd name="connsiteY25" fmla="*/ 176879 h 1067371"/>
              <a:gd name="connsiteX26" fmla="*/ 890492 w 2378678"/>
              <a:gd name="connsiteY26" fmla="*/ 535210 h 1067371"/>
              <a:gd name="connsiteX27" fmla="*/ 1065848 w 2378678"/>
              <a:gd name="connsiteY27" fmla="*/ 587026 h 1067371"/>
              <a:gd name="connsiteX28" fmla="*/ 533686 w 2378678"/>
              <a:gd name="connsiteY28" fmla="*/ 0 h 1067371"/>
              <a:gd name="connsiteX29" fmla="*/ 0 w 2378678"/>
              <a:gd name="connsiteY29" fmla="*/ 533686 h 1067371"/>
              <a:gd name="connsiteX30" fmla="*/ 533686 w 2378678"/>
              <a:gd name="connsiteY30" fmla="*/ 1067372 h 1067371"/>
              <a:gd name="connsiteX31" fmla="*/ 904208 w 2378678"/>
              <a:gd name="connsiteY31" fmla="*/ 916400 h 1067371"/>
              <a:gd name="connsiteX32" fmla="*/ 709041 w 2378678"/>
              <a:gd name="connsiteY32" fmla="*/ 841724 h 1067371"/>
              <a:gd name="connsiteX33" fmla="*/ 1257967 w 2378678"/>
              <a:gd name="connsiteY33" fmla="*/ 323183 h 1067371"/>
              <a:gd name="connsiteX34" fmla="*/ 1350931 w 2378678"/>
              <a:gd name="connsiteY34" fmla="*/ 153924 h 1067371"/>
              <a:gd name="connsiteX35" fmla="*/ 1027652 w 2378678"/>
              <a:gd name="connsiteY35" fmla="*/ 153924 h 1067371"/>
              <a:gd name="connsiteX36" fmla="*/ 1120616 w 2378678"/>
              <a:gd name="connsiteY36" fmla="*/ 323183 h 1067371"/>
              <a:gd name="connsiteX37" fmla="*/ 1257872 w 2378678"/>
              <a:gd name="connsiteY37" fmla="*/ 323183 h 106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78678" h="1067371">
                <a:moveTo>
                  <a:pt x="1189292" y="863060"/>
                </a:moveTo>
                <a:cubicBezTo>
                  <a:pt x="1446943" y="863060"/>
                  <a:pt x="1814417" y="756285"/>
                  <a:pt x="1814417" y="501682"/>
                </a:cubicBezTo>
                <a:cubicBezTo>
                  <a:pt x="1814417" y="425482"/>
                  <a:pt x="1777841" y="356807"/>
                  <a:pt x="1713738" y="300419"/>
                </a:cubicBezTo>
                <a:cubicBezTo>
                  <a:pt x="1660398" y="330899"/>
                  <a:pt x="1619155" y="376619"/>
                  <a:pt x="1596295" y="434626"/>
                </a:cubicBezTo>
                <a:cubicBezTo>
                  <a:pt x="1623727" y="457486"/>
                  <a:pt x="1637443" y="478822"/>
                  <a:pt x="1637443" y="501682"/>
                </a:cubicBezTo>
                <a:cubicBezTo>
                  <a:pt x="1637443" y="623697"/>
                  <a:pt x="1372172" y="686181"/>
                  <a:pt x="1189196" y="686181"/>
                </a:cubicBezTo>
                <a:cubicBezTo>
                  <a:pt x="1006221" y="686181"/>
                  <a:pt x="740950" y="623697"/>
                  <a:pt x="740950" y="501682"/>
                </a:cubicBezTo>
                <a:cubicBezTo>
                  <a:pt x="740950" y="478822"/>
                  <a:pt x="754666" y="457486"/>
                  <a:pt x="782098" y="434626"/>
                </a:cubicBezTo>
                <a:cubicBezTo>
                  <a:pt x="759238" y="376714"/>
                  <a:pt x="716566" y="329375"/>
                  <a:pt x="664655" y="300419"/>
                </a:cubicBezTo>
                <a:cubicBezTo>
                  <a:pt x="600647" y="356807"/>
                  <a:pt x="563975" y="425482"/>
                  <a:pt x="563975" y="501682"/>
                </a:cubicBezTo>
                <a:cubicBezTo>
                  <a:pt x="563975" y="756285"/>
                  <a:pt x="931450" y="863060"/>
                  <a:pt x="1189101" y="863060"/>
                </a:cubicBezTo>
                <a:close/>
                <a:moveTo>
                  <a:pt x="1844993" y="0"/>
                </a:moveTo>
                <a:cubicBezTo>
                  <a:pt x="1550670" y="0"/>
                  <a:pt x="1285399" y="259175"/>
                  <a:pt x="1312831" y="587026"/>
                </a:cubicBezTo>
                <a:cubicBezTo>
                  <a:pt x="1381411" y="579406"/>
                  <a:pt x="1448562" y="556546"/>
                  <a:pt x="1488186" y="535210"/>
                </a:cubicBezTo>
                <a:cubicBezTo>
                  <a:pt x="1488186" y="336995"/>
                  <a:pt x="1648301" y="176879"/>
                  <a:pt x="1844993" y="176879"/>
                </a:cubicBezTo>
                <a:cubicBezTo>
                  <a:pt x="2041684" y="176879"/>
                  <a:pt x="2200275" y="336995"/>
                  <a:pt x="2200275" y="533686"/>
                </a:cubicBezTo>
                <a:cubicBezTo>
                  <a:pt x="2200275" y="730377"/>
                  <a:pt x="2041684" y="890492"/>
                  <a:pt x="1844993" y="890492"/>
                </a:cubicBezTo>
                <a:cubicBezTo>
                  <a:pt x="1780985" y="890492"/>
                  <a:pt x="1721453" y="872204"/>
                  <a:pt x="1669637" y="841724"/>
                </a:cubicBezTo>
                <a:cubicBezTo>
                  <a:pt x="1596485" y="881348"/>
                  <a:pt x="1536954" y="901160"/>
                  <a:pt x="1474470" y="916400"/>
                </a:cubicBezTo>
                <a:cubicBezTo>
                  <a:pt x="1570577" y="1009364"/>
                  <a:pt x="1700117" y="1067372"/>
                  <a:pt x="1844993" y="1067372"/>
                </a:cubicBezTo>
                <a:cubicBezTo>
                  <a:pt x="2139315" y="1067372"/>
                  <a:pt x="2378678" y="828008"/>
                  <a:pt x="2378678" y="533686"/>
                </a:cubicBezTo>
                <a:cubicBezTo>
                  <a:pt x="2378678" y="239363"/>
                  <a:pt x="2139220" y="0"/>
                  <a:pt x="1844993" y="0"/>
                </a:cubicBezTo>
                <a:close/>
                <a:moveTo>
                  <a:pt x="709041" y="841629"/>
                </a:moveTo>
                <a:cubicBezTo>
                  <a:pt x="657225" y="872109"/>
                  <a:pt x="597694" y="890397"/>
                  <a:pt x="533686" y="890397"/>
                </a:cubicBezTo>
                <a:cubicBezTo>
                  <a:pt x="336995" y="890397"/>
                  <a:pt x="178403" y="730282"/>
                  <a:pt x="178403" y="533591"/>
                </a:cubicBezTo>
                <a:cubicBezTo>
                  <a:pt x="178403" y="336899"/>
                  <a:pt x="336995" y="176879"/>
                  <a:pt x="533686" y="176879"/>
                </a:cubicBezTo>
                <a:cubicBezTo>
                  <a:pt x="730377" y="176879"/>
                  <a:pt x="890492" y="336995"/>
                  <a:pt x="890492" y="535210"/>
                </a:cubicBezTo>
                <a:cubicBezTo>
                  <a:pt x="930116" y="556546"/>
                  <a:pt x="997268" y="579406"/>
                  <a:pt x="1065848" y="587026"/>
                </a:cubicBezTo>
                <a:cubicBezTo>
                  <a:pt x="1093280" y="259175"/>
                  <a:pt x="827913" y="0"/>
                  <a:pt x="533686" y="0"/>
                </a:cubicBezTo>
                <a:cubicBezTo>
                  <a:pt x="239459" y="0"/>
                  <a:pt x="0" y="239363"/>
                  <a:pt x="0" y="533686"/>
                </a:cubicBezTo>
                <a:cubicBezTo>
                  <a:pt x="0" y="828008"/>
                  <a:pt x="239363" y="1067372"/>
                  <a:pt x="533686" y="1067372"/>
                </a:cubicBezTo>
                <a:cubicBezTo>
                  <a:pt x="678561" y="1067372"/>
                  <a:pt x="808101" y="1009460"/>
                  <a:pt x="904208" y="916400"/>
                </a:cubicBezTo>
                <a:cubicBezTo>
                  <a:pt x="841724" y="901160"/>
                  <a:pt x="782193" y="881348"/>
                  <a:pt x="709041" y="841724"/>
                </a:cubicBezTo>
                <a:close/>
                <a:moveTo>
                  <a:pt x="1257967" y="323183"/>
                </a:moveTo>
                <a:cubicBezTo>
                  <a:pt x="1279303" y="262223"/>
                  <a:pt x="1311307" y="204216"/>
                  <a:pt x="1350931" y="153924"/>
                </a:cubicBezTo>
                <a:cubicBezTo>
                  <a:pt x="1262539" y="138684"/>
                  <a:pt x="1116140" y="138684"/>
                  <a:pt x="1027652" y="153924"/>
                </a:cubicBezTo>
                <a:cubicBezTo>
                  <a:pt x="1067276" y="204216"/>
                  <a:pt x="1099280" y="262223"/>
                  <a:pt x="1120616" y="323183"/>
                </a:cubicBezTo>
                <a:cubicBezTo>
                  <a:pt x="1164812" y="320135"/>
                  <a:pt x="1213580" y="320135"/>
                  <a:pt x="1257872" y="323183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 sz="1013"/>
          </a:p>
        </p:txBody>
      </p:sp>
      <p:sp>
        <p:nvSpPr>
          <p:cNvPr id="9" name="Plassholder for tekst 12">
            <a:extLst>
              <a:ext uri="{FF2B5EF4-FFF2-40B4-BE49-F238E27FC236}">
                <a16:creationId xmlns:a16="http://schemas.microsoft.com/office/drawing/2014/main" id="{AC2174C4-BAA2-AE87-2D96-648CDF19146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699870" y="3266823"/>
            <a:ext cx="5786245" cy="3760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D8DF7EE-EBB0-3EBD-3B4D-88AE8B339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870" y="1370160"/>
            <a:ext cx="5888285" cy="1729842"/>
          </a:xfrm>
        </p:spPr>
        <p:txBody>
          <a:bodyPr>
            <a:normAutofit/>
          </a:bodyPr>
          <a:lstStyle>
            <a:lvl1pPr algn="ctr">
              <a:defRPr sz="42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915FB289-9429-A500-5896-B5E74010DD9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5143500"/>
          </a:xfrm>
          <a:custGeom>
            <a:avLst/>
            <a:gdLst>
              <a:gd name="connsiteX0" fmla="*/ 1406366 w 9144000"/>
              <a:gd name="connsiteY0" fmla="*/ 921475 h 5143500"/>
              <a:gd name="connsiteX1" fmla="*/ 1232262 w 9144000"/>
              <a:gd name="connsiteY1" fmla="*/ 1095579 h 5143500"/>
              <a:gd name="connsiteX2" fmla="*/ 1232262 w 9144000"/>
              <a:gd name="connsiteY2" fmla="*/ 4047920 h 5143500"/>
              <a:gd name="connsiteX3" fmla="*/ 1406366 w 9144000"/>
              <a:gd name="connsiteY3" fmla="*/ 4222024 h 5143500"/>
              <a:gd name="connsiteX4" fmla="*/ 7737633 w 9144000"/>
              <a:gd name="connsiteY4" fmla="*/ 4222024 h 5143500"/>
              <a:gd name="connsiteX5" fmla="*/ 7911737 w 9144000"/>
              <a:gd name="connsiteY5" fmla="*/ 4047920 h 5143500"/>
              <a:gd name="connsiteX6" fmla="*/ 7911737 w 9144000"/>
              <a:gd name="connsiteY6" fmla="*/ 1095579 h 5143500"/>
              <a:gd name="connsiteX7" fmla="*/ 7737633 w 9144000"/>
              <a:gd name="connsiteY7" fmla="*/ 921475 h 5143500"/>
              <a:gd name="connsiteX8" fmla="*/ 0 w 9144000"/>
              <a:gd name="connsiteY8" fmla="*/ 0 h 5143500"/>
              <a:gd name="connsiteX9" fmla="*/ 9144000 w 9144000"/>
              <a:gd name="connsiteY9" fmla="*/ 0 h 5143500"/>
              <a:gd name="connsiteX10" fmla="*/ 9144000 w 9144000"/>
              <a:gd name="connsiteY10" fmla="*/ 5143500 h 5143500"/>
              <a:gd name="connsiteX11" fmla="*/ 0 w 9144000"/>
              <a:gd name="connsiteY11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44000" h="5143500">
                <a:moveTo>
                  <a:pt x="1406366" y="921475"/>
                </a:moveTo>
                <a:cubicBezTo>
                  <a:pt x="1310211" y="921475"/>
                  <a:pt x="1232262" y="999424"/>
                  <a:pt x="1232262" y="1095579"/>
                </a:cubicBezTo>
                <a:lnTo>
                  <a:pt x="1232262" y="4047920"/>
                </a:lnTo>
                <a:cubicBezTo>
                  <a:pt x="1232262" y="4144075"/>
                  <a:pt x="1310211" y="4222024"/>
                  <a:pt x="1406366" y="4222024"/>
                </a:cubicBezTo>
                <a:lnTo>
                  <a:pt x="7737633" y="4222024"/>
                </a:lnTo>
                <a:cubicBezTo>
                  <a:pt x="7833788" y="4222024"/>
                  <a:pt x="7911737" y="4144075"/>
                  <a:pt x="7911737" y="4047920"/>
                </a:cubicBezTo>
                <a:lnTo>
                  <a:pt x="7911737" y="1095579"/>
                </a:lnTo>
                <a:cubicBezTo>
                  <a:pt x="7911737" y="999424"/>
                  <a:pt x="7833788" y="921475"/>
                  <a:pt x="7737633" y="921475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tIns="360000">
            <a:no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placeholder and </a:t>
            </a:r>
            <a:r>
              <a:rPr lang="nb-NO" err="1"/>
              <a:t>use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"</a:t>
            </a:r>
            <a:r>
              <a:rPr lang="nb-NO" err="1"/>
              <a:t>insert</a:t>
            </a:r>
            <a:r>
              <a:rPr lang="nb-NO"/>
              <a:t> image Brandmaster" </a:t>
            </a:r>
            <a:br>
              <a:rPr lang="nb-NO"/>
            </a:br>
            <a:r>
              <a:rPr lang="nb-NO"/>
              <a:t>to </a:t>
            </a:r>
            <a:r>
              <a:rPr lang="nb-NO" err="1"/>
              <a:t>the</a:t>
            </a:r>
            <a:r>
              <a:rPr lang="nb-NO"/>
              <a:t> far right </a:t>
            </a:r>
            <a:r>
              <a:rPr lang="nb-NO" err="1"/>
              <a:t>on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menu"Sett</a:t>
            </a:r>
            <a:r>
              <a:rPr lang="nb-NO"/>
              <a:t> inn/</a:t>
            </a:r>
            <a:r>
              <a:rPr lang="nb-NO" err="1"/>
              <a:t>Insert</a:t>
            </a:r>
            <a:r>
              <a:rPr lang="nb-NO"/>
              <a:t>/</a:t>
            </a:r>
            <a:r>
              <a:rPr lang="nb-NO" err="1"/>
              <a:t>Infoga</a:t>
            </a:r>
            <a:r>
              <a:rPr lang="nb-NO"/>
              <a:t>"</a:t>
            </a:r>
          </a:p>
          <a:p>
            <a:endParaRPr lang="nb-NO"/>
          </a:p>
        </p:txBody>
      </p:sp>
      <p:sp>
        <p:nvSpPr>
          <p:cNvPr id="14" name="Frihåndsform: figur 13">
            <a:extLst>
              <a:ext uri="{FF2B5EF4-FFF2-40B4-BE49-F238E27FC236}">
                <a16:creationId xmlns:a16="http://schemas.microsoft.com/office/drawing/2014/main" id="{47DE6BB5-4E13-2D37-69BC-1CA8A69A7AEB}"/>
              </a:ext>
            </a:extLst>
          </p:cNvPr>
          <p:cNvSpPr/>
          <p:nvPr userDrawn="1"/>
        </p:nvSpPr>
        <p:spPr>
          <a:xfrm>
            <a:off x="8545895" y="4778818"/>
            <a:ext cx="418967" cy="188001"/>
          </a:xfrm>
          <a:custGeom>
            <a:avLst/>
            <a:gdLst>
              <a:gd name="connsiteX0" fmla="*/ 1189292 w 2378678"/>
              <a:gd name="connsiteY0" fmla="*/ 863060 h 1067371"/>
              <a:gd name="connsiteX1" fmla="*/ 1814417 w 2378678"/>
              <a:gd name="connsiteY1" fmla="*/ 501682 h 1067371"/>
              <a:gd name="connsiteX2" fmla="*/ 1713738 w 2378678"/>
              <a:gd name="connsiteY2" fmla="*/ 300419 h 1067371"/>
              <a:gd name="connsiteX3" fmla="*/ 1596295 w 2378678"/>
              <a:gd name="connsiteY3" fmla="*/ 434626 h 1067371"/>
              <a:gd name="connsiteX4" fmla="*/ 1637443 w 2378678"/>
              <a:gd name="connsiteY4" fmla="*/ 501682 h 1067371"/>
              <a:gd name="connsiteX5" fmla="*/ 1189196 w 2378678"/>
              <a:gd name="connsiteY5" fmla="*/ 686181 h 1067371"/>
              <a:gd name="connsiteX6" fmla="*/ 740950 w 2378678"/>
              <a:gd name="connsiteY6" fmla="*/ 501682 h 1067371"/>
              <a:gd name="connsiteX7" fmla="*/ 782098 w 2378678"/>
              <a:gd name="connsiteY7" fmla="*/ 434626 h 1067371"/>
              <a:gd name="connsiteX8" fmla="*/ 664655 w 2378678"/>
              <a:gd name="connsiteY8" fmla="*/ 300419 h 1067371"/>
              <a:gd name="connsiteX9" fmla="*/ 563975 w 2378678"/>
              <a:gd name="connsiteY9" fmla="*/ 501682 h 1067371"/>
              <a:gd name="connsiteX10" fmla="*/ 1189101 w 2378678"/>
              <a:gd name="connsiteY10" fmla="*/ 863060 h 1067371"/>
              <a:gd name="connsiteX11" fmla="*/ 1844993 w 2378678"/>
              <a:gd name="connsiteY11" fmla="*/ 0 h 1067371"/>
              <a:gd name="connsiteX12" fmla="*/ 1312831 w 2378678"/>
              <a:gd name="connsiteY12" fmla="*/ 587026 h 1067371"/>
              <a:gd name="connsiteX13" fmla="*/ 1488186 w 2378678"/>
              <a:gd name="connsiteY13" fmla="*/ 535210 h 1067371"/>
              <a:gd name="connsiteX14" fmla="*/ 1844993 w 2378678"/>
              <a:gd name="connsiteY14" fmla="*/ 176879 h 1067371"/>
              <a:gd name="connsiteX15" fmla="*/ 2200275 w 2378678"/>
              <a:gd name="connsiteY15" fmla="*/ 533686 h 1067371"/>
              <a:gd name="connsiteX16" fmla="*/ 1844993 w 2378678"/>
              <a:gd name="connsiteY16" fmla="*/ 890492 h 1067371"/>
              <a:gd name="connsiteX17" fmla="*/ 1669637 w 2378678"/>
              <a:gd name="connsiteY17" fmla="*/ 841724 h 1067371"/>
              <a:gd name="connsiteX18" fmla="*/ 1474470 w 2378678"/>
              <a:gd name="connsiteY18" fmla="*/ 916400 h 1067371"/>
              <a:gd name="connsiteX19" fmla="*/ 1844993 w 2378678"/>
              <a:gd name="connsiteY19" fmla="*/ 1067372 h 1067371"/>
              <a:gd name="connsiteX20" fmla="*/ 2378678 w 2378678"/>
              <a:gd name="connsiteY20" fmla="*/ 533686 h 1067371"/>
              <a:gd name="connsiteX21" fmla="*/ 1844993 w 2378678"/>
              <a:gd name="connsiteY21" fmla="*/ 0 h 1067371"/>
              <a:gd name="connsiteX22" fmla="*/ 709041 w 2378678"/>
              <a:gd name="connsiteY22" fmla="*/ 841629 h 1067371"/>
              <a:gd name="connsiteX23" fmla="*/ 533686 w 2378678"/>
              <a:gd name="connsiteY23" fmla="*/ 890397 h 1067371"/>
              <a:gd name="connsiteX24" fmla="*/ 178403 w 2378678"/>
              <a:gd name="connsiteY24" fmla="*/ 533591 h 1067371"/>
              <a:gd name="connsiteX25" fmla="*/ 533686 w 2378678"/>
              <a:gd name="connsiteY25" fmla="*/ 176879 h 1067371"/>
              <a:gd name="connsiteX26" fmla="*/ 890492 w 2378678"/>
              <a:gd name="connsiteY26" fmla="*/ 535210 h 1067371"/>
              <a:gd name="connsiteX27" fmla="*/ 1065848 w 2378678"/>
              <a:gd name="connsiteY27" fmla="*/ 587026 h 1067371"/>
              <a:gd name="connsiteX28" fmla="*/ 533686 w 2378678"/>
              <a:gd name="connsiteY28" fmla="*/ 0 h 1067371"/>
              <a:gd name="connsiteX29" fmla="*/ 0 w 2378678"/>
              <a:gd name="connsiteY29" fmla="*/ 533686 h 1067371"/>
              <a:gd name="connsiteX30" fmla="*/ 533686 w 2378678"/>
              <a:gd name="connsiteY30" fmla="*/ 1067372 h 1067371"/>
              <a:gd name="connsiteX31" fmla="*/ 904208 w 2378678"/>
              <a:gd name="connsiteY31" fmla="*/ 916400 h 1067371"/>
              <a:gd name="connsiteX32" fmla="*/ 709041 w 2378678"/>
              <a:gd name="connsiteY32" fmla="*/ 841724 h 1067371"/>
              <a:gd name="connsiteX33" fmla="*/ 1257967 w 2378678"/>
              <a:gd name="connsiteY33" fmla="*/ 323183 h 1067371"/>
              <a:gd name="connsiteX34" fmla="*/ 1350931 w 2378678"/>
              <a:gd name="connsiteY34" fmla="*/ 153924 h 1067371"/>
              <a:gd name="connsiteX35" fmla="*/ 1027652 w 2378678"/>
              <a:gd name="connsiteY35" fmla="*/ 153924 h 1067371"/>
              <a:gd name="connsiteX36" fmla="*/ 1120616 w 2378678"/>
              <a:gd name="connsiteY36" fmla="*/ 323183 h 1067371"/>
              <a:gd name="connsiteX37" fmla="*/ 1257872 w 2378678"/>
              <a:gd name="connsiteY37" fmla="*/ 323183 h 106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78678" h="1067371">
                <a:moveTo>
                  <a:pt x="1189292" y="863060"/>
                </a:moveTo>
                <a:cubicBezTo>
                  <a:pt x="1446943" y="863060"/>
                  <a:pt x="1814417" y="756285"/>
                  <a:pt x="1814417" y="501682"/>
                </a:cubicBezTo>
                <a:cubicBezTo>
                  <a:pt x="1814417" y="425482"/>
                  <a:pt x="1777841" y="356807"/>
                  <a:pt x="1713738" y="300419"/>
                </a:cubicBezTo>
                <a:cubicBezTo>
                  <a:pt x="1660398" y="330899"/>
                  <a:pt x="1619155" y="376619"/>
                  <a:pt x="1596295" y="434626"/>
                </a:cubicBezTo>
                <a:cubicBezTo>
                  <a:pt x="1623727" y="457486"/>
                  <a:pt x="1637443" y="478822"/>
                  <a:pt x="1637443" y="501682"/>
                </a:cubicBezTo>
                <a:cubicBezTo>
                  <a:pt x="1637443" y="623697"/>
                  <a:pt x="1372172" y="686181"/>
                  <a:pt x="1189196" y="686181"/>
                </a:cubicBezTo>
                <a:cubicBezTo>
                  <a:pt x="1006221" y="686181"/>
                  <a:pt x="740950" y="623697"/>
                  <a:pt x="740950" y="501682"/>
                </a:cubicBezTo>
                <a:cubicBezTo>
                  <a:pt x="740950" y="478822"/>
                  <a:pt x="754666" y="457486"/>
                  <a:pt x="782098" y="434626"/>
                </a:cubicBezTo>
                <a:cubicBezTo>
                  <a:pt x="759238" y="376714"/>
                  <a:pt x="716566" y="329375"/>
                  <a:pt x="664655" y="300419"/>
                </a:cubicBezTo>
                <a:cubicBezTo>
                  <a:pt x="600647" y="356807"/>
                  <a:pt x="563975" y="425482"/>
                  <a:pt x="563975" y="501682"/>
                </a:cubicBezTo>
                <a:cubicBezTo>
                  <a:pt x="563975" y="756285"/>
                  <a:pt x="931450" y="863060"/>
                  <a:pt x="1189101" y="863060"/>
                </a:cubicBezTo>
                <a:close/>
                <a:moveTo>
                  <a:pt x="1844993" y="0"/>
                </a:moveTo>
                <a:cubicBezTo>
                  <a:pt x="1550670" y="0"/>
                  <a:pt x="1285399" y="259175"/>
                  <a:pt x="1312831" y="587026"/>
                </a:cubicBezTo>
                <a:cubicBezTo>
                  <a:pt x="1381411" y="579406"/>
                  <a:pt x="1448562" y="556546"/>
                  <a:pt x="1488186" y="535210"/>
                </a:cubicBezTo>
                <a:cubicBezTo>
                  <a:pt x="1488186" y="336995"/>
                  <a:pt x="1648301" y="176879"/>
                  <a:pt x="1844993" y="176879"/>
                </a:cubicBezTo>
                <a:cubicBezTo>
                  <a:pt x="2041684" y="176879"/>
                  <a:pt x="2200275" y="336995"/>
                  <a:pt x="2200275" y="533686"/>
                </a:cubicBezTo>
                <a:cubicBezTo>
                  <a:pt x="2200275" y="730377"/>
                  <a:pt x="2041684" y="890492"/>
                  <a:pt x="1844993" y="890492"/>
                </a:cubicBezTo>
                <a:cubicBezTo>
                  <a:pt x="1780985" y="890492"/>
                  <a:pt x="1721453" y="872204"/>
                  <a:pt x="1669637" y="841724"/>
                </a:cubicBezTo>
                <a:cubicBezTo>
                  <a:pt x="1596485" y="881348"/>
                  <a:pt x="1536954" y="901160"/>
                  <a:pt x="1474470" y="916400"/>
                </a:cubicBezTo>
                <a:cubicBezTo>
                  <a:pt x="1570577" y="1009364"/>
                  <a:pt x="1700117" y="1067372"/>
                  <a:pt x="1844993" y="1067372"/>
                </a:cubicBezTo>
                <a:cubicBezTo>
                  <a:pt x="2139315" y="1067372"/>
                  <a:pt x="2378678" y="828008"/>
                  <a:pt x="2378678" y="533686"/>
                </a:cubicBezTo>
                <a:cubicBezTo>
                  <a:pt x="2378678" y="239363"/>
                  <a:pt x="2139220" y="0"/>
                  <a:pt x="1844993" y="0"/>
                </a:cubicBezTo>
                <a:close/>
                <a:moveTo>
                  <a:pt x="709041" y="841629"/>
                </a:moveTo>
                <a:cubicBezTo>
                  <a:pt x="657225" y="872109"/>
                  <a:pt x="597694" y="890397"/>
                  <a:pt x="533686" y="890397"/>
                </a:cubicBezTo>
                <a:cubicBezTo>
                  <a:pt x="336995" y="890397"/>
                  <a:pt x="178403" y="730282"/>
                  <a:pt x="178403" y="533591"/>
                </a:cubicBezTo>
                <a:cubicBezTo>
                  <a:pt x="178403" y="336899"/>
                  <a:pt x="336995" y="176879"/>
                  <a:pt x="533686" y="176879"/>
                </a:cubicBezTo>
                <a:cubicBezTo>
                  <a:pt x="730377" y="176879"/>
                  <a:pt x="890492" y="336995"/>
                  <a:pt x="890492" y="535210"/>
                </a:cubicBezTo>
                <a:cubicBezTo>
                  <a:pt x="930116" y="556546"/>
                  <a:pt x="997268" y="579406"/>
                  <a:pt x="1065848" y="587026"/>
                </a:cubicBezTo>
                <a:cubicBezTo>
                  <a:pt x="1093280" y="259175"/>
                  <a:pt x="827913" y="0"/>
                  <a:pt x="533686" y="0"/>
                </a:cubicBezTo>
                <a:cubicBezTo>
                  <a:pt x="239459" y="0"/>
                  <a:pt x="0" y="239363"/>
                  <a:pt x="0" y="533686"/>
                </a:cubicBezTo>
                <a:cubicBezTo>
                  <a:pt x="0" y="828008"/>
                  <a:pt x="239363" y="1067372"/>
                  <a:pt x="533686" y="1067372"/>
                </a:cubicBezTo>
                <a:cubicBezTo>
                  <a:pt x="678561" y="1067372"/>
                  <a:pt x="808101" y="1009460"/>
                  <a:pt x="904208" y="916400"/>
                </a:cubicBezTo>
                <a:cubicBezTo>
                  <a:pt x="841724" y="901160"/>
                  <a:pt x="782193" y="881348"/>
                  <a:pt x="709041" y="841724"/>
                </a:cubicBezTo>
                <a:close/>
                <a:moveTo>
                  <a:pt x="1257967" y="323183"/>
                </a:moveTo>
                <a:cubicBezTo>
                  <a:pt x="1279303" y="262223"/>
                  <a:pt x="1311307" y="204216"/>
                  <a:pt x="1350931" y="153924"/>
                </a:cubicBezTo>
                <a:cubicBezTo>
                  <a:pt x="1262539" y="138684"/>
                  <a:pt x="1116140" y="138684"/>
                  <a:pt x="1027652" y="153924"/>
                </a:cubicBezTo>
                <a:cubicBezTo>
                  <a:pt x="1067276" y="204216"/>
                  <a:pt x="1099280" y="262223"/>
                  <a:pt x="1120616" y="323183"/>
                </a:cubicBezTo>
                <a:cubicBezTo>
                  <a:pt x="1164812" y="320135"/>
                  <a:pt x="1213580" y="320135"/>
                  <a:pt x="1257872" y="323183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 sz="1013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737EEC-7F7F-0B70-249B-2949EDA0C8AD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2_Image and Card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F6D1B4-9465-F718-0F84-C8938BA32F45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F406BC4E-42AE-CE11-743F-F3CC0E076C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6025" y="4785083"/>
            <a:ext cx="4171950" cy="1915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err="1"/>
              <a:t>Insert</a:t>
            </a:r>
            <a:r>
              <a:rPr lang="nb-NO"/>
              <a:t> </a:t>
            </a:r>
            <a:r>
              <a:rPr lang="nb-NO" err="1"/>
              <a:t>caption</a:t>
            </a:r>
            <a:r>
              <a:rPr lang="nb-NO"/>
              <a:t>/</a:t>
            </a:r>
            <a:r>
              <a:rPr lang="nb-NO" err="1"/>
              <a:t>reference</a:t>
            </a:r>
            <a:endParaRPr lang="nb-NO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5FBA689-1676-E474-7C1B-E00DCC842C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317244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and Car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68921AFA-2B20-F160-8252-A250E1D6267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lIns="0" tIns="1080000" rIns="0" anchor="ctr" anchorCtr="1"/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placeholder and </a:t>
            </a:r>
            <a:r>
              <a:rPr lang="nb-NO" err="1"/>
              <a:t>use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"</a:t>
            </a:r>
            <a:r>
              <a:rPr lang="nb-NO" err="1"/>
              <a:t>insert</a:t>
            </a:r>
            <a:r>
              <a:rPr lang="nb-NO"/>
              <a:t> image Brandmaster"</a:t>
            </a:r>
            <a:br>
              <a:rPr lang="nb-NO"/>
            </a:br>
            <a:r>
              <a:rPr lang="nb-NO"/>
              <a:t>to </a:t>
            </a:r>
            <a:r>
              <a:rPr lang="nb-NO" err="1"/>
              <a:t>the</a:t>
            </a:r>
            <a:r>
              <a:rPr lang="nb-NO"/>
              <a:t> far right </a:t>
            </a:r>
            <a:r>
              <a:rPr lang="nb-NO" err="1"/>
              <a:t>on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menu</a:t>
            </a:r>
            <a:r>
              <a:rPr lang="nb-NO"/>
              <a:t> "Sett inn/</a:t>
            </a:r>
            <a:r>
              <a:rPr lang="nb-NO" err="1"/>
              <a:t>Insert</a:t>
            </a:r>
            <a:r>
              <a:rPr lang="nb-NO"/>
              <a:t>/</a:t>
            </a:r>
            <a:r>
              <a:rPr lang="nb-NO" err="1"/>
              <a:t>Infoga</a:t>
            </a:r>
            <a:r>
              <a:rPr lang="nb-NO"/>
              <a:t>"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1254126E-F4FB-2152-1B01-0DA4AFCD53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6025" y="4785083"/>
            <a:ext cx="4171950" cy="1915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err="1"/>
              <a:t>Insert</a:t>
            </a:r>
            <a:r>
              <a:rPr lang="nb-NO"/>
              <a:t> </a:t>
            </a:r>
            <a:r>
              <a:rPr lang="nb-NO" err="1"/>
              <a:t>caption</a:t>
            </a:r>
            <a:r>
              <a:rPr lang="nb-NO"/>
              <a:t>/</a:t>
            </a:r>
            <a:r>
              <a:rPr lang="nb-NO" err="1"/>
              <a:t>reference</a:t>
            </a:r>
            <a:endParaRPr lang="nb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4C701B-BAAD-4091-7A90-CFB6E6353D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18212" y="411163"/>
            <a:ext cx="2693988" cy="1571938"/>
          </a:xfrm>
          <a:prstGeom prst="roundRect">
            <a:avLst>
              <a:gd name="adj" fmla="val 6117"/>
            </a:avLst>
          </a:prstGeom>
          <a:solidFill>
            <a:schemeClr val="accent3"/>
          </a:solidFill>
        </p:spPr>
        <p:txBody>
          <a:bodyPr lIns="180000" tIns="180000" rIns="180000" bIns="180000">
            <a:spAutoFit/>
          </a:bodyPr>
          <a:lstStyle>
            <a:lvl1pPr marL="0" indent="0">
              <a:buNone/>
              <a:defRPr sz="2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rihåndsform: figur 2">
            <a:extLst>
              <a:ext uri="{FF2B5EF4-FFF2-40B4-BE49-F238E27FC236}">
                <a16:creationId xmlns:a16="http://schemas.microsoft.com/office/drawing/2014/main" id="{A8F07FBF-1B31-B2CC-A0C1-73B5FE05B792}"/>
              </a:ext>
            </a:extLst>
          </p:cNvPr>
          <p:cNvSpPr/>
          <p:nvPr userDrawn="1"/>
        </p:nvSpPr>
        <p:spPr>
          <a:xfrm>
            <a:off x="8573135" y="4819732"/>
            <a:ext cx="418967" cy="188001"/>
          </a:xfrm>
          <a:custGeom>
            <a:avLst/>
            <a:gdLst>
              <a:gd name="connsiteX0" fmla="*/ 1189292 w 2378678"/>
              <a:gd name="connsiteY0" fmla="*/ 863060 h 1067371"/>
              <a:gd name="connsiteX1" fmla="*/ 1814417 w 2378678"/>
              <a:gd name="connsiteY1" fmla="*/ 501682 h 1067371"/>
              <a:gd name="connsiteX2" fmla="*/ 1713738 w 2378678"/>
              <a:gd name="connsiteY2" fmla="*/ 300419 h 1067371"/>
              <a:gd name="connsiteX3" fmla="*/ 1596295 w 2378678"/>
              <a:gd name="connsiteY3" fmla="*/ 434626 h 1067371"/>
              <a:gd name="connsiteX4" fmla="*/ 1637443 w 2378678"/>
              <a:gd name="connsiteY4" fmla="*/ 501682 h 1067371"/>
              <a:gd name="connsiteX5" fmla="*/ 1189196 w 2378678"/>
              <a:gd name="connsiteY5" fmla="*/ 686181 h 1067371"/>
              <a:gd name="connsiteX6" fmla="*/ 740950 w 2378678"/>
              <a:gd name="connsiteY6" fmla="*/ 501682 h 1067371"/>
              <a:gd name="connsiteX7" fmla="*/ 782098 w 2378678"/>
              <a:gd name="connsiteY7" fmla="*/ 434626 h 1067371"/>
              <a:gd name="connsiteX8" fmla="*/ 664655 w 2378678"/>
              <a:gd name="connsiteY8" fmla="*/ 300419 h 1067371"/>
              <a:gd name="connsiteX9" fmla="*/ 563975 w 2378678"/>
              <a:gd name="connsiteY9" fmla="*/ 501682 h 1067371"/>
              <a:gd name="connsiteX10" fmla="*/ 1189101 w 2378678"/>
              <a:gd name="connsiteY10" fmla="*/ 863060 h 1067371"/>
              <a:gd name="connsiteX11" fmla="*/ 1844993 w 2378678"/>
              <a:gd name="connsiteY11" fmla="*/ 0 h 1067371"/>
              <a:gd name="connsiteX12" fmla="*/ 1312831 w 2378678"/>
              <a:gd name="connsiteY12" fmla="*/ 587026 h 1067371"/>
              <a:gd name="connsiteX13" fmla="*/ 1488186 w 2378678"/>
              <a:gd name="connsiteY13" fmla="*/ 535210 h 1067371"/>
              <a:gd name="connsiteX14" fmla="*/ 1844993 w 2378678"/>
              <a:gd name="connsiteY14" fmla="*/ 176879 h 1067371"/>
              <a:gd name="connsiteX15" fmla="*/ 2200275 w 2378678"/>
              <a:gd name="connsiteY15" fmla="*/ 533686 h 1067371"/>
              <a:gd name="connsiteX16" fmla="*/ 1844993 w 2378678"/>
              <a:gd name="connsiteY16" fmla="*/ 890492 h 1067371"/>
              <a:gd name="connsiteX17" fmla="*/ 1669637 w 2378678"/>
              <a:gd name="connsiteY17" fmla="*/ 841724 h 1067371"/>
              <a:gd name="connsiteX18" fmla="*/ 1474470 w 2378678"/>
              <a:gd name="connsiteY18" fmla="*/ 916400 h 1067371"/>
              <a:gd name="connsiteX19" fmla="*/ 1844993 w 2378678"/>
              <a:gd name="connsiteY19" fmla="*/ 1067372 h 1067371"/>
              <a:gd name="connsiteX20" fmla="*/ 2378678 w 2378678"/>
              <a:gd name="connsiteY20" fmla="*/ 533686 h 1067371"/>
              <a:gd name="connsiteX21" fmla="*/ 1844993 w 2378678"/>
              <a:gd name="connsiteY21" fmla="*/ 0 h 1067371"/>
              <a:gd name="connsiteX22" fmla="*/ 709041 w 2378678"/>
              <a:gd name="connsiteY22" fmla="*/ 841629 h 1067371"/>
              <a:gd name="connsiteX23" fmla="*/ 533686 w 2378678"/>
              <a:gd name="connsiteY23" fmla="*/ 890397 h 1067371"/>
              <a:gd name="connsiteX24" fmla="*/ 178403 w 2378678"/>
              <a:gd name="connsiteY24" fmla="*/ 533591 h 1067371"/>
              <a:gd name="connsiteX25" fmla="*/ 533686 w 2378678"/>
              <a:gd name="connsiteY25" fmla="*/ 176879 h 1067371"/>
              <a:gd name="connsiteX26" fmla="*/ 890492 w 2378678"/>
              <a:gd name="connsiteY26" fmla="*/ 535210 h 1067371"/>
              <a:gd name="connsiteX27" fmla="*/ 1065848 w 2378678"/>
              <a:gd name="connsiteY27" fmla="*/ 587026 h 1067371"/>
              <a:gd name="connsiteX28" fmla="*/ 533686 w 2378678"/>
              <a:gd name="connsiteY28" fmla="*/ 0 h 1067371"/>
              <a:gd name="connsiteX29" fmla="*/ 0 w 2378678"/>
              <a:gd name="connsiteY29" fmla="*/ 533686 h 1067371"/>
              <a:gd name="connsiteX30" fmla="*/ 533686 w 2378678"/>
              <a:gd name="connsiteY30" fmla="*/ 1067372 h 1067371"/>
              <a:gd name="connsiteX31" fmla="*/ 904208 w 2378678"/>
              <a:gd name="connsiteY31" fmla="*/ 916400 h 1067371"/>
              <a:gd name="connsiteX32" fmla="*/ 709041 w 2378678"/>
              <a:gd name="connsiteY32" fmla="*/ 841724 h 1067371"/>
              <a:gd name="connsiteX33" fmla="*/ 1257967 w 2378678"/>
              <a:gd name="connsiteY33" fmla="*/ 323183 h 1067371"/>
              <a:gd name="connsiteX34" fmla="*/ 1350931 w 2378678"/>
              <a:gd name="connsiteY34" fmla="*/ 153924 h 1067371"/>
              <a:gd name="connsiteX35" fmla="*/ 1027652 w 2378678"/>
              <a:gd name="connsiteY35" fmla="*/ 153924 h 1067371"/>
              <a:gd name="connsiteX36" fmla="*/ 1120616 w 2378678"/>
              <a:gd name="connsiteY36" fmla="*/ 323183 h 1067371"/>
              <a:gd name="connsiteX37" fmla="*/ 1257872 w 2378678"/>
              <a:gd name="connsiteY37" fmla="*/ 323183 h 106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78678" h="1067371">
                <a:moveTo>
                  <a:pt x="1189292" y="863060"/>
                </a:moveTo>
                <a:cubicBezTo>
                  <a:pt x="1446943" y="863060"/>
                  <a:pt x="1814417" y="756285"/>
                  <a:pt x="1814417" y="501682"/>
                </a:cubicBezTo>
                <a:cubicBezTo>
                  <a:pt x="1814417" y="425482"/>
                  <a:pt x="1777841" y="356807"/>
                  <a:pt x="1713738" y="300419"/>
                </a:cubicBezTo>
                <a:cubicBezTo>
                  <a:pt x="1660398" y="330899"/>
                  <a:pt x="1619155" y="376619"/>
                  <a:pt x="1596295" y="434626"/>
                </a:cubicBezTo>
                <a:cubicBezTo>
                  <a:pt x="1623727" y="457486"/>
                  <a:pt x="1637443" y="478822"/>
                  <a:pt x="1637443" y="501682"/>
                </a:cubicBezTo>
                <a:cubicBezTo>
                  <a:pt x="1637443" y="623697"/>
                  <a:pt x="1372172" y="686181"/>
                  <a:pt x="1189196" y="686181"/>
                </a:cubicBezTo>
                <a:cubicBezTo>
                  <a:pt x="1006221" y="686181"/>
                  <a:pt x="740950" y="623697"/>
                  <a:pt x="740950" y="501682"/>
                </a:cubicBezTo>
                <a:cubicBezTo>
                  <a:pt x="740950" y="478822"/>
                  <a:pt x="754666" y="457486"/>
                  <a:pt x="782098" y="434626"/>
                </a:cubicBezTo>
                <a:cubicBezTo>
                  <a:pt x="759238" y="376714"/>
                  <a:pt x="716566" y="329375"/>
                  <a:pt x="664655" y="300419"/>
                </a:cubicBezTo>
                <a:cubicBezTo>
                  <a:pt x="600647" y="356807"/>
                  <a:pt x="563975" y="425482"/>
                  <a:pt x="563975" y="501682"/>
                </a:cubicBezTo>
                <a:cubicBezTo>
                  <a:pt x="563975" y="756285"/>
                  <a:pt x="931450" y="863060"/>
                  <a:pt x="1189101" y="863060"/>
                </a:cubicBezTo>
                <a:close/>
                <a:moveTo>
                  <a:pt x="1844993" y="0"/>
                </a:moveTo>
                <a:cubicBezTo>
                  <a:pt x="1550670" y="0"/>
                  <a:pt x="1285399" y="259175"/>
                  <a:pt x="1312831" y="587026"/>
                </a:cubicBezTo>
                <a:cubicBezTo>
                  <a:pt x="1381411" y="579406"/>
                  <a:pt x="1448562" y="556546"/>
                  <a:pt x="1488186" y="535210"/>
                </a:cubicBezTo>
                <a:cubicBezTo>
                  <a:pt x="1488186" y="336995"/>
                  <a:pt x="1648301" y="176879"/>
                  <a:pt x="1844993" y="176879"/>
                </a:cubicBezTo>
                <a:cubicBezTo>
                  <a:pt x="2041684" y="176879"/>
                  <a:pt x="2200275" y="336995"/>
                  <a:pt x="2200275" y="533686"/>
                </a:cubicBezTo>
                <a:cubicBezTo>
                  <a:pt x="2200275" y="730377"/>
                  <a:pt x="2041684" y="890492"/>
                  <a:pt x="1844993" y="890492"/>
                </a:cubicBezTo>
                <a:cubicBezTo>
                  <a:pt x="1780985" y="890492"/>
                  <a:pt x="1721453" y="872204"/>
                  <a:pt x="1669637" y="841724"/>
                </a:cubicBezTo>
                <a:cubicBezTo>
                  <a:pt x="1596485" y="881348"/>
                  <a:pt x="1536954" y="901160"/>
                  <a:pt x="1474470" y="916400"/>
                </a:cubicBezTo>
                <a:cubicBezTo>
                  <a:pt x="1570577" y="1009364"/>
                  <a:pt x="1700117" y="1067372"/>
                  <a:pt x="1844993" y="1067372"/>
                </a:cubicBezTo>
                <a:cubicBezTo>
                  <a:pt x="2139315" y="1067372"/>
                  <a:pt x="2378678" y="828008"/>
                  <a:pt x="2378678" y="533686"/>
                </a:cubicBezTo>
                <a:cubicBezTo>
                  <a:pt x="2378678" y="239363"/>
                  <a:pt x="2139220" y="0"/>
                  <a:pt x="1844993" y="0"/>
                </a:cubicBezTo>
                <a:close/>
                <a:moveTo>
                  <a:pt x="709041" y="841629"/>
                </a:moveTo>
                <a:cubicBezTo>
                  <a:pt x="657225" y="872109"/>
                  <a:pt x="597694" y="890397"/>
                  <a:pt x="533686" y="890397"/>
                </a:cubicBezTo>
                <a:cubicBezTo>
                  <a:pt x="336995" y="890397"/>
                  <a:pt x="178403" y="730282"/>
                  <a:pt x="178403" y="533591"/>
                </a:cubicBezTo>
                <a:cubicBezTo>
                  <a:pt x="178403" y="336899"/>
                  <a:pt x="336995" y="176879"/>
                  <a:pt x="533686" y="176879"/>
                </a:cubicBezTo>
                <a:cubicBezTo>
                  <a:pt x="730377" y="176879"/>
                  <a:pt x="890492" y="336995"/>
                  <a:pt x="890492" y="535210"/>
                </a:cubicBezTo>
                <a:cubicBezTo>
                  <a:pt x="930116" y="556546"/>
                  <a:pt x="997268" y="579406"/>
                  <a:pt x="1065848" y="587026"/>
                </a:cubicBezTo>
                <a:cubicBezTo>
                  <a:pt x="1093280" y="259175"/>
                  <a:pt x="827913" y="0"/>
                  <a:pt x="533686" y="0"/>
                </a:cubicBezTo>
                <a:cubicBezTo>
                  <a:pt x="239459" y="0"/>
                  <a:pt x="0" y="239363"/>
                  <a:pt x="0" y="533686"/>
                </a:cubicBezTo>
                <a:cubicBezTo>
                  <a:pt x="0" y="828008"/>
                  <a:pt x="239363" y="1067372"/>
                  <a:pt x="533686" y="1067372"/>
                </a:cubicBezTo>
                <a:cubicBezTo>
                  <a:pt x="678561" y="1067372"/>
                  <a:pt x="808101" y="1009460"/>
                  <a:pt x="904208" y="916400"/>
                </a:cubicBezTo>
                <a:cubicBezTo>
                  <a:pt x="841724" y="901160"/>
                  <a:pt x="782193" y="881348"/>
                  <a:pt x="709041" y="841724"/>
                </a:cubicBezTo>
                <a:close/>
                <a:moveTo>
                  <a:pt x="1257967" y="323183"/>
                </a:moveTo>
                <a:cubicBezTo>
                  <a:pt x="1279303" y="262223"/>
                  <a:pt x="1311307" y="204216"/>
                  <a:pt x="1350931" y="153924"/>
                </a:cubicBezTo>
                <a:cubicBezTo>
                  <a:pt x="1262539" y="138684"/>
                  <a:pt x="1116140" y="138684"/>
                  <a:pt x="1027652" y="153924"/>
                </a:cubicBezTo>
                <a:cubicBezTo>
                  <a:pt x="1067276" y="204216"/>
                  <a:pt x="1099280" y="262223"/>
                  <a:pt x="1120616" y="323183"/>
                </a:cubicBezTo>
                <a:cubicBezTo>
                  <a:pt x="1164812" y="320135"/>
                  <a:pt x="1213580" y="320135"/>
                  <a:pt x="1257872" y="323183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 sz="1013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43EA86-8AD0-A22F-26A4-CC84961A29EF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3_Image and Card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59ABAB-86DD-E6F1-E7F3-44A21AD43370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F278DCB-44EC-A71E-22CA-6548872A6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583346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Big and Image Ellips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Sylinder 12">
            <a:extLst>
              <a:ext uri="{FF2B5EF4-FFF2-40B4-BE49-F238E27FC236}">
                <a16:creationId xmlns:a16="http://schemas.microsoft.com/office/drawing/2014/main" id="{05481080-89E2-6EFC-FE6E-3B0FE77D8001}"/>
              </a:ext>
            </a:extLst>
          </p:cNvPr>
          <p:cNvSpPr txBox="1"/>
          <p:nvPr userDrawn="1"/>
        </p:nvSpPr>
        <p:spPr>
          <a:xfrm>
            <a:off x="-1411470" y="-757570"/>
            <a:ext cx="18473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sz="1013"/>
          </a:p>
        </p:txBody>
      </p:sp>
      <p:sp>
        <p:nvSpPr>
          <p:cNvPr id="21" name="Plassholder for bilde 20">
            <a:extLst>
              <a:ext uri="{FF2B5EF4-FFF2-40B4-BE49-F238E27FC236}">
                <a16:creationId xmlns:a16="http://schemas.microsoft.com/office/drawing/2014/main" id="{6F893FB0-59E0-F0CB-EEDB-145BC750867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42346" y="424539"/>
            <a:ext cx="3869855" cy="4307800"/>
          </a:xfrm>
          <a:custGeom>
            <a:avLst/>
            <a:gdLst>
              <a:gd name="connsiteX0" fmla="*/ 3334377 w 4653065"/>
              <a:gd name="connsiteY0" fmla="*/ 984 h 5179645"/>
              <a:gd name="connsiteX1" fmla="*/ 3484400 w 4653065"/>
              <a:gd name="connsiteY1" fmla="*/ 2677 h 5179645"/>
              <a:gd name="connsiteX2" fmla="*/ 4178140 w 4653065"/>
              <a:gd name="connsiteY2" fmla="*/ 253590 h 5179645"/>
              <a:gd name="connsiteX3" fmla="*/ 3734981 w 4653065"/>
              <a:gd name="connsiteY3" fmla="*/ 3706104 h 5179645"/>
              <a:gd name="connsiteX4" fmla="*/ 474926 w 4653065"/>
              <a:gd name="connsiteY4" fmla="*/ 4926056 h 5179645"/>
              <a:gd name="connsiteX5" fmla="*/ 918085 w 4653065"/>
              <a:gd name="connsiteY5" fmla="*/ 1473542 h 5179645"/>
              <a:gd name="connsiteX6" fmla="*/ 3334377 w 4653065"/>
              <a:gd name="connsiteY6" fmla="*/ 984 h 5179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3065" h="5179645">
                <a:moveTo>
                  <a:pt x="3334377" y="984"/>
                </a:moveTo>
                <a:cubicBezTo>
                  <a:pt x="3385191" y="-748"/>
                  <a:pt x="3435237" y="-198"/>
                  <a:pt x="3484400" y="2677"/>
                </a:cubicBezTo>
                <a:cubicBezTo>
                  <a:pt x="3746601" y="18006"/>
                  <a:pt x="3983674" y="99464"/>
                  <a:pt x="4178140" y="253590"/>
                </a:cubicBezTo>
                <a:cubicBezTo>
                  <a:pt x="4956004" y="870095"/>
                  <a:pt x="4757595" y="2415839"/>
                  <a:pt x="3734981" y="3706104"/>
                </a:cubicBezTo>
                <a:cubicBezTo>
                  <a:pt x="2712367" y="4996370"/>
                  <a:pt x="1252791" y="5542561"/>
                  <a:pt x="474926" y="4926056"/>
                </a:cubicBezTo>
                <a:cubicBezTo>
                  <a:pt x="-302938" y="4309551"/>
                  <a:pt x="-104529" y="2763808"/>
                  <a:pt x="918085" y="1473542"/>
                </a:cubicBezTo>
                <a:cubicBezTo>
                  <a:pt x="1637110" y="566324"/>
                  <a:pt x="2572163" y="26965"/>
                  <a:pt x="3334377" y="984"/>
                </a:cubicBezTo>
                <a:close/>
              </a:path>
            </a:pathLst>
          </a:custGeom>
          <a:noFill/>
        </p:spPr>
        <p:txBody>
          <a:bodyPr wrap="square" lIns="180000" tIns="1080000" rIns="360000" anchor="ctr" anchorCtr="0">
            <a:noAutofit/>
          </a:bodyPr>
          <a:lstStyle>
            <a:lvl1pPr marL="0" indent="0" algn="ctr">
              <a:buFontTx/>
              <a:buNone/>
              <a:defRPr sz="1100">
                <a:solidFill>
                  <a:schemeClr val="accent2"/>
                </a:solidFill>
              </a:defRPr>
            </a:lvl1pPr>
          </a:lstStyle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placeholder and </a:t>
            </a:r>
            <a:r>
              <a:rPr lang="nb-NO" err="1"/>
              <a:t>use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"</a:t>
            </a:r>
            <a:r>
              <a:rPr lang="nb-NO" err="1"/>
              <a:t>insert</a:t>
            </a:r>
            <a:r>
              <a:rPr lang="nb-NO"/>
              <a:t> image Brandmaster" to </a:t>
            </a:r>
            <a:r>
              <a:rPr lang="nb-NO" err="1"/>
              <a:t>the</a:t>
            </a:r>
            <a:r>
              <a:rPr lang="nb-NO"/>
              <a:t> far right </a:t>
            </a:r>
            <a:r>
              <a:rPr lang="nb-NO" err="1"/>
              <a:t>on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menu</a:t>
            </a:r>
            <a:r>
              <a:rPr lang="nb-NO"/>
              <a:t> "Sett inn/</a:t>
            </a:r>
            <a:r>
              <a:rPr lang="nb-NO" err="1"/>
              <a:t>Insert</a:t>
            </a:r>
            <a:r>
              <a:rPr lang="nb-NO"/>
              <a:t>/</a:t>
            </a:r>
            <a:r>
              <a:rPr lang="nb-NO" err="1"/>
              <a:t>Infoga</a:t>
            </a:r>
            <a:r>
              <a:rPr lang="nb-NO"/>
              <a:t>"</a:t>
            </a:r>
          </a:p>
          <a:p>
            <a:endParaRPr 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9A601F77-AAE1-DF71-EECC-5B9AEA177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623454"/>
            <a:ext cx="4140199" cy="3917373"/>
          </a:xfrm>
        </p:spPr>
        <p:txBody>
          <a:bodyPr anchor="ctr" anchorCtr="0">
            <a:normAutofit/>
          </a:bodyPr>
          <a:lstStyle>
            <a:lvl1pPr>
              <a:defRPr sz="5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87CC92-9352-C191-7470-47D5DE00C2A7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err="1">
                <a:solidFill>
                  <a:srgbClr val="770000"/>
                </a:solidFill>
              </a:rPr>
              <a:t>Title</a:t>
            </a:r>
            <a:r>
              <a:rPr lang="nb-NO" sz="1000">
                <a:solidFill>
                  <a:srgbClr val="770000"/>
                </a:solidFill>
              </a:rPr>
              <a:t> Big and Image Ellipse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75441-2745-5727-9D79-3E244292EB4C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D52D337-0B76-565F-1FD5-AE54DFF0A7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407135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ig Onl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3F385A3-7A18-6AED-C7E9-9BF1A5758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86EFE4B8-E12E-BBB9-2F3D-5F8C96540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798" y="649263"/>
            <a:ext cx="7945338" cy="2803622"/>
          </a:xfrm>
        </p:spPr>
        <p:txBody>
          <a:bodyPr>
            <a:normAutofit/>
          </a:bodyPr>
          <a:lstStyle>
            <a:lvl1pPr algn="ctr">
              <a:defRPr sz="5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15F56415-5884-627F-95C0-C25DC68B8481}"/>
              </a:ext>
            </a:extLst>
          </p:cNvPr>
          <p:cNvGrpSpPr/>
          <p:nvPr userDrawn="1"/>
        </p:nvGrpSpPr>
        <p:grpSpPr>
          <a:xfrm>
            <a:off x="1576272" y="3754453"/>
            <a:ext cx="6157470" cy="1404110"/>
            <a:chOff x="730926" y="460375"/>
            <a:chExt cx="4887111" cy="1114425"/>
          </a:xfrm>
        </p:grpSpPr>
        <p:sp>
          <p:nvSpPr>
            <p:cNvPr id="8" name="Frihåndsform: figur 7">
              <a:extLst>
                <a:ext uri="{FF2B5EF4-FFF2-40B4-BE49-F238E27FC236}">
                  <a16:creationId xmlns:a16="http://schemas.microsoft.com/office/drawing/2014/main" id="{DAEB1DEB-37F7-EEFF-1EE8-5FEF7E9E72CC}"/>
                </a:ext>
              </a:extLst>
            </p:cNvPr>
            <p:cNvSpPr/>
            <p:nvPr/>
          </p:nvSpPr>
          <p:spPr>
            <a:xfrm>
              <a:off x="3390901" y="460375"/>
              <a:ext cx="2227136" cy="1114425"/>
            </a:xfrm>
            <a:custGeom>
              <a:avLst/>
              <a:gdLst>
                <a:gd name="connsiteX0" fmla="*/ 223075 w 2227136"/>
                <a:gd name="connsiteY0" fmla="*/ 445580 h 1114425"/>
                <a:gd name="connsiteX1" fmla="*/ 233077 w 2227136"/>
                <a:gd name="connsiteY1" fmla="*/ 454533 h 1114425"/>
                <a:gd name="connsiteX2" fmla="*/ 13335 w 2227136"/>
                <a:gd name="connsiteY2" fmla="*/ 1113568 h 1114425"/>
                <a:gd name="connsiteX3" fmla="*/ 13405 w 2227136"/>
                <a:gd name="connsiteY3" fmla="*/ 1114425 h 1114425"/>
                <a:gd name="connsiteX4" fmla="*/ 77 w 2227136"/>
                <a:gd name="connsiteY4" fmla="*/ 1114425 h 1114425"/>
                <a:gd name="connsiteX5" fmla="*/ 0 w 2227136"/>
                <a:gd name="connsiteY5" fmla="*/ 1113473 h 1114425"/>
                <a:gd name="connsiteX6" fmla="*/ 223075 w 2227136"/>
                <a:gd name="connsiteY6" fmla="*/ 445580 h 1114425"/>
                <a:gd name="connsiteX7" fmla="*/ 1113568 w 2227136"/>
                <a:gd name="connsiteY7" fmla="*/ 0 h 1114425"/>
                <a:gd name="connsiteX8" fmla="*/ 2227136 w 2227136"/>
                <a:gd name="connsiteY8" fmla="*/ 1113377 h 1114425"/>
                <a:gd name="connsiteX9" fmla="*/ 2227030 w 2227136"/>
                <a:gd name="connsiteY9" fmla="*/ 1114425 h 1114425"/>
                <a:gd name="connsiteX10" fmla="*/ 2213714 w 2227136"/>
                <a:gd name="connsiteY10" fmla="*/ 1114425 h 1114425"/>
                <a:gd name="connsiteX11" fmla="*/ 2213800 w 2227136"/>
                <a:gd name="connsiteY11" fmla="*/ 1113568 h 1114425"/>
                <a:gd name="connsiteX12" fmla="*/ 1113568 w 2227136"/>
                <a:gd name="connsiteY12" fmla="*/ 13335 h 1114425"/>
                <a:gd name="connsiteX13" fmla="*/ 972026 w 2227136"/>
                <a:gd name="connsiteY13" fmla="*/ 22384 h 1114425"/>
                <a:gd name="connsiteX14" fmla="*/ 552831 w 2227136"/>
                <a:gd name="connsiteY14" fmla="*/ 167259 h 1114425"/>
                <a:gd name="connsiteX15" fmla="*/ 542925 w 2227136"/>
                <a:gd name="connsiteY15" fmla="*/ 157639 h 1114425"/>
                <a:gd name="connsiteX16" fmla="*/ 972026 w 2227136"/>
                <a:gd name="connsiteY16" fmla="*/ 8954 h 1114425"/>
                <a:gd name="connsiteX17" fmla="*/ 1113568 w 2227136"/>
                <a:gd name="connsiteY17" fmla="*/ 0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27136" h="1114425">
                  <a:moveTo>
                    <a:pt x="223075" y="445580"/>
                  </a:moveTo>
                  <a:cubicBezTo>
                    <a:pt x="226409" y="448532"/>
                    <a:pt x="229743" y="451485"/>
                    <a:pt x="233077" y="454533"/>
                  </a:cubicBezTo>
                  <a:cubicBezTo>
                    <a:pt x="95155" y="638365"/>
                    <a:pt x="13335" y="870204"/>
                    <a:pt x="13335" y="1113568"/>
                  </a:cubicBezTo>
                  <a:lnTo>
                    <a:pt x="13405" y="1114425"/>
                  </a:lnTo>
                  <a:lnTo>
                    <a:pt x="77" y="1114425"/>
                  </a:lnTo>
                  <a:lnTo>
                    <a:pt x="0" y="1113473"/>
                  </a:lnTo>
                  <a:cubicBezTo>
                    <a:pt x="0" y="863060"/>
                    <a:pt x="83058" y="631793"/>
                    <a:pt x="223075" y="445580"/>
                  </a:cubicBezTo>
                  <a:close/>
                  <a:moveTo>
                    <a:pt x="1113568" y="0"/>
                  </a:moveTo>
                  <a:cubicBezTo>
                    <a:pt x="1727549" y="0"/>
                    <a:pt x="2227136" y="499300"/>
                    <a:pt x="2227136" y="1113377"/>
                  </a:cubicBezTo>
                  <a:lnTo>
                    <a:pt x="2227030" y="1114425"/>
                  </a:lnTo>
                  <a:lnTo>
                    <a:pt x="2213714" y="1114425"/>
                  </a:lnTo>
                  <a:lnTo>
                    <a:pt x="2213800" y="1113568"/>
                  </a:lnTo>
                  <a:cubicBezTo>
                    <a:pt x="2213800" y="506921"/>
                    <a:pt x="1720215" y="13335"/>
                    <a:pt x="1113568" y="13335"/>
                  </a:cubicBezTo>
                  <a:cubicBezTo>
                    <a:pt x="1065657" y="13335"/>
                    <a:pt x="1018413" y="16383"/>
                    <a:pt x="972026" y="22384"/>
                  </a:cubicBezTo>
                  <a:cubicBezTo>
                    <a:pt x="820483" y="41910"/>
                    <a:pt x="678656" y="92393"/>
                    <a:pt x="552831" y="167259"/>
                  </a:cubicBezTo>
                  <a:cubicBezTo>
                    <a:pt x="549497" y="164116"/>
                    <a:pt x="546259" y="160782"/>
                    <a:pt x="542925" y="157639"/>
                  </a:cubicBezTo>
                  <a:cubicBezTo>
                    <a:pt x="671513" y="80677"/>
                    <a:pt x="816864" y="28766"/>
                    <a:pt x="972026" y="8954"/>
                  </a:cubicBezTo>
                  <a:cubicBezTo>
                    <a:pt x="1018413" y="3048"/>
                    <a:pt x="1065657" y="0"/>
                    <a:pt x="1113568" y="0"/>
                  </a:cubicBezTo>
                  <a:close/>
                </a:path>
              </a:pathLst>
            </a:custGeom>
            <a:solidFill>
              <a:srgbClr val="DA29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013"/>
            </a:p>
          </p:txBody>
        </p:sp>
        <p:sp>
          <p:nvSpPr>
            <p:cNvPr id="9" name="Frihåndsform: figur 8">
              <a:extLst>
                <a:ext uri="{FF2B5EF4-FFF2-40B4-BE49-F238E27FC236}">
                  <a16:creationId xmlns:a16="http://schemas.microsoft.com/office/drawing/2014/main" id="{B2873B59-1D41-51A4-7C73-E186046D7427}"/>
                </a:ext>
              </a:extLst>
            </p:cNvPr>
            <p:cNvSpPr/>
            <p:nvPr/>
          </p:nvSpPr>
          <p:spPr>
            <a:xfrm>
              <a:off x="1909198" y="774795"/>
              <a:ext cx="351277" cy="799052"/>
            </a:xfrm>
            <a:custGeom>
              <a:avLst/>
              <a:gdLst>
                <a:gd name="connsiteX0" fmla="*/ 338895 w 351277"/>
                <a:gd name="connsiteY0" fmla="*/ 0 h 799052"/>
                <a:gd name="connsiteX1" fmla="*/ 351277 w 351277"/>
                <a:gd name="connsiteY1" fmla="*/ 6572 h 799052"/>
                <a:gd name="connsiteX2" fmla="*/ 19311 w 351277"/>
                <a:gd name="connsiteY2" fmla="*/ 684019 h 799052"/>
                <a:gd name="connsiteX3" fmla="*/ 13335 w 351277"/>
                <a:gd name="connsiteY3" fmla="*/ 799052 h 799052"/>
                <a:gd name="connsiteX4" fmla="*/ 0 w 351277"/>
                <a:gd name="connsiteY4" fmla="*/ 799052 h 799052"/>
                <a:gd name="connsiteX5" fmla="*/ 5990 w 351277"/>
                <a:gd name="connsiteY5" fmla="*/ 683170 h 799052"/>
                <a:gd name="connsiteX6" fmla="*/ 338895 w 351277"/>
                <a:gd name="connsiteY6" fmla="*/ 0 h 799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1277" h="799052">
                  <a:moveTo>
                    <a:pt x="338895" y="0"/>
                  </a:moveTo>
                  <a:cubicBezTo>
                    <a:pt x="343086" y="2096"/>
                    <a:pt x="347277" y="4286"/>
                    <a:pt x="351277" y="6572"/>
                  </a:cubicBezTo>
                  <a:cubicBezTo>
                    <a:pt x="169088" y="181844"/>
                    <a:pt x="46989" y="419103"/>
                    <a:pt x="19311" y="684019"/>
                  </a:cubicBezTo>
                  <a:lnTo>
                    <a:pt x="13335" y="799052"/>
                  </a:lnTo>
                  <a:lnTo>
                    <a:pt x="0" y="799052"/>
                  </a:lnTo>
                  <a:lnTo>
                    <a:pt x="5990" y="683170"/>
                  </a:lnTo>
                  <a:cubicBezTo>
                    <a:pt x="33731" y="416292"/>
                    <a:pt x="156122" y="177189"/>
                    <a:pt x="338895" y="0"/>
                  </a:cubicBezTo>
                  <a:close/>
                </a:path>
              </a:pathLst>
            </a:custGeom>
            <a:solidFill>
              <a:srgbClr val="DA29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013"/>
            </a:p>
          </p:txBody>
        </p:sp>
        <p:sp>
          <p:nvSpPr>
            <p:cNvPr id="10" name="Frihåndsform: figur 9">
              <a:extLst>
                <a:ext uri="{FF2B5EF4-FFF2-40B4-BE49-F238E27FC236}">
                  <a16:creationId xmlns:a16="http://schemas.microsoft.com/office/drawing/2014/main" id="{62C72D76-26E0-1031-429B-607563299BEB}"/>
                </a:ext>
              </a:extLst>
            </p:cNvPr>
            <p:cNvSpPr/>
            <p:nvPr/>
          </p:nvSpPr>
          <p:spPr>
            <a:xfrm>
              <a:off x="2626902" y="460375"/>
              <a:ext cx="1508963" cy="1109192"/>
            </a:xfrm>
            <a:custGeom>
              <a:avLst/>
              <a:gdLst>
                <a:gd name="connsiteX0" fmla="*/ 395764 w 1508963"/>
                <a:gd name="connsiteY0" fmla="*/ 0 h 1109192"/>
                <a:gd name="connsiteX1" fmla="*/ 966311 w 1508963"/>
                <a:gd name="connsiteY1" fmla="*/ 157639 h 1109192"/>
                <a:gd name="connsiteX2" fmla="*/ 1136618 w 1508963"/>
                <a:gd name="connsiteY2" fmla="*/ 282988 h 1109192"/>
                <a:gd name="connsiteX3" fmla="*/ 1146619 w 1508963"/>
                <a:gd name="connsiteY3" fmla="*/ 291941 h 1109192"/>
                <a:gd name="connsiteX4" fmla="*/ 1286161 w 1508963"/>
                <a:gd name="connsiteY4" fmla="*/ 445580 h 1109192"/>
                <a:gd name="connsiteX5" fmla="*/ 1286256 w 1508963"/>
                <a:gd name="connsiteY5" fmla="*/ 445770 h 1109192"/>
                <a:gd name="connsiteX6" fmla="*/ 1494167 w 1508963"/>
                <a:gd name="connsiteY6" fmla="*/ 929889 h 1109192"/>
                <a:gd name="connsiteX7" fmla="*/ 1508963 w 1508963"/>
                <a:gd name="connsiteY7" fmla="*/ 1109192 h 1109192"/>
                <a:gd name="connsiteX8" fmla="*/ 1495533 w 1508963"/>
                <a:gd name="connsiteY8" fmla="*/ 1109192 h 1109192"/>
                <a:gd name="connsiteX9" fmla="*/ 1480962 w 1508963"/>
                <a:gd name="connsiteY9" fmla="*/ 932344 h 1109192"/>
                <a:gd name="connsiteX10" fmla="*/ 1276160 w 1508963"/>
                <a:gd name="connsiteY10" fmla="*/ 454628 h 1109192"/>
                <a:gd name="connsiteX11" fmla="*/ 1136618 w 1508963"/>
                <a:gd name="connsiteY11" fmla="*/ 300990 h 1109192"/>
                <a:gd name="connsiteX12" fmla="*/ 1126617 w 1508963"/>
                <a:gd name="connsiteY12" fmla="*/ 292037 h 1109192"/>
                <a:gd name="connsiteX13" fmla="*/ 956405 w 1508963"/>
                <a:gd name="connsiteY13" fmla="*/ 167354 h 1109192"/>
                <a:gd name="connsiteX14" fmla="*/ 395668 w 1508963"/>
                <a:gd name="connsiteY14" fmla="*/ 13335 h 1109192"/>
                <a:gd name="connsiteX15" fmla="*/ 197263 w 1508963"/>
                <a:gd name="connsiteY15" fmla="*/ 31337 h 1109192"/>
                <a:gd name="connsiteX16" fmla="*/ 9525 w 1508963"/>
                <a:gd name="connsiteY16" fmla="*/ 83439 h 1109192"/>
                <a:gd name="connsiteX17" fmla="*/ 0 w 1508963"/>
                <a:gd name="connsiteY17" fmla="*/ 72771 h 1109192"/>
                <a:gd name="connsiteX18" fmla="*/ 197358 w 1508963"/>
                <a:gd name="connsiteY18" fmla="*/ 17717 h 1109192"/>
                <a:gd name="connsiteX19" fmla="*/ 395764 w 1508963"/>
                <a:gd name="connsiteY19" fmla="*/ 0 h 1109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08963" h="1109192">
                  <a:moveTo>
                    <a:pt x="395764" y="0"/>
                  </a:moveTo>
                  <a:cubicBezTo>
                    <a:pt x="604171" y="0"/>
                    <a:pt x="799433" y="57626"/>
                    <a:pt x="966311" y="157639"/>
                  </a:cubicBezTo>
                  <a:cubicBezTo>
                    <a:pt x="1027081" y="194024"/>
                    <a:pt x="1084040" y="236030"/>
                    <a:pt x="1136618" y="282988"/>
                  </a:cubicBezTo>
                  <a:cubicBezTo>
                    <a:pt x="1139952" y="285941"/>
                    <a:pt x="1143286" y="288893"/>
                    <a:pt x="1146619" y="291941"/>
                  </a:cubicBezTo>
                  <a:cubicBezTo>
                    <a:pt x="1197674" y="338709"/>
                    <a:pt x="1244441" y="390144"/>
                    <a:pt x="1286161" y="445580"/>
                  </a:cubicBezTo>
                  <a:lnTo>
                    <a:pt x="1286256" y="445770"/>
                  </a:lnTo>
                  <a:cubicBezTo>
                    <a:pt x="1391270" y="585431"/>
                    <a:pt x="1464243" y="750487"/>
                    <a:pt x="1494167" y="929889"/>
                  </a:cubicBezTo>
                  <a:lnTo>
                    <a:pt x="1508963" y="1109192"/>
                  </a:lnTo>
                  <a:lnTo>
                    <a:pt x="1495533" y="1109192"/>
                  </a:lnTo>
                  <a:lnTo>
                    <a:pt x="1480962" y="932344"/>
                  </a:lnTo>
                  <a:cubicBezTo>
                    <a:pt x="1451485" y="755345"/>
                    <a:pt x="1379602" y="592503"/>
                    <a:pt x="1276160" y="454628"/>
                  </a:cubicBezTo>
                  <a:cubicBezTo>
                    <a:pt x="1234535" y="399098"/>
                    <a:pt x="1187768" y="347663"/>
                    <a:pt x="1136618" y="300990"/>
                  </a:cubicBezTo>
                  <a:cubicBezTo>
                    <a:pt x="1133285" y="297942"/>
                    <a:pt x="1129951" y="294989"/>
                    <a:pt x="1126617" y="292037"/>
                  </a:cubicBezTo>
                  <a:cubicBezTo>
                    <a:pt x="1074134" y="245269"/>
                    <a:pt x="1017175" y="203454"/>
                    <a:pt x="956405" y="167354"/>
                  </a:cubicBezTo>
                  <a:cubicBezTo>
                    <a:pt x="792099" y="69533"/>
                    <a:pt x="600361" y="13335"/>
                    <a:pt x="395668" y="13335"/>
                  </a:cubicBezTo>
                  <a:cubicBezTo>
                    <a:pt x="327946" y="13335"/>
                    <a:pt x="261652" y="19526"/>
                    <a:pt x="197263" y="31337"/>
                  </a:cubicBezTo>
                  <a:cubicBezTo>
                    <a:pt x="132588" y="43244"/>
                    <a:pt x="69818" y="60770"/>
                    <a:pt x="9525" y="83439"/>
                  </a:cubicBezTo>
                  <a:cubicBezTo>
                    <a:pt x="6477" y="79820"/>
                    <a:pt x="3238" y="76295"/>
                    <a:pt x="0" y="72771"/>
                  </a:cubicBezTo>
                  <a:cubicBezTo>
                    <a:pt x="63246" y="48578"/>
                    <a:pt x="129254" y="30004"/>
                    <a:pt x="197358" y="17717"/>
                  </a:cubicBezTo>
                  <a:cubicBezTo>
                    <a:pt x="261747" y="6096"/>
                    <a:pt x="328041" y="0"/>
                    <a:pt x="395764" y="0"/>
                  </a:cubicBezTo>
                  <a:close/>
                </a:path>
              </a:pathLst>
            </a:custGeom>
            <a:solidFill>
              <a:srgbClr val="DA29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013"/>
            </a:p>
          </p:txBody>
        </p:sp>
        <p:sp>
          <p:nvSpPr>
            <p:cNvPr id="11" name="Frihåndsform: figur 10">
              <a:extLst>
                <a:ext uri="{FF2B5EF4-FFF2-40B4-BE49-F238E27FC236}">
                  <a16:creationId xmlns:a16="http://schemas.microsoft.com/office/drawing/2014/main" id="{A88BDCCD-3C8E-ACDF-35D6-C1272F5A1E47}"/>
                </a:ext>
              </a:extLst>
            </p:cNvPr>
            <p:cNvSpPr/>
            <p:nvPr/>
          </p:nvSpPr>
          <p:spPr>
            <a:xfrm>
              <a:off x="730926" y="523693"/>
              <a:ext cx="1866736" cy="1050155"/>
            </a:xfrm>
            <a:custGeom>
              <a:avLst/>
              <a:gdLst>
                <a:gd name="connsiteX0" fmla="*/ 1358994 w 1866736"/>
                <a:gd name="connsiteY0" fmla="*/ 91 h 1050155"/>
                <a:gd name="connsiteX1" fmla="*/ 1479448 w 1866736"/>
                <a:gd name="connsiteY1" fmla="*/ 9073 h 1050155"/>
                <a:gd name="connsiteX2" fmla="*/ 1699570 w 1866736"/>
                <a:gd name="connsiteY2" fmla="*/ 107752 h 1050155"/>
                <a:gd name="connsiteX3" fmla="*/ 1710048 w 1866736"/>
                <a:gd name="connsiteY3" fmla="*/ 116896 h 1050155"/>
                <a:gd name="connsiteX4" fmla="*/ 1713096 w 1866736"/>
                <a:gd name="connsiteY4" fmla="*/ 119563 h 1050155"/>
                <a:gd name="connsiteX5" fmla="*/ 1827110 w 1866736"/>
                <a:gd name="connsiteY5" fmla="*/ 288441 h 1050155"/>
                <a:gd name="connsiteX6" fmla="*/ 1827015 w 1866736"/>
                <a:gd name="connsiteY6" fmla="*/ 288346 h 1050155"/>
                <a:gd name="connsiteX7" fmla="*/ 1840540 w 1866736"/>
                <a:gd name="connsiteY7" fmla="*/ 738211 h 1050155"/>
                <a:gd name="connsiteX8" fmla="*/ 1788257 w 1866736"/>
                <a:gd name="connsiteY8" fmla="*/ 912659 h 1050155"/>
                <a:gd name="connsiteX9" fmla="*/ 1727450 w 1866736"/>
                <a:gd name="connsiteY9" fmla="*/ 1050155 h 1050155"/>
                <a:gd name="connsiteX10" fmla="*/ 1713051 w 1866736"/>
                <a:gd name="connsiteY10" fmla="*/ 1050155 h 1050155"/>
                <a:gd name="connsiteX11" fmla="*/ 1776185 w 1866736"/>
                <a:gd name="connsiteY11" fmla="*/ 906956 h 1050155"/>
                <a:gd name="connsiteX12" fmla="*/ 1827586 w 1866736"/>
                <a:gd name="connsiteY12" fmla="*/ 735354 h 1050155"/>
                <a:gd name="connsiteX13" fmla="*/ 1815490 w 1866736"/>
                <a:gd name="connsiteY13" fmla="*/ 295585 h 1050155"/>
                <a:gd name="connsiteX14" fmla="*/ 1704047 w 1866736"/>
                <a:gd name="connsiteY14" fmla="*/ 129373 h 1050155"/>
                <a:gd name="connsiteX15" fmla="*/ 1698142 w 1866736"/>
                <a:gd name="connsiteY15" fmla="*/ 124230 h 1050155"/>
                <a:gd name="connsiteX16" fmla="*/ 1687664 w 1866736"/>
                <a:gd name="connsiteY16" fmla="*/ 115181 h 1050155"/>
                <a:gd name="connsiteX17" fmla="*/ 1465732 w 1866736"/>
                <a:gd name="connsiteY17" fmla="*/ 19931 h 1050155"/>
                <a:gd name="connsiteX18" fmla="*/ 1369720 w 1866736"/>
                <a:gd name="connsiteY18" fmla="*/ 12787 h 1050155"/>
                <a:gd name="connsiteX19" fmla="*/ 951572 w 1866736"/>
                <a:gd name="connsiteY19" fmla="*/ 114514 h 1050155"/>
                <a:gd name="connsiteX20" fmla="*/ 339400 w 1866736"/>
                <a:gd name="connsiteY20" fmla="*/ 572095 h 1050155"/>
                <a:gd name="connsiteX21" fmla="*/ 53297 w 1866736"/>
                <a:gd name="connsiteY21" fmla="*/ 967825 h 1050155"/>
                <a:gd name="connsiteX22" fmla="*/ 14435 w 1866736"/>
                <a:gd name="connsiteY22" fmla="*/ 1050155 h 1050155"/>
                <a:gd name="connsiteX23" fmla="*/ 0 w 1866736"/>
                <a:gd name="connsiteY23" fmla="*/ 1050155 h 1050155"/>
                <a:gd name="connsiteX24" fmla="*/ 40714 w 1866736"/>
                <a:gd name="connsiteY24" fmla="*/ 963408 h 1050155"/>
                <a:gd name="connsiteX25" fmla="*/ 329590 w 1866736"/>
                <a:gd name="connsiteY25" fmla="*/ 563142 h 1050155"/>
                <a:gd name="connsiteX26" fmla="*/ 951572 w 1866736"/>
                <a:gd name="connsiteY26" fmla="*/ 100322 h 1050155"/>
                <a:gd name="connsiteX27" fmla="*/ 1358994 w 1866736"/>
                <a:gd name="connsiteY27" fmla="*/ 91 h 1050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866736" h="1050155">
                  <a:moveTo>
                    <a:pt x="1358994" y="91"/>
                  </a:moveTo>
                  <a:cubicBezTo>
                    <a:pt x="1400807" y="-571"/>
                    <a:pt x="1441086" y="2382"/>
                    <a:pt x="1479448" y="9073"/>
                  </a:cubicBezTo>
                  <a:cubicBezTo>
                    <a:pt x="1563363" y="23741"/>
                    <a:pt x="1638039" y="56126"/>
                    <a:pt x="1699570" y="107752"/>
                  </a:cubicBezTo>
                  <a:cubicBezTo>
                    <a:pt x="1703095" y="110704"/>
                    <a:pt x="1706619" y="113752"/>
                    <a:pt x="1710048" y="116896"/>
                  </a:cubicBezTo>
                  <a:cubicBezTo>
                    <a:pt x="1711000" y="117753"/>
                    <a:pt x="1712048" y="118610"/>
                    <a:pt x="1713096" y="119563"/>
                  </a:cubicBezTo>
                  <a:cubicBezTo>
                    <a:pt x="1763293" y="165378"/>
                    <a:pt x="1801393" y="222337"/>
                    <a:pt x="1827110" y="288441"/>
                  </a:cubicBezTo>
                  <a:lnTo>
                    <a:pt x="1827015" y="288346"/>
                  </a:lnTo>
                  <a:cubicBezTo>
                    <a:pt x="1874545" y="410456"/>
                    <a:pt x="1879879" y="564094"/>
                    <a:pt x="1840540" y="738211"/>
                  </a:cubicBezTo>
                  <a:cubicBezTo>
                    <a:pt x="1827562" y="795766"/>
                    <a:pt x="1810036" y="854089"/>
                    <a:pt x="1788257" y="912659"/>
                  </a:cubicBezTo>
                  <a:lnTo>
                    <a:pt x="1727450" y="1050155"/>
                  </a:lnTo>
                  <a:lnTo>
                    <a:pt x="1713051" y="1050155"/>
                  </a:lnTo>
                  <a:lnTo>
                    <a:pt x="1776185" y="906956"/>
                  </a:lnTo>
                  <a:cubicBezTo>
                    <a:pt x="1797571" y="849327"/>
                    <a:pt x="1814799" y="791956"/>
                    <a:pt x="1827586" y="735354"/>
                  </a:cubicBezTo>
                  <a:cubicBezTo>
                    <a:pt x="1865972" y="564952"/>
                    <a:pt x="1861210" y="414838"/>
                    <a:pt x="1815490" y="295585"/>
                  </a:cubicBezTo>
                  <a:cubicBezTo>
                    <a:pt x="1790534" y="230434"/>
                    <a:pt x="1753291" y="174331"/>
                    <a:pt x="1704047" y="129373"/>
                  </a:cubicBezTo>
                  <a:cubicBezTo>
                    <a:pt x="1702142" y="127564"/>
                    <a:pt x="1700142" y="125944"/>
                    <a:pt x="1698142" y="124230"/>
                  </a:cubicBezTo>
                  <a:cubicBezTo>
                    <a:pt x="1694713" y="121182"/>
                    <a:pt x="1691188" y="118134"/>
                    <a:pt x="1687664" y="115181"/>
                  </a:cubicBezTo>
                  <a:cubicBezTo>
                    <a:pt x="1625752" y="64318"/>
                    <a:pt x="1550409" y="33076"/>
                    <a:pt x="1465732" y="19931"/>
                  </a:cubicBezTo>
                  <a:cubicBezTo>
                    <a:pt x="1434871" y="15169"/>
                    <a:pt x="1402771" y="12787"/>
                    <a:pt x="1369720" y="12787"/>
                  </a:cubicBezTo>
                  <a:cubicBezTo>
                    <a:pt x="1241894" y="12787"/>
                    <a:pt x="1098638" y="48030"/>
                    <a:pt x="951572" y="114514"/>
                  </a:cubicBezTo>
                  <a:cubicBezTo>
                    <a:pt x="744213" y="208240"/>
                    <a:pt x="529424" y="364165"/>
                    <a:pt x="339400" y="572095"/>
                  </a:cubicBezTo>
                  <a:cubicBezTo>
                    <a:pt x="223386" y="699040"/>
                    <a:pt x="127445" y="833467"/>
                    <a:pt x="53297" y="967825"/>
                  </a:cubicBezTo>
                  <a:lnTo>
                    <a:pt x="14435" y="1050155"/>
                  </a:lnTo>
                  <a:lnTo>
                    <a:pt x="0" y="1050155"/>
                  </a:lnTo>
                  <a:lnTo>
                    <a:pt x="40714" y="963408"/>
                  </a:lnTo>
                  <a:cubicBezTo>
                    <a:pt x="115450" y="827419"/>
                    <a:pt x="212313" y="691444"/>
                    <a:pt x="329590" y="563142"/>
                  </a:cubicBezTo>
                  <a:cubicBezTo>
                    <a:pt x="522376" y="352258"/>
                    <a:pt x="740784" y="194429"/>
                    <a:pt x="951572" y="100322"/>
                  </a:cubicBezTo>
                  <a:cubicBezTo>
                    <a:pt x="1094305" y="36600"/>
                    <a:pt x="1233554" y="2078"/>
                    <a:pt x="1358994" y="91"/>
                  </a:cubicBezTo>
                  <a:close/>
                </a:path>
              </a:pathLst>
            </a:custGeom>
            <a:solidFill>
              <a:srgbClr val="DA29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013"/>
            </a:p>
          </p:txBody>
        </p:sp>
      </p:grpSp>
      <p:sp>
        <p:nvSpPr>
          <p:cNvPr id="12" name="TextBox 1">
            <a:extLst>
              <a:ext uri="{FF2B5EF4-FFF2-40B4-BE49-F238E27FC236}">
                <a16:creationId xmlns:a16="http://schemas.microsoft.com/office/drawing/2014/main" id="{5C3C9BCF-68A1-AB12-C131-C7196BD0A134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err="1">
                <a:solidFill>
                  <a:srgbClr val="770000"/>
                </a:solidFill>
              </a:rPr>
              <a:t>Title</a:t>
            </a:r>
            <a:r>
              <a:rPr lang="nb-NO" sz="1000">
                <a:solidFill>
                  <a:srgbClr val="770000"/>
                </a:solidFill>
              </a:rPr>
              <a:t> Big </a:t>
            </a:r>
            <a:r>
              <a:rPr lang="nb-NO" sz="1000" err="1">
                <a:solidFill>
                  <a:srgbClr val="770000"/>
                </a:solidFill>
              </a:rPr>
              <a:t>Only</a:t>
            </a:r>
            <a:endParaRPr lang="nb-NO" sz="1000">
              <a:solidFill>
                <a:srgbClr val="77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5215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Quote Ima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ihåndsform: figur 5">
            <a:extLst>
              <a:ext uri="{FF2B5EF4-FFF2-40B4-BE49-F238E27FC236}">
                <a16:creationId xmlns:a16="http://schemas.microsoft.com/office/drawing/2014/main" id="{B4A5232E-4300-5626-2B40-2913AFCD22DB}"/>
              </a:ext>
            </a:extLst>
          </p:cNvPr>
          <p:cNvSpPr/>
          <p:nvPr userDrawn="1"/>
        </p:nvSpPr>
        <p:spPr>
          <a:xfrm>
            <a:off x="8573135" y="4819732"/>
            <a:ext cx="418967" cy="188001"/>
          </a:xfrm>
          <a:custGeom>
            <a:avLst/>
            <a:gdLst>
              <a:gd name="connsiteX0" fmla="*/ 1189292 w 2378678"/>
              <a:gd name="connsiteY0" fmla="*/ 863060 h 1067371"/>
              <a:gd name="connsiteX1" fmla="*/ 1814417 w 2378678"/>
              <a:gd name="connsiteY1" fmla="*/ 501682 h 1067371"/>
              <a:gd name="connsiteX2" fmla="*/ 1713738 w 2378678"/>
              <a:gd name="connsiteY2" fmla="*/ 300419 h 1067371"/>
              <a:gd name="connsiteX3" fmla="*/ 1596295 w 2378678"/>
              <a:gd name="connsiteY3" fmla="*/ 434626 h 1067371"/>
              <a:gd name="connsiteX4" fmla="*/ 1637443 w 2378678"/>
              <a:gd name="connsiteY4" fmla="*/ 501682 h 1067371"/>
              <a:gd name="connsiteX5" fmla="*/ 1189196 w 2378678"/>
              <a:gd name="connsiteY5" fmla="*/ 686181 h 1067371"/>
              <a:gd name="connsiteX6" fmla="*/ 740950 w 2378678"/>
              <a:gd name="connsiteY6" fmla="*/ 501682 h 1067371"/>
              <a:gd name="connsiteX7" fmla="*/ 782098 w 2378678"/>
              <a:gd name="connsiteY7" fmla="*/ 434626 h 1067371"/>
              <a:gd name="connsiteX8" fmla="*/ 664655 w 2378678"/>
              <a:gd name="connsiteY8" fmla="*/ 300419 h 1067371"/>
              <a:gd name="connsiteX9" fmla="*/ 563975 w 2378678"/>
              <a:gd name="connsiteY9" fmla="*/ 501682 h 1067371"/>
              <a:gd name="connsiteX10" fmla="*/ 1189101 w 2378678"/>
              <a:gd name="connsiteY10" fmla="*/ 863060 h 1067371"/>
              <a:gd name="connsiteX11" fmla="*/ 1844993 w 2378678"/>
              <a:gd name="connsiteY11" fmla="*/ 0 h 1067371"/>
              <a:gd name="connsiteX12" fmla="*/ 1312831 w 2378678"/>
              <a:gd name="connsiteY12" fmla="*/ 587026 h 1067371"/>
              <a:gd name="connsiteX13" fmla="*/ 1488186 w 2378678"/>
              <a:gd name="connsiteY13" fmla="*/ 535210 h 1067371"/>
              <a:gd name="connsiteX14" fmla="*/ 1844993 w 2378678"/>
              <a:gd name="connsiteY14" fmla="*/ 176879 h 1067371"/>
              <a:gd name="connsiteX15" fmla="*/ 2200275 w 2378678"/>
              <a:gd name="connsiteY15" fmla="*/ 533686 h 1067371"/>
              <a:gd name="connsiteX16" fmla="*/ 1844993 w 2378678"/>
              <a:gd name="connsiteY16" fmla="*/ 890492 h 1067371"/>
              <a:gd name="connsiteX17" fmla="*/ 1669637 w 2378678"/>
              <a:gd name="connsiteY17" fmla="*/ 841724 h 1067371"/>
              <a:gd name="connsiteX18" fmla="*/ 1474470 w 2378678"/>
              <a:gd name="connsiteY18" fmla="*/ 916400 h 1067371"/>
              <a:gd name="connsiteX19" fmla="*/ 1844993 w 2378678"/>
              <a:gd name="connsiteY19" fmla="*/ 1067372 h 1067371"/>
              <a:gd name="connsiteX20" fmla="*/ 2378678 w 2378678"/>
              <a:gd name="connsiteY20" fmla="*/ 533686 h 1067371"/>
              <a:gd name="connsiteX21" fmla="*/ 1844993 w 2378678"/>
              <a:gd name="connsiteY21" fmla="*/ 0 h 1067371"/>
              <a:gd name="connsiteX22" fmla="*/ 709041 w 2378678"/>
              <a:gd name="connsiteY22" fmla="*/ 841629 h 1067371"/>
              <a:gd name="connsiteX23" fmla="*/ 533686 w 2378678"/>
              <a:gd name="connsiteY23" fmla="*/ 890397 h 1067371"/>
              <a:gd name="connsiteX24" fmla="*/ 178403 w 2378678"/>
              <a:gd name="connsiteY24" fmla="*/ 533591 h 1067371"/>
              <a:gd name="connsiteX25" fmla="*/ 533686 w 2378678"/>
              <a:gd name="connsiteY25" fmla="*/ 176879 h 1067371"/>
              <a:gd name="connsiteX26" fmla="*/ 890492 w 2378678"/>
              <a:gd name="connsiteY26" fmla="*/ 535210 h 1067371"/>
              <a:gd name="connsiteX27" fmla="*/ 1065848 w 2378678"/>
              <a:gd name="connsiteY27" fmla="*/ 587026 h 1067371"/>
              <a:gd name="connsiteX28" fmla="*/ 533686 w 2378678"/>
              <a:gd name="connsiteY28" fmla="*/ 0 h 1067371"/>
              <a:gd name="connsiteX29" fmla="*/ 0 w 2378678"/>
              <a:gd name="connsiteY29" fmla="*/ 533686 h 1067371"/>
              <a:gd name="connsiteX30" fmla="*/ 533686 w 2378678"/>
              <a:gd name="connsiteY30" fmla="*/ 1067372 h 1067371"/>
              <a:gd name="connsiteX31" fmla="*/ 904208 w 2378678"/>
              <a:gd name="connsiteY31" fmla="*/ 916400 h 1067371"/>
              <a:gd name="connsiteX32" fmla="*/ 709041 w 2378678"/>
              <a:gd name="connsiteY32" fmla="*/ 841724 h 1067371"/>
              <a:gd name="connsiteX33" fmla="*/ 1257967 w 2378678"/>
              <a:gd name="connsiteY33" fmla="*/ 323183 h 1067371"/>
              <a:gd name="connsiteX34" fmla="*/ 1350931 w 2378678"/>
              <a:gd name="connsiteY34" fmla="*/ 153924 h 1067371"/>
              <a:gd name="connsiteX35" fmla="*/ 1027652 w 2378678"/>
              <a:gd name="connsiteY35" fmla="*/ 153924 h 1067371"/>
              <a:gd name="connsiteX36" fmla="*/ 1120616 w 2378678"/>
              <a:gd name="connsiteY36" fmla="*/ 323183 h 1067371"/>
              <a:gd name="connsiteX37" fmla="*/ 1257872 w 2378678"/>
              <a:gd name="connsiteY37" fmla="*/ 323183 h 106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78678" h="1067371">
                <a:moveTo>
                  <a:pt x="1189292" y="863060"/>
                </a:moveTo>
                <a:cubicBezTo>
                  <a:pt x="1446943" y="863060"/>
                  <a:pt x="1814417" y="756285"/>
                  <a:pt x="1814417" y="501682"/>
                </a:cubicBezTo>
                <a:cubicBezTo>
                  <a:pt x="1814417" y="425482"/>
                  <a:pt x="1777841" y="356807"/>
                  <a:pt x="1713738" y="300419"/>
                </a:cubicBezTo>
                <a:cubicBezTo>
                  <a:pt x="1660398" y="330899"/>
                  <a:pt x="1619155" y="376619"/>
                  <a:pt x="1596295" y="434626"/>
                </a:cubicBezTo>
                <a:cubicBezTo>
                  <a:pt x="1623727" y="457486"/>
                  <a:pt x="1637443" y="478822"/>
                  <a:pt x="1637443" y="501682"/>
                </a:cubicBezTo>
                <a:cubicBezTo>
                  <a:pt x="1637443" y="623697"/>
                  <a:pt x="1372172" y="686181"/>
                  <a:pt x="1189196" y="686181"/>
                </a:cubicBezTo>
                <a:cubicBezTo>
                  <a:pt x="1006221" y="686181"/>
                  <a:pt x="740950" y="623697"/>
                  <a:pt x="740950" y="501682"/>
                </a:cubicBezTo>
                <a:cubicBezTo>
                  <a:pt x="740950" y="478822"/>
                  <a:pt x="754666" y="457486"/>
                  <a:pt x="782098" y="434626"/>
                </a:cubicBezTo>
                <a:cubicBezTo>
                  <a:pt x="759238" y="376714"/>
                  <a:pt x="716566" y="329375"/>
                  <a:pt x="664655" y="300419"/>
                </a:cubicBezTo>
                <a:cubicBezTo>
                  <a:pt x="600647" y="356807"/>
                  <a:pt x="563975" y="425482"/>
                  <a:pt x="563975" y="501682"/>
                </a:cubicBezTo>
                <a:cubicBezTo>
                  <a:pt x="563975" y="756285"/>
                  <a:pt x="931450" y="863060"/>
                  <a:pt x="1189101" y="863060"/>
                </a:cubicBezTo>
                <a:close/>
                <a:moveTo>
                  <a:pt x="1844993" y="0"/>
                </a:moveTo>
                <a:cubicBezTo>
                  <a:pt x="1550670" y="0"/>
                  <a:pt x="1285399" y="259175"/>
                  <a:pt x="1312831" y="587026"/>
                </a:cubicBezTo>
                <a:cubicBezTo>
                  <a:pt x="1381411" y="579406"/>
                  <a:pt x="1448562" y="556546"/>
                  <a:pt x="1488186" y="535210"/>
                </a:cubicBezTo>
                <a:cubicBezTo>
                  <a:pt x="1488186" y="336995"/>
                  <a:pt x="1648301" y="176879"/>
                  <a:pt x="1844993" y="176879"/>
                </a:cubicBezTo>
                <a:cubicBezTo>
                  <a:pt x="2041684" y="176879"/>
                  <a:pt x="2200275" y="336995"/>
                  <a:pt x="2200275" y="533686"/>
                </a:cubicBezTo>
                <a:cubicBezTo>
                  <a:pt x="2200275" y="730377"/>
                  <a:pt x="2041684" y="890492"/>
                  <a:pt x="1844993" y="890492"/>
                </a:cubicBezTo>
                <a:cubicBezTo>
                  <a:pt x="1780985" y="890492"/>
                  <a:pt x="1721453" y="872204"/>
                  <a:pt x="1669637" y="841724"/>
                </a:cubicBezTo>
                <a:cubicBezTo>
                  <a:pt x="1596485" y="881348"/>
                  <a:pt x="1536954" y="901160"/>
                  <a:pt x="1474470" y="916400"/>
                </a:cubicBezTo>
                <a:cubicBezTo>
                  <a:pt x="1570577" y="1009364"/>
                  <a:pt x="1700117" y="1067372"/>
                  <a:pt x="1844993" y="1067372"/>
                </a:cubicBezTo>
                <a:cubicBezTo>
                  <a:pt x="2139315" y="1067372"/>
                  <a:pt x="2378678" y="828008"/>
                  <a:pt x="2378678" y="533686"/>
                </a:cubicBezTo>
                <a:cubicBezTo>
                  <a:pt x="2378678" y="239363"/>
                  <a:pt x="2139220" y="0"/>
                  <a:pt x="1844993" y="0"/>
                </a:cubicBezTo>
                <a:close/>
                <a:moveTo>
                  <a:pt x="709041" y="841629"/>
                </a:moveTo>
                <a:cubicBezTo>
                  <a:pt x="657225" y="872109"/>
                  <a:pt x="597694" y="890397"/>
                  <a:pt x="533686" y="890397"/>
                </a:cubicBezTo>
                <a:cubicBezTo>
                  <a:pt x="336995" y="890397"/>
                  <a:pt x="178403" y="730282"/>
                  <a:pt x="178403" y="533591"/>
                </a:cubicBezTo>
                <a:cubicBezTo>
                  <a:pt x="178403" y="336899"/>
                  <a:pt x="336995" y="176879"/>
                  <a:pt x="533686" y="176879"/>
                </a:cubicBezTo>
                <a:cubicBezTo>
                  <a:pt x="730377" y="176879"/>
                  <a:pt x="890492" y="336995"/>
                  <a:pt x="890492" y="535210"/>
                </a:cubicBezTo>
                <a:cubicBezTo>
                  <a:pt x="930116" y="556546"/>
                  <a:pt x="997268" y="579406"/>
                  <a:pt x="1065848" y="587026"/>
                </a:cubicBezTo>
                <a:cubicBezTo>
                  <a:pt x="1093280" y="259175"/>
                  <a:pt x="827913" y="0"/>
                  <a:pt x="533686" y="0"/>
                </a:cubicBezTo>
                <a:cubicBezTo>
                  <a:pt x="239459" y="0"/>
                  <a:pt x="0" y="239363"/>
                  <a:pt x="0" y="533686"/>
                </a:cubicBezTo>
                <a:cubicBezTo>
                  <a:pt x="0" y="828008"/>
                  <a:pt x="239363" y="1067372"/>
                  <a:pt x="533686" y="1067372"/>
                </a:cubicBezTo>
                <a:cubicBezTo>
                  <a:pt x="678561" y="1067372"/>
                  <a:pt x="808101" y="1009460"/>
                  <a:pt x="904208" y="916400"/>
                </a:cubicBezTo>
                <a:cubicBezTo>
                  <a:pt x="841724" y="901160"/>
                  <a:pt x="782193" y="881348"/>
                  <a:pt x="709041" y="841724"/>
                </a:cubicBezTo>
                <a:close/>
                <a:moveTo>
                  <a:pt x="1257967" y="323183"/>
                </a:moveTo>
                <a:cubicBezTo>
                  <a:pt x="1279303" y="262223"/>
                  <a:pt x="1311307" y="204216"/>
                  <a:pt x="1350931" y="153924"/>
                </a:cubicBezTo>
                <a:cubicBezTo>
                  <a:pt x="1262539" y="138684"/>
                  <a:pt x="1116140" y="138684"/>
                  <a:pt x="1027652" y="153924"/>
                </a:cubicBezTo>
                <a:cubicBezTo>
                  <a:pt x="1067276" y="204216"/>
                  <a:pt x="1099280" y="262223"/>
                  <a:pt x="1120616" y="323183"/>
                </a:cubicBezTo>
                <a:cubicBezTo>
                  <a:pt x="1164812" y="320135"/>
                  <a:pt x="1213580" y="320135"/>
                  <a:pt x="1257872" y="323183"/>
                </a:cubicBezTo>
                <a:close/>
              </a:path>
            </a:pathLst>
          </a:custGeom>
          <a:solidFill>
            <a:srgbClr val="DA291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 sz="1013"/>
          </a:p>
        </p:txBody>
      </p:sp>
      <p:pic>
        <p:nvPicPr>
          <p:cNvPr id="12" name="Grafikk 11">
            <a:extLst>
              <a:ext uri="{FF2B5EF4-FFF2-40B4-BE49-F238E27FC236}">
                <a16:creationId xmlns:a16="http://schemas.microsoft.com/office/drawing/2014/main" id="{3AE31370-3C78-3706-AA5B-ECF1389BEF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4588158" y="582706"/>
            <a:ext cx="527064" cy="527064"/>
          </a:xfrm>
          <a:prstGeom prst="rect">
            <a:avLst/>
          </a:prstGeom>
        </p:spPr>
      </p:pic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45F2545B-7650-F468-C5AB-0B7618AE451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411163"/>
            <a:ext cx="4303713" cy="4321175"/>
          </a:xfrm>
          <a:noFill/>
        </p:spPr>
        <p:txBody>
          <a:bodyPr tIns="1440000" anchor="t" anchorCtr="0"/>
          <a:lstStyle>
            <a:lvl1pPr marL="0" indent="0" algn="ctr">
              <a:buNone/>
              <a:defRPr sz="1100"/>
            </a:lvl1pPr>
          </a:lstStyle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placeholder and </a:t>
            </a:r>
            <a:r>
              <a:rPr lang="nb-NO" err="1"/>
              <a:t>use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"</a:t>
            </a:r>
            <a:r>
              <a:rPr lang="nb-NO" err="1"/>
              <a:t>insert</a:t>
            </a:r>
            <a:r>
              <a:rPr lang="nb-NO"/>
              <a:t> image Brandmaster" to </a:t>
            </a:r>
            <a:r>
              <a:rPr lang="nb-NO" err="1"/>
              <a:t>the</a:t>
            </a:r>
            <a:r>
              <a:rPr lang="nb-NO"/>
              <a:t> far right </a:t>
            </a:r>
            <a:r>
              <a:rPr lang="nb-NO" err="1"/>
              <a:t>on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menu</a:t>
            </a:r>
            <a:r>
              <a:rPr lang="nb-NO"/>
              <a:t> "Sett inn/</a:t>
            </a:r>
            <a:r>
              <a:rPr lang="nb-NO" err="1"/>
              <a:t>Insert</a:t>
            </a:r>
            <a:r>
              <a:rPr lang="nb-NO"/>
              <a:t>/</a:t>
            </a:r>
            <a:r>
              <a:rPr lang="nb-NO" err="1"/>
              <a:t>Infoga</a:t>
            </a:r>
            <a:r>
              <a:rPr lang="nb-NO"/>
              <a:t>"</a:t>
            </a:r>
          </a:p>
          <a:p>
            <a:endParaRPr lang="nb-NO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133152A-9859-CE01-BD44-A1E6CA118D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0" y="4178537"/>
            <a:ext cx="4140200" cy="3265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20221B62-B412-F561-3AAA-A8DC480B6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1347786"/>
            <a:ext cx="4140200" cy="2678303"/>
          </a:xfrm>
        </p:spPr>
        <p:txBody>
          <a:bodyPr wrap="square" anchor="t" anchorCtr="0"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443FDC-8DF6-CFB0-4DC8-CCA5884ECE0F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1_Quote Image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5507F8-CD9C-EE64-B577-6ACA8183F663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D654969-4C43-34A7-DA4F-DEB0CC6535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528281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Quote Image Ellips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ihåndsform: figur 1">
            <a:extLst>
              <a:ext uri="{FF2B5EF4-FFF2-40B4-BE49-F238E27FC236}">
                <a16:creationId xmlns:a16="http://schemas.microsoft.com/office/drawing/2014/main" id="{EEE4539A-A02A-485D-B290-374F636E7567}"/>
              </a:ext>
            </a:extLst>
          </p:cNvPr>
          <p:cNvSpPr/>
          <p:nvPr userDrawn="1"/>
        </p:nvSpPr>
        <p:spPr>
          <a:xfrm>
            <a:off x="8603163" y="4849978"/>
            <a:ext cx="418967" cy="188001"/>
          </a:xfrm>
          <a:custGeom>
            <a:avLst/>
            <a:gdLst>
              <a:gd name="connsiteX0" fmla="*/ 1189292 w 2378678"/>
              <a:gd name="connsiteY0" fmla="*/ 863060 h 1067371"/>
              <a:gd name="connsiteX1" fmla="*/ 1814417 w 2378678"/>
              <a:gd name="connsiteY1" fmla="*/ 501682 h 1067371"/>
              <a:gd name="connsiteX2" fmla="*/ 1713738 w 2378678"/>
              <a:gd name="connsiteY2" fmla="*/ 300419 h 1067371"/>
              <a:gd name="connsiteX3" fmla="*/ 1596295 w 2378678"/>
              <a:gd name="connsiteY3" fmla="*/ 434626 h 1067371"/>
              <a:gd name="connsiteX4" fmla="*/ 1637443 w 2378678"/>
              <a:gd name="connsiteY4" fmla="*/ 501682 h 1067371"/>
              <a:gd name="connsiteX5" fmla="*/ 1189196 w 2378678"/>
              <a:gd name="connsiteY5" fmla="*/ 686181 h 1067371"/>
              <a:gd name="connsiteX6" fmla="*/ 740950 w 2378678"/>
              <a:gd name="connsiteY6" fmla="*/ 501682 h 1067371"/>
              <a:gd name="connsiteX7" fmla="*/ 782098 w 2378678"/>
              <a:gd name="connsiteY7" fmla="*/ 434626 h 1067371"/>
              <a:gd name="connsiteX8" fmla="*/ 664655 w 2378678"/>
              <a:gd name="connsiteY8" fmla="*/ 300419 h 1067371"/>
              <a:gd name="connsiteX9" fmla="*/ 563975 w 2378678"/>
              <a:gd name="connsiteY9" fmla="*/ 501682 h 1067371"/>
              <a:gd name="connsiteX10" fmla="*/ 1189101 w 2378678"/>
              <a:gd name="connsiteY10" fmla="*/ 863060 h 1067371"/>
              <a:gd name="connsiteX11" fmla="*/ 1844993 w 2378678"/>
              <a:gd name="connsiteY11" fmla="*/ 0 h 1067371"/>
              <a:gd name="connsiteX12" fmla="*/ 1312831 w 2378678"/>
              <a:gd name="connsiteY12" fmla="*/ 587026 h 1067371"/>
              <a:gd name="connsiteX13" fmla="*/ 1488186 w 2378678"/>
              <a:gd name="connsiteY13" fmla="*/ 535210 h 1067371"/>
              <a:gd name="connsiteX14" fmla="*/ 1844993 w 2378678"/>
              <a:gd name="connsiteY14" fmla="*/ 176879 h 1067371"/>
              <a:gd name="connsiteX15" fmla="*/ 2200275 w 2378678"/>
              <a:gd name="connsiteY15" fmla="*/ 533686 h 1067371"/>
              <a:gd name="connsiteX16" fmla="*/ 1844993 w 2378678"/>
              <a:gd name="connsiteY16" fmla="*/ 890492 h 1067371"/>
              <a:gd name="connsiteX17" fmla="*/ 1669637 w 2378678"/>
              <a:gd name="connsiteY17" fmla="*/ 841724 h 1067371"/>
              <a:gd name="connsiteX18" fmla="*/ 1474470 w 2378678"/>
              <a:gd name="connsiteY18" fmla="*/ 916400 h 1067371"/>
              <a:gd name="connsiteX19" fmla="*/ 1844993 w 2378678"/>
              <a:gd name="connsiteY19" fmla="*/ 1067372 h 1067371"/>
              <a:gd name="connsiteX20" fmla="*/ 2378678 w 2378678"/>
              <a:gd name="connsiteY20" fmla="*/ 533686 h 1067371"/>
              <a:gd name="connsiteX21" fmla="*/ 1844993 w 2378678"/>
              <a:gd name="connsiteY21" fmla="*/ 0 h 1067371"/>
              <a:gd name="connsiteX22" fmla="*/ 709041 w 2378678"/>
              <a:gd name="connsiteY22" fmla="*/ 841629 h 1067371"/>
              <a:gd name="connsiteX23" fmla="*/ 533686 w 2378678"/>
              <a:gd name="connsiteY23" fmla="*/ 890397 h 1067371"/>
              <a:gd name="connsiteX24" fmla="*/ 178403 w 2378678"/>
              <a:gd name="connsiteY24" fmla="*/ 533591 h 1067371"/>
              <a:gd name="connsiteX25" fmla="*/ 533686 w 2378678"/>
              <a:gd name="connsiteY25" fmla="*/ 176879 h 1067371"/>
              <a:gd name="connsiteX26" fmla="*/ 890492 w 2378678"/>
              <a:gd name="connsiteY26" fmla="*/ 535210 h 1067371"/>
              <a:gd name="connsiteX27" fmla="*/ 1065848 w 2378678"/>
              <a:gd name="connsiteY27" fmla="*/ 587026 h 1067371"/>
              <a:gd name="connsiteX28" fmla="*/ 533686 w 2378678"/>
              <a:gd name="connsiteY28" fmla="*/ 0 h 1067371"/>
              <a:gd name="connsiteX29" fmla="*/ 0 w 2378678"/>
              <a:gd name="connsiteY29" fmla="*/ 533686 h 1067371"/>
              <a:gd name="connsiteX30" fmla="*/ 533686 w 2378678"/>
              <a:gd name="connsiteY30" fmla="*/ 1067372 h 1067371"/>
              <a:gd name="connsiteX31" fmla="*/ 904208 w 2378678"/>
              <a:gd name="connsiteY31" fmla="*/ 916400 h 1067371"/>
              <a:gd name="connsiteX32" fmla="*/ 709041 w 2378678"/>
              <a:gd name="connsiteY32" fmla="*/ 841724 h 1067371"/>
              <a:gd name="connsiteX33" fmla="*/ 1257967 w 2378678"/>
              <a:gd name="connsiteY33" fmla="*/ 323183 h 1067371"/>
              <a:gd name="connsiteX34" fmla="*/ 1350931 w 2378678"/>
              <a:gd name="connsiteY34" fmla="*/ 153924 h 1067371"/>
              <a:gd name="connsiteX35" fmla="*/ 1027652 w 2378678"/>
              <a:gd name="connsiteY35" fmla="*/ 153924 h 1067371"/>
              <a:gd name="connsiteX36" fmla="*/ 1120616 w 2378678"/>
              <a:gd name="connsiteY36" fmla="*/ 323183 h 1067371"/>
              <a:gd name="connsiteX37" fmla="*/ 1257872 w 2378678"/>
              <a:gd name="connsiteY37" fmla="*/ 323183 h 106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78678" h="1067371">
                <a:moveTo>
                  <a:pt x="1189292" y="863060"/>
                </a:moveTo>
                <a:cubicBezTo>
                  <a:pt x="1446943" y="863060"/>
                  <a:pt x="1814417" y="756285"/>
                  <a:pt x="1814417" y="501682"/>
                </a:cubicBezTo>
                <a:cubicBezTo>
                  <a:pt x="1814417" y="425482"/>
                  <a:pt x="1777841" y="356807"/>
                  <a:pt x="1713738" y="300419"/>
                </a:cubicBezTo>
                <a:cubicBezTo>
                  <a:pt x="1660398" y="330899"/>
                  <a:pt x="1619155" y="376619"/>
                  <a:pt x="1596295" y="434626"/>
                </a:cubicBezTo>
                <a:cubicBezTo>
                  <a:pt x="1623727" y="457486"/>
                  <a:pt x="1637443" y="478822"/>
                  <a:pt x="1637443" y="501682"/>
                </a:cubicBezTo>
                <a:cubicBezTo>
                  <a:pt x="1637443" y="623697"/>
                  <a:pt x="1372172" y="686181"/>
                  <a:pt x="1189196" y="686181"/>
                </a:cubicBezTo>
                <a:cubicBezTo>
                  <a:pt x="1006221" y="686181"/>
                  <a:pt x="740950" y="623697"/>
                  <a:pt x="740950" y="501682"/>
                </a:cubicBezTo>
                <a:cubicBezTo>
                  <a:pt x="740950" y="478822"/>
                  <a:pt x="754666" y="457486"/>
                  <a:pt x="782098" y="434626"/>
                </a:cubicBezTo>
                <a:cubicBezTo>
                  <a:pt x="759238" y="376714"/>
                  <a:pt x="716566" y="329375"/>
                  <a:pt x="664655" y="300419"/>
                </a:cubicBezTo>
                <a:cubicBezTo>
                  <a:pt x="600647" y="356807"/>
                  <a:pt x="563975" y="425482"/>
                  <a:pt x="563975" y="501682"/>
                </a:cubicBezTo>
                <a:cubicBezTo>
                  <a:pt x="563975" y="756285"/>
                  <a:pt x="931450" y="863060"/>
                  <a:pt x="1189101" y="863060"/>
                </a:cubicBezTo>
                <a:close/>
                <a:moveTo>
                  <a:pt x="1844993" y="0"/>
                </a:moveTo>
                <a:cubicBezTo>
                  <a:pt x="1550670" y="0"/>
                  <a:pt x="1285399" y="259175"/>
                  <a:pt x="1312831" y="587026"/>
                </a:cubicBezTo>
                <a:cubicBezTo>
                  <a:pt x="1381411" y="579406"/>
                  <a:pt x="1448562" y="556546"/>
                  <a:pt x="1488186" y="535210"/>
                </a:cubicBezTo>
                <a:cubicBezTo>
                  <a:pt x="1488186" y="336995"/>
                  <a:pt x="1648301" y="176879"/>
                  <a:pt x="1844993" y="176879"/>
                </a:cubicBezTo>
                <a:cubicBezTo>
                  <a:pt x="2041684" y="176879"/>
                  <a:pt x="2200275" y="336995"/>
                  <a:pt x="2200275" y="533686"/>
                </a:cubicBezTo>
                <a:cubicBezTo>
                  <a:pt x="2200275" y="730377"/>
                  <a:pt x="2041684" y="890492"/>
                  <a:pt x="1844993" y="890492"/>
                </a:cubicBezTo>
                <a:cubicBezTo>
                  <a:pt x="1780985" y="890492"/>
                  <a:pt x="1721453" y="872204"/>
                  <a:pt x="1669637" y="841724"/>
                </a:cubicBezTo>
                <a:cubicBezTo>
                  <a:pt x="1596485" y="881348"/>
                  <a:pt x="1536954" y="901160"/>
                  <a:pt x="1474470" y="916400"/>
                </a:cubicBezTo>
                <a:cubicBezTo>
                  <a:pt x="1570577" y="1009364"/>
                  <a:pt x="1700117" y="1067372"/>
                  <a:pt x="1844993" y="1067372"/>
                </a:cubicBezTo>
                <a:cubicBezTo>
                  <a:pt x="2139315" y="1067372"/>
                  <a:pt x="2378678" y="828008"/>
                  <a:pt x="2378678" y="533686"/>
                </a:cubicBezTo>
                <a:cubicBezTo>
                  <a:pt x="2378678" y="239363"/>
                  <a:pt x="2139220" y="0"/>
                  <a:pt x="1844993" y="0"/>
                </a:cubicBezTo>
                <a:close/>
                <a:moveTo>
                  <a:pt x="709041" y="841629"/>
                </a:moveTo>
                <a:cubicBezTo>
                  <a:pt x="657225" y="872109"/>
                  <a:pt x="597694" y="890397"/>
                  <a:pt x="533686" y="890397"/>
                </a:cubicBezTo>
                <a:cubicBezTo>
                  <a:pt x="336995" y="890397"/>
                  <a:pt x="178403" y="730282"/>
                  <a:pt x="178403" y="533591"/>
                </a:cubicBezTo>
                <a:cubicBezTo>
                  <a:pt x="178403" y="336899"/>
                  <a:pt x="336995" y="176879"/>
                  <a:pt x="533686" y="176879"/>
                </a:cubicBezTo>
                <a:cubicBezTo>
                  <a:pt x="730377" y="176879"/>
                  <a:pt x="890492" y="336995"/>
                  <a:pt x="890492" y="535210"/>
                </a:cubicBezTo>
                <a:cubicBezTo>
                  <a:pt x="930116" y="556546"/>
                  <a:pt x="997268" y="579406"/>
                  <a:pt x="1065848" y="587026"/>
                </a:cubicBezTo>
                <a:cubicBezTo>
                  <a:pt x="1093280" y="259175"/>
                  <a:pt x="827913" y="0"/>
                  <a:pt x="533686" y="0"/>
                </a:cubicBezTo>
                <a:cubicBezTo>
                  <a:pt x="239459" y="0"/>
                  <a:pt x="0" y="239363"/>
                  <a:pt x="0" y="533686"/>
                </a:cubicBezTo>
                <a:cubicBezTo>
                  <a:pt x="0" y="828008"/>
                  <a:pt x="239363" y="1067372"/>
                  <a:pt x="533686" y="1067372"/>
                </a:cubicBezTo>
                <a:cubicBezTo>
                  <a:pt x="678561" y="1067372"/>
                  <a:pt x="808101" y="1009460"/>
                  <a:pt x="904208" y="916400"/>
                </a:cubicBezTo>
                <a:cubicBezTo>
                  <a:pt x="841724" y="901160"/>
                  <a:pt x="782193" y="881348"/>
                  <a:pt x="709041" y="841724"/>
                </a:cubicBezTo>
                <a:close/>
                <a:moveTo>
                  <a:pt x="1257967" y="323183"/>
                </a:moveTo>
                <a:cubicBezTo>
                  <a:pt x="1279303" y="262223"/>
                  <a:pt x="1311307" y="204216"/>
                  <a:pt x="1350931" y="153924"/>
                </a:cubicBezTo>
                <a:cubicBezTo>
                  <a:pt x="1262539" y="138684"/>
                  <a:pt x="1116140" y="138684"/>
                  <a:pt x="1027652" y="153924"/>
                </a:cubicBezTo>
                <a:cubicBezTo>
                  <a:pt x="1067276" y="204216"/>
                  <a:pt x="1099280" y="262223"/>
                  <a:pt x="1120616" y="323183"/>
                </a:cubicBezTo>
                <a:cubicBezTo>
                  <a:pt x="1164812" y="320135"/>
                  <a:pt x="1213580" y="320135"/>
                  <a:pt x="1257872" y="323183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 sz="1013"/>
          </a:p>
        </p:txBody>
      </p:sp>
      <p:pic>
        <p:nvPicPr>
          <p:cNvPr id="12" name="Grafikk 11">
            <a:extLst>
              <a:ext uri="{FF2B5EF4-FFF2-40B4-BE49-F238E27FC236}">
                <a16:creationId xmlns:a16="http://schemas.microsoft.com/office/drawing/2014/main" id="{3AE31370-3C78-3706-AA5B-ECF1389BEF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4588158" y="582706"/>
            <a:ext cx="527064" cy="527064"/>
          </a:xfrm>
          <a:prstGeom prst="rect">
            <a:avLst/>
          </a:prstGeom>
        </p:spPr>
      </p:pic>
      <p:sp>
        <p:nvSpPr>
          <p:cNvPr id="3" name="Plassholder for bilde 20">
            <a:extLst>
              <a:ext uri="{FF2B5EF4-FFF2-40B4-BE49-F238E27FC236}">
                <a16:creationId xmlns:a16="http://schemas.microsoft.com/office/drawing/2014/main" id="{71160904-4273-9F3E-2198-6AC5672B8EF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4771" y="424539"/>
            <a:ext cx="3869855" cy="4307800"/>
          </a:xfrm>
          <a:custGeom>
            <a:avLst/>
            <a:gdLst>
              <a:gd name="connsiteX0" fmla="*/ 3334377 w 4653065"/>
              <a:gd name="connsiteY0" fmla="*/ 984 h 5179645"/>
              <a:gd name="connsiteX1" fmla="*/ 3484400 w 4653065"/>
              <a:gd name="connsiteY1" fmla="*/ 2677 h 5179645"/>
              <a:gd name="connsiteX2" fmla="*/ 4178140 w 4653065"/>
              <a:gd name="connsiteY2" fmla="*/ 253590 h 5179645"/>
              <a:gd name="connsiteX3" fmla="*/ 3734981 w 4653065"/>
              <a:gd name="connsiteY3" fmla="*/ 3706104 h 5179645"/>
              <a:gd name="connsiteX4" fmla="*/ 474926 w 4653065"/>
              <a:gd name="connsiteY4" fmla="*/ 4926056 h 5179645"/>
              <a:gd name="connsiteX5" fmla="*/ 918085 w 4653065"/>
              <a:gd name="connsiteY5" fmla="*/ 1473542 h 5179645"/>
              <a:gd name="connsiteX6" fmla="*/ 3334377 w 4653065"/>
              <a:gd name="connsiteY6" fmla="*/ 984 h 5179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3065" h="5179645">
                <a:moveTo>
                  <a:pt x="3334377" y="984"/>
                </a:moveTo>
                <a:cubicBezTo>
                  <a:pt x="3385191" y="-748"/>
                  <a:pt x="3435237" y="-198"/>
                  <a:pt x="3484400" y="2677"/>
                </a:cubicBezTo>
                <a:cubicBezTo>
                  <a:pt x="3746601" y="18006"/>
                  <a:pt x="3983674" y="99464"/>
                  <a:pt x="4178140" y="253590"/>
                </a:cubicBezTo>
                <a:cubicBezTo>
                  <a:pt x="4956004" y="870095"/>
                  <a:pt x="4757595" y="2415839"/>
                  <a:pt x="3734981" y="3706104"/>
                </a:cubicBezTo>
                <a:cubicBezTo>
                  <a:pt x="2712367" y="4996370"/>
                  <a:pt x="1252791" y="5542561"/>
                  <a:pt x="474926" y="4926056"/>
                </a:cubicBezTo>
                <a:cubicBezTo>
                  <a:pt x="-302938" y="4309551"/>
                  <a:pt x="-104529" y="2763808"/>
                  <a:pt x="918085" y="1473542"/>
                </a:cubicBezTo>
                <a:cubicBezTo>
                  <a:pt x="1637110" y="566324"/>
                  <a:pt x="2572163" y="26965"/>
                  <a:pt x="3334377" y="984"/>
                </a:cubicBezTo>
                <a:close/>
              </a:path>
            </a:pathLst>
          </a:custGeom>
          <a:noFill/>
        </p:spPr>
        <p:txBody>
          <a:bodyPr wrap="square" lIns="180000" tIns="1080000" rIns="576000" anchor="ctr" anchorCtr="0">
            <a:noAutofit/>
          </a:bodyPr>
          <a:lstStyle>
            <a:lvl1pPr marL="0" indent="0" algn="ctr">
              <a:buFontTx/>
              <a:buNone/>
              <a:defRPr sz="1100">
                <a:solidFill>
                  <a:schemeClr val="accent2"/>
                </a:solidFill>
              </a:defRPr>
            </a:lvl1pPr>
          </a:lstStyle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placeholder and </a:t>
            </a:r>
            <a:r>
              <a:rPr lang="nb-NO" err="1"/>
              <a:t>use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"</a:t>
            </a:r>
            <a:r>
              <a:rPr lang="nb-NO" err="1"/>
              <a:t>insert</a:t>
            </a:r>
            <a:r>
              <a:rPr lang="nb-NO"/>
              <a:t> image Brandmaster" to </a:t>
            </a:r>
            <a:r>
              <a:rPr lang="nb-NO" err="1"/>
              <a:t>the</a:t>
            </a:r>
            <a:r>
              <a:rPr lang="nb-NO"/>
              <a:t> far right </a:t>
            </a:r>
            <a:r>
              <a:rPr lang="nb-NO" err="1"/>
              <a:t>on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menu</a:t>
            </a:r>
            <a:r>
              <a:rPr lang="nb-NO"/>
              <a:t> "Sett inn/</a:t>
            </a:r>
            <a:r>
              <a:rPr lang="nb-NO" err="1"/>
              <a:t>Insert</a:t>
            </a:r>
            <a:r>
              <a:rPr lang="nb-NO"/>
              <a:t>/</a:t>
            </a:r>
            <a:r>
              <a:rPr lang="nb-NO" err="1"/>
              <a:t>Infoga</a:t>
            </a:r>
            <a:r>
              <a:rPr lang="nb-NO"/>
              <a:t>"</a:t>
            </a:r>
          </a:p>
          <a:p>
            <a:endParaRPr lang="nb-NO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133152A-9859-CE01-BD44-A1E6CA118D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1" y="4158248"/>
            <a:ext cx="4140200" cy="3265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2"/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tel 2">
            <a:extLst>
              <a:ext uri="{FF2B5EF4-FFF2-40B4-BE49-F238E27FC236}">
                <a16:creationId xmlns:a16="http://schemas.microsoft.com/office/drawing/2014/main" id="{DC07A7F1-B852-F0D5-D62B-74A427AF4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1347786"/>
            <a:ext cx="4140200" cy="2651007"/>
          </a:xfrm>
        </p:spPr>
        <p:txBody>
          <a:bodyPr anchor="t" anchorCtr="0">
            <a:normAutofit/>
          </a:bodyPr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696C86-365C-9CDA-09AB-65D2C9921047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2_Quote Image Ellipse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E2F27D-7FF8-C777-8C03-1F46227840CB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5868240-2906-87B7-7A43-E969CEDFE9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accent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689307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Quot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ihåndsform: figur 1">
            <a:extLst>
              <a:ext uri="{FF2B5EF4-FFF2-40B4-BE49-F238E27FC236}">
                <a16:creationId xmlns:a16="http://schemas.microsoft.com/office/drawing/2014/main" id="{4009865F-A56E-75ED-BA30-5307A6353565}"/>
              </a:ext>
            </a:extLst>
          </p:cNvPr>
          <p:cNvSpPr/>
          <p:nvPr userDrawn="1"/>
        </p:nvSpPr>
        <p:spPr>
          <a:xfrm>
            <a:off x="8573135" y="4819732"/>
            <a:ext cx="418967" cy="188001"/>
          </a:xfrm>
          <a:custGeom>
            <a:avLst/>
            <a:gdLst>
              <a:gd name="connsiteX0" fmla="*/ 1189292 w 2378678"/>
              <a:gd name="connsiteY0" fmla="*/ 863060 h 1067371"/>
              <a:gd name="connsiteX1" fmla="*/ 1814417 w 2378678"/>
              <a:gd name="connsiteY1" fmla="*/ 501682 h 1067371"/>
              <a:gd name="connsiteX2" fmla="*/ 1713738 w 2378678"/>
              <a:gd name="connsiteY2" fmla="*/ 300419 h 1067371"/>
              <a:gd name="connsiteX3" fmla="*/ 1596295 w 2378678"/>
              <a:gd name="connsiteY3" fmla="*/ 434626 h 1067371"/>
              <a:gd name="connsiteX4" fmla="*/ 1637443 w 2378678"/>
              <a:gd name="connsiteY4" fmla="*/ 501682 h 1067371"/>
              <a:gd name="connsiteX5" fmla="*/ 1189196 w 2378678"/>
              <a:gd name="connsiteY5" fmla="*/ 686181 h 1067371"/>
              <a:gd name="connsiteX6" fmla="*/ 740950 w 2378678"/>
              <a:gd name="connsiteY6" fmla="*/ 501682 h 1067371"/>
              <a:gd name="connsiteX7" fmla="*/ 782098 w 2378678"/>
              <a:gd name="connsiteY7" fmla="*/ 434626 h 1067371"/>
              <a:gd name="connsiteX8" fmla="*/ 664655 w 2378678"/>
              <a:gd name="connsiteY8" fmla="*/ 300419 h 1067371"/>
              <a:gd name="connsiteX9" fmla="*/ 563975 w 2378678"/>
              <a:gd name="connsiteY9" fmla="*/ 501682 h 1067371"/>
              <a:gd name="connsiteX10" fmla="*/ 1189101 w 2378678"/>
              <a:gd name="connsiteY10" fmla="*/ 863060 h 1067371"/>
              <a:gd name="connsiteX11" fmla="*/ 1844993 w 2378678"/>
              <a:gd name="connsiteY11" fmla="*/ 0 h 1067371"/>
              <a:gd name="connsiteX12" fmla="*/ 1312831 w 2378678"/>
              <a:gd name="connsiteY12" fmla="*/ 587026 h 1067371"/>
              <a:gd name="connsiteX13" fmla="*/ 1488186 w 2378678"/>
              <a:gd name="connsiteY13" fmla="*/ 535210 h 1067371"/>
              <a:gd name="connsiteX14" fmla="*/ 1844993 w 2378678"/>
              <a:gd name="connsiteY14" fmla="*/ 176879 h 1067371"/>
              <a:gd name="connsiteX15" fmla="*/ 2200275 w 2378678"/>
              <a:gd name="connsiteY15" fmla="*/ 533686 h 1067371"/>
              <a:gd name="connsiteX16" fmla="*/ 1844993 w 2378678"/>
              <a:gd name="connsiteY16" fmla="*/ 890492 h 1067371"/>
              <a:gd name="connsiteX17" fmla="*/ 1669637 w 2378678"/>
              <a:gd name="connsiteY17" fmla="*/ 841724 h 1067371"/>
              <a:gd name="connsiteX18" fmla="*/ 1474470 w 2378678"/>
              <a:gd name="connsiteY18" fmla="*/ 916400 h 1067371"/>
              <a:gd name="connsiteX19" fmla="*/ 1844993 w 2378678"/>
              <a:gd name="connsiteY19" fmla="*/ 1067372 h 1067371"/>
              <a:gd name="connsiteX20" fmla="*/ 2378678 w 2378678"/>
              <a:gd name="connsiteY20" fmla="*/ 533686 h 1067371"/>
              <a:gd name="connsiteX21" fmla="*/ 1844993 w 2378678"/>
              <a:gd name="connsiteY21" fmla="*/ 0 h 1067371"/>
              <a:gd name="connsiteX22" fmla="*/ 709041 w 2378678"/>
              <a:gd name="connsiteY22" fmla="*/ 841629 h 1067371"/>
              <a:gd name="connsiteX23" fmla="*/ 533686 w 2378678"/>
              <a:gd name="connsiteY23" fmla="*/ 890397 h 1067371"/>
              <a:gd name="connsiteX24" fmla="*/ 178403 w 2378678"/>
              <a:gd name="connsiteY24" fmla="*/ 533591 h 1067371"/>
              <a:gd name="connsiteX25" fmla="*/ 533686 w 2378678"/>
              <a:gd name="connsiteY25" fmla="*/ 176879 h 1067371"/>
              <a:gd name="connsiteX26" fmla="*/ 890492 w 2378678"/>
              <a:gd name="connsiteY26" fmla="*/ 535210 h 1067371"/>
              <a:gd name="connsiteX27" fmla="*/ 1065848 w 2378678"/>
              <a:gd name="connsiteY27" fmla="*/ 587026 h 1067371"/>
              <a:gd name="connsiteX28" fmla="*/ 533686 w 2378678"/>
              <a:gd name="connsiteY28" fmla="*/ 0 h 1067371"/>
              <a:gd name="connsiteX29" fmla="*/ 0 w 2378678"/>
              <a:gd name="connsiteY29" fmla="*/ 533686 h 1067371"/>
              <a:gd name="connsiteX30" fmla="*/ 533686 w 2378678"/>
              <a:gd name="connsiteY30" fmla="*/ 1067372 h 1067371"/>
              <a:gd name="connsiteX31" fmla="*/ 904208 w 2378678"/>
              <a:gd name="connsiteY31" fmla="*/ 916400 h 1067371"/>
              <a:gd name="connsiteX32" fmla="*/ 709041 w 2378678"/>
              <a:gd name="connsiteY32" fmla="*/ 841724 h 1067371"/>
              <a:gd name="connsiteX33" fmla="*/ 1257967 w 2378678"/>
              <a:gd name="connsiteY33" fmla="*/ 323183 h 1067371"/>
              <a:gd name="connsiteX34" fmla="*/ 1350931 w 2378678"/>
              <a:gd name="connsiteY34" fmla="*/ 153924 h 1067371"/>
              <a:gd name="connsiteX35" fmla="*/ 1027652 w 2378678"/>
              <a:gd name="connsiteY35" fmla="*/ 153924 h 1067371"/>
              <a:gd name="connsiteX36" fmla="*/ 1120616 w 2378678"/>
              <a:gd name="connsiteY36" fmla="*/ 323183 h 1067371"/>
              <a:gd name="connsiteX37" fmla="*/ 1257872 w 2378678"/>
              <a:gd name="connsiteY37" fmla="*/ 323183 h 106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78678" h="1067371">
                <a:moveTo>
                  <a:pt x="1189292" y="863060"/>
                </a:moveTo>
                <a:cubicBezTo>
                  <a:pt x="1446943" y="863060"/>
                  <a:pt x="1814417" y="756285"/>
                  <a:pt x="1814417" y="501682"/>
                </a:cubicBezTo>
                <a:cubicBezTo>
                  <a:pt x="1814417" y="425482"/>
                  <a:pt x="1777841" y="356807"/>
                  <a:pt x="1713738" y="300419"/>
                </a:cubicBezTo>
                <a:cubicBezTo>
                  <a:pt x="1660398" y="330899"/>
                  <a:pt x="1619155" y="376619"/>
                  <a:pt x="1596295" y="434626"/>
                </a:cubicBezTo>
                <a:cubicBezTo>
                  <a:pt x="1623727" y="457486"/>
                  <a:pt x="1637443" y="478822"/>
                  <a:pt x="1637443" y="501682"/>
                </a:cubicBezTo>
                <a:cubicBezTo>
                  <a:pt x="1637443" y="623697"/>
                  <a:pt x="1372172" y="686181"/>
                  <a:pt x="1189196" y="686181"/>
                </a:cubicBezTo>
                <a:cubicBezTo>
                  <a:pt x="1006221" y="686181"/>
                  <a:pt x="740950" y="623697"/>
                  <a:pt x="740950" y="501682"/>
                </a:cubicBezTo>
                <a:cubicBezTo>
                  <a:pt x="740950" y="478822"/>
                  <a:pt x="754666" y="457486"/>
                  <a:pt x="782098" y="434626"/>
                </a:cubicBezTo>
                <a:cubicBezTo>
                  <a:pt x="759238" y="376714"/>
                  <a:pt x="716566" y="329375"/>
                  <a:pt x="664655" y="300419"/>
                </a:cubicBezTo>
                <a:cubicBezTo>
                  <a:pt x="600647" y="356807"/>
                  <a:pt x="563975" y="425482"/>
                  <a:pt x="563975" y="501682"/>
                </a:cubicBezTo>
                <a:cubicBezTo>
                  <a:pt x="563975" y="756285"/>
                  <a:pt x="931450" y="863060"/>
                  <a:pt x="1189101" y="863060"/>
                </a:cubicBezTo>
                <a:close/>
                <a:moveTo>
                  <a:pt x="1844993" y="0"/>
                </a:moveTo>
                <a:cubicBezTo>
                  <a:pt x="1550670" y="0"/>
                  <a:pt x="1285399" y="259175"/>
                  <a:pt x="1312831" y="587026"/>
                </a:cubicBezTo>
                <a:cubicBezTo>
                  <a:pt x="1381411" y="579406"/>
                  <a:pt x="1448562" y="556546"/>
                  <a:pt x="1488186" y="535210"/>
                </a:cubicBezTo>
                <a:cubicBezTo>
                  <a:pt x="1488186" y="336995"/>
                  <a:pt x="1648301" y="176879"/>
                  <a:pt x="1844993" y="176879"/>
                </a:cubicBezTo>
                <a:cubicBezTo>
                  <a:pt x="2041684" y="176879"/>
                  <a:pt x="2200275" y="336995"/>
                  <a:pt x="2200275" y="533686"/>
                </a:cubicBezTo>
                <a:cubicBezTo>
                  <a:pt x="2200275" y="730377"/>
                  <a:pt x="2041684" y="890492"/>
                  <a:pt x="1844993" y="890492"/>
                </a:cubicBezTo>
                <a:cubicBezTo>
                  <a:pt x="1780985" y="890492"/>
                  <a:pt x="1721453" y="872204"/>
                  <a:pt x="1669637" y="841724"/>
                </a:cubicBezTo>
                <a:cubicBezTo>
                  <a:pt x="1596485" y="881348"/>
                  <a:pt x="1536954" y="901160"/>
                  <a:pt x="1474470" y="916400"/>
                </a:cubicBezTo>
                <a:cubicBezTo>
                  <a:pt x="1570577" y="1009364"/>
                  <a:pt x="1700117" y="1067372"/>
                  <a:pt x="1844993" y="1067372"/>
                </a:cubicBezTo>
                <a:cubicBezTo>
                  <a:pt x="2139315" y="1067372"/>
                  <a:pt x="2378678" y="828008"/>
                  <a:pt x="2378678" y="533686"/>
                </a:cubicBezTo>
                <a:cubicBezTo>
                  <a:pt x="2378678" y="239363"/>
                  <a:pt x="2139220" y="0"/>
                  <a:pt x="1844993" y="0"/>
                </a:cubicBezTo>
                <a:close/>
                <a:moveTo>
                  <a:pt x="709041" y="841629"/>
                </a:moveTo>
                <a:cubicBezTo>
                  <a:pt x="657225" y="872109"/>
                  <a:pt x="597694" y="890397"/>
                  <a:pt x="533686" y="890397"/>
                </a:cubicBezTo>
                <a:cubicBezTo>
                  <a:pt x="336995" y="890397"/>
                  <a:pt x="178403" y="730282"/>
                  <a:pt x="178403" y="533591"/>
                </a:cubicBezTo>
                <a:cubicBezTo>
                  <a:pt x="178403" y="336899"/>
                  <a:pt x="336995" y="176879"/>
                  <a:pt x="533686" y="176879"/>
                </a:cubicBezTo>
                <a:cubicBezTo>
                  <a:pt x="730377" y="176879"/>
                  <a:pt x="890492" y="336995"/>
                  <a:pt x="890492" y="535210"/>
                </a:cubicBezTo>
                <a:cubicBezTo>
                  <a:pt x="930116" y="556546"/>
                  <a:pt x="997268" y="579406"/>
                  <a:pt x="1065848" y="587026"/>
                </a:cubicBezTo>
                <a:cubicBezTo>
                  <a:pt x="1093280" y="259175"/>
                  <a:pt x="827913" y="0"/>
                  <a:pt x="533686" y="0"/>
                </a:cubicBezTo>
                <a:cubicBezTo>
                  <a:pt x="239459" y="0"/>
                  <a:pt x="0" y="239363"/>
                  <a:pt x="0" y="533686"/>
                </a:cubicBezTo>
                <a:cubicBezTo>
                  <a:pt x="0" y="828008"/>
                  <a:pt x="239363" y="1067372"/>
                  <a:pt x="533686" y="1067372"/>
                </a:cubicBezTo>
                <a:cubicBezTo>
                  <a:pt x="678561" y="1067372"/>
                  <a:pt x="808101" y="1009460"/>
                  <a:pt x="904208" y="916400"/>
                </a:cubicBezTo>
                <a:cubicBezTo>
                  <a:pt x="841724" y="901160"/>
                  <a:pt x="782193" y="881348"/>
                  <a:pt x="709041" y="841724"/>
                </a:cubicBezTo>
                <a:close/>
                <a:moveTo>
                  <a:pt x="1257967" y="323183"/>
                </a:moveTo>
                <a:cubicBezTo>
                  <a:pt x="1279303" y="262223"/>
                  <a:pt x="1311307" y="204216"/>
                  <a:pt x="1350931" y="153924"/>
                </a:cubicBezTo>
                <a:cubicBezTo>
                  <a:pt x="1262539" y="138684"/>
                  <a:pt x="1116140" y="138684"/>
                  <a:pt x="1027652" y="153924"/>
                </a:cubicBezTo>
                <a:cubicBezTo>
                  <a:pt x="1067276" y="204216"/>
                  <a:pt x="1099280" y="262223"/>
                  <a:pt x="1120616" y="323183"/>
                </a:cubicBezTo>
                <a:cubicBezTo>
                  <a:pt x="1164812" y="320135"/>
                  <a:pt x="1213580" y="320135"/>
                  <a:pt x="1257872" y="323183"/>
                </a:cubicBezTo>
                <a:close/>
              </a:path>
            </a:pathLst>
          </a:custGeom>
          <a:solidFill>
            <a:srgbClr val="DA291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 sz="1013"/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21E120A9-9A0D-8A93-F485-97F0B772038E}"/>
              </a:ext>
            </a:extLst>
          </p:cNvPr>
          <p:cNvGrpSpPr>
            <a:grpSpLocks noChangeAspect="1"/>
          </p:cNvGrpSpPr>
          <p:nvPr userDrawn="1"/>
        </p:nvGrpSpPr>
        <p:grpSpPr>
          <a:xfrm flipH="1">
            <a:off x="5915025" y="662305"/>
            <a:ext cx="2455200" cy="4481195"/>
            <a:chOff x="5920016" y="562163"/>
            <a:chExt cx="2455628" cy="4581336"/>
          </a:xfrm>
        </p:grpSpPr>
        <p:sp>
          <p:nvSpPr>
            <p:cNvPr id="7" name="Frihåndsform: figur 6">
              <a:extLst>
                <a:ext uri="{FF2B5EF4-FFF2-40B4-BE49-F238E27FC236}">
                  <a16:creationId xmlns:a16="http://schemas.microsoft.com/office/drawing/2014/main" id="{79356C67-A32B-BC28-A930-9A165396B2C0}"/>
                </a:ext>
              </a:extLst>
            </p:cNvPr>
            <p:cNvSpPr/>
            <p:nvPr/>
          </p:nvSpPr>
          <p:spPr>
            <a:xfrm rot="16200000">
              <a:off x="6522474" y="1948156"/>
              <a:ext cx="319" cy="630"/>
            </a:xfrm>
            <a:custGeom>
              <a:avLst/>
              <a:gdLst>
                <a:gd name="connsiteX0" fmla="*/ 0 w 319"/>
                <a:gd name="connsiteY0" fmla="*/ 0 h 630"/>
                <a:gd name="connsiteX1" fmla="*/ 319 w 319"/>
                <a:gd name="connsiteY1" fmla="*/ 630 h 630"/>
                <a:gd name="connsiteX2" fmla="*/ 0 w 319"/>
                <a:gd name="connsiteY2" fmla="*/ 0 h 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9" h="630">
                  <a:moveTo>
                    <a:pt x="0" y="0"/>
                  </a:moveTo>
                  <a:cubicBezTo>
                    <a:pt x="0" y="0"/>
                    <a:pt x="213" y="420"/>
                    <a:pt x="319" y="630"/>
                  </a:cubicBezTo>
                  <a:cubicBezTo>
                    <a:pt x="319" y="420"/>
                    <a:pt x="106" y="21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10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8" name="Frihåndsform: figur 7">
              <a:extLst>
                <a:ext uri="{FF2B5EF4-FFF2-40B4-BE49-F238E27FC236}">
                  <a16:creationId xmlns:a16="http://schemas.microsoft.com/office/drawing/2014/main" id="{9989E4A3-CB65-E90A-0F07-B20456C387D8}"/>
                </a:ext>
              </a:extLst>
            </p:cNvPr>
            <p:cNvSpPr/>
            <p:nvPr/>
          </p:nvSpPr>
          <p:spPr>
            <a:xfrm rot="16200000">
              <a:off x="6383735" y="2024257"/>
              <a:ext cx="1064" cy="1575"/>
            </a:xfrm>
            <a:custGeom>
              <a:avLst/>
              <a:gdLst>
                <a:gd name="connsiteX0" fmla="*/ 0 w 1064"/>
                <a:gd name="connsiteY0" fmla="*/ 0 h 1575"/>
                <a:gd name="connsiteX1" fmla="*/ 1064 w 1064"/>
                <a:gd name="connsiteY1" fmla="*/ 1575 h 1575"/>
                <a:gd name="connsiteX2" fmla="*/ 0 w 1064"/>
                <a:gd name="connsiteY2" fmla="*/ 0 h 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64" h="1575">
                  <a:moveTo>
                    <a:pt x="0" y="0"/>
                  </a:moveTo>
                  <a:cubicBezTo>
                    <a:pt x="319" y="525"/>
                    <a:pt x="639" y="1050"/>
                    <a:pt x="1064" y="1575"/>
                  </a:cubicBezTo>
                  <a:cubicBezTo>
                    <a:pt x="745" y="1050"/>
                    <a:pt x="426" y="525"/>
                    <a:pt x="0" y="0"/>
                  </a:cubicBezTo>
                  <a:close/>
                </a:path>
              </a:pathLst>
            </a:custGeom>
            <a:solidFill>
              <a:srgbClr val="DA291C"/>
            </a:solidFill>
            <a:ln w="10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9" name="Frihåndsform: figur 8">
              <a:extLst>
                <a:ext uri="{FF2B5EF4-FFF2-40B4-BE49-F238E27FC236}">
                  <a16:creationId xmlns:a16="http://schemas.microsoft.com/office/drawing/2014/main" id="{4567BC24-E6CC-47AE-B91F-E725D7A66529}"/>
                </a:ext>
              </a:extLst>
            </p:cNvPr>
            <p:cNvSpPr/>
            <p:nvPr/>
          </p:nvSpPr>
          <p:spPr>
            <a:xfrm rot="16200000">
              <a:off x="6033740" y="1923880"/>
              <a:ext cx="1881608" cy="2109054"/>
            </a:xfrm>
            <a:custGeom>
              <a:avLst/>
              <a:gdLst>
                <a:gd name="connsiteX0" fmla="*/ 1826373 w 1881608"/>
                <a:gd name="connsiteY0" fmla="*/ 865277 h 2109054"/>
                <a:gd name="connsiteX1" fmla="*/ 1822648 w 1881608"/>
                <a:gd name="connsiteY1" fmla="*/ 853725 h 2109054"/>
                <a:gd name="connsiteX2" fmla="*/ 1721863 w 1881608"/>
                <a:gd name="connsiteY2" fmla="*/ 626352 h 2109054"/>
                <a:gd name="connsiteX3" fmla="*/ 1714201 w 1881608"/>
                <a:gd name="connsiteY3" fmla="*/ 613119 h 2109054"/>
                <a:gd name="connsiteX4" fmla="*/ 1577656 w 1881608"/>
                <a:gd name="connsiteY4" fmla="*/ 424394 h 2109054"/>
                <a:gd name="connsiteX5" fmla="*/ 1570632 w 1881608"/>
                <a:gd name="connsiteY5" fmla="*/ 416623 h 2109054"/>
                <a:gd name="connsiteX6" fmla="*/ 859282 w 1881608"/>
                <a:gd name="connsiteY6" fmla="*/ 19534 h 2109054"/>
                <a:gd name="connsiteX7" fmla="*/ 637597 w 1881608"/>
                <a:gd name="connsiteY7" fmla="*/ 0 h 2109054"/>
                <a:gd name="connsiteX8" fmla="*/ 0 w 1881608"/>
                <a:gd name="connsiteY8" fmla="*/ 173812 h 2109054"/>
                <a:gd name="connsiteX9" fmla="*/ 11068 w 1881608"/>
                <a:gd name="connsiteY9" fmla="*/ 184419 h 2109054"/>
                <a:gd name="connsiteX10" fmla="*/ 637491 w 1881608"/>
                <a:gd name="connsiteY10" fmla="*/ 14703 h 2109054"/>
                <a:gd name="connsiteX11" fmla="*/ 859175 w 1881608"/>
                <a:gd name="connsiteY11" fmla="*/ 34552 h 2109054"/>
                <a:gd name="connsiteX12" fmla="*/ 1559883 w 1881608"/>
                <a:gd name="connsiteY12" fmla="*/ 426915 h 2109054"/>
                <a:gd name="connsiteX13" fmla="*/ 1566907 w 1881608"/>
                <a:gd name="connsiteY13" fmla="*/ 434792 h 2109054"/>
                <a:gd name="connsiteX14" fmla="*/ 1703345 w 1881608"/>
                <a:gd name="connsiteY14" fmla="*/ 623937 h 2109054"/>
                <a:gd name="connsiteX15" fmla="*/ 1710901 w 1881608"/>
                <a:gd name="connsiteY15" fmla="*/ 637274 h 2109054"/>
                <a:gd name="connsiteX16" fmla="*/ 1811048 w 1881608"/>
                <a:gd name="connsiteY16" fmla="*/ 866433 h 2109054"/>
                <a:gd name="connsiteX17" fmla="*/ 1814666 w 1881608"/>
                <a:gd name="connsiteY17" fmla="*/ 878300 h 2109054"/>
                <a:gd name="connsiteX18" fmla="*/ 1866709 w 1881608"/>
                <a:gd name="connsiteY18" fmla="*/ 1227814 h 2109054"/>
                <a:gd name="connsiteX19" fmla="*/ 1489004 w 1881608"/>
                <a:gd name="connsiteY19" fmla="*/ 2101808 h 2109054"/>
                <a:gd name="connsiteX20" fmla="*/ 1502839 w 1881608"/>
                <a:gd name="connsiteY20" fmla="*/ 2109055 h 2109054"/>
                <a:gd name="connsiteX21" fmla="*/ 1881608 w 1881608"/>
                <a:gd name="connsiteY21" fmla="*/ 1227919 h 2109054"/>
                <a:gd name="connsiteX22" fmla="*/ 1826267 w 1881608"/>
                <a:gd name="connsiteY22" fmla="*/ 865487 h 2109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81608" h="2109054">
                  <a:moveTo>
                    <a:pt x="1826373" y="865277"/>
                  </a:moveTo>
                  <a:cubicBezTo>
                    <a:pt x="1825203" y="861392"/>
                    <a:pt x="1823819" y="857506"/>
                    <a:pt x="1822648" y="853725"/>
                  </a:cubicBezTo>
                  <a:cubicBezTo>
                    <a:pt x="1796787" y="774118"/>
                    <a:pt x="1762837" y="697977"/>
                    <a:pt x="1721863" y="626352"/>
                  </a:cubicBezTo>
                  <a:cubicBezTo>
                    <a:pt x="1719309" y="621941"/>
                    <a:pt x="1716755" y="617530"/>
                    <a:pt x="1714201" y="613119"/>
                  </a:cubicBezTo>
                  <a:cubicBezTo>
                    <a:pt x="1674717" y="545905"/>
                    <a:pt x="1628954" y="482787"/>
                    <a:pt x="1577656" y="424394"/>
                  </a:cubicBezTo>
                  <a:cubicBezTo>
                    <a:pt x="1575315" y="421769"/>
                    <a:pt x="1572973" y="419248"/>
                    <a:pt x="1570632" y="416623"/>
                  </a:cubicBezTo>
                  <a:cubicBezTo>
                    <a:pt x="1388963" y="213405"/>
                    <a:pt x="1140459" y="69735"/>
                    <a:pt x="859282" y="19534"/>
                  </a:cubicBezTo>
                  <a:cubicBezTo>
                    <a:pt x="787338" y="6721"/>
                    <a:pt x="713159" y="0"/>
                    <a:pt x="637597" y="0"/>
                  </a:cubicBezTo>
                  <a:cubicBezTo>
                    <a:pt x="404737" y="0"/>
                    <a:pt x="186564" y="63538"/>
                    <a:pt x="0" y="173812"/>
                  </a:cubicBezTo>
                  <a:cubicBezTo>
                    <a:pt x="3725" y="177277"/>
                    <a:pt x="7343" y="180953"/>
                    <a:pt x="11068" y="184419"/>
                  </a:cubicBezTo>
                  <a:cubicBezTo>
                    <a:pt x="194546" y="76771"/>
                    <a:pt x="408888" y="14703"/>
                    <a:pt x="637491" y="14703"/>
                  </a:cubicBezTo>
                  <a:cubicBezTo>
                    <a:pt x="713159" y="14703"/>
                    <a:pt x="787232" y="21530"/>
                    <a:pt x="859175" y="34552"/>
                  </a:cubicBezTo>
                  <a:cubicBezTo>
                    <a:pt x="1136096" y="84543"/>
                    <a:pt x="1380875" y="226428"/>
                    <a:pt x="1559883" y="426915"/>
                  </a:cubicBezTo>
                  <a:cubicBezTo>
                    <a:pt x="1562224" y="429541"/>
                    <a:pt x="1564672" y="432166"/>
                    <a:pt x="1566907" y="434792"/>
                  </a:cubicBezTo>
                  <a:cubicBezTo>
                    <a:pt x="1618204" y="493289"/>
                    <a:pt x="1663968" y="556617"/>
                    <a:pt x="1703345" y="623937"/>
                  </a:cubicBezTo>
                  <a:cubicBezTo>
                    <a:pt x="1705899" y="628347"/>
                    <a:pt x="1708454" y="632863"/>
                    <a:pt x="1710901" y="637274"/>
                  </a:cubicBezTo>
                  <a:cubicBezTo>
                    <a:pt x="1751875" y="709425"/>
                    <a:pt x="1785612" y="786196"/>
                    <a:pt x="1811048" y="866433"/>
                  </a:cubicBezTo>
                  <a:cubicBezTo>
                    <a:pt x="1812325" y="870423"/>
                    <a:pt x="1813496" y="874309"/>
                    <a:pt x="1814666" y="878300"/>
                  </a:cubicBezTo>
                  <a:cubicBezTo>
                    <a:pt x="1848510" y="988993"/>
                    <a:pt x="1866709" y="1106303"/>
                    <a:pt x="1866709" y="1227814"/>
                  </a:cubicBezTo>
                  <a:cubicBezTo>
                    <a:pt x="1866709" y="1570816"/>
                    <a:pt x="1721650" y="1880947"/>
                    <a:pt x="1489004" y="2101808"/>
                  </a:cubicBezTo>
                  <a:cubicBezTo>
                    <a:pt x="1493473" y="2104329"/>
                    <a:pt x="1498156" y="2106639"/>
                    <a:pt x="1502839" y="2109055"/>
                  </a:cubicBezTo>
                  <a:cubicBezTo>
                    <a:pt x="1736231" y="1885778"/>
                    <a:pt x="1881608" y="1573232"/>
                    <a:pt x="1881608" y="1227919"/>
                  </a:cubicBezTo>
                  <a:cubicBezTo>
                    <a:pt x="1881608" y="1101787"/>
                    <a:pt x="1862239" y="980067"/>
                    <a:pt x="1826267" y="865487"/>
                  </a:cubicBezTo>
                  <a:close/>
                </a:path>
              </a:pathLst>
            </a:custGeom>
            <a:solidFill>
              <a:srgbClr val="DA291C"/>
            </a:solidFill>
            <a:ln w="10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1" name="Frihåndsform: figur 10">
              <a:extLst>
                <a:ext uri="{FF2B5EF4-FFF2-40B4-BE49-F238E27FC236}">
                  <a16:creationId xmlns:a16="http://schemas.microsoft.com/office/drawing/2014/main" id="{C8986527-FCBE-BB3A-82E8-6DCAEFE99392}"/>
                </a:ext>
              </a:extLst>
            </p:cNvPr>
            <p:cNvSpPr/>
            <p:nvPr/>
          </p:nvSpPr>
          <p:spPr>
            <a:xfrm rot="16200000">
              <a:off x="6550213" y="2700724"/>
              <a:ext cx="1686423" cy="1964019"/>
            </a:xfrm>
            <a:custGeom>
              <a:avLst/>
              <a:gdLst>
                <a:gd name="connsiteX0" fmla="*/ 1675781 w 1686423"/>
                <a:gd name="connsiteY0" fmla="*/ 1872230 h 1964019"/>
                <a:gd name="connsiteX1" fmla="*/ 1466016 w 1686423"/>
                <a:gd name="connsiteY1" fmla="*/ 1929677 h 1964019"/>
                <a:gd name="connsiteX2" fmla="*/ 1244331 w 1686423"/>
                <a:gd name="connsiteY2" fmla="*/ 1949526 h 1964019"/>
                <a:gd name="connsiteX3" fmla="*/ 617802 w 1686423"/>
                <a:gd name="connsiteY3" fmla="*/ 1779705 h 1964019"/>
                <a:gd name="connsiteX4" fmla="*/ 427619 w 1686423"/>
                <a:gd name="connsiteY4" fmla="*/ 1642231 h 1964019"/>
                <a:gd name="connsiteX5" fmla="*/ 416444 w 1686423"/>
                <a:gd name="connsiteY5" fmla="*/ 1632359 h 1964019"/>
                <a:gd name="connsiteX6" fmla="*/ 260530 w 1686423"/>
                <a:gd name="connsiteY6" fmla="*/ 1462958 h 1964019"/>
                <a:gd name="connsiteX7" fmla="*/ 15006 w 1686423"/>
                <a:gd name="connsiteY7" fmla="*/ 736310 h 1964019"/>
                <a:gd name="connsiteX8" fmla="*/ 260424 w 1686423"/>
                <a:gd name="connsiteY8" fmla="*/ 9767 h 1964019"/>
                <a:gd name="connsiteX9" fmla="*/ 249249 w 1686423"/>
                <a:gd name="connsiteY9" fmla="*/ 0 h 1964019"/>
                <a:gd name="connsiteX10" fmla="*/ 0 w 1686423"/>
                <a:gd name="connsiteY10" fmla="*/ 736310 h 1964019"/>
                <a:gd name="connsiteX11" fmla="*/ 249249 w 1686423"/>
                <a:gd name="connsiteY11" fmla="*/ 1472726 h 1964019"/>
                <a:gd name="connsiteX12" fmla="*/ 405163 w 1686423"/>
                <a:gd name="connsiteY12" fmla="*/ 1642126 h 1964019"/>
                <a:gd name="connsiteX13" fmla="*/ 416338 w 1686423"/>
                <a:gd name="connsiteY13" fmla="*/ 1651998 h 1964019"/>
                <a:gd name="connsiteX14" fmla="*/ 606627 w 1686423"/>
                <a:gd name="connsiteY14" fmla="*/ 1790207 h 1964019"/>
                <a:gd name="connsiteX15" fmla="*/ 1244224 w 1686423"/>
                <a:gd name="connsiteY15" fmla="*/ 1964019 h 1964019"/>
                <a:gd name="connsiteX16" fmla="*/ 1465909 w 1686423"/>
                <a:gd name="connsiteY16" fmla="*/ 1944485 h 1964019"/>
                <a:gd name="connsiteX17" fmla="*/ 1686423 w 1686423"/>
                <a:gd name="connsiteY17" fmla="*/ 1883782 h 1964019"/>
                <a:gd name="connsiteX18" fmla="*/ 1675781 w 1686423"/>
                <a:gd name="connsiteY18" fmla="*/ 1872020 h 196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86423" h="1964019">
                  <a:moveTo>
                    <a:pt x="1675781" y="1872230"/>
                  </a:moveTo>
                  <a:cubicBezTo>
                    <a:pt x="1608413" y="1897225"/>
                    <a:pt x="1538279" y="1916549"/>
                    <a:pt x="1466016" y="1929677"/>
                  </a:cubicBezTo>
                  <a:cubicBezTo>
                    <a:pt x="1394072" y="1942700"/>
                    <a:pt x="1319999" y="1949526"/>
                    <a:pt x="1244331" y="1949526"/>
                  </a:cubicBezTo>
                  <a:cubicBezTo>
                    <a:pt x="1015622" y="1949526"/>
                    <a:pt x="801386" y="1887563"/>
                    <a:pt x="617802" y="1779705"/>
                  </a:cubicBezTo>
                  <a:cubicBezTo>
                    <a:pt x="549902" y="1739902"/>
                    <a:pt x="486260" y="1693797"/>
                    <a:pt x="427619" y="1642231"/>
                  </a:cubicBezTo>
                  <a:cubicBezTo>
                    <a:pt x="423894" y="1638976"/>
                    <a:pt x="420169" y="1635720"/>
                    <a:pt x="416444" y="1632359"/>
                  </a:cubicBezTo>
                  <a:cubicBezTo>
                    <a:pt x="359294" y="1580898"/>
                    <a:pt x="307039" y="1524186"/>
                    <a:pt x="260530" y="1462958"/>
                  </a:cubicBezTo>
                  <a:cubicBezTo>
                    <a:pt x="106426" y="1260266"/>
                    <a:pt x="15006" y="1008633"/>
                    <a:pt x="15006" y="736310"/>
                  </a:cubicBezTo>
                  <a:cubicBezTo>
                    <a:pt x="15006" y="463988"/>
                    <a:pt x="106426" y="212460"/>
                    <a:pt x="260424" y="9767"/>
                  </a:cubicBezTo>
                  <a:cubicBezTo>
                    <a:pt x="256699" y="6406"/>
                    <a:pt x="252974" y="3256"/>
                    <a:pt x="249249" y="0"/>
                  </a:cubicBezTo>
                  <a:cubicBezTo>
                    <a:pt x="92803" y="205318"/>
                    <a:pt x="0" y="460312"/>
                    <a:pt x="0" y="736310"/>
                  </a:cubicBezTo>
                  <a:cubicBezTo>
                    <a:pt x="0" y="1012308"/>
                    <a:pt x="92803" y="1267407"/>
                    <a:pt x="249249" y="1472726"/>
                  </a:cubicBezTo>
                  <a:cubicBezTo>
                    <a:pt x="295864" y="1533848"/>
                    <a:pt x="348119" y="1590560"/>
                    <a:pt x="405163" y="1642126"/>
                  </a:cubicBezTo>
                  <a:cubicBezTo>
                    <a:pt x="408888" y="1645487"/>
                    <a:pt x="412613" y="1648743"/>
                    <a:pt x="416338" y="1651998"/>
                  </a:cubicBezTo>
                  <a:cubicBezTo>
                    <a:pt x="475085" y="1703774"/>
                    <a:pt x="538727" y="1750089"/>
                    <a:pt x="606627" y="1790207"/>
                  </a:cubicBezTo>
                  <a:cubicBezTo>
                    <a:pt x="793192" y="1900586"/>
                    <a:pt x="1011365" y="1964019"/>
                    <a:pt x="1244224" y="1964019"/>
                  </a:cubicBezTo>
                  <a:cubicBezTo>
                    <a:pt x="1319893" y="1964019"/>
                    <a:pt x="1393965" y="1957298"/>
                    <a:pt x="1465909" y="1944485"/>
                  </a:cubicBezTo>
                  <a:cubicBezTo>
                    <a:pt x="1542004" y="1930937"/>
                    <a:pt x="1615757" y="1910458"/>
                    <a:pt x="1686423" y="1883782"/>
                  </a:cubicBezTo>
                  <a:cubicBezTo>
                    <a:pt x="1682805" y="1879896"/>
                    <a:pt x="1679187" y="1876010"/>
                    <a:pt x="1675781" y="1872020"/>
                  </a:cubicBezTo>
                  <a:close/>
                </a:path>
              </a:pathLst>
            </a:custGeom>
            <a:solidFill>
              <a:srgbClr val="DA291C"/>
            </a:solidFill>
            <a:ln w="10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2" name="Frihåndsform: figur 11">
              <a:extLst>
                <a:ext uri="{FF2B5EF4-FFF2-40B4-BE49-F238E27FC236}">
                  <a16:creationId xmlns:a16="http://schemas.microsoft.com/office/drawing/2014/main" id="{34546E54-A6B9-540F-6941-BF714A013647}"/>
                </a:ext>
              </a:extLst>
            </p:cNvPr>
            <p:cNvSpPr/>
            <p:nvPr/>
          </p:nvSpPr>
          <p:spPr>
            <a:xfrm rot="16200000">
              <a:off x="6026443" y="525497"/>
              <a:ext cx="2243535" cy="2316867"/>
            </a:xfrm>
            <a:custGeom>
              <a:avLst/>
              <a:gdLst>
                <a:gd name="connsiteX0" fmla="*/ 2071386 w 2243535"/>
                <a:gd name="connsiteY0" fmla="*/ 131882 h 2316867"/>
                <a:gd name="connsiteX1" fmla="*/ 1021495 w 2243535"/>
                <a:gd name="connsiteY1" fmla="*/ 214009 h 2316867"/>
                <a:gd name="connsiteX2" fmla="*/ 775652 w 2243535"/>
                <a:gd name="connsiteY2" fmla="*/ 386560 h 2316867"/>
                <a:gd name="connsiteX3" fmla="*/ 780122 w 2243535"/>
                <a:gd name="connsiteY3" fmla="*/ 393702 h 2316867"/>
                <a:gd name="connsiteX4" fmla="*/ 781186 w 2243535"/>
                <a:gd name="connsiteY4" fmla="*/ 395277 h 2316867"/>
                <a:gd name="connsiteX5" fmla="*/ 783634 w 2243535"/>
                <a:gd name="connsiteY5" fmla="*/ 399058 h 2316867"/>
                <a:gd name="connsiteX6" fmla="*/ 1021602 w 2243535"/>
                <a:gd name="connsiteY6" fmla="*/ 230918 h 2316867"/>
                <a:gd name="connsiteX7" fmla="*/ 2061489 w 2243535"/>
                <a:gd name="connsiteY7" fmla="*/ 142594 h 2316867"/>
                <a:gd name="connsiteX8" fmla="*/ 2199523 w 2243535"/>
                <a:gd name="connsiteY8" fmla="*/ 810745 h 2316867"/>
                <a:gd name="connsiteX9" fmla="*/ 1705601 w 2243535"/>
                <a:gd name="connsiteY9" fmla="*/ 1685054 h 2316867"/>
                <a:gd name="connsiteX10" fmla="*/ 1021602 w 2243535"/>
                <a:gd name="connsiteY10" fmla="*/ 2190001 h 2316867"/>
                <a:gd name="connsiteX11" fmla="*/ 867497 w 2243535"/>
                <a:gd name="connsiteY11" fmla="*/ 2248918 h 2316867"/>
                <a:gd name="connsiteX12" fmla="*/ 446690 w 2243535"/>
                <a:gd name="connsiteY12" fmla="*/ 2294183 h 2316867"/>
                <a:gd name="connsiteX13" fmla="*/ 199143 w 2243535"/>
                <a:gd name="connsiteY13" fmla="*/ 2188845 h 2316867"/>
                <a:gd name="connsiteX14" fmla="*/ 187330 w 2243535"/>
                <a:gd name="connsiteY14" fmla="*/ 2178868 h 2316867"/>
                <a:gd name="connsiteX15" fmla="*/ 180732 w 2243535"/>
                <a:gd name="connsiteY15" fmla="*/ 2173197 h 2316867"/>
                <a:gd name="connsiteX16" fmla="*/ 56426 w 2243535"/>
                <a:gd name="connsiteY16" fmla="*/ 1989723 h 2316867"/>
                <a:gd name="connsiteX17" fmla="*/ 432216 w 2243535"/>
                <a:gd name="connsiteY17" fmla="*/ 751302 h 2316867"/>
                <a:gd name="connsiteX18" fmla="*/ 431258 w 2243535"/>
                <a:gd name="connsiteY18" fmla="*/ 749097 h 2316867"/>
                <a:gd name="connsiteX19" fmla="*/ 430619 w 2243535"/>
                <a:gd name="connsiteY19" fmla="*/ 747732 h 2316867"/>
                <a:gd name="connsiteX20" fmla="*/ 425192 w 2243535"/>
                <a:gd name="connsiteY20" fmla="*/ 736494 h 2316867"/>
                <a:gd name="connsiteX21" fmla="*/ 43868 w 2243535"/>
                <a:gd name="connsiteY21" fmla="*/ 1997495 h 2316867"/>
                <a:gd name="connsiteX22" fmla="*/ 170834 w 2243535"/>
                <a:gd name="connsiteY22" fmla="*/ 2184014 h 2316867"/>
                <a:gd name="connsiteX23" fmla="*/ 174346 w 2243535"/>
                <a:gd name="connsiteY23" fmla="*/ 2186955 h 2316867"/>
                <a:gd name="connsiteX24" fmla="*/ 186159 w 2243535"/>
                <a:gd name="connsiteY24" fmla="*/ 2197037 h 2316867"/>
                <a:gd name="connsiteX25" fmla="*/ 431258 w 2243535"/>
                <a:gd name="connsiteY25" fmla="*/ 2306365 h 2316867"/>
                <a:gd name="connsiteX26" fmla="*/ 554286 w 2243535"/>
                <a:gd name="connsiteY26" fmla="*/ 2316867 h 2316867"/>
                <a:gd name="connsiteX27" fmla="*/ 872287 w 2243535"/>
                <a:gd name="connsiteY27" fmla="*/ 2262886 h 2316867"/>
                <a:gd name="connsiteX28" fmla="*/ 1021815 w 2243535"/>
                <a:gd name="connsiteY28" fmla="*/ 2206069 h 2316867"/>
                <a:gd name="connsiteX29" fmla="*/ 1716776 w 2243535"/>
                <a:gd name="connsiteY29" fmla="*/ 1694926 h 2316867"/>
                <a:gd name="connsiteX30" fmla="*/ 2214210 w 2243535"/>
                <a:gd name="connsiteY30" fmla="*/ 814001 h 2316867"/>
                <a:gd name="connsiteX31" fmla="*/ 2071705 w 2243535"/>
                <a:gd name="connsiteY31" fmla="*/ 131777 h 231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43535" h="2316867">
                  <a:moveTo>
                    <a:pt x="2071386" y="131882"/>
                  </a:moveTo>
                  <a:cubicBezTo>
                    <a:pt x="1840229" y="-76587"/>
                    <a:pt x="1428042" y="-29537"/>
                    <a:pt x="1021495" y="214009"/>
                  </a:cubicBezTo>
                  <a:cubicBezTo>
                    <a:pt x="938803" y="263580"/>
                    <a:pt x="856323" y="321237"/>
                    <a:pt x="775652" y="386560"/>
                  </a:cubicBezTo>
                  <a:cubicBezTo>
                    <a:pt x="777142" y="388976"/>
                    <a:pt x="778632" y="391286"/>
                    <a:pt x="780122" y="393702"/>
                  </a:cubicBezTo>
                  <a:cubicBezTo>
                    <a:pt x="780441" y="394227"/>
                    <a:pt x="780760" y="394752"/>
                    <a:pt x="781186" y="395277"/>
                  </a:cubicBezTo>
                  <a:cubicBezTo>
                    <a:pt x="781931" y="396538"/>
                    <a:pt x="782782" y="397798"/>
                    <a:pt x="783634" y="399058"/>
                  </a:cubicBezTo>
                  <a:cubicBezTo>
                    <a:pt x="861751" y="335625"/>
                    <a:pt x="941570" y="279438"/>
                    <a:pt x="1021602" y="230918"/>
                  </a:cubicBezTo>
                  <a:cubicBezTo>
                    <a:pt x="1424849" y="-13574"/>
                    <a:pt x="1833631" y="-62829"/>
                    <a:pt x="2061489" y="142594"/>
                  </a:cubicBezTo>
                  <a:cubicBezTo>
                    <a:pt x="2216977" y="282904"/>
                    <a:pt x="2266039" y="520149"/>
                    <a:pt x="2199523" y="810745"/>
                  </a:cubicBezTo>
                  <a:cubicBezTo>
                    <a:pt x="2132688" y="1102811"/>
                    <a:pt x="1957298" y="1413257"/>
                    <a:pt x="1705601" y="1685054"/>
                  </a:cubicBezTo>
                  <a:cubicBezTo>
                    <a:pt x="1498603" y="1908646"/>
                    <a:pt x="1260422" y="2083718"/>
                    <a:pt x="1021602" y="2190001"/>
                  </a:cubicBezTo>
                  <a:cubicBezTo>
                    <a:pt x="970198" y="2212896"/>
                    <a:pt x="918688" y="2232640"/>
                    <a:pt x="867497" y="2248918"/>
                  </a:cubicBezTo>
                  <a:cubicBezTo>
                    <a:pt x="712116" y="2298384"/>
                    <a:pt x="569612" y="2313192"/>
                    <a:pt x="446690" y="2294183"/>
                  </a:cubicBezTo>
                  <a:cubicBezTo>
                    <a:pt x="351013" y="2279374"/>
                    <a:pt x="267362" y="2244192"/>
                    <a:pt x="199143" y="2188845"/>
                  </a:cubicBezTo>
                  <a:cubicBezTo>
                    <a:pt x="195206" y="2185590"/>
                    <a:pt x="191268" y="2182334"/>
                    <a:pt x="187330" y="2178868"/>
                  </a:cubicBezTo>
                  <a:cubicBezTo>
                    <a:pt x="185095" y="2176978"/>
                    <a:pt x="182967" y="2175088"/>
                    <a:pt x="180732" y="2173197"/>
                  </a:cubicBezTo>
                  <a:cubicBezTo>
                    <a:pt x="125177" y="2123102"/>
                    <a:pt x="83884" y="2061033"/>
                    <a:pt x="56426" y="1989723"/>
                  </a:cubicBezTo>
                  <a:cubicBezTo>
                    <a:pt x="-64473" y="1676968"/>
                    <a:pt x="78669" y="1187144"/>
                    <a:pt x="432216" y="751302"/>
                  </a:cubicBezTo>
                  <a:cubicBezTo>
                    <a:pt x="431897" y="750567"/>
                    <a:pt x="431577" y="749832"/>
                    <a:pt x="431258" y="749097"/>
                  </a:cubicBezTo>
                  <a:cubicBezTo>
                    <a:pt x="431045" y="748677"/>
                    <a:pt x="430832" y="748152"/>
                    <a:pt x="430619" y="747732"/>
                  </a:cubicBezTo>
                  <a:cubicBezTo>
                    <a:pt x="428810" y="743951"/>
                    <a:pt x="427001" y="740275"/>
                    <a:pt x="425192" y="736494"/>
                  </a:cubicBezTo>
                  <a:cubicBezTo>
                    <a:pt x="64408" y="1178742"/>
                    <a:pt x="-80757" y="1678333"/>
                    <a:pt x="43868" y="1997495"/>
                  </a:cubicBezTo>
                  <a:cubicBezTo>
                    <a:pt x="72071" y="2069855"/>
                    <a:pt x="114215" y="2132974"/>
                    <a:pt x="170834" y="2184014"/>
                  </a:cubicBezTo>
                  <a:cubicBezTo>
                    <a:pt x="172005" y="2185065"/>
                    <a:pt x="173175" y="2186010"/>
                    <a:pt x="174346" y="2186955"/>
                  </a:cubicBezTo>
                  <a:cubicBezTo>
                    <a:pt x="178177" y="2190421"/>
                    <a:pt x="182115" y="2193781"/>
                    <a:pt x="186159" y="2197037"/>
                  </a:cubicBezTo>
                  <a:cubicBezTo>
                    <a:pt x="254059" y="2253224"/>
                    <a:pt x="336858" y="2289772"/>
                    <a:pt x="431258" y="2306365"/>
                  </a:cubicBezTo>
                  <a:cubicBezTo>
                    <a:pt x="470316" y="2313192"/>
                    <a:pt x="511397" y="2316867"/>
                    <a:pt x="554286" y="2316867"/>
                  </a:cubicBezTo>
                  <a:cubicBezTo>
                    <a:pt x="651985" y="2316867"/>
                    <a:pt x="758837" y="2298909"/>
                    <a:pt x="872287" y="2262886"/>
                  </a:cubicBezTo>
                  <a:cubicBezTo>
                    <a:pt x="921987" y="2247028"/>
                    <a:pt x="971901" y="2228019"/>
                    <a:pt x="1021815" y="2206069"/>
                  </a:cubicBezTo>
                  <a:cubicBezTo>
                    <a:pt x="1264466" y="2099262"/>
                    <a:pt x="1506585" y="1921879"/>
                    <a:pt x="1716776" y="1694926"/>
                  </a:cubicBezTo>
                  <a:cubicBezTo>
                    <a:pt x="1970175" y="1421344"/>
                    <a:pt x="2146842" y="1108483"/>
                    <a:pt x="2214210" y="814001"/>
                  </a:cubicBezTo>
                  <a:cubicBezTo>
                    <a:pt x="2282003" y="518048"/>
                    <a:pt x="2231344" y="275762"/>
                    <a:pt x="2071705" y="131777"/>
                  </a:cubicBezTo>
                  <a:close/>
                </a:path>
              </a:pathLst>
            </a:custGeom>
            <a:solidFill>
              <a:srgbClr val="DA291C"/>
            </a:solidFill>
            <a:ln w="10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3" name="Frihåndsform: figur 12">
              <a:extLst>
                <a:ext uri="{FF2B5EF4-FFF2-40B4-BE49-F238E27FC236}">
                  <a16:creationId xmlns:a16="http://schemas.microsoft.com/office/drawing/2014/main" id="{2550749D-E494-960D-193E-79C28C5C6BB2}"/>
                </a:ext>
              </a:extLst>
            </p:cNvPr>
            <p:cNvSpPr/>
            <p:nvPr/>
          </p:nvSpPr>
          <p:spPr>
            <a:xfrm rot="16200000">
              <a:off x="6422661" y="3190516"/>
              <a:ext cx="1450338" cy="2455628"/>
            </a:xfrm>
            <a:custGeom>
              <a:avLst/>
              <a:gdLst>
                <a:gd name="connsiteX0" fmla="*/ 843817 w 1450338"/>
                <a:gd name="connsiteY0" fmla="*/ 2281816 h 2455628"/>
                <a:gd name="connsiteX1" fmla="*/ 364369 w 1450338"/>
                <a:gd name="connsiteY1" fmla="*/ 2445756 h 2455628"/>
                <a:gd name="connsiteX2" fmla="*/ 206220 w 1450338"/>
                <a:gd name="connsiteY2" fmla="*/ 2455628 h 2455628"/>
                <a:gd name="connsiteX3" fmla="*/ 79176 w 1450338"/>
                <a:gd name="connsiteY3" fmla="*/ 2449278 h 2455628"/>
                <a:gd name="connsiteX4" fmla="*/ 0 w 1450338"/>
                <a:gd name="connsiteY4" fmla="*/ 2437321 h 2455628"/>
                <a:gd name="connsiteX5" fmla="*/ 0 w 1450338"/>
                <a:gd name="connsiteY5" fmla="*/ 2422433 h 2455628"/>
                <a:gd name="connsiteX6" fmla="*/ 80712 w 1450338"/>
                <a:gd name="connsiteY6" fmla="*/ 2434633 h 2455628"/>
                <a:gd name="connsiteX7" fmla="*/ 206220 w 1450338"/>
                <a:gd name="connsiteY7" fmla="*/ 2440925 h 2455628"/>
                <a:gd name="connsiteX8" fmla="*/ 364369 w 1450338"/>
                <a:gd name="connsiteY8" fmla="*/ 2430948 h 2455628"/>
                <a:gd name="connsiteX9" fmla="*/ 832749 w 1450338"/>
                <a:gd name="connsiteY9" fmla="*/ 2271209 h 2455628"/>
                <a:gd name="connsiteX10" fmla="*/ 843817 w 1450338"/>
                <a:gd name="connsiteY10" fmla="*/ 2281816 h 2455628"/>
                <a:gd name="connsiteX11" fmla="*/ 1450338 w 1450338"/>
                <a:gd name="connsiteY11" fmla="*/ 1227919 h 2455628"/>
                <a:gd name="connsiteX12" fmla="*/ 1201089 w 1450338"/>
                <a:gd name="connsiteY12" fmla="*/ 1964334 h 2455628"/>
                <a:gd name="connsiteX13" fmla="*/ 1189914 w 1450338"/>
                <a:gd name="connsiteY13" fmla="*/ 1954462 h 2455628"/>
                <a:gd name="connsiteX14" fmla="*/ 1435439 w 1450338"/>
                <a:gd name="connsiteY14" fmla="*/ 1227814 h 2455628"/>
                <a:gd name="connsiteX15" fmla="*/ 1196406 w 1450338"/>
                <a:gd name="connsiteY15" fmla="*/ 509882 h 2455628"/>
                <a:gd name="connsiteX16" fmla="*/ 1190021 w 1450338"/>
                <a:gd name="connsiteY16" fmla="*/ 501271 h 2455628"/>
                <a:gd name="connsiteX17" fmla="*/ 1034107 w 1450338"/>
                <a:gd name="connsiteY17" fmla="*/ 331870 h 2455628"/>
                <a:gd name="connsiteX18" fmla="*/ 1022932 w 1450338"/>
                <a:gd name="connsiteY18" fmla="*/ 321998 h 2455628"/>
                <a:gd name="connsiteX19" fmla="*/ 832749 w 1450338"/>
                <a:gd name="connsiteY19" fmla="*/ 184524 h 2455628"/>
                <a:gd name="connsiteX20" fmla="*/ 823596 w 1450338"/>
                <a:gd name="connsiteY20" fmla="*/ 179168 h 2455628"/>
                <a:gd name="connsiteX21" fmla="*/ 364369 w 1450338"/>
                <a:gd name="connsiteY21" fmla="*/ 24680 h 2455628"/>
                <a:gd name="connsiteX22" fmla="*/ 206220 w 1450338"/>
                <a:gd name="connsiteY22" fmla="*/ 14703 h 2455628"/>
                <a:gd name="connsiteX23" fmla="*/ 80712 w 1450338"/>
                <a:gd name="connsiteY23" fmla="*/ 20979 h 2455628"/>
                <a:gd name="connsiteX24" fmla="*/ 0 w 1450338"/>
                <a:gd name="connsiteY24" fmla="*/ 33169 h 2455628"/>
                <a:gd name="connsiteX25" fmla="*/ 0 w 1450338"/>
                <a:gd name="connsiteY25" fmla="*/ 18295 h 2455628"/>
                <a:gd name="connsiteX26" fmla="*/ 79089 w 1450338"/>
                <a:gd name="connsiteY26" fmla="*/ 6351 h 2455628"/>
                <a:gd name="connsiteX27" fmla="*/ 206114 w 1450338"/>
                <a:gd name="connsiteY27" fmla="*/ 0 h 2455628"/>
                <a:gd name="connsiteX28" fmla="*/ 364263 w 1450338"/>
                <a:gd name="connsiteY28" fmla="*/ 9872 h 2455628"/>
                <a:gd name="connsiteX29" fmla="*/ 834558 w 1450338"/>
                <a:gd name="connsiteY29" fmla="*/ 168561 h 2455628"/>
                <a:gd name="connsiteX30" fmla="*/ 843711 w 1450338"/>
                <a:gd name="connsiteY30" fmla="*/ 173917 h 2455628"/>
                <a:gd name="connsiteX31" fmla="*/ 1034000 w 1450338"/>
                <a:gd name="connsiteY31" fmla="*/ 312126 h 2455628"/>
                <a:gd name="connsiteX32" fmla="*/ 1045175 w 1450338"/>
                <a:gd name="connsiteY32" fmla="*/ 321998 h 2455628"/>
                <a:gd name="connsiteX33" fmla="*/ 1201089 w 1450338"/>
                <a:gd name="connsiteY33" fmla="*/ 491399 h 2455628"/>
                <a:gd name="connsiteX34" fmla="*/ 1207581 w 1450338"/>
                <a:gd name="connsiteY34" fmla="*/ 500010 h 2455628"/>
                <a:gd name="connsiteX35" fmla="*/ 1207474 w 1450338"/>
                <a:gd name="connsiteY35" fmla="*/ 500115 h 2455628"/>
                <a:gd name="connsiteX36" fmla="*/ 1450338 w 1450338"/>
                <a:gd name="connsiteY36" fmla="*/ 1227919 h 2455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450338" h="2455628">
                  <a:moveTo>
                    <a:pt x="843817" y="2281816"/>
                  </a:moveTo>
                  <a:cubicBezTo>
                    <a:pt x="700143" y="2366674"/>
                    <a:pt x="537737" y="2423911"/>
                    <a:pt x="364369" y="2445756"/>
                  </a:cubicBezTo>
                  <a:cubicBezTo>
                    <a:pt x="312540" y="2452267"/>
                    <a:pt x="259752" y="2455628"/>
                    <a:pt x="206220" y="2455628"/>
                  </a:cubicBezTo>
                  <a:cubicBezTo>
                    <a:pt x="163337" y="2455628"/>
                    <a:pt x="120954" y="2453477"/>
                    <a:pt x="79176" y="2449278"/>
                  </a:cubicBezTo>
                  <a:lnTo>
                    <a:pt x="0" y="2437321"/>
                  </a:lnTo>
                  <a:lnTo>
                    <a:pt x="0" y="2422433"/>
                  </a:lnTo>
                  <a:lnTo>
                    <a:pt x="80712" y="2434633"/>
                  </a:lnTo>
                  <a:cubicBezTo>
                    <a:pt x="121985" y="2438787"/>
                    <a:pt x="163856" y="2440919"/>
                    <a:pt x="206220" y="2440925"/>
                  </a:cubicBezTo>
                  <a:cubicBezTo>
                    <a:pt x="259752" y="2440925"/>
                    <a:pt x="312540" y="2437564"/>
                    <a:pt x="364369" y="2430948"/>
                  </a:cubicBezTo>
                  <a:cubicBezTo>
                    <a:pt x="533586" y="2409418"/>
                    <a:pt x="692161" y="2353756"/>
                    <a:pt x="832749" y="2271209"/>
                  </a:cubicBezTo>
                  <a:cubicBezTo>
                    <a:pt x="836474" y="2274675"/>
                    <a:pt x="840092" y="2278350"/>
                    <a:pt x="843817" y="2281816"/>
                  </a:cubicBezTo>
                  <a:close/>
                  <a:moveTo>
                    <a:pt x="1450338" y="1227919"/>
                  </a:moveTo>
                  <a:cubicBezTo>
                    <a:pt x="1450338" y="1504022"/>
                    <a:pt x="1357535" y="1759016"/>
                    <a:pt x="1201089" y="1964334"/>
                  </a:cubicBezTo>
                  <a:cubicBezTo>
                    <a:pt x="1197364" y="1961078"/>
                    <a:pt x="1193639" y="1957823"/>
                    <a:pt x="1189914" y="1954462"/>
                  </a:cubicBezTo>
                  <a:cubicBezTo>
                    <a:pt x="1344019" y="1751769"/>
                    <a:pt x="1435439" y="1496250"/>
                    <a:pt x="1435439" y="1227814"/>
                  </a:cubicBezTo>
                  <a:cubicBezTo>
                    <a:pt x="1435439" y="959377"/>
                    <a:pt x="1346573" y="711000"/>
                    <a:pt x="1196406" y="509882"/>
                  </a:cubicBezTo>
                  <a:cubicBezTo>
                    <a:pt x="1194278" y="507047"/>
                    <a:pt x="1192149" y="504106"/>
                    <a:pt x="1190021" y="501271"/>
                  </a:cubicBezTo>
                  <a:cubicBezTo>
                    <a:pt x="1143512" y="440043"/>
                    <a:pt x="1091257" y="383331"/>
                    <a:pt x="1034107" y="331870"/>
                  </a:cubicBezTo>
                  <a:cubicBezTo>
                    <a:pt x="1030382" y="328509"/>
                    <a:pt x="1026657" y="325254"/>
                    <a:pt x="1022932" y="321998"/>
                  </a:cubicBezTo>
                  <a:cubicBezTo>
                    <a:pt x="964291" y="270432"/>
                    <a:pt x="900649" y="224327"/>
                    <a:pt x="832749" y="184524"/>
                  </a:cubicBezTo>
                  <a:cubicBezTo>
                    <a:pt x="829663" y="182739"/>
                    <a:pt x="826683" y="180953"/>
                    <a:pt x="823596" y="179168"/>
                  </a:cubicBezTo>
                  <a:cubicBezTo>
                    <a:pt x="685349" y="99561"/>
                    <a:pt x="529968" y="45790"/>
                    <a:pt x="364369" y="24680"/>
                  </a:cubicBezTo>
                  <a:cubicBezTo>
                    <a:pt x="312646" y="18169"/>
                    <a:pt x="259752" y="14703"/>
                    <a:pt x="206220" y="14703"/>
                  </a:cubicBezTo>
                  <a:cubicBezTo>
                    <a:pt x="163856" y="14703"/>
                    <a:pt x="121985" y="16829"/>
                    <a:pt x="80712" y="20979"/>
                  </a:cubicBezTo>
                  <a:lnTo>
                    <a:pt x="0" y="33169"/>
                  </a:lnTo>
                  <a:lnTo>
                    <a:pt x="0" y="18295"/>
                  </a:lnTo>
                  <a:lnTo>
                    <a:pt x="79089" y="6351"/>
                  </a:lnTo>
                  <a:cubicBezTo>
                    <a:pt x="120861" y="2152"/>
                    <a:pt x="163238" y="0"/>
                    <a:pt x="206114" y="0"/>
                  </a:cubicBezTo>
                  <a:cubicBezTo>
                    <a:pt x="259646" y="0"/>
                    <a:pt x="312433" y="3361"/>
                    <a:pt x="364263" y="9872"/>
                  </a:cubicBezTo>
                  <a:cubicBezTo>
                    <a:pt x="534012" y="31297"/>
                    <a:pt x="693118" y="86538"/>
                    <a:pt x="834558" y="168561"/>
                  </a:cubicBezTo>
                  <a:cubicBezTo>
                    <a:pt x="837645" y="170346"/>
                    <a:pt x="840625" y="172131"/>
                    <a:pt x="843711" y="173917"/>
                  </a:cubicBezTo>
                  <a:cubicBezTo>
                    <a:pt x="911611" y="214035"/>
                    <a:pt x="975253" y="260350"/>
                    <a:pt x="1034000" y="312126"/>
                  </a:cubicBezTo>
                  <a:cubicBezTo>
                    <a:pt x="1037725" y="315381"/>
                    <a:pt x="1041450" y="318637"/>
                    <a:pt x="1045175" y="321998"/>
                  </a:cubicBezTo>
                  <a:cubicBezTo>
                    <a:pt x="1102219" y="373564"/>
                    <a:pt x="1154474" y="430276"/>
                    <a:pt x="1201089" y="491399"/>
                  </a:cubicBezTo>
                  <a:cubicBezTo>
                    <a:pt x="1203324" y="494234"/>
                    <a:pt x="1205452" y="497175"/>
                    <a:pt x="1207581" y="500010"/>
                  </a:cubicBezTo>
                  <a:lnTo>
                    <a:pt x="1207474" y="500115"/>
                  </a:lnTo>
                  <a:cubicBezTo>
                    <a:pt x="1359983" y="703963"/>
                    <a:pt x="1450338" y="951816"/>
                    <a:pt x="1450338" y="1227919"/>
                  </a:cubicBezTo>
                  <a:close/>
                </a:path>
              </a:pathLst>
            </a:custGeom>
            <a:solidFill>
              <a:srgbClr val="DA291C"/>
            </a:solidFill>
            <a:ln w="10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pic>
        <p:nvPicPr>
          <p:cNvPr id="10" name="Grafikk 4">
            <a:extLst>
              <a:ext uri="{FF2B5EF4-FFF2-40B4-BE49-F238E27FC236}">
                <a16:creationId xmlns:a16="http://schemas.microsoft.com/office/drawing/2014/main" id="{3290EAA9-ABEC-6EBA-48B9-E1CBF454A0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441937" y="613993"/>
            <a:ext cx="527064" cy="527064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3BF9859-3C1D-E9E0-CA65-32EBDA646A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1937" y="4082693"/>
            <a:ext cx="4992637" cy="3265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tel 2">
            <a:extLst>
              <a:ext uri="{FF2B5EF4-FFF2-40B4-BE49-F238E27FC236}">
                <a16:creationId xmlns:a16="http://schemas.microsoft.com/office/drawing/2014/main" id="{66597EC1-5C37-7007-47BE-9EC9ADE01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935" y="1347787"/>
            <a:ext cx="4992637" cy="2637359"/>
          </a:xfrm>
        </p:spPr>
        <p:txBody>
          <a:bodyPr anchor="t" anchorCtr="0"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41DB2A-783E-A06A-B73E-7059E8A8C5DB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3_Quote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17E2340-8AE6-05AC-C4C6-34D4FFE8E2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367812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Quote">
    <p:bg>
      <p:bgPr>
        <a:solidFill>
          <a:srgbClr val="F0D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k 4">
            <a:extLst>
              <a:ext uri="{FF2B5EF4-FFF2-40B4-BE49-F238E27FC236}">
                <a16:creationId xmlns:a16="http://schemas.microsoft.com/office/drawing/2014/main" id="{3AC2B70A-A407-D18B-240B-AA78D52798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441937" y="613993"/>
            <a:ext cx="527064" cy="527064"/>
          </a:xfrm>
          <a:prstGeom prst="rect">
            <a:avLst/>
          </a:prstGeom>
        </p:spPr>
      </p:pic>
      <p:sp>
        <p:nvSpPr>
          <p:cNvPr id="7" name="Frihåndsform: figur 6">
            <a:extLst>
              <a:ext uri="{FF2B5EF4-FFF2-40B4-BE49-F238E27FC236}">
                <a16:creationId xmlns:a16="http://schemas.microsoft.com/office/drawing/2014/main" id="{3CAE6673-E15E-C2B9-BA47-8605DC890614}"/>
              </a:ext>
            </a:extLst>
          </p:cNvPr>
          <p:cNvSpPr/>
          <p:nvPr userDrawn="1"/>
        </p:nvSpPr>
        <p:spPr>
          <a:xfrm>
            <a:off x="8573135" y="4819732"/>
            <a:ext cx="418967" cy="188001"/>
          </a:xfrm>
          <a:custGeom>
            <a:avLst/>
            <a:gdLst>
              <a:gd name="connsiteX0" fmla="*/ 1189292 w 2378678"/>
              <a:gd name="connsiteY0" fmla="*/ 863060 h 1067371"/>
              <a:gd name="connsiteX1" fmla="*/ 1814417 w 2378678"/>
              <a:gd name="connsiteY1" fmla="*/ 501682 h 1067371"/>
              <a:gd name="connsiteX2" fmla="*/ 1713738 w 2378678"/>
              <a:gd name="connsiteY2" fmla="*/ 300419 h 1067371"/>
              <a:gd name="connsiteX3" fmla="*/ 1596295 w 2378678"/>
              <a:gd name="connsiteY3" fmla="*/ 434626 h 1067371"/>
              <a:gd name="connsiteX4" fmla="*/ 1637443 w 2378678"/>
              <a:gd name="connsiteY4" fmla="*/ 501682 h 1067371"/>
              <a:gd name="connsiteX5" fmla="*/ 1189196 w 2378678"/>
              <a:gd name="connsiteY5" fmla="*/ 686181 h 1067371"/>
              <a:gd name="connsiteX6" fmla="*/ 740950 w 2378678"/>
              <a:gd name="connsiteY6" fmla="*/ 501682 h 1067371"/>
              <a:gd name="connsiteX7" fmla="*/ 782098 w 2378678"/>
              <a:gd name="connsiteY7" fmla="*/ 434626 h 1067371"/>
              <a:gd name="connsiteX8" fmla="*/ 664655 w 2378678"/>
              <a:gd name="connsiteY8" fmla="*/ 300419 h 1067371"/>
              <a:gd name="connsiteX9" fmla="*/ 563975 w 2378678"/>
              <a:gd name="connsiteY9" fmla="*/ 501682 h 1067371"/>
              <a:gd name="connsiteX10" fmla="*/ 1189101 w 2378678"/>
              <a:gd name="connsiteY10" fmla="*/ 863060 h 1067371"/>
              <a:gd name="connsiteX11" fmla="*/ 1844993 w 2378678"/>
              <a:gd name="connsiteY11" fmla="*/ 0 h 1067371"/>
              <a:gd name="connsiteX12" fmla="*/ 1312831 w 2378678"/>
              <a:gd name="connsiteY12" fmla="*/ 587026 h 1067371"/>
              <a:gd name="connsiteX13" fmla="*/ 1488186 w 2378678"/>
              <a:gd name="connsiteY13" fmla="*/ 535210 h 1067371"/>
              <a:gd name="connsiteX14" fmla="*/ 1844993 w 2378678"/>
              <a:gd name="connsiteY14" fmla="*/ 176879 h 1067371"/>
              <a:gd name="connsiteX15" fmla="*/ 2200275 w 2378678"/>
              <a:gd name="connsiteY15" fmla="*/ 533686 h 1067371"/>
              <a:gd name="connsiteX16" fmla="*/ 1844993 w 2378678"/>
              <a:gd name="connsiteY16" fmla="*/ 890492 h 1067371"/>
              <a:gd name="connsiteX17" fmla="*/ 1669637 w 2378678"/>
              <a:gd name="connsiteY17" fmla="*/ 841724 h 1067371"/>
              <a:gd name="connsiteX18" fmla="*/ 1474470 w 2378678"/>
              <a:gd name="connsiteY18" fmla="*/ 916400 h 1067371"/>
              <a:gd name="connsiteX19" fmla="*/ 1844993 w 2378678"/>
              <a:gd name="connsiteY19" fmla="*/ 1067372 h 1067371"/>
              <a:gd name="connsiteX20" fmla="*/ 2378678 w 2378678"/>
              <a:gd name="connsiteY20" fmla="*/ 533686 h 1067371"/>
              <a:gd name="connsiteX21" fmla="*/ 1844993 w 2378678"/>
              <a:gd name="connsiteY21" fmla="*/ 0 h 1067371"/>
              <a:gd name="connsiteX22" fmla="*/ 709041 w 2378678"/>
              <a:gd name="connsiteY22" fmla="*/ 841629 h 1067371"/>
              <a:gd name="connsiteX23" fmla="*/ 533686 w 2378678"/>
              <a:gd name="connsiteY23" fmla="*/ 890397 h 1067371"/>
              <a:gd name="connsiteX24" fmla="*/ 178403 w 2378678"/>
              <a:gd name="connsiteY24" fmla="*/ 533591 h 1067371"/>
              <a:gd name="connsiteX25" fmla="*/ 533686 w 2378678"/>
              <a:gd name="connsiteY25" fmla="*/ 176879 h 1067371"/>
              <a:gd name="connsiteX26" fmla="*/ 890492 w 2378678"/>
              <a:gd name="connsiteY26" fmla="*/ 535210 h 1067371"/>
              <a:gd name="connsiteX27" fmla="*/ 1065848 w 2378678"/>
              <a:gd name="connsiteY27" fmla="*/ 587026 h 1067371"/>
              <a:gd name="connsiteX28" fmla="*/ 533686 w 2378678"/>
              <a:gd name="connsiteY28" fmla="*/ 0 h 1067371"/>
              <a:gd name="connsiteX29" fmla="*/ 0 w 2378678"/>
              <a:gd name="connsiteY29" fmla="*/ 533686 h 1067371"/>
              <a:gd name="connsiteX30" fmla="*/ 533686 w 2378678"/>
              <a:gd name="connsiteY30" fmla="*/ 1067372 h 1067371"/>
              <a:gd name="connsiteX31" fmla="*/ 904208 w 2378678"/>
              <a:gd name="connsiteY31" fmla="*/ 916400 h 1067371"/>
              <a:gd name="connsiteX32" fmla="*/ 709041 w 2378678"/>
              <a:gd name="connsiteY32" fmla="*/ 841724 h 1067371"/>
              <a:gd name="connsiteX33" fmla="*/ 1257967 w 2378678"/>
              <a:gd name="connsiteY33" fmla="*/ 323183 h 1067371"/>
              <a:gd name="connsiteX34" fmla="*/ 1350931 w 2378678"/>
              <a:gd name="connsiteY34" fmla="*/ 153924 h 1067371"/>
              <a:gd name="connsiteX35" fmla="*/ 1027652 w 2378678"/>
              <a:gd name="connsiteY35" fmla="*/ 153924 h 1067371"/>
              <a:gd name="connsiteX36" fmla="*/ 1120616 w 2378678"/>
              <a:gd name="connsiteY36" fmla="*/ 323183 h 1067371"/>
              <a:gd name="connsiteX37" fmla="*/ 1257872 w 2378678"/>
              <a:gd name="connsiteY37" fmla="*/ 323183 h 106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78678" h="1067371">
                <a:moveTo>
                  <a:pt x="1189292" y="863060"/>
                </a:moveTo>
                <a:cubicBezTo>
                  <a:pt x="1446943" y="863060"/>
                  <a:pt x="1814417" y="756285"/>
                  <a:pt x="1814417" y="501682"/>
                </a:cubicBezTo>
                <a:cubicBezTo>
                  <a:pt x="1814417" y="425482"/>
                  <a:pt x="1777841" y="356807"/>
                  <a:pt x="1713738" y="300419"/>
                </a:cubicBezTo>
                <a:cubicBezTo>
                  <a:pt x="1660398" y="330899"/>
                  <a:pt x="1619155" y="376619"/>
                  <a:pt x="1596295" y="434626"/>
                </a:cubicBezTo>
                <a:cubicBezTo>
                  <a:pt x="1623727" y="457486"/>
                  <a:pt x="1637443" y="478822"/>
                  <a:pt x="1637443" y="501682"/>
                </a:cubicBezTo>
                <a:cubicBezTo>
                  <a:pt x="1637443" y="623697"/>
                  <a:pt x="1372172" y="686181"/>
                  <a:pt x="1189196" y="686181"/>
                </a:cubicBezTo>
                <a:cubicBezTo>
                  <a:pt x="1006221" y="686181"/>
                  <a:pt x="740950" y="623697"/>
                  <a:pt x="740950" y="501682"/>
                </a:cubicBezTo>
                <a:cubicBezTo>
                  <a:pt x="740950" y="478822"/>
                  <a:pt x="754666" y="457486"/>
                  <a:pt x="782098" y="434626"/>
                </a:cubicBezTo>
                <a:cubicBezTo>
                  <a:pt x="759238" y="376714"/>
                  <a:pt x="716566" y="329375"/>
                  <a:pt x="664655" y="300419"/>
                </a:cubicBezTo>
                <a:cubicBezTo>
                  <a:pt x="600647" y="356807"/>
                  <a:pt x="563975" y="425482"/>
                  <a:pt x="563975" y="501682"/>
                </a:cubicBezTo>
                <a:cubicBezTo>
                  <a:pt x="563975" y="756285"/>
                  <a:pt x="931450" y="863060"/>
                  <a:pt x="1189101" y="863060"/>
                </a:cubicBezTo>
                <a:close/>
                <a:moveTo>
                  <a:pt x="1844993" y="0"/>
                </a:moveTo>
                <a:cubicBezTo>
                  <a:pt x="1550670" y="0"/>
                  <a:pt x="1285399" y="259175"/>
                  <a:pt x="1312831" y="587026"/>
                </a:cubicBezTo>
                <a:cubicBezTo>
                  <a:pt x="1381411" y="579406"/>
                  <a:pt x="1448562" y="556546"/>
                  <a:pt x="1488186" y="535210"/>
                </a:cubicBezTo>
                <a:cubicBezTo>
                  <a:pt x="1488186" y="336995"/>
                  <a:pt x="1648301" y="176879"/>
                  <a:pt x="1844993" y="176879"/>
                </a:cubicBezTo>
                <a:cubicBezTo>
                  <a:pt x="2041684" y="176879"/>
                  <a:pt x="2200275" y="336995"/>
                  <a:pt x="2200275" y="533686"/>
                </a:cubicBezTo>
                <a:cubicBezTo>
                  <a:pt x="2200275" y="730377"/>
                  <a:pt x="2041684" y="890492"/>
                  <a:pt x="1844993" y="890492"/>
                </a:cubicBezTo>
                <a:cubicBezTo>
                  <a:pt x="1780985" y="890492"/>
                  <a:pt x="1721453" y="872204"/>
                  <a:pt x="1669637" y="841724"/>
                </a:cubicBezTo>
                <a:cubicBezTo>
                  <a:pt x="1596485" y="881348"/>
                  <a:pt x="1536954" y="901160"/>
                  <a:pt x="1474470" y="916400"/>
                </a:cubicBezTo>
                <a:cubicBezTo>
                  <a:pt x="1570577" y="1009364"/>
                  <a:pt x="1700117" y="1067372"/>
                  <a:pt x="1844993" y="1067372"/>
                </a:cubicBezTo>
                <a:cubicBezTo>
                  <a:pt x="2139315" y="1067372"/>
                  <a:pt x="2378678" y="828008"/>
                  <a:pt x="2378678" y="533686"/>
                </a:cubicBezTo>
                <a:cubicBezTo>
                  <a:pt x="2378678" y="239363"/>
                  <a:pt x="2139220" y="0"/>
                  <a:pt x="1844993" y="0"/>
                </a:cubicBezTo>
                <a:close/>
                <a:moveTo>
                  <a:pt x="709041" y="841629"/>
                </a:moveTo>
                <a:cubicBezTo>
                  <a:pt x="657225" y="872109"/>
                  <a:pt x="597694" y="890397"/>
                  <a:pt x="533686" y="890397"/>
                </a:cubicBezTo>
                <a:cubicBezTo>
                  <a:pt x="336995" y="890397"/>
                  <a:pt x="178403" y="730282"/>
                  <a:pt x="178403" y="533591"/>
                </a:cubicBezTo>
                <a:cubicBezTo>
                  <a:pt x="178403" y="336899"/>
                  <a:pt x="336995" y="176879"/>
                  <a:pt x="533686" y="176879"/>
                </a:cubicBezTo>
                <a:cubicBezTo>
                  <a:pt x="730377" y="176879"/>
                  <a:pt x="890492" y="336995"/>
                  <a:pt x="890492" y="535210"/>
                </a:cubicBezTo>
                <a:cubicBezTo>
                  <a:pt x="930116" y="556546"/>
                  <a:pt x="997268" y="579406"/>
                  <a:pt x="1065848" y="587026"/>
                </a:cubicBezTo>
                <a:cubicBezTo>
                  <a:pt x="1093280" y="259175"/>
                  <a:pt x="827913" y="0"/>
                  <a:pt x="533686" y="0"/>
                </a:cubicBezTo>
                <a:cubicBezTo>
                  <a:pt x="239459" y="0"/>
                  <a:pt x="0" y="239363"/>
                  <a:pt x="0" y="533686"/>
                </a:cubicBezTo>
                <a:cubicBezTo>
                  <a:pt x="0" y="828008"/>
                  <a:pt x="239363" y="1067372"/>
                  <a:pt x="533686" y="1067372"/>
                </a:cubicBezTo>
                <a:cubicBezTo>
                  <a:pt x="678561" y="1067372"/>
                  <a:pt x="808101" y="1009460"/>
                  <a:pt x="904208" y="916400"/>
                </a:cubicBezTo>
                <a:cubicBezTo>
                  <a:pt x="841724" y="901160"/>
                  <a:pt x="782193" y="881348"/>
                  <a:pt x="709041" y="841724"/>
                </a:cubicBezTo>
                <a:close/>
                <a:moveTo>
                  <a:pt x="1257967" y="323183"/>
                </a:moveTo>
                <a:cubicBezTo>
                  <a:pt x="1279303" y="262223"/>
                  <a:pt x="1311307" y="204216"/>
                  <a:pt x="1350931" y="153924"/>
                </a:cubicBezTo>
                <a:cubicBezTo>
                  <a:pt x="1262539" y="138684"/>
                  <a:pt x="1116140" y="138684"/>
                  <a:pt x="1027652" y="153924"/>
                </a:cubicBezTo>
                <a:cubicBezTo>
                  <a:pt x="1067276" y="204216"/>
                  <a:pt x="1099280" y="262223"/>
                  <a:pt x="1120616" y="323183"/>
                </a:cubicBezTo>
                <a:cubicBezTo>
                  <a:pt x="1164812" y="320135"/>
                  <a:pt x="1213580" y="320135"/>
                  <a:pt x="1257872" y="323183"/>
                </a:cubicBezTo>
                <a:close/>
              </a:path>
            </a:pathLst>
          </a:custGeom>
          <a:solidFill>
            <a:srgbClr val="DA291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 sz="1013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8DE2CC-13E4-734B-D4D8-F66936B27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1937" y="4082693"/>
            <a:ext cx="4992637" cy="3265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rgbClr val="410E44"/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tel 2">
            <a:extLst>
              <a:ext uri="{FF2B5EF4-FFF2-40B4-BE49-F238E27FC236}">
                <a16:creationId xmlns:a16="http://schemas.microsoft.com/office/drawing/2014/main" id="{86F757B3-0961-2F2C-FE13-0FDED8141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935" y="1347787"/>
            <a:ext cx="4992637" cy="2637359"/>
          </a:xfrm>
        </p:spPr>
        <p:txBody>
          <a:bodyPr anchor="t" anchorCtr="0">
            <a:normAutofit/>
          </a:bodyPr>
          <a:lstStyle>
            <a:lvl1pPr>
              <a:defRPr sz="3600">
                <a:solidFill>
                  <a:srgbClr val="410E4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grpSp>
        <p:nvGrpSpPr>
          <p:cNvPr id="14" name="Gruppe 13">
            <a:extLst>
              <a:ext uri="{FF2B5EF4-FFF2-40B4-BE49-F238E27FC236}">
                <a16:creationId xmlns:a16="http://schemas.microsoft.com/office/drawing/2014/main" id="{57E919CD-BEF3-EE18-53A5-59C914E0CBDB}"/>
              </a:ext>
            </a:extLst>
          </p:cNvPr>
          <p:cNvGrpSpPr>
            <a:grpSpLocks noChangeAspect="1"/>
          </p:cNvGrpSpPr>
          <p:nvPr userDrawn="1"/>
        </p:nvGrpSpPr>
        <p:grpSpPr>
          <a:xfrm flipH="1">
            <a:off x="5915025" y="662305"/>
            <a:ext cx="2455200" cy="4481195"/>
            <a:chOff x="5920016" y="562163"/>
            <a:chExt cx="2455628" cy="4581336"/>
          </a:xfrm>
        </p:grpSpPr>
        <p:sp>
          <p:nvSpPr>
            <p:cNvPr id="15" name="Frihåndsform: figur 14">
              <a:extLst>
                <a:ext uri="{FF2B5EF4-FFF2-40B4-BE49-F238E27FC236}">
                  <a16:creationId xmlns:a16="http://schemas.microsoft.com/office/drawing/2014/main" id="{D97DC661-3445-7628-BD55-1F9B6814225D}"/>
                </a:ext>
              </a:extLst>
            </p:cNvPr>
            <p:cNvSpPr/>
            <p:nvPr/>
          </p:nvSpPr>
          <p:spPr>
            <a:xfrm rot="16200000">
              <a:off x="6522474" y="1948156"/>
              <a:ext cx="319" cy="630"/>
            </a:xfrm>
            <a:custGeom>
              <a:avLst/>
              <a:gdLst>
                <a:gd name="connsiteX0" fmla="*/ 0 w 319"/>
                <a:gd name="connsiteY0" fmla="*/ 0 h 630"/>
                <a:gd name="connsiteX1" fmla="*/ 319 w 319"/>
                <a:gd name="connsiteY1" fmla="*/ 630 h 630"/>
                <a:gd name="connsiteX2" fmla="*/ 0 w 319"/>
                <a:gd name="connsiteY2" fmla="*/ 0 h 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9" h="630">
                  <a:moveTo>
                    <a:pt x="0" y="0"/>
                  </a:moveTo>
                  <a:cubicBezTo>
                    <a:pt x="0" y="0"/>
                    <a:pt x="213" y="420"/>
                    <a:pt x="319" y="630"/>
                  </a:cubicBezTo>
                  <a:cubicBezTo>
                    <a:pt x="319" y="420"/>
                    <a:pt x="106" y="21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10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6" name="Frihåndsform: figur 15">
              <a:extLst>
                <a:ext uri="{FF2B5EF4-FFF2-40B4-BE49-F238E27FC236}">
                  <a16:creationId xmlns:a16="http://schemas.microsoft.com/office/drawing/2014/main" id="{CB92DDA4-4890-DC3F-F045-FEC2A13AE560}"/>
                </a:ext>
              </a:extLst>
            </p:cNvPr>
            <p:cNvSpPr/>
            <p:nvPr/>
          </p:nvSpPr>
          <p:spPr>
            <a:xfrm rot="16200000">
              <a:off x="6383735" y="2024257"/>
              <a:ext cx="1064" cy="1575"/>
            </a:xfrm>
            <a:custGeom>
              <a:avLst/>
              <a:gdLst>
                <a:gd name="connsiteX0" fmla="*/ 0 w 1064"/>
                <a:gd name="connsiteY0" fmla="*/ 0 h 1575"/>
                <a:gd name="connsiteX1" fmla="*/ 1064 w 1064"/>
                <a:gd name="connsiteY1" fmla="*/ 1575 h 1575"/>
                <a:gd name="connsiteX2" fmla="*/ 0 w 1064"/>
                <a:gd name="connsiteY2" fmla="*/ 0 h 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64" h="1575">
                  <a:moveTo>
                    <a:pt x="0" y="0"/>
                  </a:moveTo>
                  <a:cubicBezTo>
                    <a:pt x="319" y="525"/>
                    <a:pt x="639" y="1050"/>
                    <a:pt x="1064" y="1575"/>
                  </a:cubicBezTo>
                  <a:cubicBezTo>
                    <a:pt x="745" y="1050"/>
                    <a:pt x="426" y="525"/>
                    <a:pt x="0" y="0"/>
                  </a:cubicBezTo>
                  <a:close/>
                </a:path>
              </a:pathLst>
            </a:custGeom>
            <a:solidFill>
              <a:srgbClr val="DA291C"/>
            </a:solidFill>
            <a:ln w="10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7" name="Frihåndsform: figur 16">
              <a:extLst>
                <a:ext uri="{FF2B5EF4-FFF2-40B4-BE49-F238E27FC236}">
                  <a16:creationId xmlns:a16="http://schemas.microsoft.com/office/drawing/2014/main" id="{1DBCD53B-8218-100D-D4F3-00E923F92232}"/>
                </a:ext>
              </a:extLst>
            </p:cNvPr>
            <p:cNvSpPr/>
            <p:nvPr/>
          </p:nvSpPr>
          <p:spPr>
            <a:xfrm rot="16200000">
              <a:off x="6033740" y="1923880"/>
              <a:ext cx="1881608" cy="2109054"/>
            </a:xfrm>
            <a:custGeom>
              <a:avLst/>
              <a:gdLst>
                <a:gd name="connsiteX0" fmla="*/ 1826373 w 1881608"/>
                <a:gd name="connsiteY0" fmla="*/ 865277 h 2109054"/>
                <a:gd name="connsiteX1" fmla="*/ 1822648 w 1881608"/>
                <a:gd name="connsiteY1" fmla="*/ 853725 h 2109054"/>
                <a:gd name="connsiteX2" fmla="*/ 1721863 w 1881608"/>
                <a:gd name="connsiteY2" fmla="*/ 626352 h 2109054"/>
                <a:gd name="connsiteX3" fmla="*/ 1714201 w 1881608"/>
                <a:gd name="connsiteY3" fmla="*/ 613119 h 2109054"/>
                <a:gd name="connsiteX4" fmla="*/ 1577656 w 1881608"/>
                <a:gd name="connsiteY4" fmla="*/ 424394 h 2109054"/>
                <a:gd name="connsiteX5" fmla="*/ 1570632 w 1881608"/>
                <a:gd name="connsiteY5" fmla="*/ 416623 h 2109054"/>
                <a:gd name="connsiteX6" fmla="*/ 859282 w 1881608"/>
                <a:gd name="connsiteY6" fmla="*/ 19534 h 2109054"/>
                <a:gd name="connsiteX7" fmla="*/ 637597 w 1881608"/>
                <a:gd name="connsiteY7" fmla="*/ 0 h 2109054"/>
                <a:gd name="connsiteX8" fmla="*/ 0 w 1881608"/>
                <a:gd name="connsiteY8" fmla="*/ 173812 h 2109054"/>
                <a:gd name="connsiteX9" fmla="*/ 11068 w 1881608"/>
                <a:gd name="connsiteY9" fmla="*/ 184419 h 2109054"/>
                <a:gd name="connsiteX10" fmla="*/ 637491 w 1881608"/>
                <a:gd name="connsiteY10" fmla="*/ 14703 h 2109054"/>
                <a:gd name="connsiteX11" fmla="*/ 859175 w 1881608"/>
                <a:gd name="connsiteY11" fmla="*/ 34552 h 2109054"/>
                <a:gd name="connsiteX12" fmla="*/ 1559883 w 1881608"/>
                <a:gd name="connsiteY12" fmla="*/ 426915 h 2109054"/>
                <a:gd name="connsiteX13" fmla="*/ 1566907 w 1881608"/>
                <a:gd name="connsiteY13" fmla="*/ 434792 h 2109054"/>
                <a:gd name="connsiteX14" fmla="*/ 1703345 w 1881608"/>
                <a:gd name="connsiteY14" fmla="*/ 623937 h 2109054"/>
                <a:gd name="connsiteX15" fmla="*/ 1710901 w 1881608"/>
                <a:gd name="connsiteY15" fmla="*/ 637274 h 2109054"/>
                <a:gd name="connsiteX16" fmla="*/ 1811048 w 1881608"/>
                <a:gd name="connsiteY16" fmla="*/ 866433 h 2109054"/>
                <a:gd name="connsiteX17" fmla="*/ 1814666 w 1881608"/>
                <a:gd name="connsiteY17" fmla="*/ 878300 h 2109054"/>
                <a:gd name="connsiteX18" fmla="*/ 1866709 w 1881608"/>
                <a:gd name="connsiteY18" fmla="*/ 1227814 h 2109054"/>
                <a:gd name="connsiteX19" fmla="*/ 1489004 w 1881608"/>
                <a:gd name="connsiteY19" fmla="*/ 2101808 h 2109054"/>
                <a:gd name="connsiteX20" fmla="*/ 1502839 w 1881608"/>
                <a:gd name="connsiteY20" fmla="*/ 2109055 h 2109054"/>
                <a:gd name="connsiteX21" fmla="*/ 1881608 w 1881608"/>
                <a:gd name="connsiteY21" fmla="*/ 1227919 h 2109054"/>
                <a:gd name="connsiteX22" fmla="*/ 1826267 w 1881608"/>
                <a:gd name="connsiteY22" fmla="*/ 865487 h 2109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81608" h="2109054">
                  <a:moveTo>
                    <a:pt x="1826373" y="865277"/>
                  </a:moveTo>
                  <a:cubicBezTo>
                    <a:pt x="1825203" y="861392"/>
                    <a:pt x="1823819" y="857506"/>
                    <a:pt x="1822648" y="853725"/>
                  </a:cubicBezTo>
                  <a:cubicBezTo>
                    <a:pt x="1796787" y="774118"/>
                    <a:pt x="1762837" y="697977"/>
                    <a:pt x="1721863" y="626352"/>
                  </a:cubicBezTo>
                  <a:cubicBezTo>
                    <a:pt x="1719309" y="621941"/>
                    <a:pt x="1716755" y="617530"/>
                    <a:pt x="1714201" y="613119"/>
                  </a:cubicBezTo>
                  <a:cubicBezTo>
                    <a:pt x="1674717" y="545905"/>
                    <a:pt x="1628954" y="482787"/>
                    <a:pt x="1577656" y="424394"/>
                  </a:cubicBezTo>
                  <a:cubicBezTo>
                    <a:pt x="1575315" y="421769"/>
                    <a:pt x="1572973" y="419248"/>
                    <a:pt x="1570632" y="416623"/>
                  </a:cubicBezTo>
                  <a:cubicBezTo>
                    <a:pt x="1388963" y="213405"/>
                    <a:pt x="1140459" y="69735"/>
                    <a:pt x="859282" y="19534"/>
                  </a:cubicBezTo>
                  <a:cubicBezTo>
                    <a:pt x="787338" y="6721"/>
                    <a:pt x="713159" y="0"/>
                    <a:pt x="637597" y="0"/>
                  </a:cubicBezTo>
                  <a:cubicBezTo>
                    <a:pt x="404737" y="0"/>
                    <a:pt x="186564" y="63538"/>
                    <a:pt x="0" y="173812"/>
                  </a:cubicBezTo>
                  <a:cubicBezTo>
                    <a:pt x="3725" y="177277"/>
                    <a:pt x="7343" y="180953"/>
                    <a:pt x="11068" y="184419"/>
                  </a:cubicBezTo>
                  <a:cubicBezTo>
                    <a:pt x="194546" y="76771"/>
                    <a:pt x="408888" y="14703"/>
                    <a:pt x="637491" y="14703"/>
                  </a:cubicBezTo>
                  <a:cubicBezTo>
                    <a:pt x="713159" y="14703"/>
                    <a:pt x="787232" y="21530"/>
                    <a:pt x="859175" y="34552"/>
                  </a:cubicBezTo>
                  <a:cubicBezTo>
                    <a:pt x="1136096" y="84543"/>
                    <a:pt x="1380875" y="226428"/>
                    <a:pt x="1559883" y="426915"/>
                  </a:cubicBezTo>
                  <a:cubicBezTo>
                    <a:pt x="1562224" y="429541"/>
                    <a:pt x="1564672" y="432166"/>
                    <a:pt x="1566907" y="434792"/>
                  </a:cubicBezTo>
                  <a:cubicBezTo>
                    <a:pt x="1618204" y="493289"/>
                    <a:pt x="1663968" y="556617"/>
                    <a:pt x="1703345" y="623937"/>
                  </a:cubicBezTo>
                  <a:cubicBezTo>
                    <a:pt x="1705899" y="628347"/>
                    <a:pt x="1708454" y="632863"/>
                    <a:pt x="1710901" y="637274"/>
                  </a:cubicBezTo>
                  <a:cubicBezTo>
                    <a:pt x="1751875" y="709425"/>
                    <a:pt x="1785612" y="786196"/>
                    <a:pt x="1811048" y="866433"/>
                  </a:cubicBezTo>
                  <a:cubicBezTo>
                    <a:pt x="1812325" y="870423"/>
                    <a:pt x="1813496" y="874309"/>
                    <a:pt x="1814666" y="878300"/>
                  </a:cubicBezTo>
                  <a:cubicBezTo>
                    <a:pt x="1848510" y="988993"/>
                    <a:pt x="1866709" y="1106303"/>
                    <a:pt x="1866709" y="1227814"/>
                  </a:cubicBezTo>
                  <a:cubicBezTo>
                    <a:pt x="1866709" y="1570816"/>
                    <a:pt x="1721650" y="1880947"/>
                    <a:pt x="1489004" y="2101808"/>
                  </a:cubicBezTo>
                  <a:cubicBezTo>
                    <a:pt x="1493473" y="2104329"/>
                    <a:pt x="1498156" y="2106639"/>
                    <a:pt x="1502839" y="2109055"/>
                  </a:cubicBezTo>
                  <a:cubicBezTo>
                    <a:pt x="1736231" y="1885778"/>
                    <a:pt x="1881608" y="1573232"/>
                    <a:pt x="1881608" y="1227919"/>
                  </a:cubicBezTo>
                  <a:cubicBezTo>
                    <a:pt x="1881608" y="1101787"/>
                    <a:pt x="1862239" y="980067"/>
                    <a:pt x="1826267" y="865487"/>
                  </a:cubicBezTo>
                  <a:close/>
                </a:path>
              </a:pathLst>
            </a:custGeom>
            <a:solidFill>
              <a:srgbClr val="DA291C"/>
            </a:solidFill>
            <a:ln w="10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8" name="Frihåndsform: figur 17">
              <a:extLst>
                <a:ext uri="{FF2B5EF4-FFF2-40B4-BE49-F238E27FC236}">
                  <a16:creationId xmlns:a16="http://schemas.microsoft.com/office/drawing/2014/main" id="{046351A1-0B62-FBEC-59EC-C41CB6EC67A6}"/>
                </a:ext>
              </a:extLst>
            </p:cNvPr>
            <p:cNvSpPr/>
            <p:nvPr/>
          </p:nvSpPr>
          <p:spPr>
            <a:xfrm rot="16200000">
              <a:off x="6550213" y="2700724"/>
              <a:ext cx="1686423" cy="1964019"/>
            </a:xfrm>
            <a:custGeom>
              <a:avLst/>
              <a:gdLst>
                <a:gd name="connsiteX0" fmla="*/ 1675781 w 1686423"/>
                <a:gd name="connsiteY0" fmla="*/ 1872230 h 1964019"/>
                <a:gd name="connsiteX1" fmla="*/ 1466016 w 1686423"/>
                <a:gd name="connsiteY1" fmla="*/ 1929677 h 1964019"/>
                <a:gd name="connsiteX2" fmla="*/ 1244331 w 1686423"/>
                <a:gd name="connsiteY2" fmla="*/ 1949526 h 1964019"/>
                <a:gd name="connsiteX3" fmla="*/ 617802 w 1686423"/>
                <a:gd name="connsiteY3" fmla="*/ 1779705 h 1964019"/>
                <a:gd name="connsiteX4" fmla="*/ 427619 w 1686423"/>
                <a:gd name="connsiteY4" fmla="*/ 1642231 h 1964019"/>
                <a:gd name="connsiteX5" fmla="*/ 416444 w 1686423"/>
                <a:gd name="connsiteY5" fmla="*/ 1632359 h 1964019"/>
                <a:gd name="connsiteX6" fmla="*/ 260530 w 1686423"/>
                <a:gd name="connsiteY6" fmla="*/ 1462958 h 1964019"/>
                <a:gd name="connsiteX7" fmla="*/ 15006 w 1686423"/>
                <a:gd name="connsiteY7" fmla="*/ 736310 h 1964019"/>
                <a:gd name="connsiteX8" fmla="*/ 260424 w 1686423"/>
                <a:gd name="connsiteY8" fmla="*/ 9767 h 1964019"/>
                <a:gd name="connsiteX9" fmla="*/ 249249 w 1686423"/>
                <a:gd name="connsiteY9" fmla="*/ 0 h 1964019"/>
                <a:gd name="connsiteX10" fmla="*/ 0 w 1686423"/>
                <a:gd name="connsiteY10" fmla="*/ 736310 h 1964019"/>
                <a:gd name="connsiteX11" fmla="*/ 249249 w 1686423"/>
                <a:gd name="connsiteY11" fmla="*/ 1472726 h 1964019"/>
                <a:gd name="connsiteX12" fmla="*/ 405163 w 1686423"/>
                <a:gd name="connsiteY12" fmla="*/ 1642126 h 1964019"/>
                <a:gd name="connsiteX13" fmla="*/ 416338 w 1686423"/>
                <a:gd name="connsiteY13" fmla="*/ 1651998 h 1964019"/>
                <a:gd name="connsiteX14" fmla="*/ 606627 w 1686423"/>
                <a:gd name="connsiteY14" fmla="*/ 1790207 h 1964019"/>
                <a:gd name="connsiteX15" fmla="*/ 1244224 w 1686423"/>
                <a:gd name="connsiteY15" fmla="*/ 1964019 h 1964019"/>
                <a:gd name="connsiteX16" fmla="*/ 1465909 w 1686423"/>
                <a:gd name="connsiteY16" fmla="*/ 1944485 h 1964019"/>
                <a:gd name="connsiteX17" fmla="*/ 1686423 w 1686423"/>
                <a:gd name="connsiteY17" fmla="*/ 1883782 h 1964019"/>
                <a:gd name="connsiteX18" fmla="*/ 1675781 w 1686423"/>
                <a:gd name="connsiteY18" fmla="*/ 1872020 h 196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86423" h="1964019">
                  <a:moveTo>
                    <a:pt x="1675781" y="1872230"/>
                  </a:moveTo>
                  <a:cubicBezTo>
                    <a:pt x="1608413" y="1897225"/>
                    <a:pt x="1538279" y="1916549"/>
                    <a:pt x="1466016" y="1929677"/>
                  </a:cubicBezTo>
                  <a:cubicBezTo>
                    <a:pt x="1394072" y="1942700"/>
                    <a:pt x="1319999" y="1949526"/>
                    <a:pt x="1244331" y="1949526"/>
                  </a:cubicBezTo>
                  <a:cubicBezTo>
                    <a:pt x="1015622" y="1949526"/>
                    <a:pt x="801386" y="1887563"/>
                    <a:pt x="617802" y="1779705"/>
                  </a:cubicBezTo>
                  <a:cubicBezTo>
                    <a:pt x="549902" y="1739902"/>
                    <a:pt x="486260" y="1693797"/>
                    <a:pt x="427619" y="1642231"/>
                  </a:cubicBezTo>
                  <a:cubicBezTo>
                    <a:pt x="423894" y="1638976"/>
                    <a:pt x="420169" y="1635720"/>
                    <a:pt x="416444" y="1632359"/>
                  </a:cubicBezTo>
                  <a:cubicBezTo>
                    <a:pt x="359294" y="1580898"/>
                    <a:pt x="307039" y="1524186"/>
                    <a:pt x="260530" y="1462958"/>
                  </a:cubicBezTo>
                  <a:cubicBezTo>
                    <a:pt x="106426" y="1260266"/>
                    <a:pt x="15006" y="1008633"/>
                    <a:pt x="15006" y="736310"/>
                  </a:cubicBezTo>
                  <a:cubicBezTo>
                    <a:pt x="15006" y="463988"/>
                    <a:pt x="106426" y="212460"/>
                    <a:pt x="260424" y="9767"/>
                  </a:cubicBezTo>
                  <a:cubicBezTo>
                    <a:pt x="256699" y="6406"/>
                    <a:pt x="252974" y="3256"/>
                    <a:pt x="249249" y="0"/>
                  </a:cubicBezTo>
                  <a:cubicBezTo>
                    <a:pt x="92803" y="205318"/>
                    <a:pt x="0" y="460312"/>
                    <a:pt x="0" y="736310"/>
                  </a:cubicBezTo>
                  <a:cubicBezTo>
                    <a:pt x="0" y="1012308"/>
                    <a:pt x="92803" y="1267407"/>
                    <a:pt x="249249" y="1472726"/>
                  </a:cubicBezTo>
                  <a:cubicBezTo>
                    <a:pt x="295864" y="1533848"/>
                    <a:pt x="348119" y="1590560"/>
                    <a:pt x="405163" y="1642126"/>
                  </a:cubicBezTo>
                  <a:cubicBezTo>
                    <a:pt x="408888" y="1645487"/>
                    <a:pt x="412613" y="1648743"/>
                    <a:pt x="416338" y="1651998"/>
                  </a:cubicBezTo>
                  <a:cubicBezTo>
                    <a:pt x="475085" y="1703774"/>
                    <a:pt x="538727" y="1750089"/>
                    <a:pt x="606627" y="1790207"/>
                  </a:cubicBezTo>
                  <a:cubicBezTo>
                    <a:pt x="793192" y="1900586"/>
                    <a:pt x="1011365" y="1964019"/>
                    <a:pt x="1244224" y="1964019"/>
                  </a:cubicBezTo>
                  <a:cubicBezTo>
                    <a:pt x="1319893" y="1964019"/>
                    <a:pt x="1393965" y="1957298"/>
                    <a:pt x="1465909" y="1944485"/>
                  </a:cubicBezTo>
                  <a:cubicBezTo>
                    <a:pt x="1542004" y="1930937"/>
                    <a:pt x="1615757" y="1910458"/>
                    <a:pt x="1686423" y="1883782"/>
                  </a:cubicBezTo>
                  <a:cubicBezTo>
                    <a:pt x="1682805" y="1879896"/>
                    <a:pt x="1679187" y="1876010"/>
                    <a:pt x="1675781" y="1872020"/>
                  </a:cubicBezTo>
                  <a:close/>
                </a:path>
              </a:pathLst>
            </a:custGeom>
            <a:solidFill>
              <a:srgbClr val="DA291C"/>
            </a:solidFill>
            <a:ln w="10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9" name="Frihåndsform: figur 18">
              <a:extLst>
                <a:ext uri="{FF2B5EF4-FFF2-40B4-BE49-F238E27FC236}">
                  <a16:creationId xmlns:a16="http://schemas.microsoft.com/office/drawing/2014/main" id="{201B9165-42C2-7921-A1F9-B0977E50C5BB}"/>
                </a:ext>
              </a:extLst>
            </p:cNvPr>
            <p:cNvSpPr/>
            <p:nvPr/>
          </p:nvSpPr>
          <p:spPr>
            <a:xfrm rot="16200000">
              <a:off x="6026443" y="525497"/>
              <a:ext cx="2243535" cy="2316867"/>
            </a:xfrm>
            <a:custGeom>
              <a:avLst/>
              <a:gdLst>
                <a:gd name="connsiteX0" fmla="*/ 2071386 w 2243535"/>
                <a:gd name="connsiteY0" fmla="*/ 131882 h 2316867"/>
                <a:gd name="connsiteX1" fmla="*/ 1021495 w 2243535"/>
                <a:gd name="connsiteY1" fmla="*/ 214009 h 2316867"/>
                <a:gd name="connsiteX2" fmla="*/ 775652 w 2243535"/>
                <a:gd name="connsiteY2" fmla="*/ 386560 h 2316867"/>
                <a:gd name="connsiteX3" fmla="*/ 780122 w 2243535"/>
                <a:gd name="connsiteY3" fmla="*/ 393702 h 2316867"/>
                <a:gd name="connsiteX4" fmla="*/ 781186 w 2243535"/>
                <a:gd name="connsiteY4" fmla="*/ 395277 h 2316867"/>
                <a:gd name="connsiteX5" fmla="*/ 783634 w 2243535"/>
                <a:gd name="connsiteY5" fmla="*/ 399058 h 2316867"/>
                <a:gd name="connsiteX6" fmla="*/ 1021602 w 2243535"/>
                <a:gd name="connsiteY6" fmla="*/ 230918 h 2316867"/>
                <a:gd name="connsiteX7" fmla="*/ 2061489 w 2243535"/>
                <a:gd name="connsiteY7" fmla="*/ 142594 h 2316867"/>
                <a:gd name="connsiteX8" fmla="*/ 2199523 w 2243535"/>
                <a:gd name="connsiteY8" fmla="*/ 810745 h 2316867"/>
                <a:gd name="connsiteX9" fmla="*/ 1705601 w 2243535"/>
                <a:gd name="connsiteY9" fmla="*/ 1685054 h 2316867"/>
                <a:gd name="connsiteX10" fmla="*/ 1021602 w 2243535"/>
                <a:gd name="connsiteY10" fmla="*/ 2190001 h 2316867"/>
                <a:gd name="connsiteX11" fmla="*/ 867497 w 2243535"/>
                <a:gd name="connsiteY11" fmla="*/ 2248918 h 2316867"/>
                <a:gd name="connsiteX12" fmla="*/ 446690 w 2243535"/>
                <a:gd name="connsiteY12" fmla="*/ 2294183 h 2316867"/>
                <a:gd name="connsiteX13" fmla="*/ 199143 w 2243535"/>
                <a:gd name="connsiteY13" fmla="*/ 2188845 h 2316867"/>
                <a:gd name="connsiteX14" fmla="*/ 187330 w 2243535"/>
                <a:gd name="connsiteY14" fmla="*/ 2178868 h 2316867"/>
                <a:gd name="connsiteX15" fmla="*/ 180732 w 2243535"/>
                <a:gd name="connsiteY15" fmla="*/ 2173197 h 2316867"/>
                <a:gd name="connsiteX16" fmla="*/ 56426 w 2243535"/>
                <a:gd name="connsiteY16" fmla="*/ 1989723 h 2316867"/>
                <a:gd name="connsiteX17" fmla="*/ 432216 w 2243535"/>
                <a:gd name="connsiteY17" fmla="*/ 751302 h 2316867"/>
                <a:gd name="connsiteX18" fmla="*/ 431258 w 2243535"/>
                <a:gd name="connsiteY18" fmla="*/ 749097 h 2316867"/>
                <a:gd name="connsiteX19" fmla="*/ 430619 w 2243535"/>
                <a:gd name="connsiteY19" fmla="*/ 747732 h 2316867"/>
                <a:gd name="connsiteX20" fmla="*/ 425192 w 2243535"/>
                <a:gd name="connsiteY20" fmla="*/ 736494 h 2316867"/>
                <a:gd name="connsiteX21" fmla="*/ 43868 w 2243535"/>
                <a:gd name="connsiteY21" fmla="*/ 1997495 h 2316867"/>
                <a:gd name="connsiteX22" fmla="*/ 170834 w 2243535"/>
                <a:gd name="connsiteY22" fmla="*/ 2184014 h 2316867"/>
                <a:gd name="connsiteX23" fmla="*/ 174346 w 2243535"/>
                <a:gd name="connsiteY23" fmla="*/ 2186955 h 2316867"/>
                <a:gd name="connsiteX24" fmla="*/ 186159 w 2243535"/>
                <a:gd name="connsiteY24" fmla="*/ 2197037 h 2316867"/>
                <a:gd name="connsiteX25" fmla="*/ 431258 w 2243535"/>
                <a:gd name="connsiteY25" fmla="*/ 2306365 h 2316867"/>
                <a:gd name="connsiteX26" fmla="*/ 554286 w 2243535"/>
                <a:gd name="connsiteY26" fmla="*/ 2316867 h 2316867"/>
                <a:gd name="connsiteX27" fmla="*/ 872287 w 2243535"/>
                <a:gd name="connsiteY27" fmla="*/ 2262886 h 2316867"/>
                <a:gd name="connsiteX28" fmla="*/ 1021815 w 2243535"/>
                <a:gd name="connsiteY28" fmla="*/ 2206069 h 2316867"/>
                <a:gd name="connsiteX29" fmla="*/ 1716776 w 2243535"/>
                <a:gd name="connsiteY29" fmla="*/ 1694926 h 2316867"/>
                <a:gd name="connsiteX30" fmla="*/ 2214210 w 2243535"/>
                <a:gd name="connsiteY30" fmla="*/ 814001 h 2316867"/>
                <a:gd name="connsiteX31" fmla="*/ 2071705 w 2243535"/>
                <a:gd name="connsiteY31" fmla="*/ 131777 h 231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43535" h="2316867">
                  <a:moveTo>
                    <a:pt x="2071386" y="131882"/>
                  </a:moveTo>
                  <a:cubicBezTo>
                    <a:pt x="1840229" y="-76587"/>
                    <a:pt x="1428042" y="-29537"/>
                    <a:pt x="1021495" y="214009"/>
                  </a:cubicBezTo>
                  <a:cubicBezTo>
                    <a:pt x="938803" y="263580"/>
                    <a:pt x="856323" y="321237"/>
                    <a:pt x="775652" y="386560"/>
                  </a:cubicBezTo>
                  <a:cubicBezTo>
                    <a:pt x="777142" y="388976"/>
                    <a:pt x="778632" y="391286"/>
                    <a:pt x="780122" y="393702"/>
                  </a:cubicBezTo>
                  <a:cubicBezTo>
                    <a:pt x="780441" y="394227"/>
                    <a:pt x="780760" y="394752"/>
                    <a:pt x="781186" y="395277"/>
                  </a:cubicBezTo>
                  <a:cubicBezTo>
                    <a:pt x="781931" y="396538"/>
                    <a:pt x="782782" y="397798"/>
                    <a:pt x="783634" y="399058"/>
                  </a:cubicBezTo>
                  <a:cubicBezTo>
                    <a:pt x="861751" y="335625"/>
                    <a:pt x="941570" y="279438"/>
                    <a:pt x="1021602" y="230918"/>
                  </a:cubicBezTo>
                  <a:cubicBezTo>
                    <a:pt x="1424849" y="-13574"/>
                    <a:pt x="1833631" y="-62829"/>
                    <a:pt x="2061489" y="142594"/>
                  </a:cubicBezTo>
                  <a:cubicBezTo>
                    <a:pt x="2216977" y="282904"/>
                    <a:pt x="2266039" y="520149"/>
                    <a:pt x="2199523" y="810745"/>
                  </a:cubicBezTo>
                  <a:cubicBezTo>
                    <a:pt x="2132688" y="1102811"/>
                    <a:pt x="1957298" y="1413257"/>
                    <a:pt x="1705601" y="1685054"/>
                  </a:cubicBezTo>
                  <a:cubicBezTo>
                    <a:pt x="1498603" y="1908646"/>
                    <a:pt x="1260422" y="2083718"/>
                    <a:pt x="1021602" y="2190001"/>
                  </a:cubicBezTo>
                  <a:cubicBezTo>
                    <a:pt x="970198" y="2212896"/>
                    <a:pt x="918688" y="2232640"/>
                    <a:pt x="867497" y="2248918"/>
                  </a:cubicBezTo>
                  <a:cubicBezTo>
                    <a:pt x="712116" y="2298384"/>
                    <a:pt x="569612" y="2313192"/>
                    <a:pt x="446690" y="2294183"/>
                  </a:cubicBezTo>
                  <a:cubicBezTo>
                    <a:pt x="351013" y="2279374"/>
                    <a:pt x="267362" y="2244192"/>
                    <a:pt x="199143" y="2188845"/>
                  </a:cubicBezTo>
                  <a:cubicBezTo>
                    <a:pt x="195206" y="2185590"/>
                    <a:pt x="191268" y="2182334"/>
                    <a:pt x="187330" y="2178868"/>
                  </a:cubicBezTo>
                  <a:cubicBezTo>
                    <a:pt x="185095" y="2176978"/>
                    <a:pt x="182967" y="2175088"/>
                    <a:pt x="180732" y="2173197"/>
                  </a:cubicBezTo>
                  <a:cubicBezTo>
                    <a:pt x="125177" y="2123102"/>
                    <a:pt x="83884" y="2061033"/>
                    <a:pt x="56426" y="1989723"/>
                  </a:cubicBezTo>
                  <a:cubicBezTo>
                    <a:pt x="-64473" y="1676968"/>
                    <a:pt x="78669" y="1187144"/>
                    <a:pt x="432216" y="751302"/>
                  </a:cubicBezTo>
                  <a:cubicBezTo>
                    <a:pt x="431897" y="750567"/>
                    <a:pt x="431577" y="749832"/>
                    <a:pt x="431258" y="749097"/>
                  </a:cubicBezTo>
                  <a:cubicBezTo>
                    <a:pt x="431045" y="748677"/>
                    <a:pt x="430832" y="748152"/>
                    <a:pt x="430619" y="747732"/>
                  </a:cubicBezTo>
                  <a:cubicBezTo>
                    <a:pt x="428810" y="743951"/>
                    <a:pt x="427001" y="740275"/>
                    <a:pt x="425192" y="736494"/>
                  </a:cubicBezTo>
                  <a:cubicBezTo>
                    <a:pt x="64408" y="1178742"/>
                    <a:pt x="-80757" y="1678333"/>
                    <a:pt x="43868" y="1997495"/>
                  </a:cubicBezTo>
                  <a:cubicBezTo>
                    <a:pt x="72071" y="2069855"/>
                    <a:pt x="114215" y="2132974"/>
                    <a:pt x="170834" y="2184014"/>
                  </a:cubicBezTo>
                  <a:cubicBezTo>
                    <a:pt x="172005" y="2185065"/>
                    <a:pt x="173175" y="2186010"/>
                    <a:pt x="174346" y="2186955"/>
                  </a:cubicBezTo>
                  <a:cubicBezTo>
                    <a:pt x="178177" y="2190421"/>
                    <a:pt x="182115" y="2193781"/>
                    <a:pt x="186159" y="2197037"/>
                  </a:cubicBezTo>
                  <a:cubicBezTo>
                    <a:pt x="254059" y="2253224"/>
                    <a:pt x="336858" y="2289772"/>
                    <a:pt x="431258" y="2306365"/>
                  </a:cubicBezTo>
                  <a:cubicBezTo>
                    <a:pt x="470316" y="2313192"/>
                    <a:pt x="511397" y="2316867"/>
                    <a:pt x="554286" y="2316867"/>
                  </a:cubicBezTo>
                  <a:cubicBezTo>
                    <a:pt x="651985" y="2316867"/>
                    <a:pt x="758837" y="2298909"/>
                    <a:pt x="872287" y="2262886"/>
                  </a:cubicBezTo>
                  <a:cubicBezTo>
                    <a:pt x="921987" y="2247028"/>
                    <a:pt x="971901" y="2228019"/>
                    <a:pt x="1021815" y="2206069"/>
                  </a:cubicBezTo>
                  <a:cubicBezTo>
                    <a:pt x="1264466" y="2099262"/>
                    <a:pt x="1506585" y="1921879"/>
                    <a:pt x="1716776" y="1694926"/>
                  </a:cubicBezTo>
                  <a:cubicBezTo>
                    <a:pt x="1970175" y="1421344"/>
                    <a:pt x="2146842" y="1108483"/>
                    <a:pt x="2214210" y="814001"/>
                  </a:cubicBezTo>
                  <a:cubicBezTo>
                    <a:pt x="2282003" y="518048"/>
                    <a:pt x="2231344" y="275762"/>
                    <a:pt x="2071705" y="131777"/>
                  </a:cubicBezTo>
                  <a:close/>
                </a:path>
              </a:pathLst>
            </a:custGeom>
            <a:solidFill>
              <a:srgbClr val="DA291C"/>
            </a:solidFill>
            <a:ln w="10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0" name="Frihåndsform: figur 19">
              <a:extLst>
                <a:ext uri="{FF2B5EF4-FFF2-40B4-BE49-F238E27FC236}">
                  <a16:creationId xmlns:a16="http://schemas.microsoft.com/office/drawing/2014/main" id="{49ABD2BF-7C3B-C89E-8487-41A83976494D}"/>
                </a:ext>
              </a:extLst>
            </p:cNvPr>
            <p:cNvSpPr/>
            <p:nvPr/>
          </p:nvSpPr>
          <p:spPr>
            <a:xfrm rot="16200000">
              <a:off x="6422661" y="3190516"/>
              <a:ext cx="1450338" cy="2455628"/>
            </a:xfrm>
            <a:custGeom>
              <a:avLst/>
              <a:gdLst>
                <a:gd name="connsiteX0" fmla="*/ 843817 w 1450338"/>
                <a:gd name="connsiteY0" fmla="*/ 2281816 h 2455628"/>
                <a:gd name="connsiteX1" fmla="*/ 364369 w 1450338"/>
                <a:gd name="connsiteY1" fmla="*/ 2445756 h 2455628"/>
                <a:gd name="connsiteX2" fmla="*/ 206220 w 1450338"/>
                <a:gd name="connsiteY2" fmla="*/ 2455628 h 2455628"/>
                <a:gd name="connsiteX3" fmla="*/ 79176 w 1450338"/>
                <a:gd name="connsiteY3" fmla="*/ 2449278 h 2455628"/>
                <a:gd name="connsiteX4" fmla="*/ 0 w 1450338"/>
                <a:gd name="connsiteY4" fmla="*/ 2437321 h 2455628"/>
                <a:gd name="connsiteX5" fmla="*/ 0 w 1450338"/>
                <a:gd name="connsiteY5" fmla="*/ 2422433 h 2455628"/>
                <a:gd name="connsiteX6" fmla="*/ 80712 w 1450338"/>
                <a:gd name="connsiteY6" fmla="*/ 2434633 h 2455628"/>
                <a:gd name="connsiteX7" fmla="*/ 206220 w 1450338"/>
                <a:gd name="connsiteY7" fmla="*/ 2440925 h 2455628"/>
                <a:gd name="connsiteX8" fmla="*/ 364369 w 1450338"/>
                <a:gd name="connsiteY8" fmla="*/ 2430948 h 2455628"/>
                <a:gd name="connsiteX9" fmla="*/ 832749 w 1450338"/>
                <a:gd name="connsiteY9" fmla="*/ 2271209 h 2455628"/>
                <a:gd name="connsiteX10" fmla="*/ 843817 w 1450338"/>
                <a:gd name="connsiteY10" fmla="*/ 2281816 h 2455628"/>
                <a:gd name="connsiteX11" fmla="*/ 1450338 w 1450338"/>
                <a:gd name="connsiteY11" fmla="*/ 1227919 h 2455628"/>
                <a:gd name="connsiteX12" fmla="*/ 1201089 w 1450338"/>
                <a:gd name="connsiteY12" fmla="*/ 1964334 h 2455628"/>
                <a:gd name="connsiteX13" fmla="*/ 1189914 w 1450338"/>
                <a:gd name="connsiteY13" fmla="*/ 1954462 h 2455628"/>
                <a:gd name="connsiteX14" fmla="*/ 1435439 w 1450338"/>
                <a:gd name="connsiteY14" fmla="*/ 1227814 h 2455628"/>
                <a:gd name="connsiteX15" fmla="*/ 1196406 w 1450338"/>
                <a:gd name="connsiteY15" fmla="*/ 509882 h 2455628"/>
                <a:gd name="connsiteX16" fmla="*/ 1190021 w 1450338"/>
                <a:gd name="connsiteY16" fmla="*/ 501271 h 2455628"/>
                <a:gd name="connsiteX17" fmla="*/ 1034107 w 1450338"/>
                <a:gd name="connsiteY17" fmla="*/ 331870 h 2455628"/>
                <a:gd name="connsiteX18" fmla="*/ 1022932 w 1450338"/>
                <a:gd name="connsiteY18" fmla="*/ 321998 h 2455628"/>
                <a:gd name="connsiteX19" fmla="*/ 832749 w 1450338"/>
                <a:gd name="connsiteY19" fmla="*/ 184524 h 2455628"/>
                <a:gd name="connsiteX20" fmla="*/ 823596 w 1450338"/>
                <a:gd name="connsiteY20" fmla="*/ 179168 h 2455628"/>
                <a:gd name="connsiteX21" fmla="*/ 364369 w 1450338"/>
                <a:gd name="connsiteY21" fmla="*/ 24680 h 2455628"/>
                <a:gd name="connsiteX22" fmla="*/ 206220 w 1450338"/>
                <a:gd name="connsiteY22" fmla="*/ 14703 h 2455628"/>
                <a:gd name="connsiteX23" fmla="*/ 80712 w 1450338"/>
                <a:gd name="connsiteY23" fmla="*/ 20979 h 2455628"/>
                <a:gd name="connsiteX24" fmla="*/ 0 w 1450338"/>
                <a:gd name="connsiteY24" fmla="*/ 33169 h 2455628"/>
                <a:gd name="connsiteX25" fmla="*/ 0 w 1450338"/>
                <a:gd name="connsiteY25" fmla="*/ 18295 h 2455628"/>
                <a:gd name="connsiteX26" fmla="*/ 79089 w 1450338"/>
                <a:gd name="connsiteY26" fmla="*/ 6351 h 2455628"/>
                <a:gd name="connsiteX27" fmla="*/ 206114 w 1450338"/>
                <a:gd name="connsiteY27" fmla="*/ 0 h 2455628"/>
                <a:gd name="connsiteX28" fmla="*/ 364263 w 1450338"/>
                <a:gd name="connsiteY28" fmla="*/ 9872 h 2455628"/>
                <a:gd name="connsiteX29" fmla="*/ 834558 w 1450338"/>
                <a:gd name="connsiteY29" fmla="*/ 168561 h 2455628"/>
                <a:gd name="connsiteX30" fmla="*/ 843711 w 1450338"/>
                <a:gd name="connsiteY30" fmla="*/ 173917 h 2455628"/>
                <a:gd name="connsiteX31" fmla="*/ 1034000 w 1450338"/>
                <a:gd name="connsiteY31" fmla="*/ 312126 h 2455628"/>
                <a:gd name="connsiteX32" fmla="*/ 1045175 w 1450338"/>
                <a:gd name="connsiteY32" fmla="*/ 321998 h 2455628"/>
                <a:gd name="connsiteX33" fmla="*/ 1201089 w 1450338"/>
                <a:gd name="connsiteY33" fmla="*/ 491399 h 2455628"/>
                <a:gd name="connsiteX34" fmla="*/ 1207581 w 1450338"/>
                <a:gd name="connsiteY34" fmla="*/ 500010 h 2455628"/>
                <a:gd name="connsiteX35" fmla="*/ 1207474 w 1450338"/>
                <a:gd name="connsiteY35" fmla="*/ 500115 h 2455628"/>
                <a:gd name="connsiteX36" fmla="*/ 1450338 w 1450338"/>
                <a:gd name="connsiteY36" fmla="*/ 1227919 h 2455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450338" h="2455628">
                  <a:moveTo>
                    <a:pt x="843817" y="2281816"/>
                  </a:moveTo>
                  <a:cubicBezTo>
                    <a:pt x="700143" y="2366674"/>
                    <a:pt x="537737" y="2423911"/>
                    <a:pt x="364369" y="2445756"/>
                  </a:cubicBezTo>
                  <a:cubicBezTo>
                    <a:pt x="312540" y="2452267"/>
                    <a:pt x="259752" y="2455628"/>
                    <a:pt x="206220" y="2455628"/>
                  </a:cubicBezTo>
                  <a:cubicBezTo>
                    <a:pt x="163337" y="2455628"/>
                    <a:pt x="120954" y="2453477"/>
                    <a:pt x="79176" y="2449278"/>
                  </a:cubicBezTo>
                  <a:lnTo>
                    <a:pt x="0" y="2437321"/>
                  </a:lnTo>
                  <a:lnTo>
                    <a:pt x="0" y="2422433"/>
                  </a:lnTo>
                  <a:lnTo>
                    <a:pt x="80712" y="2434633"/>
                  </a:lnTo>
                  <a:cubicBezTo>
                    <a:pt x="121985" y="2438787"/>
                    <a:pt x="163856" y="2440919"/>
                    <a:pt x="206220" y="2440925"/>
                  </a:cubicBezTo>
                  <a:cubicBezTo>
                    <a:pt x="259752" y="2440925"/>
                    <a:pt x="312540" y="2437564"/>
                    <a:pt x="364369" y="2430948"/>
                  </a:cubicBezTo>
                  <a:cubicBezTo>
                    <a:pt x="533586" y="2409418"/>
                    <a:pt x="692161" y="2353756"/>
                    <a:pt x="832749" y="2271209"/>
                  </a:cubicBezTo>
                  <a:cubicBezTo>
                    <a:pt x="836474" y="2274675"/>
                    <a:pt x="840092" y="2278350"/>
                    <a:pt x="843817" y="2281816"/>
                  </a:cubicBezTo>
                  <a:close/>
                  <a:moveTo>
                    <a:pt x="1450338" y="1227919"/>
                  </a:moveTo>
                  <a:cubicBezTo>
                    <a:pt x="1450338" y="1504022"/>
                    <a:pt x="1357535" y="1759016"/>
                    <a:pt x="1201089" y="1964334"/>
                  </a:cubicBezTo>
                  <a:cubicBezTo>
                    <a:pt x="1197364" y="1961078"/>
                    <a:pt x="1193639" y="1957823"/>
                    <a:pt x="1189914" y="1954462"/>
                  </a:cubicBezTo>
                  <a:cubicBezTo>
                    <a:pt x="1344019" y="1751769"/>
                    <a:pt x="1435439" y="1496250"/>
                    <a:pt x="1435439" y="1227814"/>
                  </a:cubicBezTo>
                  <a:cubicBezTo>
                    <a:pt x="1435439" y="959377"/>
                    <a:pt x="1346573" y="711000"/>
                    <a:pt x="1196406" y="509882"/>
                  </a:cubicBezTo>
                  <a:cubicBezTo>
                    <a:pt x="1194278" y="507047"/>
                    <a:pt x="1192149" y="504106"/>
                    <a:pt x="1190021" y="501271"/>
                  </a:cubicBezTo>
                  <a:cubicBezTo>
                    <a:pt x="1143512" y="440043"/>
                    <a:pt x="1091257" y="383331"/>
                    <a:pt x="1034107" y="331870"/>
                  </a:cubicBezTo>
                  <a:cubicBezTo>
                    <a:pt x="1030382" y="328509"/>
                    <a:pt x="1026657" y="325254"/>
                    <a:pt x="1022932" y="321998"/>
                  </a:cubicBezTo>
                  <a:cubicBezTo>
                    <a:pt x="964291" y="270432"/>
                    <a:pt x="900649" y="224327"/>
                    <a:pt x="832749" y="184524"/>
                  </a:cubicBezTo>
                  <a:cubicBezTo>
                    <a:pt x="829663" y="182739"/>
                    <a:pt x="826683" y="180953"/>
                    <a:pt x="823596" y="179168"/>
                  </a:cubicBezTo>
                  <a:cubicBezTo>
                    <a:pt x="685349" y="99561"/>
                    <a:pt x="529968" y="45790"/>
                    <a:pt x="364369" y="24680"/>
                  </a:cubicBezTo>
                  <a:cubicBezTo>
                    <a:pt x="312646" y="18169"/>
                    <a:pt x="259752" y="14703"/>
                    <a:pt x="206220" y="14703"/>
                  </a:cubicBezTo>
                  <a:cubicBezTo>
                    <a:pt x="163856" y="14703"/>
                    <a:pt x="121985" y="16829"/>
                    <a:pt x="80712" y="20979"/>
                  </a:cubicBezTo>
                  <a:lnTo>
                    <a:pt x="0" y="33169"/>
                  </a:lnTo>
                  <a:lnTo>
                    <a:pt x="0" y="18295"/>
                  </a:lnTo>
                  <a:lnTo>
                    <a:pt x="79089" y="6351"/>
                  </a:lnTo>
                  <a:cubicBezTo>
                    <a:pt x="120861" y="2152"/>
                    <a:pt x="163238" y="0"/>
                    <a:pt x="206114" y="0"/>
                  </a:cubicBezTo>
                  <a:cubicBezTo>
                    <a:pt x="259646" y="0"/>
                    <a:pt x="312433" y="3361"/>
                    <a:pt x="364263" y="9872"/>
                  </a:cubicBezTo>
                  <a:cubicBezTo>
                    <a:pt x="534012" y="31297"/>
                    <a:pt x="693118" y="86538"/>
                    <a:pt x="834558" y="168561"/>
                  </a:cubicBezTo>
                  <a:cubicBezTo>
                    <a:pt x="837645" y="170346"/>
                    <a:pt x="840625" y="172131"/>
                    <a:pt x="843711" y="173917"/>
                  </a:cubicBezTo>
                  <a:cubicBezTo>
                    <a:pt x="911611" y="214035"/>
                    <a:pt x="975253" y="260350"/>
                    <a:pt x="1034000" y="312126"/>
                  </a:cubicBezTo>
                  <a:cubicBezTo>
                    <a:pt x="1037725" y="315381"/>
                    <a:pt x="1041450" y="318637"/>
                    <a:pt x="1045175" y="321998"/>
                  </a:cubicBezTo>
                  <a:cubicBezTo>
                    <a:pt x="1102219" y="373564"/>
                    <a:pt x="1154474" y="430276"/>
                    <a:pt x="1201089" y="491399"/>
                  </a:cubicBezTo>
                  <a:cubicBezTo>
                    <a:pt x="1203324" y="494234"/>
                    <a:pt x="1205452" y="497175"/>
                    <a:pt x="1207581" y="500010"/>
                  </a:cubicBezTo>
                  <a:lnTo>
                    <a:pt x="1207474" y="500115"/>
                  </a:lnTo>
                  <a:cubicBezTo>
                    <a:pt x="1359983" y="703963"/>
                    <a:pt x="1450338" y="951816"/>
                    <a:pt x="1450338" y="1227919"/>
                  </a:cubicBezTo>
                  <a:close/>
                </a:path>
              </a:pathLst>
            </a:custGeom>
            <a:solidFill>
              <a:srgbClr val="DA291C"/>
            </a:solidFill>
            <a:ln w="10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E057598-CFFF-AF9E-37EB-0B219AEDFF8F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4_Quote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F0DBC5F-53AD-EA58-C91E-3AC8FDE98A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080050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ey Takeaw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ihåndsform: figur 20">
            <a:extLst>
              <a:ext uri="{FF2B5EF4-FFF2-40B4-BE49-F238E27FC236}">
                <a16:creationId xmlns:a16="http://schemas.microsoft.com/office/drawing/2014/main" id="{C0BBA058-A8DE-3D7C-29B5-0DA46182F4B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2303938" flipH="1">
            <a:off x="5871257" y="1508285"/>
            <a:ext cx="816681" cy="1266899"/>
          </a:xfrm>
          <a:custGeom>
            <a:avLst/>
            <a:gdLst>
              <a:gd name="connsiteX0" fmla="*/ 586260 w 816681"/>
              <a:gd name="connsiteY0" fmla="*/ 55008 h 1266899"/>
              <a:gd name="connsiteX1" fmla="*/ 421999 w 816681"/>
              <a:gd name="connsiteY1" fmla="*/ 0 h 1266899"/>
              <a:gd name="connsiteX2" fmla="*/ 0 w 816681"/>
              <a:gd name="connsiteY2" fmla="*/ 699982 h 1266899"/>
              <a:gd name="connsiteX3" fmla="*/ 123600 w 816681"/>
              <a:gd name="connsiteY3" fmla="*/ 1194944 h 1266899"/>
              <a:gd name="connsiteX4" fmla="*/ 176177 w 816681"/>
              <a:gd name="connsiteY4" fmla="*/ 1266899 h 1266899"/>
              <a:gd name="connsiteX5" fmla="*/ 816681 w 816681"/>
              <a:gd name="connsiteY5" fmla="*/ 458755 h 1266899"/>
              <a:gd name="connsiteX6" fmla="*/ 810835 w 816681"/>
              <a:gd name="connsiteY6" fmla="*/ 427518 h 1266899"/>
              <a:gd name="connsiteX7" fmla="*/ 586260 w 816681"/>
              <a:gd name="connsiteY7" fmla="*/ 55008 h 126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6681" h="1266899">
                <a:moveTo>
                  <a:pt x="586260" y="55008"/>
                </a:moveTo>
                <a:cubicBezTo>
                  <a:pt x="535773" y="19587"/>
                  <a:pt x="480265" y="0"/>
                  <a:pt x="421999" y="0"/>
                </a:cubicBezTo>
                <a:cubicBezTo>
                  <a:pt x="188935" y="0"/>
                  <a:pt x="0" y="313393"/>
                  <a:pt x="0" y="699982"/>
                </a:cubicBezTo>
                <a:cubicBezTo>
                  <a:pt x="0" y="893277"/>
                  <a:pt x="47234" y="1068272"/>
                  <a:pt x="123600" y="1194944"/>
                </a:cubicBezTo>
                <a:lnTo>
                  <a:pt x="176177" y="1266899"/>
                </a:lnTo>
                <a:lnTo>
                  <a:pt x="816681" y="458755"/>
                </a:lnTo>
                <a:lnTo>
                  <a:pt x="810835" y="427518"/>
                </a:lnTo>
                <a:cubicBezTo>
                  <a:pt x="768127" y="260028"/>
                  <a:pt x="687235" y="125850"/>
                  <a:pt x="586260" y="5500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NO" sz="1013"/>
          </a:p>
        </p:txBody>
      </p:sp>
      <p:sp>
        <p:nvSpPr>
          <p:cNvPr id="26" name="Frihåndsform: figur 25">
            <a:extLst>
              <a:ext uri="{FF2B5EF4-FFF2-40B4-BE49-F238E27FC236}">
                <a16:creationId xmlns:a16="http://schemas.microsoft.com/office/drawing/2014/main" id="{4D37932A-CDA6-E267-482D-CD6BF390648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2303938" flipH="1">
            <a:off x="3071081" y="1508285"/>
            <a:ext cx="816681" cy="1266899"/>
          </a:xfrm>
          <a:custGeom>
            <a:avLst/>
            <a:gdLst>
              <a:gd name="connsiteX0" fmla="*/ 586260 w 816681"/>
              <a:gd name="connsiteY0" fmla="*/ 55008 h 1266899"/>
              <a:gd name="connsiteX1" fmla="*/ 421999 w 816681"/>
              <a:gd name="connsiteY1" fmla="*/ 0 h 1266899"/>
              <a:gd name="connsiteX2" fmla="*/ 0 w 816681"/>
              <a:gd name="connsiteY2" fmla="*/ 699982 h 1266899"/>
              <a:gd name="connsiteX3" fmla="*/ 123600 w 816681"/>
              <a:gd name="connsiteY3" fmla="*/ 1194944 h 1266899"/>
              <a:gd name="connsiteX4" fmla="*/ 176177 w 816681"/>
              <a:gd name="connsiteY4" fmla="*/ 1266899 h 1266899"/>
              <a:gd name="connsiteX5" fmla="*/ 816681 w 816681"/>
              <a:gd name="connsiteY5" fmla="*/ 458755 h 1266899"/>
              <a:gd name="connsiteX6" fmla="*/ 810835 w 816681"/>
              <a:gd name="connsiteY6" fmla="*/ 427518 h 1266899"/>
              <a:gd name="connsiteX7" fmla="*/ 586260 w 816681"/>
              <a:gd name="connsiteY7" fmla="*/ 55008 h 126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6681" h="1266899">
                <a:moveTo>
                  <a:pt x="586260" y="55008"/>
                </a:moveTo>
                <a:cubicBezTo>
                  <a:pt x="535773" y="19587"/>
                  <a:pt x="480265" y="0"/>
                  <a:pt x="421999" y="0"/>
                </a:cubicBezTo>
                <a:cubicBezTo>
                  <a:pt x="188935" y="0"/>
                  <a:pt x="0" y="313393"/>
                  <a:pt x="0" y="699982"/>
                </a:cubicBezTo>
                <a:cubicBezTo>
                  <a:pt x="0" y="893277"/>
                  <a:pt x="47234" y="1068272"/>
                  <a:pt x="123600" y="1194944"/>
                </a:cubicBezTo>
                <a:lnTo>
                  <a:pt x="176177" y="1266899"/>
                </a:lnTo>
                <a:lnTo>
                  <a:pt x="816681" y="458755"/>
                </a:lnTo>
                <a:lnTo>
                  <a:pt x="810835" y="427518"/>
                </a:lnTo>
                <a:cubicBezTo>
                  <a:pt x="768127" y="260028"/>
                  <a:pt x="687235" y="125850"/>
                  <a:pt x="586260" y="5500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NO" sz="1013"/>
          </a:p>
        </p:txBody>
      </p:sp>
      <p:sp>
        <p:nvSpPr>
          <p:cNvPr id="17" name="Frihåndsform: figur 16">
            <a:extLst>
              <a:ext uri="{FF2B5EF4-FFF2-40B4-BE49-F238E27FC236}">
                <a16:creationId xmlns:a16="http://schemas.microsoft.com/office/drawing/2014/main" id="{C4376432-14B5-8A09-1513-7CFE746E853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2303938" flipH="1">
            <a:off x="247055" y="1508285"/>
            <a:ext cx="816681" cy="1266899"/>
          </a:xfrm>
          <a:custGeom>
            <a:avLst/>
            <a:gdLst>
              <a:gd name="connsiteX0" fmla="*/ 586260 w 816681"/>
              <a:gd name="connsiteY0" fmla="*/ 55008 h 1266899"/>
              <a:gd name="connsiteX1" fmla="*/ 421999 w 816681"/>
              <a:gd name="connsiteY1" fmla="*/ 0 h 1266899"/>
              <a:gd name="connsiteX2" fmla="*/ 0 w 816681"/>
              <a:gd name="connsiteY2" fmla="*/ 699982 h 1266899"/>
              <a:gd name="connsiteX3" fmla="*/ 123600 w 816681"/>
              <a:gd name="connsiteY3" fmla="*/ 1194944 h 1266899"/>
              <a:gd name="connsiteX4" fmla="*/ 176177 w 816681"/>
              <a:gd name="connsiteY4" fmla="*/ 1266899 h 1266899"/>
              <a:gd name="connsiteX5" fmla="*/ 816681 w 816681"/>
              <a:gd name="connsiteY5" fmla="*/ 458755 h 1266899"/>
              <a:gd name="connsiteX6" fmla="*/ 810835 w 816681"/>
              <a:gd name="connsiteY6" fmla="*/ 427518 h 1266899"/>
              <a:gd name="connsiteX7" fmla="*/ 586260 w 816681"/>
              <a:gd name="connsiteY7" fmla="*/ 55008 h 126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6681" h="1266899">
                <a:moveTo>
                  <a:pt x="586260" y="55008"/>
                </a:moveTo>
                <a:cubicBezTo>
                  <a:pt x="535773" y="19587"/>
                  <a:pt x="480265" y="0"/>
                  <a:pt x="421999" y="0"/>
                </a:cubicBezTo>
                <a:cubicBezTo>
                  <a:pt x="188935" y="0"/>
                  <a:pt x="0" y="313393"/>
                  <a:pt x="0" y="699982"/>
                </a:cubicBezTo>
                <a:cubicBezTo>
                  <a:pt x="0" y="893277"/>
                  <a:pt x="47234" y="1068272"/>
                  <a:pt x="123600" y="1194944"/>
                </a:cubicBezTo>
                <a:lnTo>
                  <a:pt x="176177" y="1266899"/>
                </a:lnTo>
                <a:lnTo>
                  <a:pt x="816681" y="458755"/>
                </a:lnTo>
                <a:lnTo>
                  <a:pt x="810835" y="427518"/>
                </a:lnTo>
                <a:cubicBezTo>
                  <a:pt x="768127" y="260028"/>
                  <a:pt x="687235" y="125850"/>
                  <a:pt x="586260" y="5500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NO" sz="1013"/>
          </a:p>
        </p:txBody>
      </p:sp>
      <p:sp>
        <p:nvSpPr>
          <p:cNvPr id="19" name="Plassholder for tekst 18">
            <a:extLst>
              <a:ext uri="{FF2B5EF4-FFF2-40B4-BE49-F238E27FC236}">
                <a16:creationId xmlns:a16="http://schemas.microsoft.com/office/drawing/2014/main" id="{9C2B5EF5-3B13-BDC5-F038-FAF17C55C7B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6"/>
          </p:nvPr>
        </p:nvSpPr>
        <p:spPr>
          <a:xfrm>
            <a:off x="6068847" y="1347788"/>
            <a:ext cx="2630510" cy="3325406"/>
          </a:xfrm>
          <a:custGeom>
            <a:avLst/>
            <a:gdLst>
              <a:gd name="connsiteX0" fmla="*/ 219 w 2630510"/>
              <a:gd name="connsiteY0" fmla="*/ 403212 h 3325406"/>
              <a:gd name="connsiteX1" fmla="*/ 219 w 2630510"/>
              <a:gd name="connsiteY1" fmla="*/ 1434527 h 3325406"/>
              <a:gd name="connsiteX2" fmla="*/ 0 w 2630510"/>
              <a:gd name="connsiteY2" fmla="*/ 1434588 h 3325406"/>
              <a:gd name="connsiteX3" fmla="*/ 0 w 2630510"/>
              <a:gd name="connsiteY3" fmla="*/ 403403 h 3325406"/>
              <a:gd name="connsiteX4" fmla="*/ 202462 w 2630510"/>
              <a:gd name="connsiteY4" fmla="*/ 0 h 3325406"/>
              <a:gd name="connsiteX5" fmla="*/ 2428267 w 2630510"/>
              <a:gd name="connsiteY5" fmla="*/ 0 h 3325406"/>
              <a:gd name="connsiteX6" fmla="*/ 2630510 w 2630510"/>
              <a:gd name="connsiteY6" fmla="*/ 202243 h 3325406"/>
              <a:gd name="connsiteX7" fmla="*/ 2630510 w 2630510"/>
              <a:gd name="connsiteY7" fmla="*/ 3123163 h 3325406"/>
              <a:gd name="connsiteX8" fmla="*/ 2428267 w 2630510"/>
              <a:gd name="connsiteY8" fmla="*/ 3325406 h 3325406"/>
              <a:gd name="connsiteX9" fmla="*/ 202462 w 2630510"/>
              <a:gd name="connsiteY9" fmla="*/ 3325406 h 3325406"/>
              <a:gd name="connsiteX10" fmla="*/ 219 w 2630510"/>
              <a:gd name="connsiteY10" fmla="*/ 3123163 h 3325406"/>
              <a:gd name="connsiteX11" fmla="*/ 219 w 2630510"/>
              <a:gd name="connsiteY11" fmla="*/ 1434527 h 3325406"/>
              <a:gd name="connsiteX12" fmla="*/ 85899 w 2630510"/>
              <a:gd name="connsiteY12" fmla="*/ 1410853 h 3325406"/>
              <a:gd name="connsiteX13" fmla="*/ 490202 w 2630510"/>
              <a:gd name="connsiteY13" fmla="*/ 1099721 h 3325406"/>
              <a:gd name="connsiteX14" fmla="*/ 594262 w 2630510"/>
              <a:gd name="connsiteY14" fmla="*/ 289024 h 3325406"/>
              <a:gd name="connsiteX15" fmla="*/ 431363 w 2630510"/>
              <a:gd name="connsiteY15" fmla="*/ 230107 h 3325406"/>
              <a:gd name="connsiteX16" fmla="*/ 23984 w 2630510"/>
              <a:gd name="connsiteY16" fmla="*/ 382553 h 3325406"/>
              <a:gd name="connsiteX17" fmla="*/ 219 w 2630510"/>
              <a:gd name="connsiteY17" fmla="*/ 403212 h 3325406"/>
              <a:gd name="connsiteX18" fmla="*/ 219 w 2630510"/>
              <a:gd name="connsiteY18" fmla="*/ 202243 h 3325406"/>
              <a:gd name="connsiteX19" fmla="*/ 202462 w 2630510"/>
              <a:gd name="connsiteY19" fmla="*/ 0 h 3325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630510" h="3325406">
                <a:moveTo>
                  <a:pt x="219" y="403212"/>
                </a:moveTo>
                <a:lnTo>
                  <a:pt x="219" y="1434527"/>
                </a:lnTo>
                <a:lnTo>
                  <a:pt x="0" y="1434588"/>
                </a:lnTo>
                <a:lnTo>
                  <a:pt x="0" y="403403"/>
                </a:lnTo>
                <a:close/>
                <a:moveTo>
                  <a:pt x="202462" y="0"/>
                </a:moveTo>
                <a:lnTo>
                  <a:pt x="2428267" y="0"/>
                </a:lnTo>
                <a:cubicBezTo>
                  <a:pt x="2539963" y="0"/>
                  <a:pt x="2630510" y="90547"/>
                  <a:pt x="2630510" y="202243"/>
                </a:cubicBezTo>
                <a:lnTo>
                  <a:pt x="2630510" y="3123163"/>
                </a:lnTo>
                <a:cubicBezTo>
                  <a:pt x="2630510" y="3234859"/>
                  <a:pt x="2539963" y="3325406"/>
                  <a:pt x="2428267" y="3325406"/>
                </a:cubicBezTo>
                <a:lnTo>
                  <a:pt x="202462" y="3325406"/>
                </a:lnTo>
                <a:cubicBezTo>
                  <a:pt x="90766" y="3325406"/>
                  <a:pt x="219" y="3234859"/>
                  <a:pt x="219" y="3123163"/>
                </a:cubicBezTo>
                <a:lnTo>
                  <a:pt x="219" y="1434527"/>
                </a:lnTo>
                <a:lnTo>
                  <a:pt x="85899" y="1410853"/>
                </a:lnTo>
                <a:cubicBezTo>
                  <a:pt x="224428" y="1359013"/>
                  <a:pt x="370140" y="1251208"/>
                  <a:pt x="490202" y="1099721"/>
                </a:cubicBezTo>
                <a:cubicBezTo>
                  <a:pt x="730326" y="796750"/>
                  <a:pt x="776916" y="433788"/>
                  <a:pt x="594262" y="289024"/>
                </a:cubicBezTo>
                <a:cubicBezTo>
                  <a:pt x="548599" y="252834"/>
                  <a:pt x="492931" y="233706"/>
                  <a:pt x="431363" y="230107"/>
                </a:cubicBezTo>
                <a:cubicBezTo>
                  <a:pt x="308226" y="222907"/>
                  <a:pt x="161488" y="277818"/>
                  <a:pt x="23984" y="382553"/>
                </a:cubicBezTo>
                <a:lnTo>
                  <a:pt x="219" y="403212"/>
                </a:lnTo>
                <a:lnTo>
                  <a:pt x="219" y="202243"/>
                </a:lnTo>
                <a:cubicBezTo>
                  <a:pt x="219" y="90547"/>
                  <a:pt x="90766" y="0"/>
                  <a:pt x="202462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180000" tIns="1512000" rIns="180000" bIns="180000"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  <a:lvl2pPr>
              <a:defRPr sz="1200"/>
            </a:lvl2pPr>
            <a:lvl3pPr>
              <a:defRPr sz="11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lassholder for tekst 32">
            <a:extLst>
              <a:ext uri="{FF2B5EF4-FFF2-40B4-BE49-F238E27FC236}">
                <a16:creationId xmlns:a16="http://schemas.microsoft.com/office/drawing/2014/main" id="{A3572696-1E36-9296-003B-BA9EB72A2E8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980757" y="1651157"/>
            <a:ext cx="1425575" cy="10191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Plassholder for tekst 30">
            <a:extLst>
              <a:ext uri="{FF2B5EF4-FFF2-40B4-BE49-F238E27FC236}">
                <a16:creationId xmlns:a16="http://schemas.microsoft.com/office/drawing/2014/main" id="{13198985-9AC4-7883-D8F2-34C8C4E6A28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186519" y="1785681"/>
            <a:ext cx="407342" cy="5628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/>
              <a:t>#</a:t>
            </a:r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9907FBF6-6234-A039-9812-9FACE01DCD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2"/>
          </p:nvPr>
        </p:nvSpPr>
        <p:spPr>
          <a:xfrm>
            <a:off x="3268669" y="1347788"/>
            <a:ext cx="2630510" cy="3325406"/>
          </a:xfrm>
          <a:custGeom>
            <a:avLst/>
            <a:gdLst>
              <a:gd name="connsiteX0" fmla="*/ 219 w 2630510"/>
              <a:gd name="connsiteY0" fmla="*/ 403212 h 3325406"/>
              <a:gd name="connsiteX1" fmla="*/ 219 w 2630510"/>
              <a:gd name="connsiteY1" fmla="*/ 1434527 h 3325406"/>
              <a:gd name="connsiteX2" fmla="*/ 0 w 2630510"/>
              <a:gd name="connsiteY2" fmla="*/ 1434588 h 3325406"/>
              <a:gd name="connsiteX3" fmla="*/ 0 w 2630510"/>
              <a:gd name="connsiteY3" fmla="*/ 403403 h 3325406"/>
              <a:gd name="connsiteX4" fmla="*/ 202462 w 2630510"/>
              <a:gd name="connsiteY4" fmla="*/ 0 h 3325406"/>
              <a:gd name="connsiteX5" fmla="*/ 2428267 w 2630510"/>
              <a:gd name="connsiteY5" fmla="*/ 0 h 3325406"/>
              <a:gd name="connsiteX6" fmla="*/ 2630510 w 2630510"/>
              <a:gd name="connsiteY6" fmla="*/ 202243 h 3325406"/>
              <a:gd name="connsiteX7" fmla="*/ 2630510 w 2630510"/>
              <a:gd name="connsiteY7" fmla="*/ 3123163 h 3325406"/>
              <a:gd name="connsiteX8" fmla="*/ 2428267 w 2630510"/>
              <a:gd name="connsiteY8" fmla="*/ 3325406 h 3325406"/>
              <a:gd name="connsiteX9" fmla="*/ 202462 w 2630510"/>
              <a:gd name="connsiteY9" fmla="*/ 3325406 h 3325406"/>
              <a:gd name="connsiteX10" fmla="*/ 219 w 2630510"/>
              <a:gd name="connsiteY10" fmla="*/ 3123163 h 3325406"/>
              <a:gd name="connsiteX11" fmla="*/ 219 w 2630510"/>
              <a:gd name="connsiteY11" fmla="*/ 1434527 h 3325406"/>
              <a:gd name="connsiteX12" fmla="*/ 85899 w 2630510"/>
              <a:gd name="connsiteY12" fmla="*/ 1410853 h 3325406"/>
              <a:gd name="connsiteX13" fmla="*/ 490202 w 2630510"/>
              <a:gd name="connsiteY13" fmla="*/ 1099721 h 3325406"/>
              <a:gd name="connsiteX14" fmla="*/ 594262 w 2630510"/>
              <a:gd name="connsiteY14" fmla="*/ 289024 h 3325406"/>
              <a:gd name="connsiteX15" fmla="*/ 431363 w 2630510"/>
              <a:gd name="connsiteY15" fmla="*/ 230107 h 3325406"/>
              <a:gd name="connsiteX16" fmla="*/ 23984 w 2630510"/>
              <a:gd name="connsiteY16" fmla="*/ 382553 h 3325406"/>
              <a:gd name="connsiteX17" fmla="*/ 219 w 2630510"/>
              <a:gd name="connsiteY17" fmla="*/ 403212 h 3325406"/>
              <a:gd name="connsiteX18" fmla="*/ 219 w 2630510"/>
              <a:gd name="connsiteY18" fmla="*/ 202243 h 3325406"/>
              <a:gd name="connsiteX19" fmla="*/ 202462 w 2630510"/>
              <a:gd name="connsiteY19" fmla="*/ 0 h 3325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630510" h="3325406">
                <a:moveTo>
                  <a:pt x="219" y="403212"/>
                </a:moveTo>
                <a:lnTo>
                  <a:pt x="219" y="1434527"/>
                </a:lnTo>
                <a:lnTo>
                  <a:pt x="0" y="1434588"/>
                </a:lnTo>
                <a:lnTo>
                  <a:pt x="0" y="403403"/>
                </a:lnTo>
                <a:close/>
                <a:moveTo>
                  <a:pt x="202462" y="0"/>
                </a:moveTo>
                <a:lnTo>
                  <a:pt x="2428267" y="0"/>
                </a:lnTo>
                <a:cubicBezTo>
                  <a:pt x="2539963" y="0"/>
                  <a:pt x="2630510" y="90547"/>
                  <a:pt x="2630510" y="202243"/>
                </a:cubicBezTo>
                <a:lnTo>
                  <a:pt x="2630510" y="3123163"/>
                </a:lnTo>
                <a:cubicBezTo>
                  <a:pt x="2630510" y="3234859"/>
                  <a:pt x="2539963" y="3325406"/>
                  <a:pt x="2428267" y="3325406"/>
                </a:cubicBezTo>
                <a:lnTo>
                  <a:pt x="202462" y="3325406"/>
                </a:lnTo>
                <a:cubicBezTo>
                  <a:pt x="90766" y="3325406"/>
                  <a:pt x="219" y="3234859"/>
                  <a:pt x="219" y="3123163"/>
                </a:cubicBezTo>
                <a:lnTo>
                  <a:pt x="219" y="1434527"/>
                </a:lnTo>
                <a:lnTo>
                  <a:pt x="85899" y="1410853"/>
                </a:lnTo>
                <a:cubicBezTo>
                  <a:pt x="224428" y="1359013"/>
                  <a:pt x="370140" y="1251208"/>
                  <a:pt x="490202" y="1099721"/>
                </a:cubicBezTo>
                <a:cubicBezTo>
                  <a:pt x="730326" y="796750"/>
                  <a:pt x="776916" y="433788"/>
                  <a:pt x="594262" y="289024"/>
                </a:cubicBezTo>
                <a:cubicBezTo>
                  <a:pt x="548599" y="252834"/>
                  <a:pt x="492931" y="233706"/>
                  <a:pt x="431363" y="230107"/>
                </a:cubicBezTo>
                <a:cubicBezTo>
                  <a:pt x="308226" y="222907"/>
                  <a:pt x="161488" y="277818"/>
                  <a:pt x="23984" y="382553"/>
                </a:cubicBezTo>
                <a:lnTo>
                  <a:pt x="219" y="403212"/>
                </a:lnTo>
                <a:lnTo>
                  <a:pt x="219" y="202243"/>
                </a:lnTo>
                <a:cubicBezTo>
                  <a:pt x="219" y="90547"/>
                  <a:pt x="90766" y="0"/>
                  <a:pt x="202462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180000" tIns="1512000" rIns="180000" bIns="180000"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  <a:lvl2pPr>
              <a:defRPr sz="1200"/>
            </a:lvl2pPr>
            <a:lvl3pPr>
              <a:defRPr sz="11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Plassholder for tekst 32">
            <a:extLst>
              <a:ext uri="{FF2B5EF4-FFF2-40B4-BE49-F238E27FC236}">
                <a16:creationId xmlns:a16="http://schemas.microsoft.com/office/drawing/2014/main" id="{41A133B9-E3DF-F254-563D-DAA7704421E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180580" y="1651157"/>
            <a:ext cx="1425575" cy="10191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lassholder for tekst 30">
            <a:extLst>
              <a:ext uri="{FF2B5EF4-FFF2-40B4-BE49-F238E27FC236}">
                <a16:creationId xmlns:a16="http://schemas.microsoft.com/office/drawing/2014/main" id="{C86A7AF4-814B-8BA7-8A39-732764E53D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86341" y="1785681"/>
            <a:ext cx="407342" cy="5628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/>
              <a:t>#</a:t>
            </a:r>
          </a:p>
        </p:txBody>
      </p:sp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685BE60E-065D-C994-A1EE-C87167693B8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3"/>
          </p:nvPr>
        </p:nvSpPr>
        <p:spPr>
          <a:xfrm>
            <a:off x="444645" y="1347788"/>
            <a:ext cx="2630510" cy="3325406"/>
          </a:xfrm>
          <a:custGeom>
            <a:avLst/>
            <a:gdLst>
              <a:gd name="connsiteX0" fmla="*/ 219 w 2630510"/>
              <a:gd name="connsiteY0" fmla="*/ 403212 h 3325406"/>
              <a:gd name="connsiteX1" fmla="*/ 219 w 2630510"/>
              <a:gd name="connsiteY1" fmla="*/ 1434527 h 3325406"/>
              <a:gd name="connsiteX2" fmla="*/ 0 w 2630510"/>
              <a:gd name="connsiteY2" fmla="*/ 1434588 h 3325406"/>
              <a:gd name="connsiteX3" fmla="*/ 0 w 2630510"/>
              <a:gd name="connsiteY3" fmla="*/ 403403 h 3325406"/>
              <a:gd name="connsiteX4" fmla="*/ 202462 w 2630510"/>
              <a:gd name="connsiteY4" fmla="*/ 0 h 3325406"/>
              <a:gd name="connsiteX5" fmla="*/ 2428267 w 2630510"/>
              <a:gd name="connsiteY5" fmla="*/ 0 h 3325406"/>
              <a:gd name="connsiteX6" fmla="*/ 2630510 w 2630510"/>
              <a:gd name="connsiteY6" fmla="*/ 202243 h 3325406"/>
              <a:gd name="connsiteX7" fmla="*/ 2630510 w 2630510"/>
              <a:gd name="connsiteY7" fmla="*/ 3123163 h 3325406"/>
              <a:gd name="connsiteX8" fmla="*/ 2428267 w 2630510"/>
              <a:gd name="connsiteY8" fmla="*/ 3325406 h 3325406"/>
              <a:gd name="connsiteX9" fmla="*/ 202462 w 2630510"/>
              <a:gd name="connsiteY9" fmla="*/ 3325406 h 3325406"/>
              <a:gd name="connsiteX10" fmla="*/ 219 w 2630510"/>
              <a:gd name="connsiteY10" fmla="*/ 3123163 h 3325406"/>
              <a:gd name="connsiteX11" fmla="*/ 219 w 2630510"/>
              <a:gd name="connsiteY11" fmla="*/ 1434527 h 3325406"/>
              <a:gd name="connsiteX12" fmla="*/ 85899 w 2630510"/>
              <a:gd name="connsiteY12" fmla="*/ 1410853 h 3325406"/>
              <a:gd name="connsiteX13" fmla="*/ 490202 w 2630510"/>
              <a:gd name="connsiteY13" fmla="*/ 1099721 h 3325406"/>
              <a:gd name="connsiteX14" fmla="*/ 594262 w 2630510"/>
              <a:gd name="connsiteY14" fmla="*/ 289024 h 3325406"/>
              <a:gd name="connsiteX15" fmla="*/ 431363 w 2630510"/>
              <a:gd name="connsiteY15" fmla="*/ 230107 h 3325406"/>
              <a:gd name="connsiteX16" fmla="*/ 23984 w 2630510"/>
              <a:gd name="connsiteY16" fmla="*/ 382553 h 3325406"/>
              <a:gd name="connsiteX17" fmla="*/ 219 w 2630510"/>
              <a:gd name="connsiteY17" fmla="*/ 403212 h 3325406"/>
              <a:gd name="connsiteX18" fmla="*/ 219 w 2630510"/>
              <a:gd name="connsiteY18" fmla="*/ 202243 h 3325406"/>
              <a:gd name="connsiteX19" fmla="*/ 202462 w 2630510"/>
              <a:gd name="connsiteY19" fmla="*/ 0 h 3325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630510" h="3325406">
                <a:moveTo>
                  <a:pt x="219" y="403212"/>
                </a:moveTo>
                <a:lnTo>
                  <a:pt x="219" y="1434527"/>
                </a:lnTo>
                <a:lnTo>
                  <a:pt x="0" y="1434588"/>
                </a:lnTo>
                <a:lnTo>
                  <a:pt x="0" y="403403"/>
                </a:lnTo>
                <a:close/>
                <a:moveTo>
                  <a:pt x="202462" y="0"/>
                </a:moveTo>
                <a:lnTo>
                  <a:pt x="2428267" y="0"/>
                </a:lnTo>
                <a:cubicBezTo>
                  <a:pt x="2539963" y="0"/>
                  <a:pt x="2630510" y="90547"/>
                  <a:pt x="2630510" y="202243"/>
                </a:cubicBezTo>
                <a:lnTo>
                  <a:pt x="2630510" y="3123163"/>
                </a:lnTo>
                <a:cubicBezTo>
                  <a:pt x="2630510" y="3234859"/>
                  <a:pt x="2539963" y="3325406"/>
                  <a:pt x="2428267" y="3325406"/>
                </a:cubicBezTo>
                <a:lnTo>
                  <a:pt x="202462" y="3325406"/>
                </a:lnTo>
                <a:cubicBezTo>
                  <a:pt x="90766" y="3325406"/>
                  <a:pt x="219" y="3234859"/>
                  <a:pt x="219" y="3123163"/>
                </a:cubicBezTo>
                <a:lnTo>
                  <a:pt x="219" y="1434527"/>
                </a:lnTo>
                <a:lnTo>
                  <a:pt x="85899" y="1410853"/>
                </a:lnTo>
                <a:cubicBezTo>
                  <a:pt x="224428" y="1359013"/>
                  <a:pt x="370140" y="1251208"/>
                  <a:pt x="490202" y="1099721"/>
                </a:cubicBezTo>
                <a:cubicBezTo>
                  <a:pt x="730326" y="796750"/>
                  <a:pt x="776916" y="433788"/>
                  <a:pt x="594262" y="289024"/>
                </a:cubicBezTo>
                <a:cubicBezTo>
                  <a:pt x="548599" y="252834"/>
                  <a:pt x="492931" y="233706"/>
                  <a:pt x="431363" y="230107"/>
                </a:cubicBezTo>
                <a:cubicBezTo>
                  <a:pt x="308226" y="222907"/>
                  <a:pt x="161488" y="277818"/>
                  <a:pt x="23984" y="382553"/>
                </a:cubicBezTo>
                <a:lnTo>
                  <a:pt x="219" y="403212"/>
                </a:lnTo>
                <a:lnTo>
                  <a:pt x="219" y="202243"/>
                </a:lnTo>
                <a:cubicBezTo>
                  <a:pt x="219" y="90547"/>
                  <a:pt x="90766" y="0"/>
                  <a:pt x="202462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180000" tIns="1512000" rIns="180000" bIns="180000"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lassholder for tekst 32">
            <a:extLst>
              <a:ext uri="{FF2B5EF4-FFF2-40B4-BE49-F238E27FC236}">
                <a16:creationId xmlns:a16="http://schemas.microsoft.com/office/drawing/2014/main" id="{FAB61018-5B10-9256-52CF-79046C77317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356555" y="1651157"/>
            <a:ext cx="1425575" cy="10191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lassholder for tekst 30">
            <a:extLst>
              <a:ext uri="{FF2B5EF4-FFF2-40B4-BE49-F238E27FC236}">
                <a16:creationId xmlns:a16="http://schemas.microsoft.com/office/drawing/2014/main" id="{325A6095-0ECB-3958-876B-55B841CB378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62317" y="1785681"/>
            <a:ext cx="407342" cy="5628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/>
              <a:t>#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868DC6-4B8F-227D-BFDC-AFA5217BA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411163"/>
            <a:ext cx="8280400" cy="792000"/>
          </a:xfrm>
        </p:spPr>
        <p:txBody>
          <a:bodyPr wrap="square">
            <a:no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75964-39D8-CD10-0A45-23335CFC4109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E9DB85-DD7A-850E-80D5-A05546D68BEF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20F7EC-C265-679E-93B5-9C59D04905AE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1_Key </a:t>
            </a:r>
            <a:r>
              <a:rPr lang="nb-NO" sz="1000" err="1">
                <a:solidFill>
                  <a:srgbClr val="770000"/>
                </a:solidFill>
              </a:rPr>
              <a:t>Takeaways</a:t>
            </a:r>
            <a:endParaRPr lang="nb-NO" sz="1000">
              <a:solidFill>
                <a:srgbClr val="77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044277-8F1B-4858-A409-2FB37C73A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413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k 3">
            <a:extLst>
              <a:ext uri="{FF2B5EF4-FFF2-40B4-BE49-F238E27FC236}">
                <a16:creationId xmlns:a16="http://schemas.microsoft.com/office/drawing/2014/main" id="{67CD19B4-5177-7C1F-BF7F-1EE7B169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1801" y="411164"/>
            <a:ext cx="2399485" cy="303664"/>
          </a:xfrm>
          <a:prstGeom prst="rect">
            <a:avLst/>
          </a:prstGeom>
        </p:spPr>
      </p:pic>
      <p:grpSp>
        <p:nvGrpSpPr>
          <p:cNvPr id="22" name="Gruppe 21">
            <a:extLst>
              <a:ext uri="{FF2B5EF4-FFF2-40B4-BE49-F238E27FC236}">
                <a16:creationId xmlns:a16="http://schemas.microsoft.com/office/drawing/2014/main" id="{A76626DE-D486-8AEC-4189-7F3DCE794C1C}"/>
              </a:ext>
            </a:extLst>
          </p:cNvPr>
          <p:cNvGrpSpPr>
            <a:grpSpLocks noChangeAspect="1"/>
          </p:cNvGrpSpPr>
          <p:nvPr userDrawn="1"/>
        </p:nvGrpSpPr>
        <p:grpSpPr>
          <a:xfrm flipH="1">
            <a:off x="5915025" y="662305"/>
            <a:ext cx="2455200" cy="4481195"/>
            <a:chOff x="5920016" y="562163"/>
            <a:chExt cx="2455628" cy="4581336"/>
          </a:xfrm>
        </p:grpSpPr>
        <p:sp>
          <p:nvSpPr>
            <p:cNvPr id="14" name="Frihåndsform: figur 13">
              <a:extLst>
                <a:ext uri="{FF2B5EF4-FFF2-40B4-BE49-F238E27FC236}">
                  <a16:creationId xmlns:a16="http://schemas.microsoft.com/office/drawing/2014/main" id="{FC9D7046-C2F4-6125-0117-8C8DBDE3D6AB}"/>
                </a:ext>
              </a:extLst>
            </p:cNvPr>
            <p:cNvSpPr/>
            <p:nvPr/>
          </p:nvSpPr>
          <p:spPr>
            <a:xfrm rot="16200000">
              <a:off x="6522474" y="1948156"/>
              <a:ext cx="319" cy="630"/>
            </a:xfrm>
            <a:custGeom>
              <a:avLst/>
              <a:gdLst>
                <a:gd name="connsiteX0" fmla="*/ 0 w 319"/>
                <a:gd name="connsiteY0" fmla="*/ 0 h 630"/>
                <a:gd name="connsiteX1" fmla="*/ 319 w 319"/>
                <a:gd name="connsiteY1" fmla="*/ 630 h 630"/>
                <a:gd name="connsiteX2" fmla="*/ 0 w 319"/>
                <a:gd name="connsiteY2" fmla="*/ 0 h 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9" h="630">
                  <a:moveTo>
                    <a:pt x="0" y="0"/>
                  </a:moveTo>
                  <a:cubicBezTo>
                    <a:pt x="0" y="0"/>
                    <a:pt x="213" y="420"/>
                    <a:pt x="319" y="630"/>
                  </a:cubicBezTo>
                  <a:cubicBezTo>
                    <a:pt x="319" y="420"/>
                    <a:pt x="106" y="21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10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5" name="Frihåndsform: figur 14">
              <a:extLst>
                <a:ext uri="{FF2B5EF4-FFF2-40B4-BE49-F238E27FC236}">
                  <a16:creationId xmlns:a16="http://schemas.microsoft.com/office/drawing/2014/main" id="{D2AAA14F-2C5F-7BD6-5854-7A87A385650D}"/>
                </a:ext>
              </a:extLst>
            </p:cNvPr>
            <p:cNvSpPr/>
            <p:nvPr/>
          </p:nvSpPr>
          <p:spPr>
            <a:xfrm rot="16200000">
              <a:off x="6383735" y="2024257"/>
              <a:ext cx="1064" cy="1575"/>
            </a:xfrm>
            <a:custGeom>
              <a:avLst/>
              <a:gdLst>
                <a:gd name="connsiteX0" fmla="*/ 0 w 1064"/>
                <a:gd name="connsiteY0" fmla="*/ 0 h 1575"/>
                <a:gd name="connsiteX1" fmla="*/ 1064 w 1064"/>
                <a:gd name="connsiteY1" fmla="*/ 1575 h 1575"/>
                <a:gd name="connsiteX2" fmla="*/ 0 w 1064"/>
                <a:gd name="connsiteY2" fmla="*/ 0 h 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64" h="1575">
                  <a:moveTo>
                    <a:pt x="0" y="0"/>
                  </a:moveTo>
                  <a:cubicBezTo>
                    <a:pt x="319" y="525"/>
                    <a:pt x="639" y="1050"/>
                    <a:pt x="1064" y="1575"/>
                  </a:cubicBezTo>
                  <a:cubicBezTo>
                    <a:pt x="745" y="1050"/>
                    <a:pt x="426" y="525"/>
                    <a:pt x="0" y="0"/>
                  </a:cubicBezTo>
                  <a:close/>
                </a:path>
              </a:pathLst>
            </a:custGeom>
            <a:solidFill>
              <a:srgbClr val="DA291C"/>
            </a:solidFill>
            <a:ln w="10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7" name="Frihåndsform: figur 16">
              <a:extLst>
                <a:ext uri="{FF2B5EF4-FFF2-40B4-BE49-F238E27FC236}">
                  <a16:creationId xmlns:a16="http://schemas.microsoft.com/office/drawing/2014/main" id="{F57189E9-0C30-8ACF-214D-DDFBBFFCC0BA}"/>
                </a:ext>
              </a:extLst>
            </p:cNvPr>
            <p:cNvSpPr/>
            <p:nvPr/>
          </p:nvSpPr>
          <p:spPr>
            <a:xfrm rot="16200000">
              <a:off x="6033740" y="1923880"/>
              <a:ext cx="1881608" cy="2109054"/>
            </a:xfrm>
            <a:custGeom>
              <a:avLst/>
              <a:gdLst>
                <a:gd name="connsiteX0" fmla="*/ 1826373 w 1881608"/>
                <a:gd name="connsiteY0" fmla="*/ 865277 h 2109054"/>
                <a:gd name="connsiteX1" fmla="*/ 1822648 w 1881608"/>
                <a:gd name="connsiteY1" fmla="*/ 853725 h 2109054"/>
                <a:gd name="connsiteX2" fmla="*/ 1721863 w 1881608"/>
                <a:gd name="connsiteY2" fmla="*/ 626352 h 2109054"/>
                <a:gd name="connsiteX3" fmla="*/ 1714201 w 1881608"/>
                <a:gd name="connsiteY3" fmla="*/ 613119 h 2109054"/>
                <a:gd name="connsiteX4" fmla="*/ 1577656 w 1881608"/>
                <a:gd name="connsiteY4" fmla="*/ 424394 h 2109054"/>
                <a:gd name="connsiteX5" fmla="*/ 1570632 w 1881608"/>
                <a:gd name="connsiteY5" fmla="*/ 416623 h 2109054"/>
                <a:gd name="connsiteX6" fmla="*/ 859282 w 1881608"/>
                <a:gd name="connsiteY6" fmla="*/ 19534 h 2109054"/>
                <a:gd name="connsiteX7" fmla="*/ 637597 w 1881608"/>
                <a:gd name="connsiteY7" fmla="*/ 0 h 2109054"/>
                <a:gd name="connsiteX8" fmla="*/ 0 w 1881608"/>
                <a:gd name="connsiteY8" fmla="*/ 173812 h 2109054"/>
                <a:gd name="connsiteX9" fmla="*/ 11068 w 1881608"/>
                <a:gd name="connsiteY9" fmla="*/ 184419 h 2109054"/>
                <a:gd name="connsiteX10" fmla="*/ 637491 w 1881608"/>
                <a:gd name="connsiteY10" fmla="*/ 14703 h 2109054"/>
                <a:gd name="connsiteX11" fmla="*/ 859175 w 1881608"/>
                <a:gd name="connsiteY11" fmla="*/ 34552 h 2109054"/>
                <a:gd name="connsiteX12" fmla="*/ 1559883 w 1881608"/>
                <a:gd name="connsiteY12" fmla="*/ 426915 h 2109054"/>
                <a:gd name="connsiteX13" fmla="*/ 1566907 w 1881608"/>
                <a:gd name="connsiteY13" fmla="*/ 434792 h 2109054"/>
                <a:gd name="connsiteX14" fmla="*/ 1703345 w 1881608"/>
                <a:gd name="connsiteY14" fmla="*/ 623937 h 2109054"/>
                <a:gd name="connsiteX15" fmla="*/ 1710901 w 1881608"/>
                <a:gd name="connsiteY15" fmla="*/ 637274 h 2109054"/>
                <a:gd name="connsiteX16" fmla="*/ 1811048 w 1881608"/>
                <a:gd name="connsiteY16" fmla="*/ 866433 h 2109054"/>
                <a:gd name="connsiteX17" fmla="*/ 1814666 w 1881608"/>
                <a:gd name="connsiteY17" fmla="*/ 878300 h 2109054"/>
                <a:gd name="connsiteX18" fmla="*/ 1866709 w 1881608"/>
                <a:gd name="connsiteY18" fmla="*/ 1227814 h 2109054"/>
                <a:gd name="connsiteX19" fmla="*/ 1489004 w 1881608"/>
                <a:gd name="connsiteY19" fmla="*/ 2101808 h 2109054"/>
                <a:gd name="connsiteX20" fmla="*/ 1502839 w 1881608"/>
                <a:gd name="connsiteY20" fmla="*/ 2109055 h 2109054"/>
                <a:gd name="connsiteX21" fmla="*/ 1881608 w 1881608"/>
                <a:gd name="connsiteY21" fmla="*/ 1227919 h 2109054"/>
                <a:gd name="connsiteX22" fmla="*/ 1826267 w 1881608"/>
                <a:gd name="connsiteY22" fmla="*/ 865487 h 2109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81608" h="2109054">
                  <a:moveTo>
                    <a:pt x="1826373" y="865277"/>
                  </a:moveTo>
                  <a:cubicBezTo>
                    <a:pt x="1825203" y="861392"/>
                    <a:pt x="1823819" y="857506"/>
                    <a:pt x="1822648" y="853725"/>
                  </a:cubicBezTo>
                  <a:cubicBezTo>
                    <a:pt x="1796787" y="774118"/>
                    <a:pt x="1762837" y="697977"/>
                    <a:pt x="1721863" y="626352"/>
                  </a:cubicBezTo>
                  <a:cubicBezTo>
                    <a:pt x="1719309" y="621941"/>
                    <a:pt x="1716755" y="617530"/>
                    <a:pt x="1714201" y="613119"/>
                  </a:cubicBezTo>
                  <a:cubicBezTo>
                    <a:pt x="1674717" y="545905"/>
                    <a:pt x="1628954" y="482787"/>
                    <a:pt x="1577656" y="424394"/>
                  </a:cubicBezTo>
                  <a:cubicBezTo>
                    <a:pt x="1575315" y="421769"/>
                    <a:pt x="1572973" y="419248"/>
                    <a:pt x="1570632" y="416623"/>
                  </a:cubicBezTo>
                  <a:cubicBezTo>
                    <a:pt x="1388963" y="213405"/>
                    <a:pt x="1140459" y="69735"/>
                    <a:pt x="859282" y="19534"/>
                  </a:cubicBezTo>
                  <a:cubicBezTo>
                    <a:pt x="787338" y="6721"/>
                    <a:pt x="713159" y="0"/>
                    <a:pt x="637597" y="0"/>
                  </a:cubicBezTo>
                  <a:cubicBezTo>
                    <a:pt x="404737" y="0"/>
                    <a:pt x="186564" y="63538"/>
                    <a:pt x="0" y="173812"/>
                  </a:cubicBezTo>
                  <a:cubicBezTo>
                    <a:pt x="3725" y="177277"/>
                    <a:pt x="7343" y="180953"/>
                    <a:pt x="11068" y="184419"/>
                  </a:cubicBezTo>
                  <a:cubicBezTo>
                    <a:pt x="194546" y="76771"/>
                    <a:pt x="408888" y="14703"/>
                    <a:pt x="637491" y="14703"/>
                  </a:cubicBezTo>
                  <a:cubicBezTo>
                    <a:pt x="713159" y="14703"/>
                    <a:pt x="787232" y="21530"/>
                    <a:pt x="859175" y="34552"/>
                  </a:cubicBezTo>
                  <a:cubicBezTo>
                    <a:pt x="1136096" y="84543"/>
                    <a:pt x="1380875" y="226428"/>
                    <a:pt x="1559883" y="426915"/>
                  </a:cubicBezTo>
                  <a:cubicBezTo>
                    <a:pt x="1562224" y="429541"/>
                    <a:pt x="1564672" y="432166"/>
                    <a:pt x="1566907" y="434792"/>
                  </a:cubicBezTo>
                  <a:cubicBezTo>
                    <a:pt x="1618204" y="493289"/>
                    <a:pt x="1663968" y="556617"/>
                    <a:pt x="1703345" y="623937"/>
                  </a:cubicBezTo>
                  <a:cubicBezTo>
                    <a:pt x="1705899" y="628347"/>
                    <a:pt x="1708454" y="632863"/>
                    <a:pt x="1710901" y="637274"/>
                  </a:cubicBezTo>
                  <a:cubicBezTo>
                    <a:pt x="1751875" y="709425"/>
                    <a:pt x="1785612" y="786196"/>
                    <a:pt x="1811048" y="866433"/>
                  </a:cubicBezTo>
                  <a:cubicBezTo>
                    <a:pt x="1812325" y="870423"/>
                    <a:pt x="1813496" y="874309"/>
                    <a:pt x="1814666" y="878300"/>
                  </a:cubicBezTo>
                  <a:cubicBezTo>
                    <a:pt x="1848510" y="988993"/>
                    <a:pt x="1866709" y="1106303"/>
                    <a:pt x="1866709" y="1227814"/>
                  </a:cubicBezTo>
                  <a:cubicBezTo>
                    <a:pt x="1866709" y="1570816"/>
                    <a:pt x="1721650" y="1880947"/>
                    <a:pt x="1489004" y="2101808"/>
                  </a:cubicBezTo>
                  <a:cubicBezTo>
                    <a:pt x="1493473" y="2104329"/>
                    <a:pt x="1498156" y="2106639"/>
                    <a:pt x="1502839" y="2109055"/>
                  </a:cubicBezTo>
                  <a:cubicBezTo>
                    <a:pt x="1736231" y="1885778"/>
                    <a:pt x="1881608" y="1573232"/>
                    <a:pt x="1881608" y="1227919"/>
                  </a:cubicBezTo>
                  <a:cubicBezTo>
                    <a:pt x="1881608" y="1101787"/>
                    <a:pt x="1862239" y="980067"/>
                    <a:pt x="1826267" y="865487"/>
                  </a:cubicBezTo>
                  <a:close/>
                </a:path>
              </a:pathLst>
            </a:custGeom>
            <a:solidFill>
              <a:srgbClr val="DA291C"/>
            </a:solidFill>
            <a:ln w="10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8" name="Frihåndsform: figur 17">
              <a:extLst>
                <a:ext uri="{FF2B5EF4-FFF2-40B4-BE49-F238E27FC236}">
                  <a16:creationId xmlns:a16="http://schemas.microsoft.com/office/drawing/2014/main" id="{B5BD4475-4885-9C8E-A84D-D80B9D1533C2}"/>
                </a:ext>
              </a:extLst>
            </p:cNvPr>
            <p:cNvSpPr/>
            <p:nvPr/>
          </p:nvSpPr>
          <p:spPr>
            <a:xfrm rot="16200000">
              <a:off x="6550213" y="2700724"/>
              <a:ext cx="1686423" cy="1964019"/>
            </a:xfrm>
            <a:custGeom>
              <a:avLst/>
              <a:gdLst>
                <a:gd name="connsiteX0" fmla="*/ 1675781 w 1686423"/>
                <a:gd name="connsiteY0" fmla="*/ 1872230 h 1964019"/>
                <a:gd name="connsiteX1" fmla="*/ 1466016 w 1686423"/>
                <a:gd name="connsiteY1" fmla="*/ 1929677 h 1964019"/>
                <a:gd name="connsiteX2" fmla="*/ 1244331 w 1686423"/>
                <a:gd name="connsiteY2" fmla="*/ 1949526 h 1964019"/>
                <a:gd name="connsiteX3" fmla="*/ 617802 w 1686423"/>
                <a:gd name="connsiteY3" fmla="*/ 1779705 h 1964019"/>
                <a:gd name="connsiteX4" fmla="*/ 427619 w 1686423"/>
                <a:gd name="connsiteY4" fmla="*/ 1642231 h 1964019"/>
                <a:gd name="connsiteX5" fmla="*/ 416444 w 1686423"/>
                <a:gd name="connsiteY5" fmla="*/ 1632359 h 1964019"/>
                <a:gd name="connsiteX6" fmla="*/ 260530 w 1686423"/>
                <a:gd name="connsiteY6" fmla="*/ 1462958 h 1964019"/>
                <a:gd name="connsiteX7" fmla="*/ 15006 w 1686423"/>
                <a:gd name="connsiteY7" fmla="*/ 736310 h 1964019"/>
                <a:gd name="connsiteX8" fmla="*/ 260424 w 1686423"/>
                <a:gd name="connsiteY8" fmla="*/ 9767 h 1964019"/>
                <a:gd name="connsiteX9" fmla="*/ 249249 w 1686423"/>
                <a:gd name="connsiteY9" fmla="*/ 0 h 1964019"/>
                <a:gd name="connsiteX10" fmla="*/ 0 w 1686423"/>
                <a:gd name="connsiteY10" fmla="*/ 736310 h 1964019"/>
                <a:gd name="connsiteX11" fmla="*/ 249249 w 1686423"/>
                <a:gd name="connsiteY11" fmla="*/ 1472726 h 1964019"/>
                <a:gd name="connsiteX12" fmla="*/ 405163 w 1686423"/>
                <a:gd name="connsiteY12" fmla="*/ 1642126 h 1964019"/>
                <a:gd name="connsiteX13" fmla="*/ 416338 w 1686423"/>
                <a:gd name="connsiteY13" fmla="*/ 1651998 h 1964019"/>
                <a:gd name="connsiteX14" fmla="*/ 606627 w 1686423"/>
                <a:gd name="connsiteY14" fmla="*/ 1790207 h 1964019"/>
                <a:gd name="connsiteX15" fmla="*/ 1244224 w 1686423"/>
                <a:gd name="connsiteY15" fmla="*/ 1964019 h 1964019"/>
                <a:gd name="connsiteX16" fmla="*/ 1465909 w 1686423"/>
                <a:gd name="connsiteY16" fmla="*/ 1944485 h 1964019"/>
                <a:gd name="connsiteX17" fmla="*/ 1686423 w 1686423"/>
                <a:gd name="connsiteY17" fmla="*/ 1883782 h 1964019"/>
                <a:gd name="connsiteX18" fmla="*/ 1675781 w 1686423"/>
                <a:gd name="connsiteY18" fmla="*/ 1872020 h 196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86423" h="1964019">
                  <a:moveTo>
                    <a:pt x="1675781" y="1872230"/>
                  </a:moveTo>
                  <a:cubicBezTo>
                    <a:pt x="1608413" y="1897225"/>
                    <a:pt x="1538279" y="1916549"/>
                    <a:pt x="1466016" y="1929677"/>
                  </a:cubicBezTo>
                  <a:cubicBezTo>
                    <a:pt x="1394072" y="1942700"/>
                    <a:pt x="1319999" y="1949526"/>
                    <a:pt x="1244331" y="1949526"/>
                  </a:cubicBezTo>
                  <a:cubicBezTo>
                    <a:pt x="1015622" y="1949526"/>
                    <a:pt x="801386" y="1887563"/>
                    <a:pt x="617802" y="1779705"/>
                  </a:cubicBezTo>
                  <a:cubicBezTo>
                    <a:pt x="549902" y="1739902"/>
                    <a:pt x="486260" y="1693797"/>
                    <a:pt x="427619" y="1642231"/>
                  </a:cubicBezTo>
                  <a:cubicBezTo>
                    <a:pt x="423894" y="1638976"/>
                    <a:pt x="420169" y="1635720"/>
                    <a:pt x="416444" y="1632359"/>
                  </a:cubicBezTo>
                  <a:cubicBezTo>
                    <a:pt x="359294" y="1580898"/>
                    <a:pt x="307039" y="1524186"/>
                    <a:pt x="260530" y="1462958"/>
                  </a:cubicBezTo>
                  <a:cubicBezTo>
                    <a:pt x="106426" y="1260266"/>
                    <a:pt x="15006" y="1008633"/>
                    <a:pt x="15006" y="736310"/>
                  </a:cubicBezTo>
                  <a:cubicBezTo>
                    <a:pt x="15006" y="463988"/>
                    <a:pt x="106426" y="212460"/>
                    <a:pt x="260424" y="9767"/>
                  </a:cubicBezTo>
                  <a:cubicBezTo>
                    <a:pt x="256699" y="6406"/>
                    <a:pt x="252974" y="3256"/>
                    <a:pt x="249249" y="0"/>
                  </a:cubicBezTo>
                  <a:cubicBezTo>
                    <a:pt x="92803" y="205318"/>
                    <a:pt x="0" y="460312"/>
                    <a:pt x="0" y="736310"/>
                  </a:cubicBezTo>
                  <a:cubicBezTo>
                    <a:pt x="0" y="1012308"/>
                    <a:pt x="92803" y="1267407"/>
                    <a:pt x="249249" y="1472726"/>
                  </a:cubicBezTo>
                  <a:cubicBezTo>
                    <a:pt x="295864" y="1533848"/>
                    <a:pt x="348119" y="1590560"/>
                    <a:pt x="405163" y="1642126"/>
                  </a:cubicBezTo>
                  <a:cubicBezTo>
                    <a:pt x="408888" y="1645487"/>
                    <a:pt x="412613" y="1648743"/>
                    <a:pt x="416338" y="1651998"/>
                  </a:cubicBezTo>
                  <a:cubicBezTo>
                    <a:pt x="475085" y="1703774"/>
                    <a:pt x="538727" y="1750089"/>
                    <a:pt x="606627" y="1790207"/>
                  </a:cubicBezTo>
                  <a:cubicBezTo>
                    <a:pt x="793192" y="1900586"/>
                    <a:pt x="1011365" y="1964019"/>
                    <a:pt x="1244224" y="1964019"/>
                  </a:cubicBezTo>
                  <a:cubicBezTo>
                    <a:pt x="1319893" y="1964019"/>
                    <a:pt x="1393965" y="1957298"/>
                    <a:pt x="1465909" y="1944485"/>
                  </a:cubicBezTo>
                  <a:cubicBezTo>
                    <a:pt x="1542004" y="1930937"/>
                    <a:pt x="1615757" y="1910458"/>
                    <a:pt x="1686423" y="1883782"/>
                  </a:cubicBezTo>
                  <a:cubicBezTo>
                    <a:pt x="1682805" y="1879896"/>
                    <a:pt x="1679187" y="1876010"/>
                    <a:pt x="1675781" y="1872020"/>
                  </a:cubicBezTo>
                  <a:close/>
                </a:path>
              </a:pathLst>
            </a:custGeom>
            <a:solidFill>
              <a:srgbClr val="DA291C"/>
            </a:solidFill>
            <a:ln w="10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9" name="Frihåndsform: figur 18">
              <a:extLst>
                <a:ext uri="{FF2B5EF4-FFF2-40B4-BE49-F238E27FC236}">
                  <a16:creationId xmlns:a16="http://schemas.microsoft.com/office/drawing/2014/main" id="{CFF661ED-4000-8639-EECA-BA71B59276FB}"/>
                </a:ext>
              </a:extLst>
            </p:cNvPr>
            <p:cNvSpPr/>
            <p:nvPr/>
          </p:nvSpPr>
          <p:spPr>
            <a:xfrm rot="16200000">
              <a:off x="6026443" y="525497"/>
              <a:ext cx="2243535" cy="2316867"/>
            </a:xfrm>
            <a:custGeom>
              <a:avLst/>
              <a:gdLst>
                <a:gd name="connsiteX0" fmla="*/ 2071386 w 2243535"/>
                <a:gd name="connsiteY0" fmla="*/ 131882 h 2316867"/>
                <a:gd name="connsiteX1" fmla="*/ 1021495 w 2243535"/>
                <a:gd name="connsiteY1" fmla="*/ 214009 h 2316867"/>
                <a:gd name="connsiteX2" fmla="*/ 775652 w 2243535"/>
                <a:gd name="connsiteY2" fmla="*/ 386560 h 2316867"/>
                <a:gd name="connsiteX3" fmla="*/ 780122 w 2243535"/>
                <a:gd name="connsiteY3" fmla="*/ 393702 h 2316867"/>
                <a:gd name="connsiteX4" fmla="*/ 781186 w 2243535"/>
                <a:gd name="connsiteY4" fmla="*/ 395277 h 2316867"/>
                <a:gd name="connsiteX5" fmla="*/ 783634 w 2243535"/>
                <a:gd name="connsiteY5" fmla="*/ 399058 h 2316867"/>
                <a:gd name="connsiteX6" fmla="*/ 1021602 w 2243535"/>
                <a:gd name="connsiteY6" fmla="*/ 230918 h 2316867"/>
                <a:gd name="connsiteX7" fmla="*/ 2061489 w 2243535"/>
                <a:gd name="connsiteY7" fmla="*/ 142594 h 2316867"/>
                <a:gd name="connsiteX8" fmla="*/ 2199523 w 2243535"/>
                <a:gd name="connsiteY8" fmla="*/ 810745 h 2316867"/>
                <a:gd name="connsiteX9" fmla="*/ 1705601 w 2243535"/>
                <a:gd name="connsiteY9" fmla="*/ 1685054 h 2316867"/>
                <a:gd name="connsiteX10" fmla="*/ 1021602 w 2243535"/>
                <a:gd name="connsiteY10" fmla="*/ 2190001 h 2316867"/>
                <a:gd name="connsiteX11" fmla="*/ 867497 w 2243535"/>
                <a:gd name="connsiteY11" fmla="*/ 2248918 h 2316867"/>
                <a:gd name="connsiteX12" fmla="*/ 446690 w 2243535"/>
                <a:gd name="connsiteY12" fmla="*/ 2294183 h 2316867"/>
                <a:gd name="connsiteX13" fmla="*/ 199143 w 2243535"/>
                <a:gd name="connsiteY13" fmla="*/ 2188845 h 2316867"/>
                <a:gd name="connsiteX14" fmla="*/ 187330 w 2243535"/>
                <a:gd name="connsiteY14" fmla="*/ 2178868 h 2316867"/>
                <a:gd name="connsiteX15" fmla="*/ 180732 w 2243535"/>
                <a:gd name="connsiteY15" fmla="*/ 2173197 h 2316867"/>
                <a:gd name="connsiteX16" fmla="*/ 56426 w 2243535"/>
                <a:gd name="connsiteY16" fmla="*/ 1989723 h 2316867"/>
                <a:gd name="connsiteX17" fmla="*/ 432216 w 2243535"/>
                <a:gd name="connsiteY17" fmla="*/ 751302 h 2316867"/>
                <a:gd name="connsiteX18" fmla="*/ 431258 w 2243535"/>
                <a:gd name="connsiteY18" fmla="*/ 749097 h 2316867"/>
                <a:gd name="connsiteX19" fmla="*/ 430619 w 2243535"/>
                <a:gd name="connsiteY19" fmla="*/ 747732 h 2316867"/>
                <a:gd name="connsiteX20" fmla="*/ 425192 w 2243535"/>
                <a:gd name="connsiteY20" fmla="*/ 736494 h 2316867"/>
                <a:gd name="connsiteX21" fmla="*/ 43868 w 2243535"/>
                <a:gd name="connsiteY21" fmla="*/ 1997495 h 2316867"/>
                <a:gd name="connsiteX22" fmla="*/ 170834 w 2243535"/>
                <a:gd name="connsiteY22" fmla="*/ 2184014 h 2316867"/>
                <a:gd name="connsiteX23" fmla="*/ 174346 w 2243535"/>
                <a:gd name="connsiteY23" fmla="*/ 2186955 h 2316867"/>
                <a:gd name="connsiteX24" fmla="*/ 186159 w 2243535"/>
                <a:gd name="connsiteY24" fmla="*/ 2197037 h 2316867"/>
                <a:gd name="connsiteX25" fmla="*/ 431258 w 2243535"/>
                <a:gd name="connsiteY25" fmla="*/ 2306365 h 2316867"/>
                <a:gd name="connsiteX26" fmla="*/ 554286 w 2243535"/>
                <a:gd name="connsiteY26" fmla="*/ 2316867 h 2316867"/>
                <a:gd name="connsiteX27" fmla="*/ 872287 w 2243535"/>
                <a:gd name="connsiteY27" fmla="*/ 2262886 h 2316867"/>
                <a:gd name="connsiteX28" fmla="*/ 1021815 w 2243535"/>
                <a:gd name="connsiteY28" fmla="*/ 2206069 h 2316867"/>
                <a:gd name="connsiteX29" fmla="*/ 1716776 w 2243535"/>
                <a:gd name="connsiteY29" fmla="*/ 1694926 h 2316867"/>
                <a:gd name="connsiteX30" fmla="*/ 2214210 w 2243535"/>
                <a:gd name="connsiteY30" fmla="*/ 814001 h 2316867"/>
                <a:gd name="connsiteX31" fmla="*/ 2071705 w 2243535"/>
                <a:gd name="connsiteY31" fmla="*/ 131777 h 231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43535" h="2316867">
                  <a:moveTo>
                    <a:pt x="2071386" y="131882"/>
                  </a:moveTo>
                  <a:cubicBezTo>
                    <a:pt x="1840229" y="-76587"/>
                    <a:pt x="1428042" y="-29537"/>
                    <a:pt x="1021495" y="214009"/>
                  </a:cubicBezTo>
                  <a:cubicBezTo>
                    <a:pt x="938803" y="263580"/>
                    <a:pt x="856323" y="321237"/>
                    <a:pt x="775652" y="386560"/>
                  </a:cubicBezTo>
                  <a:cubicBezTo>
                    <a:pt x="777142" y="388976"/>
                    <a:pt x="778632" y="391286"/>
                    <a:pt x="780122" y="393702"/>
                  </a:cubicBezTo>
                  <a:cubicBezTo>
                    <a:pt x="780441" y="394227"/>
                    <a:pt x="780760" y="394752"/>
                    <a:pt x="781186" y="395277"/>
                  </a:cubicBezTo>
                  <a:cubicBezTo>
                    <a:pt x="781931" y="396538"/>
                    <a:pt x="782782" y="397798"/>
                    <a:pt x="783634" y="399058"/>
                  </a:cubicBezTo>
                  <a:cubicBezTo>
                    <a:pt x="861751" y="335625"/>
                    <a:pt x="941570" y="279438"/>
                    <a:pt x="1021602" y="230918"/>
                  </a:cubicBezTo>
                  <a:cubicBezTo>
                    <a:pt x="1424849" y="-13574"/>
                    <a:pt x="1833631" y="-62829"/>
                    <a:pt x="2061489" y="142594"/>
                  </a:cubicBezTo>
                  <a:cubicBezTo>
                    <a:pt x="2216977" y="282904"/>
                    <a:pt x="2266039" y="520149"/>
                    <a:pt x="2199523" y="810745"/>
                  </a:cubicBezTo>
                  <a:cubicBezTo>
                    <a:pt x="2132688" y="1102811"/>
                    <a:pt x="1957298" y="1413257"/>
                    <a:pt x="1705601" y="1685054"/>
                  </a:cubicBezTo>
                  <a:cubicBezTo>
                    <a:pt x="1498603" y="1908646"/>
                    <a:pt x="1260422" y="2083718"/>
                    <a:pt x="1021602" y="2190001"/>
                  </a:cubicBezTo>
                  <a:cubicBezTo>
                    <a:pt x="970198" y="2212896"/>
                    <a:pt x="918688" y="2232640"/>
                    <a:pt x="867497" y="2248918"/>
                  </a:cubicBezTo>
                  <a:cubicBezTo>
                    <a:pt x="712116" y="2298384"/>
                    <a:pt x="569612" y="2313192"/>
                    <a:pt x="446690" y="2294183"/>
                  </a:cubicBezTo>
                  <a:cubicBezTo>
                    <a:pt x="351013" y="2279374"/>
                    <a:pt x="267362" y="2244192"/>
                    <a:pt x="199143" y="2188845"/>
                  </a:cubicBezTo>
                  <a:cubicBezTo>
                    <a:pt x="195206" y="2185590"/>
                    <a:pt x="191268" y="2182334"/>
                    <a:pt x="187330" y="2178868"/>
                  </a:cubicBezTo>
                  <a:cubicBezTo>
                    <a:pt x="185095" y="2176978"/>
                    <a:pt x="182967" y="2175088"/>
                    <a:pt x="180732" y="2173197"/>
                  </a:cubicBezTo>
                  <a:cubicBezTo>
                    <a:pt x="125177" y="2123102"/>
                    <a:pt x="83884" y="2061033"/>
                    <a:pt x="56426" y="1989723"/>
                  </a:cubicBezTo>
                  <a:cubicBezTo>
                    <a:pt x="-64473" y="1676968"/>
                    <a:pt x="78669" y="1187144"/>
                    <a:pt x="432216" y="751302"/>
                  </a:cubicBezTo>
                  <a:cubicBezTo>
                    <a:pt x="431897" y="750567"/>
                    <a:pt x="431577" y="749832"/>
                    <a:pt x="431258" y="749097"/>
                  </a:cubicBezTo>
                  <a:cubicBezTo>
                    <a:pt x="431045" y="748677"/>
                    <a:pt x="430832" y="748152"/>
                    <a:pt x="430619" y="747732"/>
                  </a:cubicBezTo>
                  <a:cubicBezTo>
                    <a:pt x="428810" y="743951"/>
                    <a:pt x="427001" y="740275"/>
                    <a:pt x="425192" y="736494"/>
                  </a:cubicBezTo>
                  <a:cubicBezTo>
                    <a:pt x="64408" y="1178742"/>
                    <a:pt x="-80757" y="1678333"/>
                    <a:pt x="43868" y="1997495"/>
                  </a:cubicBezTo>
                  <a:cubicBezTo>
                    <a:pt x="72071" y="2069855"/>
                    <a:pt x="114215" y="2132974"/>
                    <a:pt x="170834" y="2184014"/>
                  </a:cubicBezTo>
                  <a:cubicBezTo>
                    <a:pt x="172005" y="2185065"/>
                    <a:pt x="173175" y="2186010"/>
                    <a:pt x="174346" y="2186955"/>
                  </a:cubicBezTo>
                  <a:cubicBezTo>
                    <a:pt x="178177" y="2190421"/>
                    <a:pt x="182115" y="2193781"/>
                    <a:pt x="186159" y="2197037"/>
                  </a:cubicBezTo>
                  <a:cubicBezTo>
                    <a:pt x="254059" y="2253224"/>
                    <a:pt x="336858" y="2289772"/>
                    <a:pt x="431258" y="2306365"/>
                  </a:cubicBezTo>
                  <a:cubicBezTo>
                    <a:pt x="470316" y="2313192"/>
                    <a:pt x="511397" y="2316867"/>
                    <a:pt x="554286" y="2316867"/>
                  </a:cubicBezTo>
                  <a:cubicBezTo>
                    <a:pt x="651985" y="2316867"/>
                    <a:pt x="758837" y="2298909"/>
                    <a:pt x="872287" y="2262886"/>
                  </a:cubicBezTo>
                  <a:cubicBezTo>
                    <a:pt x="921987" y="2247028"/>
                    <a:pt x="971901" y="2228019"/>
                    <a:pt x="1021815" y="2206069"/>
                  </a:cubicBezTo>
                  <a:cubicBezTo>
                    <a:pt x="1264466" y="2099262"/>
                    <a:pt x="1506585" y="1921879"/>
                    <a:pt x="1716776" y="1694926"/>
                  </a:cubicBezTo>
                  <a:cubicBezTo>
                    <a:pt x="1970175" y="1421344"/>
                    <a:pt x="2146842" y="1108483"/>
                    <a:pt x="2214210" y="814001"/>
                  </a:cubicBezTo>
                  <a:cubicBezTo>
                    <a:pt x="2282003" y="518048"/>
                    <a:pt x="2231344" y="275762"/>
                    <a:pt x="2071705" y="131777"/>
                  </a:cubicBezTo>
                  <a:close/>
                </a:path>
              </a:pathLst>
            </a:custGeom>
            <a:solidFill>
              <a:srgbClr val="DA291C"/>
            </a:solidFill>
            <a:ln w="10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1" name="Frihåndsform: figur 20">
              <a:extLst>
                <a:ext uri="{FF2B5EF4-FFF2-40B4-BE49-F238E27FC236}">
                  <a16:creationId xmlns:a16="http://schemas.microsoft.com/office/drawing/2014/main" id="{80C96FFC-5E78-55AD-3868-66E39A9300F9}"/>
                </a:ext>
              </a:extLst>
            </p:cNvPr>
            <p:cNvSpPr/>
            <p:nvPr/>
          </p:nvSpPr>
          <p:spPr>
            <a:xfrm rot="16200000">
              <a:off x="6422661" y="3190516"/>
              <a:ext cx="1450338" cy="2455628"/>
            </a:xfrm>
            <a:custGeom>
              <a:avLst/>
              <a:gdLst>
                <a:gd name="connsiteX0" fmla="*/ 843817 w 1450338"/>
                <a:gd name="connsiteY0" fmla="*/ 2281816 h 2455628"/>
                <a:gd name="connsiteX1" fmla="*/ 364369 w 1450338"/>
                <a:gd name="connsiteY1" fmla="*/ 2445756 h 2455628"/>
                <a:gd name="connsiteX2" fmla="*/ 206220 w 1450338"/>
                <a:gd name="connsiteY2" fmla="*/ 2455628 h 2455628"/>
                <a:gd name="connsiteX3" fmla="*/ 79176 w 1450338"/>
                <a:gd name="connsiteY3" fmla="*/ 2449278 h 2455628"/>
                <a:gd name="connsiteX4" fmla="*/ 0 w 1450338"/>
                <a:gd name="connsiteY4" fmla="*/ 2437321 h 2455628"/>
                <a:gd name="connsiteX5" fmla="*/ 0 w 1450338"/>
                <a:gd name="connsiteY5" fmla="*/ 2422433 h 2455628"/>
                <a:gd name="connsiteX6" fmla="*/ 80712 w 1450338"/>
                <a:gd name="connsiteY6" fmla="*/ 2434633 h 2455628"/>
                <a:gd name="connsiteX7" fmla="*/ 206220 w 1450338"/>
                <a:gd name="connsiteY7" fmla="*/ 2440925 h 2455628"/>
                <a:gd name="connsiteX8" fmla="*/ 364369 w 1450338"/>
                <a:gd name="connsiteY8" fmla="*/ 2430948 h 2455628"/>
                <a:gd name="connsiteX9" fmla="*/ 832749 w 1450338"/>
                <a:gd name="connsiteY9" fmla="*/ 2271209 h 2455628"/>
                <a:gd name="connsiteX10" fmla="*/ 843817 w 1450338"/>
                <a:gd name="connsiteY10" fmla="*/ 2281816 h 2455628"/>
                <a:gd name="connsiteX11" fmla="*/ 1450338 w 1450338"/>
                <a:gd name="connsiteY11" fmla="*/ 1227919 h 2455628"/>
                <a:gd name="connsiteX12" fmla="*/ 1201089 w 1450338"/>
                <a:gd name="connsiteY12" fmla="*/ 1964334 h 2455628"/>
                <a:gd name="connsiteX13" fmla="*/ 1189914 w 1450338"/>
                <a:gd name="connsiteY13" fmla="*/ 1954462 h 2455628"/>
                <a:gd name="connsiteX14" fmla="*/ 1435439 w 1450338"/>
                <a:gd name="connsiteY14" fmla="*/ 1227814 h 2455628"/>
                <a:gd name="connsiteX15" fmla="*/ 1196406 w 1450338"/>
                <a:gd name="connsiteY15" fmla="*/ 509882 h 2455628"/>
                <a:gd name="connsiteX16" fmla="*/ 1190021 w 1450338"/>
                <a:gd name="connsiteY16" fmla="*/ 501271 h 2455628"/>
                <a:gd name="connsiteX17" fmla="*/ 1034107 w 1450338"/>
                <a:gd name="connsiteY17" fmla="*/ 331870 h 2455628"/>
                <a:gd name="connsiteX18" fmla="*/ 1022932 w 1450338"/>
                <a:gd name="connsiteY18" fmla="*/ 321998 h 2455628"/>
                <a:gd name="connsiteX19" fmla="*/ 832749 w 1450338"/>
                <a:gd name="connsiteY19" fmla="*/ 184524 h 2455628"/>
                <a:gd name="connsiteX20" fmla="*/ 823596 w 1450338"/>
                <a:gd name="connsiteY20" fmla="*/ 179168 h 2455628"/>
                <a:gd name="connsiteX21" fmla="*/ 364369 w 1450338"/>
                <a:gd name="connsiteY21" fmla="*/ 24680 h 2455628"/>
                <a:gd name="connsiteX22" fmla="*/ 206220 w 1450338"/>
                <a:gd name="connsiteY22" fmla="*/ 14703 h 2455628"/>
                <a:gd name="connsiteX23" fmla="*/ 80712 w 1450338"/>
                <a:gd name="connsiteY23" fmla="*/ 20979 h 2455628"/>
                <a:gd name="connsiteX24" fmla="*/ 0 w 1450338"/>
                <a:gd name="connsiteY24" fmla="*/ 33169 h 2455628"/>
                <a:gd name="connsiteX25" fmla="*/ 0 w 1450338"/>
                <a:gd name="connsiteY25" fmla="*/ 18295 h 2455628"/>
                <a:gd name="connsiteX26" fmla="*/ 79089 w 1450338"/>
                <a:gd name="connsiteY26" fmla="*/ 6351 h 2455628"/>
                <a:gd name="connsiteX27" fmla="*/ 206114 w 1450338"/>
                <a:gd name="connsiteY27" fmla="*/ 0 h 2455628"/>
                <a:gd name="connsiteX28" fmla="*/ 364263 w 1450338"/>
                <a:gd name="connsiteY28" fmla="*/ 9872 h 2455628"/>
                <a:gd name="connsiteX29" fmla="*/ 834558 w 1450338"/>
                <a:gd name="connsiteY29" fmla="*/ 168561 h 2455628"/>
                <a:gd name="connsiteX30" fmla="*/ 843711 w 1450338"/>
                <a:gd name="connsiteY30" fmla="*/ 173917 h 2455628"/>
                <a:gd name="connsiteX31" fmla="*/ 1034000 w 1450338"/>
                <a:gd name="connsiteY31" fmla="*/ 312126 h 2455628"/>
                <a:gd name="connsiteX32" fmla="*/ 1045175 w 1450338"/>
                <a:gd name="connsiteY32" fmla="*/ 321998 h 2455628"/>
                <a:gd name="connsiteX33" fmla="*/ 1201089 w 1450338"/>
                <a:gd name="connsiteY33" fmla="*/ 491399 h 2455628"/>
                <a:gd name="connsiteX34" fmla="*/ 1207581 w 1450338"/>
                <a:gd name="connsiteY34" fmla="*/ 500010 h 2455628"/>
                <a:gd name="connsiteX35" fmla="*/ 1207474 w 1450338"/>
                <a:gd name="connsiteY35" fmla="*/ 500115 h 2455628"/>
                <a:gd name="connsiteX36" fmla="*/ 1450338 w 1450338"/>
                <a:gd name="connsiteY36" fmla="*/ 1227919 h 2455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450338" h="2455628">
                  <a:moveTo>
                    <a:pt x="843817" y="2281816"/>
                  </a:moveTo>
                  <a:cubicBezTo>
                    <a:pt x="700143" y="2366674"/>
                    <a:pt x="537737" y="2423911"/>
                    <a:pt x="364369" y="2445756"/>
                  </a:cubicBezTo>
                  <a:cubicBezTo>
                    <a:pt x="312540" y="2452267"/>
                    <a:pt x="259752" y="2455628"/>
                    <a:pt x="206220" y="2455628"/>
                  </a:cubicBezTo>
                  <a:cubicBezTo>
                    <a:pt x="163337" y="2455628"/>
                    <a:pt x="120954" y="2453477"/>
                    <a:pt x="79176" y="2449278"/>
                  </a:cubicBezTo>
                  <a:lnTo>
                    <a:pt x="0" y="2437321"/>
                  </a:lnTo>
                  <a:lnTo>
                    <a:pt x="0" y="2422433"/>
                  </a:lnTo>
                  <a:lnTo>
                    <a:pt x="80712" y="2434633"/>
                  </a:lnTo>
                  <a:cubicBezTo>
                    <a:pt x="121985" y="2438787"/>
                    <a:pt x="163856" y="2440919"/>
                    <a:pt x="206220" y="2440925"/>
                  </a:cubicBezTo>
                  <a:cubicBezTo>
                    <a:pt x="259752" y="2440925"/>
                    <a:pt x="312540" y="2437564"/>
                    <a:pt x="364369" y="2430948"/>
                  </a:cubicBezTo>
                  <a:cubicBezTo>
                    <a:pt x="533586" y="2409418"/>
                    <a:pt x="692161" y="2353756"/>
                    <a:pt x="832749" y="2271209"/>
                  </a:cubicBezTo>
                  <a:cubicBezTo>
                    <a:pt x="836474" y="2274675"/>
                    <a:pt x="840092" y="2278350"/>
                    <a:pt x="843817" y="2281816"/>
                  </a:cubicBezTo>
                  <a:close/>
                  <a:moveTo>
                    <a:pt x="1450338" y="1227919"/>
                  </a:moveTo>
                  <a:cubicBezTo>
                    <a:pt x="1450338" y="1504022"/>
                    <a:pt x="1357535" y="1759016"/>
                    <a:pt x="1201089" y="1964334"/>
                  </a:cubicBezTo>
                  <a:cubicBezTo>
                    <a:pt x="1197364" y="1961078"/>
                    <a:pt x="1193639" y="1957823"/>
                    <a:pt x="1189914" y="1954462"/>
                  </a:cubicBezTo>
                  <a:cubicBezTo>
                    <a:pt x="1344019" y="1751769"/>
                    <a:pt x="1435439" y="1496250"/>
                    <a:pt x="1435439" y="1227814"/>
                  </a:cubicBezTo>
                  <a:cubicBezTo>
                    <a:pt x="1435439" y="959377"/>
                    <a:pt x="1346573" y="711000"/>
                    <a:pt x="1196406" y="509882"/>
                  </a:cubicBezTo>
                  <a:cubicBezTo>
                    <a:pt x="1194278" y="507047"/>
                    <a:pt x="1192149" y="504106"/>
                    <a:pt x="1190021" y="501271"/>
                  </a:cubicBezTo>
                  <a:cubicBezTo>
                    <a:pt x="1143512" y="440043"/>
                    <a:pt x="1091257" y="383331"/>
                    <a:pt x="1034107" y="331870"/>
                  </a:cubicBezTo>
                  <a:cubicBezTo>
                    <a:pt x="1030382" y="328509"/>
                    <a:pt x="1026657" y="325254"/>
                    <a:pt x="1022932" y="321998"/>
                  </a:cubicBezTo>
                  <a:cubicBezTo>
                    <a:pt x="964291" y="270432"/>
                    <a:pt x="900649" y="224327"/>
                    <a:pt x="832749" y="184524"/>
                  </a:cubicBezTo>
                  <a:cubicBezTo>
                    <a:pt x="829663" y="182739"/>
                    <a:pt x="826683" y="180953"/>
                    <a:pt x="823596" y="179168"/>
                  </a:cubicBezTo>
                  <a:cubicBezTo>
                    <a:pt x="685349" y="99561"/>
                    <a:pt x="529968" y="45790"/>
                    <a:pt x="364369" y="24680"/>
                  </a:cubicBezTo>
                  <a:cubicBezTo>
                    <a:pt x="312646" y="18169"/>
                    <a:pt x="259752" y="14703"/>
                    <a:pt x="206220" y="14703"/>
                  </a:cubicBezTo>
                  <a:cubicBezTo>
                    <a:pt x="163856" y="14703"/>
                    <a:pt x="121985" y="16829"/>
                    <a:pt x="80712" y="20979"/>
                  </a:cubicBezTo>
                  <a:lnTo>
                    <a:pt x="0" y="33169"/>
                  </a:lnTo>
                  <a:lnTo>
                    <a:pt x="0" y="18295"/>
                  </a:lnTo>
                  <a:lnTo>
                    <a:pt x="79089" y="6351"/>
                  </a:lnTo>
                  <a:cubicBezTo>
                    <a:pt x="120861" y="2152"/>
                    <a:pt x="163238" y="0"/>
                    <a:pt x="206114" y="0"/>
                  </a:cubicBezTo>
                  <a:cubicBezTo>
                    <a:pt x="259646" y="0"/>
                    <a:pt x="312433" y="3361"/>
                    <a:pt x="364263" y="9872"/>
                  </a:cubicBezTo>
                  <a:cubicBezTo>
                    <a:pt x="534012" y="31297"/>
                    <a:pt x="693118" y="86538"/>
                    <a:pt x="834558" y="168561"/>
                  </a:cubicBezTo>
                  <a:cubicBezTo>
                    <a:pt x="837645" y="170346"/>
                    <a:pt x="840625" y="172131"/>
                    <a:pt x="843711" y="173917"/>
                  </a:cubicBezTo>
                  <a:cubicBezTo>
                    <a:pt x="911611" y="214035"/>
                    <a:pt x="975253" y="260350"/>
                    <a:pt x="1034000" y="312126"/>
                  </a:cubicBezTo>
                  <a:cubicBezTo>
                    <a:pt x="1037725" y="315381"/>
                    <a:pt x="1041450" y="318637"/>
                    <a:pt x="1045175" y="321998"/>
                  </a:cubicBezTo>
                  <a:cubicBezTo>
                    <a:pt x="1102219" y="373564"/>
                    <a:pt x="1154474" y="430276"/>
                    <a:pt x="1201089" y="491399"/>
                  </a:cubicBezTo>
                  <a:cubicBezTo>
                    <a:pt x="1203324" y="494234"/>
                    <a:pt x="1205452" y="497175"/>
                    <a:pt x="1207581" y="500010"/>
                  </a:cubicBezTo>
                  <a:lnTo>
                    <a:pt x="1207474" y="500115"/>
                  </a:lnTo>
                  <a:cubicBezTo>
                    <a:pt x="1359983" y="703963"/>
                    <a:pt x="1450338" y="951816"/>
                    <a:pt x="1450338" y="1227919"/>
                  </a:cubicBezTo>
                  <a:close/>
                </a:path>
              </a:pathLst>
            </a:custGeom>
            <a:solidFill>
              <a:srgbClr val="DA291C"/>
            </a:solidFill>
            <a:ln w="10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E1E2722-18C0-6ADA-D4BD-E305486DA896}"/>
              </a:ext>
            </a:extLst>
          </p:cNvPr>
          <p:cNvSpPr txBox="1"/>
          <p:nvPr userDrawn="1"/>
        </p:nvSpPr>
        <p:spPr>
          <a:xfrm>
            <a:off x="13380" y="-229660"/>
            <a:ext cx="121605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5_Title Slide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4628EEF-7B96-EBB5-0991-683D0E6AE6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801" y="3529085"/>
            <a:ext cx="4368799" cy="90509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NO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47B9CCB-A00F-227F-0162-BDDD5C1F75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801" y="1355652"/>
            <a:ext cx="4368799" cy="2042175"/>
          </a:xfrm>
        </p:spPr>
        <p:txBody>
          <a:bodyPr wrap="square" anchor="b">
            <a:noAutofit/>
          </a:bodyPr>
          <a:lstStyle>
            <a:lvl1pPr algn="l"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276851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ey Takeaway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F28862-EEC6-BDBC-A87C-0AE0CDF6D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61D57E-5135-2914-D581-ED22FE80C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nb-NO"/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CE4AE6A8-CF8A-3A45-8330-B7822BF20A2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108357" y="3312898"/>
            <a:ext cx="2305068" cy="1240303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 marL="177796" indent="0">
              <a:buNone/>
              <a:defRPr>
                <a:solidFill>
                  <a:schemeClr val="bg1"/>
                </a:solidFill>
              </a:defRPr>
            </a:lvl2pPr>
            <a:lvl3pPr marL="358766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E4F81FEB-3804-247D-CAA4-4BAA96E40D17}"/>
              </a:ext>
            </a:extLst>
          </p:cNvPr>
          <p:cNvSpPr txBox="1"/>
          <p:nvPr userDrawn="1"/>
        </p:nvSpPr>
        <p:spPr>
          <a:xfrm>
            <a:off x="6621954" y="946577"/>
            <a:ext cx="1940859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800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BBE77A8C-EE4C-340F-0660-041F52A763E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406346" y="3312898"/>
            <a:ext cx="2305068" cy="1240303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 marL="177796" indent="0">
              <a:buNone/>
              <a:defRPr>
                <a:solidFill>
                  <a:schemeClr val="bg1"/>
                </a:solidFill>
              </a:defRPr>
            </a:lvl2pPr>
            <a:lvl3pPr marL="358766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71B92A76-BA1B-1E0E-6307-A96FB627F74E}"/>
              </a:ext>
            </a:extLst>
          </p:cNvPr>
          <p:cNvSpPr txBox="1"/>
          <p:nvPr userDrawn="1"/>
        </p:nvSpPr>
        <p:spPr>
          <a:xfrm>
            <a:off x="3789414" y="966763"/>
            <a:ext cx="1666742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800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AC2B18C-F0BA-BEB8-ABE3-3C40486776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4335" y="3312898"/>
            <a:ext cx="2305068" cy="1240303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 marL="177796" indent="0">
              <a:buNone/>
              <a:defRPr>
                <a:solidFill>
                  <a:schemeClr val="bg1"/>
                </a:solidFill>
              </a:defRPr>
            </a:lvl2pPr>
            <a:lvl3pPr marL="358766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D9C4208E-8210-2294-6EBB-30847E540510}"/>
              </a:ext>
            </a:extLst>
          </p:cNvPr>
          <p:cNvSpPr txBox="1"/>
          <p:nvPr userDrawn="1"/>
        </p:nvSpPr>
        <p:spPr>
          <a:xfrm>
            <a:off x="1068544" y="937507"/>
            <a:ext cx="1940859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800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2D96F96-9123-2BAE-EC76-12B90D1CF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416184"/>
            <a:ext cx="8280400" cy="792000"/>
          </a:xfrm>
        </p:spPr>
        <p:txBody>
          <a:bodyPr wrap="square" anchor="ctr" anchorCtr="0">
            <a:noAutofit/>
          </a:bodyPr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BFA95E-1BF1-641E-729F-D57894DBB5E7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2_Key </a:t>
            </a:r>
            <a:r>
              <a:rPr lang="nb-NO" sz="1000" err="1">
                <a:solidFill>
                  <a:srgbClr val="770000"/>
                </a:solidFill>
              </a:rPr>
              <a:t>Takeaways</a:t>
            </a:r>
            <a:endParaRPr lang="nb-NO" sz="1000">
              <a:solidFill>
                <a:srgbClr val="770000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499D4CF-936E-C5DE-F98E-32C878AA3F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accent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840285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Key Takeaway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D9C4208E-8210-2294-6EBB-30847E540510}"/>
              </a:ext>
            </a:extLst>
          </p:cNvPr>
          <p:cNvSpPr txBox="1"/>
          <p:nvPr userDrawn="1"/>
        </p:nvSpPr>
        <p:spPr>
          <a:xfrm>
            <a:off x="830749" y="1407576"/>
            <a:ext cx="936496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0">
                <a:solidFill>
                  <a:schemeClr val="accent1"/>
                </a:solidFill>
                <a:latin typeface="+mj-lt"/>
              </a:rPr>
              <a:t>1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B7C5C05B-3351-1B41-52B7-B9A46AAEB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416184"/>
            <a:ext cx="8280400" cy="792000"/>
          </a:xfrm>
        </p:spPr>
        <p:txBody>
          <a:bodyPr wrap="square" anchor="ctr" anchorCtr="0">
            <a:no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EDFB3E8-707A-56A9-875F-DA7812570AFB}"/>
              </a:ext>
            </a:extLst>
          </p:cNvPr>
          <p:cNvSpPr>
            <a:spLocks noGrp="1"/>
          </p:cNvSpPr>
          <p:nvPr>
            <p:ph type="dt" sz="half" idx="47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548D3DEB-95C4-CEC3-DBD9-3C2AF33C5EE5}"/>
              </a:ext>
            </a:extLst>
          </p:cNvPr>
          <p:cNvSpPr>
            <a:spLocks noGrp="1"/>
          </p:cNvSpPr>
          <p:nvPr>
            <p:ph type="ftr" sz="quarter" idx="48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6" name="TekstSylinder 1">
            <a:extLst>
              <a:ext uri="{FF2B5EF4-FFF2-40B4-BE49-F238E27FC236}">
                <a16:creationId xmlns:a16="http://schemas.microsoft.com/office/drawing/2014/main" id="{632F2C39-0F3B-B8C3-6B8C-B2F2E9B89B60}"/>
              </a:ext>
            </a:extLst>
          </p:cNvPr>
          <p:cNvSpPr txBox="1"/>
          <p:nvPr userDrawn="1"/>
        </p:nvSpPr>
        <p:spPr>
          <a:xfrm>
            <a:off x="3000274" y="1407576"/>
            <a:ext cx="936496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0">
                <a:solidFill>
                  <a:schemeClr val="accent1"/>
                </a:solidFill>
                <a:latin typeface="+mj-lt"/>
              </a:rPr>
              <a:t>2</a:t>
            </a:r>
          </a:p>
        </p:txBody>
      </p:sp>
      <p:sp>
        <p:nvSpPr>
          <p:cNvPr id="17" name="TekstSylinder 1">
            <a:extLst>
              <a:ext uri="{FF2B5EF4-FFF2-40B4-BE49-F238E27FC236}">
                <a16:creationId xmlns:a16="http://schemas.microsoft.com/office/drawing/2014/main" id="{B59465AB-986B-442C-1E3D-791B652351B3}"/>
              </a:ext>
            </a:extLst>
          </p:cNvPr>
          <p:cNvSpPr txBox="1"/>
          <p:nvPr userDrawn="1"/>
        </p:nvSpPr>
        <p:spPr>
          <a:xfrm>
            <a:off x="7339325" y="1407576"/>
            <a:ext cx="936496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0">
                <a:solidFill>
                  <a:schemeClr val="accent1"/>
                </a:solidFill>
                <a:latin typeface="+mj-lt"/>
              </a:rPr>
              <a:t>4</a:t>
            </a:r>
          </a:p>
        </p:txBody>
      </p:sp>
      <p:sp>
        <p:nvSpPr>
          <p:cNvPr id="18" name="TekstSylinder 1">
            <a:extLst>
              <a:ext uri="{FF2B5EF4-FFF2-40B4-BE49-F238E27FC236}">
                <a16:creationId xmlns:a16="http://schemas.microsoft.com/office/drawing/2014/main" id="{26A23976-6B28-006F-E95D-F439439F0AB6}"/>
              </a:ext>
            </a:extLst>
          </p:cNvPr>
          <p:cNvSpPr txBox="1"/>
          <p:nvPr userDrawn="1"/>
        </p:nvSpPr>
        <p:spPr>
          <a:xfrm>
            <a:off x="5169799" y="1407576"/>
            <a:ext cx="936496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0">
                <a:solidFill>
                  <a:schemeClr val="accent1"/>
                </a:solidFill>
                <a:latin typeface="+mj-lt"/>
              </a:rPr>
              <a:t>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CBC5E1-8450-BF80-8FB5-F7D33B8A9924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431800" y="2982297"/>
            <a:ext cx="1844578" cy="1746720"/>
          </a:xfrm>
        </p:spPr>
        <p:txBody>
          <a:bodyPr/>
          <a:lstStyle>
            <a:lvl1pPr marL="0" indent="0" algn="ctr">
              <a:buNone/>
              <a:defRPr sz="1600"/>
            </a:lvl1pPr>
            <a:lvl2pPr marL="177796" indent="0" algn="ctr">
              <a:buNone/>
              <a:defRPr/>
            </a:lvl2pPr>
            <a:lvl3pPr marL="358766" indent="0" algn="ctr">
              <a:buNone/>
              <a:defRPr/>
            </a:lvl3pPr>
            <a:lvl4pPr marL="538148" indent="0" algn="ctr">
              <a:buNone/>
              <a:defRPr/>
            </a:lvl4pPr>
            <a:lvl5pPr marL="717531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49E6A9E-1F14-8A81-5BA0-2B0859284CD9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2577074" y="2982297"/>
            <a:ext cx="1844578" cy="1746720"/>
          </a:xfrm>
        </p:spPr>
        <p:txBody>
          <a:bodyPr/>
          <a:lstStyle>
            <a:lvl1pPr marL="0" indent="0" algn="ctr">
              <a:buNone/>
              <a:defRPr sz="1600"/>
            </a:lvl1pPr>
            <a:lvl2pPr marL="177796" indent="0" algn="ctr">
              <a:buNone/>
              <a:defRPr/>
            </a:lvl2pPr>
            <a:lvl3pPr marL="358766" indent="0" algn="ctr">
              <a:buNone/>
              <a:defRPr/>
            </a:lvl3pPr>
            <a:lvl4pPr marL="538148" indent="0" algn="ctr">
              <a:buNone/>
              <a:defRPr/>
            </a:lvl4pPr>
            <a:lvl5pPr marL="717531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76E490E-BF94-69AB-C3D8-1E6D1B91563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4722348" y="2982297"/>
            <a:ext cx="1844578" cy="1746720"/>
          </a:xfrm>
        </p:spPr>
        <p:txBody>
          <a:bodyPr/>
          <a:lstStyle>
            <a:lvl1pPr marL="0" indent="0" algn="ctr">
              <a:buNone/>
              <a:defRPr sz="1600"/>
            </a:lvl1pPr>
            <a:lvl2pPr marL="177796" indent="0" algn="ctr">
              <a:buNone/>
              <a:defRPr/>
            </a:lvl2pPr>
            <a:lvl3pPr marL="358766" indent="0" algn="ctr">
              <a:buNone/>
              <a:defRPr/>
            </a:lvl3pPr>
            <a:lvl4pPr marL="538148" indent="0" algn="ctr">
              <a:buNone/>
              <a:defRPr/>
            </a:lvl4pPr>
            <a:lvl5pPr marL="717531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5696BD9-FA61-601C-72A8-F0A60448A789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6867622" y="2982297"/>
            <a:ext cx="1844578" cy="1746720"/>
          </a:xfrm>
        </p:spPr>
        <p:txBody>
          <a:bodyPr/>
          <a:lstStyle>
            <a:lvl1pPr marL="0" indent="0" algn="ctr">
              <a:buNone/>
              <a:defRPr sz="1600"/>
            </a:lvl1pPr>
            <a:lvl2pPr marL="177796" indent="0" algn="ctr">
              <a:buNone/>
              <a:defRPr/>
            </a:lvl2pPr>
            <a:lvl3pPr marL="358766" indent="0" algn="ctr">
              <a:buNone/>
              <a:defRPr/>
            </a:lvl3pPr>
            <a:lvl4pPr marL="538148" indent="0" algn="ctr">
              <a:buNone/>
              <a:defRPr/>
            </a:lvl4pPr>
            <a:lvl5pPr marL="717531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D851C9-4D8E-4BC4-3204-0A4DF084C840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3_Key </a:t>
            </a:r>
            <a:r>
              <a:rPr lang="nb-NO" sz="1000" err="1">
                <a:solidFill>
                  <a:srgbClr val="770000"/>
                </a:solidFill>
              </a:rPr>
              <a:t>Takeaways</a:t>
            </a:r>
            <a:endParaRPr lang="nb-NO" sz="1000">
              <a:solidFill>
                <a:srgbClr val="770000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FE4500A-4544-477B-1111-A317FFDDE7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536668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ey Takeaways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FB527FA-3225-5BE7-5853-01F3680BEA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061333" y="4863629"/>
            <a:ext cx="1085850" cy="2063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endParaRPr lang="nb-NO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5C3A625-24A6-F076-6C53-D2C7CD32D4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56192" y="4863629"/>
            <a:ext cx="4831618" cy="2063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endParaRPr lang="nb-NO"/>
          </a:p>
        </p:txBody>
      </p:sp>
      <p:sp>
        <p:nvSpPr>
          <p:cNvPr id="22" name="Rektangel: avrundede hjørner 21">
            <a:extLst>
              <a:ext uri="{FF2B5EF4-FFF2-40B4-BE49-F238E27FC236}">
                <a16:creationId xmlns:a16="http://schemas.microsoft.com/office/drawing/2014/main" id="{8E628FCB-E2A5-2667-82E2-92D167F795EF}"/>
              </a:ext>
            </a:extLst>
          </p:cNvPr>
          <p:cNvSpPr/>
          <p:nvPr userDrawn="1"/>
        </p:nvSpPr>
        <p:spPr>
          <a:xfrm>
            <a:off x="6104964" y="2618541"/>
            <a:ext cx="2607235" cy="2123068"/>
          </a:xfrm>
          <a:prstGeom prst="roundRect">
            <a:avLst>
              <a:gd name="adj" fmla="val 110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endParaRPr lang="nb-NO" err="1"/>
          </a:p>
        </p:txBody>
      </p:sp>
      <p:sp>
        <p:nvSpPr>
          <p:cNvPr id="24" name="Plassholder for tekst 12">
            <a:extLst>
              <a:ext uri="{FF2B5EF4-FFF2-40B4-BE49-F238E27FC236}">
                <a16:creationId xmlns:a16="http://schemas.microsoft.com/office/drawing/2014/main" id="{3148BA76-8290-BC8E-064F-9B27A332F5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68957" y="2853182"/>
            <a:ext cx="2120560" cy="1385544"/>
          </a:xfrm>
        </p:spPr>
        <p:txBody>
          <a:bodyPr>
            <a:noAutofit/>
          </a:bodyPr>
          <a:lstStyle>
            <a:lvl1pPr marL="0" indent="0">
              <a:buClr>
                <a:schemeClr val="accent2"/>
              </a:buClr>
              <a:buFont typeface="Arial" panose="020B0604020202020204" pitchFamily="34" charset="0"/>
              <a:buNone/>
              <a:defRPr>
                <a:solidFill>
                  <a:schemeClr val="bg2"/>
                </a:solidFill>
              </a:defRPr>
            </a:lvl1pPr>
            <a:lvl2pPr marL="177796" indent="0">
              <a:buNone/>
              <a:defRPr>
                <a:solidFill>
                  <a:schemeClr val="accent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kstSylinder 22">
            <a:extLst>
              <a:ext uri="{FF2B5EF4-FFF2-40B4-BE49-F238E27FC236}">
                <a16:creationId xmlns:a16="http://schemas.microsoft.com/office/drawing/2014/main" id="{12090E42-32F8-D182-0D28-7D579F4EC30D}"/>
              </a:ext>
            </a:extLst>
          </p:cNvPr>
          <p:cNvSpPr txBox="1"/>
          <p:nvPr userDrawn="1"/>
        </p:nvSpPr>
        <p:spPr>
          <a:xfrm>
            <a:off x="8152098" y="4297807"/>
            <a:ext cx="419714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2500" b="1">
                <a:solidFill>
                  <a:schemeClr val="accent2"/>
                </a:solidFill>
              </a:rPr>
              <a:t>03</a:t>
            </a:r>
          </a:p>
        </p:txBody>
      </p:sp>
      <p:sp>
        <p:nvSpPr>
          <p:cNvPr id="19" name="Rektangel: avrundede hjørner 18">
            <a:extLst>
              <a:ext uri="{FF2B5EF4-FFF2-40B4-BE49-F238E27FC236}">
                <a16:creationId xmlns:a16="http://schemas.microsoft.com/office/drawing/2014/main" id="{6A5E2D29-2B37-FEC8-4294-1DE92D2DD767}"/>
              </a:ext>
            </a:extLst>
          </p:cNvPr>
          <p:cNvSpPr/>
          <p:nvPr userDrawn="1"/>
        </p:nvSpPr>
        <p:spPr>
          <a:xfrm>
            <a:off x="3268382" y="2609270"/>
            <a:ext cx="2607235" cy="2123068"/>
          </a:xfrm>
          <a:prstGeom prst="roundRect">
            <a:avLst>
              <a:gd name="adj" fmla="val 110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endParaRPr lang="nb-NO" err="1"/>
          </a:p>
        </p:txBody>
      </p:sp>
      <p:sp>
        <p:nvSpPr>
          <p:cNvPr id="21" name="Plassholder for tekst 12">
            <a:extLst>
              <a:ext uri="{FF2B5EF4-FFF2-40B4-BE49-F238E27FC236}">
                <a16:creationId xmlns:a16="http://schemas.microsoft.com/office/drawing/2014/main" id="{DE619241-6B8C-3CA6-09BB-1A58FBDC209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32375" y="2843911"/>
            <a:ext cx="2120560" cy="1385544"/>
          </a:xfrm>
        </p:spPr>
        <p:txBody>
          <a:bodyPr>
            <a:noAutofit/>
          </a:bodyPr>
          <a:lstStyle>
            <a:lvl1pPr marL="0" indent="0">
              <a:buClr>
                <a:schemeClr val="accent2"/>
              </a:buClr>
              <a:buFont typeface="Arial" panose="020B0604020202020204" pitchFamily="34" charset="0"/>
              <a:buNone/>
              <a:defRPr>
                <a:solidFill>
                  <a:schemeClr val="bg2"/>
                </a:solidFill>
              </a:defRPr>
            </a:lvl1pPr>
            <a:lvl2pPr marL="177796" indent="0">
              <a:buNone/>
              <a:defRPr>
                <a:solidFill>
                  <a:schemeClr val="accent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777FD5BA-772B-0BA2-F741-8C63C72B2D43}"/>
              </a:ext>
            </a:extLst>
          </p:cNvPr>
          <p:cNvSpPr txBox="1"/>
          <p:nvPr userDrawn="1"/>
        </p:nvSpPr>
        <p:spPr>
          <a:xfrm>
            <a:off x="5315516" y="4288536"/>
            <a:ext cx="419714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2500" b="1">
                <a:solidFill>
                  <a:schemeClr val="accent2"/>
                </a:solidFill>
              </a:rPr>
              <a:t>02</a:t>
            </a:r>
          </a:p>
        </p:txBody>
      </p:sp>
      <p:sp>
        <p:nvSpPr>
          <p:cNvPr id="11" name="Rektangel: avrundede hjørner 10">
            <a:extLst>
              <a:ext uri="{FF2B5EF4-FFF2-40B4-BE49-F238E27FC236}">
                <a16:creationId xmlns:a16="http://schemas.microsoft.com/office/drawing/2014/main" id="{634623A0-16F4-3058-CC60-C46166AB56C7}"/>
              </a:ext>
            </a:extLst>
          </p:cNvPr>
          <p:cNvSpPr/>
          <p:nvPr userDrawn="1"/>
        </p:nvSpPr>
        <p:spPr>
          <a:xfrm>
            <a:off x="431800" y="2609270"/>
            <a:ext cx="2607235" cy="2123068"/>
          </a:xfrm>
          <a:prstGeom prst="roundRect">
            <a:avLst>
              <a:gd name="adj" fmla="val 110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endParaRPr lang="nb-NO" err="1"/>
          </a:p>
        </p:txBody>
      </p:sp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67E6BB7C-7A7B-8489-EAB1-5288DC000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5793" y="2843911"/>
            <a:ext cx="2120560" cy="1385544"/>
          </a:xfrm>
        </p:spPr>
        <p:txBody>
          <a:bodyPr>
            <a:noAutofit/>
          </a:bodyPr>
          <a:lstStyle>
            <a:lvl1pPr marL="0" indent="0">
              <a:buClr>
                <a:schemeClr val="accent2"/>
              </a:buClr>
              <a:buFont typeface="Arial" panose="020B0604020202020204" pitchFamily="34" charset="0"/>
              <a:buNone/>
              <a:defRPr>
                <a:solidFill>
                  <a:schemeClr val="bg2"/>
                </a:solidFill>
              </a:defRPr>
            </a:lvl1pPr>
            <a:lvl2pPr marL="177796" indent="0">
              <a:buNone/>
              <a:defRPr>
                <a:solidFill>
                  <a:schemeClr val="accent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78776E6A-5183-F7CE-8643-5202825A12B8}"/>
              </a:ext>
            </a:extLst>
          </p:cNvPr>
          <p:cNvSpPr txBox="1"/>
          <p:nvPr userDrawn="1"/>
        </p:nvSpPr>
        <p:spPr>
          <a:xfrm>
            <a:off x="2478934" y="4288536"/>
            <a:ext cx="419714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2500" b="1">
                <a:solidFill>
                  <a:schemeClr val="accent2"/>
                </a:solidFill>
              </a:rPr>
              <a:t>01</a:t>
            </a:r>
          </a:p>
        </p:txBody>
      </p:sp>
      <p:sp>
        <p:nvSpPr>
          <p:cNvPr id="35" name="Plassholder for bilde 34">
            <a:extLst>
              <a:ext uri="{FF2B5EF4-FFF2-40B4-BE49-F238E27FC236}">
                <a16:creationId xmlns:a16="http://schemas.microsoft.com/office/drawing/2014/main" id="{2BCED105-0C9D-79F0-E2A8-DE3CC59D97F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" y="0"/>
            <a:ext cx="9144000" cy="3355848"/>
          </a:xfrm>
          <a:custGeom>
            <a:avLst/>
            <a:gdLst>
              <a:gd name="connsiteX0" fmla="*/ 0 w 9144000"/>
              <a:gd name="connsiteY0" fmla="*/ 0 h 3355848"/>
              <a:gd name="connsiteX1" fmla="*/ 9144000 w 9144000"/>
              <a:gd name="connsiteY1" fmla="*/ 0 h 3355848"/>
              <a:gd name="connsiteX2" fmla="*/ 9144000 w 9144000"/>
              <a:gd name="connsiteY2" fmla="*/ 3355848 h 3355848"/>
              <a:gd name="connsiteX3" fmla="*/ 8712199 w 9144000"/>
              <a:gd name="connsiteY3" fmla="*/ 3355848 h 3355848"/>
              <a:gd name="connsiteX4" fmla="*/ 8712199 w 9144000"/>
              <a:gd name="connsiteY4" fmla="*/ 2853522 h 3355848"/>
              <a:gd name="connsiteX5" fmla="*/ 8477218 w 9144000"/>
              <a:gd name="connsiteY5" fmla="*/ 2618541 h 3355848"/>
              <a:gd name="connsiteX6" fmla="*/ 6339945 w 9144000"/>
              <a:gd name="connsiteY6" fmla="*/ 2618541 h 3355848"/>
              <a:gd name="connsiteX7" fmla="*/ 6104964 w 9144000"/>
              <a:gd name="connsiteY7" fmla="*/ 2853522 h 3355848"/>
              <a:gd name="connsiteX8" fmla="*/ 6104964 w 9144000"/>
              <a:gd name="connsiteY8" fmla="*/ 3355848 h 3355848"/>
              <a:gd name="connsiteX9" fmla="*/ 5875617 w 9144000"/>
              <a:gd name="connsiteY9" fmla="*/ 3355848 h 3355848"/>
              <a:gd name="connsiteX10" fmla="*/ 5875617 w 9144000"/>
              <a:gd name="connsiteY10" fmla="*/ 2844251 h 3355848"/>
              <a:gd name="connsiteX11" fmla="*/ 5640636 w 9144000"/>
              <a:gd name="connsiteY11" fmla="*/ 2609270 h 3355848"/>
              <a:gd name="connsiteX12" fmla="*/ 3503363 w 9144000"/>
              <a:gd name="connsiteY12" fmla="*/ 2609270 h 3355848"/>
              <a:gd name="connsiteX13" fmla="*/ 3268382 w 9144000"/>
              <a:gd name="connsiteY13" fmla="*/ 2844251 h 3355848"/>
              <a:gd name="connsiteX14" fmla="*/ 3268382 w 9144000"/>
              <a:gd name="connsiteY14" fmla="*/ 3355848 h 3355848"/>
              <a:gd name="connsiteX15" fmla="*/ 3039035 w 9144000"/>
              <a:gd name="connsiteY15" fmla="*/ 3355848 h 3355848"/>
              <a:gd name="connsiteX16" fmla="*/ 3039035 w 9144000"/>
              <a:gd name="connsiteY16" fmla="*/ 2844251 h 3355848"/>
              <a:gd name="connsiteX17" fmla="*/ 2804054 w 9144000"/>
              <a:gd name="connsiteY17" fmla="*/ 2609270 h 3355848"/>
              <a:gd name="connsiteX18" fmla="*/ 666782 w 9144000"/>
              <a:gd name="connsiteY18" fmla="*/ 2609270 h 3355848"/>
              <a:gd name="connsiteX19" fmla="*/ 431801 w 9144000"/>
              <a:gd name="connsiteY19" fmla="*/ 2844251 h 3355848"/>
              <a:gd name="connsiteX20" fmla="*/ 431801 w 9144000"/>
              <a:gd name="connsiteY20" fmla="*/ 3355848 h 3355848"/>
              <a:gd name="connsiteX21" fmla="*/ 0 w 9144000"/>
              <a:gd name="connsiteY21" fmla="*/ 3355848 h 3355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144000" h="3355848">
                <a:moveTo>
                  <a:pt x="0" y="0"/>
                </a:moveTo>
                <a:lnTo>
                  <a:pt x="9144000" y="0"/>
                </a:lnTo>
                <a:lnTo>
                  <a:pt x="9144000" y="3355848"/>
                </a:lnTo>
                <a:lnTo>
                  <a:pt x="8712199" y="3355848"/>
                </a:lnTo>
                <a:lnTo>
                  <a:pt x="8712199" y="2853522"/>
                </a:lnTo>
                <a:cubicBezTo>
                  <a:pt x="8712199" y="2723746"/>
                  <a:pt x="8606994" y="2618541"/>
                  <a:pt x="8477218" y="2618541"/>
                </a:cubicBezTo>
                <a:lnTo>
                  <a:pt x="6339945" y="2618541"/>
                </a:lnTo>
                <a:cubicBezTo>
                  <a:pt x="6210169" y="2618541"/>
                  <a:pt x="6104964" y="2723746"/>
                  <a:pt x="6104964" y="2853522"/>
                </a:cubicBezTo>
                <a:lnTo>
                  <a:pt x="6104964" y="3355848"/>
                </a:lnTo>
                <a:lnTo>
                  <a:pt x="5875617" y="3355848"/>
                </a:lnTo>
                <a:lnTo>
                  <a:pt x="5875617" y="2844251"/>
                </a:lnTo>
                <a:cubicBezTo>
                  <a:pt x="5875617" y="2714475"/>
                  <a:pt x="5770412" y="2609270"/>
                  <a:pt x="5640636" y="2609270"/>
                </a:cubicBezTo>
                <a:lnTo>
                  <a:pt x="3503363" y="2609270"/>
                </a:lnTo>
                <a:cubicBezTo>
                  <a:pt x="3373587" y="2609270"/>
                  <a:pt x="3268382" y="2714475"/>
                  <a:pt x="3268382" y="2844251"/>
                </a:cubicBezTo>
                <a:lnTo>
                  <a:pt x="3268382" y="3355848"/>
                </a:lnTo>
                <a:lnTo>
                  <a:pt x="3039035" y="3355848"/>
                </a:lnTo>
                <a:lnTo>
                  <a:pt x="3039035" y="2844251"/>
                </a:lnTo>
                <a:cubicBezTo>
                  <a:pt x="3039035" y="2714475"/>
                  <a:pt x="2933830" y="2609270"/>
                  <a:pt x="2804054" y="2609270"/>
                </a:cubicBezTo>
                <a:lnTo>
                  <a:pt x="666782" y="2609270"/>
                </a:lnTo>
                <a:cubicBezTo>
                  <a:pt x="537005" y="2609270"/>
                  <a:pt x="431801" y="2714475"/>
                  <a:pt x="431801" y="2844251"/>
                </a:cubicBezTo>
                <a:lnTo>
                  <a:pt x="431801" y="3355848"/>
                </a:lnTo>
                <a:lnTo>
                  <a:pt x="0" y="3355848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tIns="720000" anchor="t" anchorCtr="1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placeholder and </a:t>
            </a:r>
            <a:r>
              <a:rPr lang="nb-NO" err="1"/>
              <a:t>use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"</a:t>
            </a:r>
            <a:r>
              <a:rPr lang="nb-NO" err="1"/>
              <a:t>insert</a:t>
            </a:r>
            <a:r>
              <a:rPr lang="nb-NO"/>
              <a:t> image Brandmaster" </a:t>
            </a:r>
            <a:br>
              <a:rPr lang="nb-NO"/>
            </a:br>
            <a:r>
              <a:rPr lang="nb-NO"/>
              <a:t>to </a:t>
            </a:r>
            <a:r>
              <a:rPr lang="nb-NO" err="1"/>
              <a:t>the</a:t>
            </a:r>
            <a:r>
              <a:rPr lang="nb-NO"/>
              <a:t> far right </a:t>
            </a:r>
            <a:r>
              <a:rPr lang="nb-NO" err="1"/>
              <a:t>on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menu</a:t>
            </a:r>
            <a:r>
              <a:rPr lang="nb-NO"/>
              <a:t> "Sett inn/</a:t>
            </a:r>
            <a:r>
              <a:rPr lang="nb-NO" err="1"/>
              <a:t>Insert</a:t>
            </a:r>
            <a:r>
              <a:rPr lang="nb-NO"/>
              <a:t>/</a:t>
            </a:r>
            <a:r>
              <a:rPr lang="nb-NO" err="1"/>
              <a:t>Infoga</a:t>
            </a:r>
            <a:r>
              <a:rPr lang="nb-NO"/>
              <a:t>"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E9E851-8D74-87FF-A86D-9956E2D20DF3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1_Key </a:t>
            </a:r>
            <a:r>
              <a:rPr lang="nb-NO" sz="1000" err="1">
                <a:solidFill>
                  <a:srgbClr val="770000"/>
                </a:solidFill>
              </a:rPr>
              <a:t>Takeaways</a:t>
            </a:r>
            <a:r>
              <a:rPr lang="nb-NO" sz="1000">
                <a:solidFill>
                  <a:srgbClr val="770000"/>
                </a:solidFill>
              </a:rPr>
              <a:t> Image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E52D15-4F6C-FE22-47A0-8D8EA01C0FB4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445E134-26B2-F1B9-EFFF-85E146F3B5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58617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Key Takeaways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ihåndsform: figur 13">
            <a:extLst>
              <a:ext uri="{FF2B5EF4-FFF2-40B4-BE49-F238E27FC236}">
                <a16:creationId xmlns:a16="http://schemas.microsoft.com/office/drawing/2014/main" id="{D84B0651-4545-90B9-5802-BADE87FBEC3F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6344100" y="3324243"/>
            <a:ext cx="2368100" cy="1197862"/>
          </a:xfrm>
          <a:custGeom>
            <a:avLst/>
            <a:gdLst>
              <a:gd name="connsiteX0" fmla="*/ 0 w 4043999"/>
              <a:gd name="connsiteY0" fmla="*/ 0 h 2392288"/>
              <a:gd name="connsiteX1" fmla="*/ 142341 w 4043999"/>
              <a:gd name="connsiteY1" fmla="*/ 0 h 2392288"/>
              <a:gd name="connsiteX2" fmla="*/ 310109 w 4043999"/>
              <a:gd name="connsiteY2" fmla="*/ 0 h 2392288"/>
              <a:gd name="connsiteX3" fmla="*/ 3901658 w 4043999"/>
              <a:gd name="connsiteY3" fmla="*/ 0 h 2392288"/>
              <a:gd name="connsiteX4" fmla="*/ 4043999 w 4043999"/>
              <a:gd name="connsiteY4" fmla="*/ 142341 h 2392288"/>
              <a:gd name="connsiteX5" fmla="*/ 4043999 w 4043999"/>
              <a:gd name="connsiteY5" fmla="*/ 2249947 h 2392288"/>
              <a:gd name="connsiteX6" fmla="*/ 3901658 w 4043999"/>
              <a:gd name="connsiteY6" fmla="*/ 2392288 h 2392288"/>
              <a:gd name="connsiteX7" fmla="*/ 310109 w 4043999"/>
              <a:gd name="connsiteY7" fmla="*/ 2392288 h 2392288"/>
              <a:gd name="connsiteX8" fmla="*/ 142341 w 4043999"/>
              <a:gd name="connsiteY8" fmla="*/ 2392288 h 2392288"/>
              <a:gd name="connsiteX9" fmla="*/ 0 w 4043999"/>
              <a:gd name="connsiteY9" fmla="*/ 2392288 h 2392288"/>
              <a:gd name="connsiteX10" fmla="*/ 0 w 4043999"/>
              <a:gd name="connsiteY10" fmla="*/ 2249947 h 2392288"/>
              <a:gd name="connsiteX11" fmla="*/ 0 w 4043999"/>
              <a:gd name="connsiteY11" fmla="*/ 142341 h 239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43999" h="2392288">
                <a:moveTo>
                  <a:pt x="0" y="0"/>
                </a:moveTo>
                <a:lnTo>
                  <a:pt x="142341" y="0"/>
                </a:lnTo>
                <a:lnTo>
                  <a:pt x="310109" y="0"/>
                </a:lnTo>
                <a:lnTo>
                  <a:pt x="3901658" y="0"/>
                </a:lnTo>
                <a:cubicBezTo>
                  <a:pt x="3980271" y="0"/>
                  <a:pt x="4043999" y="63728"/>
                  <a:pt x="4043999" y="142341"/>
                </a:cubicBezTo>
                <a:lnTo>
                  <a:pt x="4043999" y="2249947"/>
                </a:lnTo>
                <a:cubicBezTo>
                  <a:pt x="4043999" y="2328560"/>
                  <a:pt x="3980271" y="2392288"/>
                  <a:pt x="3901658" y="2392288"/>
                </a:cubicBezTo>
                <a:lnTo>
                  <a:pt x="310109" y="2392288"/>
                </a:lnTo>
                <a:lnTo>
                  <a:pt x="142341" y="2392288"/>
                </a:lnTo>
                <a:lnTo>
                  <a:pt x="0" y="2392288"/>
                </a:lnTo>
                <a:lnTo>
                  <a:pt x="0" y="2249947"/>
                </a:lnTo>
                <a:lnTo>
                  <a:pt x="0" y="14234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/>
          <a:p>
            <a:pPr algn="ctr"/>
            <a:endParaRPr lang="nb-NO" sz="2400" err="1"/>
          </a:p>
        </p:txBody>
      </p:sp>
      <p:sp>
        <p:nvSpPr>
          <p:cNvPr id="15" name="Plassholder for tekst 23">
            <a:extLst>
              <a:ext uri="{FF2B5EF4-FFF2-40B4-BE49-F238E27FC236}">
                <a16:creationId xmlns:a16="http://schemas.microsoft.com/office/drawing/2014/main" id="{8A92AC07-7C30-FADA-3CFA-2A050B7C22C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27176" y="3578666"/>
            <a:ext cx="1858455" cy="693737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kstSylinder 30">
            <a:extLst>
              <a:ext uri="{FF2B5EF4-FFF2-40B4-BE49-F238E27FC236}">
                <a16:creationId xmlns:a16="http://schemas.microsoft.com/office/drawing/2014/main" id="{832B5131-2192-7F54-05F2-799F33780DBB}"/>
              </a:ext>
            </a:extLst>
          </p:cNvPr>
          <p:cNvSpPr txBox="1"/>
          <p:nvPr userDrawn="1"/>
        </p:nvSpPr>
        <p:spPr>
          <a:xfrm>
            <a:off x="5299954" y="3552991"/>
            <a:ext cx="987552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5400">
                <a:solidFill>
                  <a:schemeClr val="accent2"/>
                </a:solidFill>
                <a:latin typeface="+mj-lt"/>
              </a:rPr>
              <a:t>03</a:t>
            </a:r>
          </a:p>
        </p:txBody>
      </p:sp>
      <p:sp>
        <p:nvSpPr>
          <p:cNvPr id="12" name="Frihåndsform: figur 11">
            <a:extLst>
              <a:ext uri="{FF2B5EF4-FFF2-40B4-BE49-F238E27FC236}">
                <a16:creationId xmlns:a16="http://schemas.microsoft.com/office/drawing/2014/main" id="{4AB169E2-67F4-5FCC-FFC9-88C010FD8AE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6344100" y="1955382"/>
            <a:ext cx="2368100" cy="1197862"/>
          </a:xfrm>
          <a:custGeom>
            <a:avLst/>
            <a:gdLst>
              <a:gd name="connsiteX0" fmla="*/ 0 w 4043999"/>
              <a:gd name="connsiteY0" fmla="*/ 0 h 2392288"/>
              <a:gd name="connsiteX1" fmla="*/ 142341 w 4043999"/>
              <a:gd name="connsiteY1" fmla="*/ 0 h 2392288"/>
              <a:gd name="connsiteX2" fmla="*/ 310109 w 4043999"/>
              <a:gd name="connsiteY2" fmla="*/ 0 h 2392288"/>
              <a:gd name="connsiteX3" fmla="*/ 3901658 w 4043999"/>
              <a:gd name="connsiteY3" fmla="*/ 0 h 2392288"/>
              <a:gd name="connsiteX4" fmla="*/ 4043999 w 4043999"/>
              <a:gd name="connsiteY4" fmla="*/ 142341 h 2392288"/>
              <a:gd name="connsiteX5" fmla="*/ 4043999 w 4043999"/>
              <a:gd name="connsiteY5" fmla="*/ 2249947 h 2392288"/>
              <a:gd name="connsiteX6" fmla="*/ 3901658 w 4043999"/>
              <a:gd name="connsiteY6" fmla="*/ 2392288 h 2392288"/>
              <a:gd name="connsiteX7" fmla="*/ 310109 w 4043999"/>
              <a:gd name="connsiteY7" fmla="*/ 2392288 h 2392288"/>
              <a:gd name="connsiteX8" fmla="*/ 142341 w 4043999"/>
              <a:gd name="connsiteY8" fmla="*/ 2392288 h 2392288"/>
              <a:gd name="connsiteX9" fmla="*/ 0 w 4043999"/>
              <a:gd name="connsiteY9" fmla="*/ 2392288 h 2392288"/>
              <a:gd name="connsiteX10" fmla="*/ 0 w 4043999"/>
              <a:gd name="connsiteY10" fmla="*/ 2249947 h 2392288"/>
              <a:gd name="connsiteX11" fmla="*/ 0 w 4043999"/>
              <a:gd name="connsiteY11" fmla="*/ 142341 h 239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43999" h="2392288">
                <a:moveTo>
                  <a:pt x="0" y="0"/>
                </a:moveTo>
                <a:lnTo>
                  <a:pt x="142341" y="0"/>
                </a:lnTo>
                <a:lnTo>
                  <a:pt x="310109" y="0"/>
                </a:lnTo>
                <a:lnTo>
                  <a:pt x="3901658" y="0"/>
                </a:lnTo>
                <a:cubicBezTo>
                  <a:pt x="3980271" y="0"/>
                  <a:pt x="4043999" y="63728"/>
                  <a:pt x="4043999" y="142341"/>
                </a:cubicBezTo>
                <a:lnTo>
                  <a:pt x="4043999" y="2249947"/>
                </a:lnTo>
                <a:cubicBezTo>
                  <a:pt x="4043999" y="2328560"/>
                  <a:pt x="3980271" y="2392288"/>
                  <a:pt x="3901658" y="2392288"/>
                </a:cubicBezTo>
                <a:lnTo>
                  <a:pt x="310109" y="2392288"/>
                </a:lnTo>
                <a:lnTo>
                  <a:pt x="142341" y="2392288"/>
                </a:lnTo>
                <a:lnTo>
                  <a:pt x="0" y="2392288"/>
                </a:lnTo>
                <a:lnTo>
                  <a:pt x="0" y="2249947"/>
                </a:lnTo>
                <a:lnTo>
                  <a:pt x="0" y="14234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/>
          <a:p>
            <a:pPr algn="ctr"/>
            <a:endParaRPr lang="nb-NO" sz="2400" err="1"/>
          </a:p>
        </p:txBody>
      </p:sp>
      <p:sp>
        <p:nvSpPr>
          <p:cNvPr id="13" name="Plassholder for tekst 23">
            <a:extLst>
              <a:ext uri="{FF2B5EF4-FFF2-40B4-BE49-F238E27FC236}">
                <a16:creationId xmlns:a16="http://schemas.microsoft.com/office/drawing/2014/main" id="{D2E8186A-7122-9F44-CAB8-523BCD0D402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627176" y="2206947"/>
            <a:ext cx="1858455" cy="693737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14A8FD04-CFFE-300D-86FF-FB713D1134C4}"/>
              </a:ext>
            </a:extLst>
          </p:cNvPr>
          <p:cNvSpPr txBox="1"/>
          <p:nvPr userDrawn="1"/>
        </p:nvSpPr>
        <p:spPr>
          <a:xfrm>
            <a:off x="5310794" y="2151379"/>
            <a:ext cx="987552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5400">
                <a:solidFill>
                  <a:schemeClr val="accent2"/>
                </a:solidFill>
                <a:latin typeface="+mj-lt"/>
              </a:rPr>
              <a:t>02</a:t>
            </a:r>
          </a:p>
        </p:txBody>
      </p:sp>
      <p:sp>
        <p:nvSpPr>
          <p:cNvPr id="19" name="Frihåndsform: figur 18">
            <a:extLst>
              <a:ext uri="{FF2B5EF4-FFF2-40B4-BE49-F238E27FC236}">
                <a16:creationId xmlns:a16="http://schemas.microsoft.com/office/drawing/2014/main" id="{64B36EEA-EF94-4C89-6162-8ECC138A9EA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6344101" y="586520"/>
            <a:ext cx="2368100" cy="1196143"/>
          </a:xfrm>
          <a:custGeom>
            <a:avLst/>
            <a:gdLst>
              <a:gd name="connsiteX0" fmla="*/ 0 w 4043999"/>
              <a:gd name="connsiteY0" fmla="*/ 0 h 2392288"/>
              <a:gd name="connsiteX1" fmla="*/ 142341 w 4043999"/>
              <a:gd name="connsiteY1" fmla="*/ 0 h 2392288"/>
              <a:gd name="connsiteX2" fmla="*/ 310109 w 4043999"/>
              <a:gd name="connsiteY2" fmla="*/ 0 h 2392288"/>
              <a:gd name="connsiteX3" fmla="*/ 3901658 w 4043999"/>
              <a:gd name="connsiteY3" fmla="*/ 0 h 2392288"/>
              <a:gd name="connsiteX4" fmla="*/ 4043999 w 4043999"/>
              <a:gd name="connsiteY4" fmla="*/ 142341 h 2392288"/>
              <a:gd name="connsiteX5" fmla="*/ 4043999 w 4043999"/>
              <a:gd name="connsiteY5" fmla="*/ 2249947 h 2392288"/>
              <a:gd name="connsiteX6" fmla="*/ 3901658 w 4043999"/>
              <a:gd name="connsiteY6" fmla="*/ 2392288 h 2392288"/>
              <a:gd name="connsiteX7" fmla="*/ 310109 w 4043999"/>
              <a:gd name="connsiteY7" fmla="*/ 2392288 h 2392288"/>
              <a:gd name="connsiteX8" fmla="*/ 142341 w 4043999"/>
              <a:gd name="connsiteY8" fmla="*/ 2392288 h 2392288"/>
              <a:gd name="connsiteX9" fmla="*/ 0 w 4043999"/>
              <a:gd name="connsiteY9" fmla="*/ 2392288 h 2392288"/>
              <a:gd name="connsiteX10" fmla="*/ 0 w 4043999"/>
              <a:gd name="connsiteY10" fmla="*/ 2249947 h 2392288"/>
              <a:gd name="connsiteX11" fmla="*/ 0 w 4043999"/>
              <a:gd name="connsiteY11" fmla="*/ 142341 h 239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43999" h="2392288">
                <a:moveTo>
                  <a:pt x="0" y="0"/>
                </a:moveTo>
                <a:lnTo>
                  <a:pt x="142341" y="0"/>
                </a:lnTo>
                <a:lnTo>
                  <a:pt x="310109" y="0"/>
                </a:lnTo>
                <a:lnTo>
                  <a:pt x="3901658" y="0"/>
                </a:lnTo>
                <a:cubicBezTo>
                  <a:pt x="3980271" y="0"/>
                  <a:pt x="4043999" y="63728"/>
                  <a:pt x="4043999" y="142341"/>
                </a:cubicBezTo>
                <a:lnTo>
                  <a:pt x="4043999" y="2249947"/>
                </a:lnTo>
                <a:cubicBezTo>
                  <a:pt x="4043999" y="2328560"/>
                  <a:pt x="3980271" y="2392288"/>
                  <a:pt x="3901658" y="2392288"/>
                </a:cubicBezTo>
                <a:lnTo>
                  <a:pt x="310109" y="2392288"/>
                </a:lnTo>
                <a:lnTo>
                  <a:pt x="142341" y="2392288"/>
                </a:lnTo>
                <a:lnTo>
                  <a:pt x="0" y="2392288"/>
                </a:lnTo>
                <a:lnTo>
                  <a:pt x="0" y="2249947"/>
                </a:lnTo>
                <a:lnTo>
                  <a:pt x="0" y="14234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/>
          <a:p>
            <a:pPr algn="ctr"/>
            <a:endParaRPr lang="nb-NO" sz="2400" err="1"/>
          </a:p>
        </p:txBody>
      </p:sp>
      <p:sp>
        <p:nvSpPr>
          <p:cNvPr id="24" name="Plassholder for tekst 23">
            <a:extLst>
              <a:ext uri="{FF2B5EF4-FFF2-40B4-BE49-F238E27FC236}">
                <a16:creationId xmlns:a16="http://schemas.microsoft.com/office/drawing/2014/main" id="{3B84A9A6-A763-DD7A-BD0E-81EB8F1F6F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27177" y="836367"/>
            <a:ext cx="1858455" cy="693737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5213DF68-3741-3C41-A770-C3C70E8EB3BD}"/>
              </a:ext>
            </a:extLst>
          </p:cNvPr>
          <p:cNvSpPr txBox="1"/>
          <p:nvPr userDrawn="1"/>
        </p:nvSpPr>
        <p:spPr>
          <a:xfrm>
            <a:off x="5330422" y="836367"/>
            <a:ext cx="987552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5400">
                <a:solidFill>
                  <a:schemeClr val="accent2"/>
                </a:solidFill>
                <a:latin typeface="+mj-lt"/>
              </a:rPr>
              <a:t>01</a:t>
            </a:r>
          </a:p>
        </p:txBody>
      </p:sp>
      <p:sp>
        <p:nvSpPr>
          <p:cNvPr id="11" name="Plassholder for bilde 10">
            <a:extLst>
              <a:ext uri="{FF2B5EF4-FFF2-40B4-BE49-F238E27FC236}">
                <a16:creationId xmlns:a16="http://schemas.microsoft.com/office/drawing/2014/main" id="{50694A79-CD03-8306-DA90-7E6076672FD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custGeom>
            <a:avLst/>
            <a:gdLst>
              <a:gd name="connsiteX0" fmla="*/ 5284291 w 9144000"/>
              <a:gd name="connsiteY0" fmla="*/ 3324916 h 5143500"/>
              <a:gd name="connsiteX1" fmla="*/ 5186662 w 9144000"/>
              <a:gd name="connsiteY1" fmla="*/ 3422545 h 5143500"/>
              <a:gd name="connsiteX2" fmla="*/ 5186662 w 9144000"/>
              <a:gd name="connsiteY2" fmla="*/ 4423430 h 5143500"/>
              <a:gd name="connsiteX3" fmla="*/ 5284291 w 9144000"/>
              <a:gd name="connsiteY3" fmla="*/ 4521059 h 5143500"/>
              <a:gd name="connsiteX4" fmla="*/ 8614571 w 9144000"/>
              <a:gd name="connsiteY4" fmla="*/ 4521059 h 5143500"/>
              <a:gd name="connsiteX5" fmla="*/ 8712200 w 9144000"/>
              <a:gd name="connsiteY5" fmla="*/ 4423430 h 5143500"/>
              <a:gd name="connsiteX6" fmla="*/ 8712200 w 9144000"/>
              <a:gd name="connsiteY6" fmla="*/ 3422545 h 5143500"/>
              <a:gd name="connsiteX7" fmla="*/ 8614571 w 9144000"/>
              <a:gd name="connsiteY7" fmla="*/ 3324916 h 5143500"/>
              <a:gd name="connsiteX8" fmla="*/ 5284291 w 9144000"/>
              <a:gd name="connsiteY8" fmla="*/ 1955482 h 5143500"/>
              <a:gd name="connsiteX9" fmla="*/ 5186662 w 9144000"/>
              <a:gd name="connsiteY9" fmla="*/ 2053111 h 5143500"/>
              <a:gd name="connsiteX10" fmla="*/ 5186662 w 9144000"/>
              <a:gd name="connsiteY10" fmla="*/ 3053996 h 5143500"/>
              <a:gd name="connsiteX11" fmla="*/ 5284291 w 9144000"/>
              <a:gd name="connsiteY11" fmla="*/ 3151625 h 5143500"/>
              <a:gd name="connsiteX12" fmla="*/ 8614571 w 9144000"/>
              <a:gd name="connsiteY12" fmla="*/ 3151625 h 5143500"/>
              <a:gd name="connsiteX13" fmla="*/ 8712200 w 9144000"/>
              <a:gd name="connsiteY13" fmla="*/ 3053996 h 5143500"/>
              <a:gd name="connsiteX14" fmla="*/ 8712200 w 9144000"/>
              <a:gd name="connsiteY14" fmla="*/ 2053111 h 5143500"/>
              <a:gd name="connsiteX15" fmla="*/ 8614571 w 9144000"/>
              <a:gd name="connsiteY15" fmla="*/ 1955482 h 5143500"/>
              <a:gd name="connsiteX16" fmla="*/ 5284291 w 9144000"/>
              <a:gd name="connsiteY16" fmla="*/ 586049 h 5143500"/>
              <a:gd name="connsiteX17" fmla="*/ 5186662 w 9144000"/>
              <a:gd name="connsiteY17" fmla="*/ 683678 h 5143500"/>
              <a:gd name="connsiteX18" fmla="*/ 5186662 w 9144000"/>
              <a:gd name="connsiteY18" fmla="*/ 1684563 h 5143500"/>
              <a:gd name="connsiteX19" fmla="*/ 5284291 w 9144000"/>
              <a:gd name="connsiteY19" fmla="*/ 1782192 h 5143500"/>
              <a:gd name="connsiteX20" fmla="*/ 8614571 w 9144000"/>
              <a:gd name="connsiteY20" fmla="*/ 1782192 h 5143500"/>
              <a:gd name="connsiteX21" fmla="*/ 8712200 w 9144000"/>
              <a:gd name="connsiteY21" fmla="*/ 1684563 h 5143500"/>
              <a:gd name="connsiteX22" fmla="*/ 8712200 w 9144000"/>
              <a:gd name="connsiteY22" fmla="*/ 683678 h 5143500"/>
              <a:gd name="connsiteX23" fmla="*/ 8614571 w 9144000"/>
              <a:gd name="connsiteY23" fmla="*/ 586049 h 5143500"/>
              <a:gd name="connsiteX24" fmla="*/ 0 w 9144000"/>
              <a:gd name="connsiteY24" fmla="*/ 0 h 5143500"/>
              <a:gd name="connsiteX25" fmla="*/ 9144000 w 9144000"/>
              <a:gd name="connsiteY25" fmla="*/ 0 h 5143500"/>
              <a:gd name="connsiteX26" fmla="*/ 9144000 w 9144000"/>
              <a:gd name="connsiteY26" fmla="*/ 5143500 h 5143500"/>
              <a:gd name="connsiteX27" fmla="*/ 0 w 9144000"/>
              <a:gd name="connsiteY27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9144000" h="5143500">
                <a:moveTo>
                  <a:pt x="5284291" y="3324916"/>
                </a:moveTo>
                <a:cubicBezTo>
                  <a:pt x="5230372" y="3324916"/>
                  <a:pt x="5186662" y="3368626"/>
                  <a:pt x="5186662" y="3422545"/>
                </a:cubicBezTo>
                <a:lnTo>
                  <a:pt x="5186662" y="4423430"/>
                </a:lnTo>
                <a:cubicBezTo>
                  <a:pt x="5186662" y="4477349"/>
                  <a:pt x="5230372" y="4521059"/>
                  <a:pt x="5284291" y="4521059"/>
                </a:cubicBezTo>
                <a:lnTo>
                  <a:pt x="8614571" y="4521059"/>
                </a:lnTo>
                <a:cubicBezTo>
                  <a:pt x="8668490" y="4521059"/>
                  <a:pt x="8712200" y="4477349"/>
                  <a:pt x="8712200" y="4423430"/>
                </a:cubicBezTo>
                <a:lnTo>
                  <a:pt x="8712200" y="3422545"/>
                </a:lnTo>
                <a:cubicBezTo>
                  <a:pt x="8712200" y="3368626"/>
                  <a:pt x="8668490" y="3324916"/>
                  <a:pt x="8614571" y="3324916"/>
                </a:cubicBezTo>
                <a:close/>
                <a:moveTo>
                  <a:pt x="5284291" y="1955482"/>
                </a:moveTo>
                <a:cubicBezTo>
                  <a:pt x="5230372" y="1955482"/>
                  <a:pt x="5186662" y="1999192"/>
                  <a:pt x="5186662" y="2053111"/>
                </a:cubicBezTo>
                <a:lnTo>
                  <a:pt x="5186662" y="3053996"/>
                </a:lnTo>
                <a:cubicBezTo>
                  <a:pt x="5186662" y="3107915"/>
                  <a:pt x="5230372" y="3151625"/>
                  <a:pt x="5284291" y="3151625"/>
                </a:cubicBezTo>
                <a:lnTo>
                  <a:pt x="8614571" y="3151625"/>
                </a:lnTo>
                <a:cubicBezTo>
                  <a:pt x="8668490" y="3151625"/>
                  <a:pt x="8712200" y="3107915"/>
                  <a:pt x="8712200" y="3053996"/>
                </a:cubicBezTo>
                <a:lnTo>
                  <a:pt x="8712200" y="2053111"/>
                </a:lnTo>
                <a:cubicBezTo>
                  <a:pt x="8712200" y="1999192"/>
                  <a:pt x="8668490" y="1955482"/>
                  <a:pt x="8614571" y="1955482"/>
                </a:cubicBezTo>
                <a:close/>
                <a:moveTo>
                  <a:pt x="5284291" y="586049"/>
                </a:moveTo>
                <a:cubicBezTo>
                  <a:pt x="5230372" y="586049"/>
                  <a:pt x="5186662" y="629759"/>
                  <a:pt x="5186662" y="683678"/>
                </a:cubicBezTo>
                <a:lnTo>
                  <a:pt x="5186662" y="1684563"/>
                </a:lnTo>
                <a:cubicBezTo>
                  <a:pt x="5186662" y="1738482"/>
                  <a:pt x="5230372" y="1782192"/>
                  <a:pt x="5284291" y="1782192"/>
                </a:cubicBezTo>
                <a:lnTo>
                  <a:pt x="8614571" y="1782192"/>
                </a:lnTo>
                <a:cubicBezTo>
                  <a:pt x="8668490" y="1782192"/>
                  <a:pt x="8712200" y="1738482"/>
                  <a:pt x="8712200" y="1684563"/>
                </a:cubicBezTo>
                <a:lnTo>
                  <a:pt x="8712200" y="683678"/>
                </a:lnTo>
                <a:cubicBezTo>
                  <a:pt x="8712200" y="629759"/>
                  <a:pt x="8668490" y="586049"/>
                  <a:pt x="8614571" y="586049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tIns="2232000" rIns="4320000" anchor="t" anchorCtr="0">
            <a:no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placeholder and </a:t>
            </a:r>
            <a:r>
              <a:rPr lang="nb-NO" err="1"/>
              <a:t>use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                    "</a:t>
            </a:r>
            <a:r>
              <a:rPr lang="nb-NO" err="1"/>
              <a:t>insert</a:t>
            </a:r>
            <a:r>
              <a:rPr lang="nb-NO"/>
              <a:t> image Brandmaster" to </a:t>
            </a:r>
            <a:r>
              <a:rPr lang="nb-NO" err="1"/>
              <a:t>the</a:t>
            </a:r>
            <a:r>
              <a:rPr lang="nb-NO"/>
              <a:t> far right</a:t>
            </a:r>
            <a:br>
              <a:rPr lang="nb-NO"/>
            </a:br>
            <a:r>
              <a:rPr lang="nb-NO" err="1"/>
              <a:t>on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menu</a:t>
            </a:r>
            <a:r>
              <a:rPr lang="nb-NO"/>
              <a:t> "Sett inn/</a:t>
            </a:r>
            <a:r>
              <a:rPr lang="nb-NO" err="1"/>
              <a:t>Insert</a:t>
            </a:r>
            <a:r>
              <a:rPr lang="nb-NO"/>
              <a:t>/</a:t>
            </a:r>
            <a:r>
              <a:rPr lang="nb-NO" err="1"/>
              <a:t>Infoga</a:t>
            </a:r>
            <a:r>
              <a:rPr lang="nb-NO"/>
              <a:t>"</a:t>
            </a:r>
          </a:p>
          <a:p>
            <a:endParaRPr lang="nb-NO"/>
          </a:p>
        </p:txBody>
      </p:sp>
      <p:sp>
        <p:nvSpPr>
          <p:cNvPr id="34" name="Frihåndsform: figur 33">
            <a:extLst>
              <a:ext uri="{FF2B5EF4-FFF2-40B4-BE49-F238E27FC236}">
                <a16:creationId xmlns:a16="http://schemas.microsoft.com/office/drawing/2014/main" id="{168FFA04-9DC4-9646-EFBD-D3CB9085ACC9}"/>
              </a:ext>
            </a:extLst>
          </p:cNvPr>
          <p:cNvSpPr/>
          <p:nvPr userDrawn="1"/>
        </p:nvSpPr>
        <p:spPr>
          <a:xfrm>
            <a:off x="8579515" y="4850180"/>
            <a:ext cx="418967" cy="188001"/>
          </a:xfrm>
          <a:custGeom>
            <a:avLst/>
            <a:gdLst>
              <a:gd name="connsiteX0" fmla="*/ 1189292 w 2378678"/>
              <a:gd name="connsiteY0" fmla="*/ 863060 h 1067371"/>
              <a:gd name="connsiteX1" fmla="*/ 1814417 w 2378678"/>
              <a:gd name="connsiteY1" fmla="*/ 501682 h 1067371"/>
              <a:gd name="connsiteX2" fmla="*/ 1713738 w 2378678"/>
              <a:gd name="connsiteY2" fmla="*/ 300419 h 1067371"/>
              <a:gd name="connsiteX3" fmla="*/ 1596295 w 2378678"/>
              <a:gd name="connsiteY3" fmla="*/ 434626 h 1067371"/>
              <a:gd name="connsiteX4" fmla="*/ 1637443 w 2378678"/>
              <a:gd name="connsiteY4" fmla="*/ 501682 h 1067371"/>
              <a:gd name="connsiteX5" fmla="*/ 1189196 w 2378678"/>
              <a:gd name="connsiteY5" fmla="*/ 686181 h 1067371"/>
              <a:gd name="connsiteX6" fmla="*/ 740950 w 2378678"/>
              <a:gd name="connsiteY6" fmla="*/ 501682 h 1067371"/>
              <a:gd name="connsiteX7" fmla="*/ 782098 w 2378678"/>
              <a:gd name="connsiteY7" fmla="*/ 434626 h 1067371"/>
              <a:gd name="connsiteX8" fmla="*/ 664655 w 2378678"/>
              <a:gd name="connsiteY8" fmla="*/ 300419 h 1067371"/>
              <a:gd name="connsiteX9" fmla="*/ 563975 w 2378678"/>
              <a:gd name="connsiteY9" fmla="*/ 501682 h 1067371"/>
              <a:gd name="connsiteX10" fmla="*/ 1189101 w 2378678"/>
              <a:gd name="connsiteY10" fmla="*/ 863060 h 1067371"/>
              <a:gd name="connsiteX11" fmla="*/ 1844993 w 2378678"/>
              <a:gd name="connsiteY11" fmla="*/ 0 h 1067371"/>
              <a:gd name="connsiteX12" fmla="*/ 1312831 w 2378678"/>
              <a:gd name="connsiteY12" fmla="*/ 587026 h 1067371"/>
              <a:gd name="connsiteX13" fmla="*/ 1488186 w 2378678"/>
              <a:gd name="connsiteY13" fmla="*/ 535210 h 1067371"/>
              <a:gd name="connsiteX14" fmla="*/ 1844993 w 2378678"/>
              <a:gd name="connsiteY14" fmla="*/ 176879 h 1067371"/>
              <a:gd name="connsiteX15" fmla="*/ 2200275 w 2378678"/>
              <a:gd name="connsiteY15" fmla="*/ 533686 h 1067371"/>
              <a:gd name="connsiteX16" fmla="*/ 1844993 w 2378678"/>
              <a:gd name="connsiteY16" fmla="*/ 890492 h 1067371"/>
              <a:gd name="connsiteX17" fmla="*/ 1669637 w 2378678"/>
              <a:gd name="connsiteY17" fmla="*/ 841724 h 1067371"/>
              <a:gd name="connsiteX18" fmla="*/ 1474470 w 2378678"/>
              <a:gd name="connsiteY18" fmla="*/ 916400 h 1067371"/>
              <a:gd name="connsiteX19" fmla="*/ 1844993 w 2378678"/>
              <a:gd name="connsiteY19" fmla="*/ 1067372 h 1067371"/>
              <a:gd name="connsiteX20" fmla="*/ 2378678 w 2378678"/>
              <a:gd name="connsiteY20" fmla="*/ 533686 h 1067371"/>
              <a:gd name="connsiteX21" fmla="*/ 1844993 w 2378678"/>
              <a:gd name="connsiteY21" fmla="*/ 0 h 1067371"/>
              <a:gd name="connsiteX22" fmla="*/ 709041 w 2378678"/>
              <a:gd name="connsiteY22" fmla="*/ 841629 h 1067371"/>
              <a:gd name="connsiteX23" fmla="*/ 533686 w 2378678"/>
              <a:gd name="connsiteY23" fmla="*/ 890397 h 1067371"/>
              <a:gd name="connsiteX24" fmla="*/ 178403 w 2378678"/>
              <a:gd name="connsiteY24" fmla="*/ 533591 h 1067371"/>
              <a:gd name="connsiteX25" fmla="*/ 533686 w 2378678"/>
              <a:gd name="connsiteY25" fmla="*/ 176879 h 1067371"/>
              <a:gd name="connsiteX26" fmla="*/ 890492 w 2378678"/>
              <a:gd name="connsiteY26" fmla="*/ 535210 h 1067371"/>
              <a:gd name="connsiteX27" fmla="*/ 1065848 w 2378678"/>
              <a:gd name="connsiteY27" fmla="*/ 587026 h 1067371"/>
              <a:gd name="connsiteX28" fmla="*/ 533686 w 2378678"/>
              <a:gd name="connsiteY28" fmla="*/ 0 h 1067371"/>
              <a:gd name="connsiteX29" fmla="*/ 0 w 2378678"/>
              <a:gd name="connsiteY29" fmla="*/ 533686 h 1067371"/>
              <a:gd name="connsiteX30" fmla="*/ 533686 w 2378678"/>
              <a:gd name="connsiteY30" fmla="*/ 1067372 h 1067371"/>
              <a:gd name="connsiteX31" fmla="*/ 904208 w 2378678"/>
              <a:gd name="connsiteY31" fmla="*/ 916400 h 1067371"/>
              <a:gd name="connsiteX32" fmla="*/ 709041 w 2378678"/>
              <a:gd name="connsiteY32" fmla="*/ 841724 h 1067371"/>
              <a:gd name="connsiteX33" fmla="*/ 1257967 w 2378678"/>
              <a:gd name="connsiteY33" fmla="*/ 323183 h 1067371"/>
              <a:gd name="connsiteX34" fmla="*/ 1350931 w 2378678"/>
              <a:gd name="connsiteY34" fmla="*/ 153924 h 1067371"/>
              <a:gd name="connsiteX35" fmla="*/ 1027652 w 2378678"/>
              <a:gd name="connsiteY35" fmla="*/ 153924 h 1067371"/>
              <a:gd name="connsiteX36" fmla="*/ 1120616 w 2378678"/>
              <a:gd name="connsiteY36" fmla="*/ 323183 h 1067371"/>
              <a:gd name="connsiteX37" fmla="*/ 1257872 w 2378678"/>
              <a:gd name="connsiteY37" fmla="*/ 323183 h 106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78678" h="1067371">
                <a:moveTo>
                  <a:pt x="1189292" y="863060"/>
                </a:moveTo>
                <a:cubicBezTo>
                  <a:pt x="1446943" y="863060"/>
                  <a:pt x="1814417" y="756285"/>
                  <a:pt x="1814417" y="501682"/>
                </a:cubicBezTo>
                <a:cubicBezTo>
                  <a:pt x="1814417" y="425482"/>
                  <a:pt x="1777841" y="356807"/>
                  <a:pt x="1713738" y="300419"/>
                </a:cubicBezTo>
                <a:cubicBezTo>
                  <a:pt x="1660398" y="330899"/>
                  <a:pt x="1619155" y="376619"/>
                  <a:pt x="1596295" y="434626"/>
                </a:cubicBezTo>
                <a:cubicBezTo>
                  <a:pt x="1623727" y="457486"/>
                  <a:pt x="1637443" y="478822"/>
                  <a:pt x="1637443" y="501682"/>
                </a:cubicBezTo>
                <a:cubicBezTo>
                  <a:pt x="1637443" y="623697"/>
                  <a:pt x="1372172" y="686181"/>
                  <a:pt x="1189196" y="686181"/>
                </a:cubicBezTo>
                <a:cubicBezTo>
                  <a:pt x="1006221" y="686181"/>
                  <a:pt x="740950" y="623697"/>
                  <a:pt x="740950" y="501682"/>
                </a:cubicBezTo>
                <a:cubicBezTo>
                  <a:pt x="740950" y="478822"/>
                  <a:pt x="754666" y="457486"/>
                  <a:pt x="782098" y="434626"/>
                </a:cubicBezTo>
                <a:cubicBezTo>
                  <a:pt x="759238" y="376714"/>
                  <a:pt x="716566" y="329375"/>
                  <a:pt x="664655" y="300419"/>
                </a:cubicBezTo>
                <a:cubicBezTo>
                  <a:pt x="600647" y="356807"/>
                  <a:pt x="563975" y="425482"/>
                  <a:pt x="563975" y="501682"/>
                </a:cubicBezTo>
                <a:cubicBezTo>
                  <a:pt x="563975" y="756285"/>
                  <a:pt x="931450" y="863060"/>
                  <a:pt x="1189101" y="863060"/>
                </a:cubicBezTo>
                <a:close/>
                <a:moveTo>
                  <a:pt x="1844993" y="0"/>
                </a:moveTo>
                <a:cubicBezTo>
                  <a:pt x="1550670" y="0"/>
                  <a:pt x="1285399" y="259175"/>
                  <a:pt x="1312831" y="587026"/>
                </a:cubicBezTo>
                <a:cubicBezTo>
                  <a:pt x="1381411" y="579406"/>
                  <a:pt x="1448562" y="556546"/>
                  <a:pt x="1488186" y="535210"/>
                </a:cubicBezTo>
                <a:cubicBezTo>
                  <a:pt x="1488186" y="336995"/>
                  <a:pt x="1648301" y="176879"/>
                  <a:pt x="1844993" y="176879"/>
                </a:cubicBezTo>
                <a:cubicBezTo>
                  <a:pt x="2041684" y="176879"/>
                  <a:pt x="2200275" y="336995"/>
                  <a:pt x="2200275" y="533686"/>
                </a:cubicBezTo>
                <a:cubicBezTo>
                  <a:pt x="2200275" y="730377"/>
                  <a:pt x="2041684" y="890492"/>
                  <a:pt x="1844993" y="890492"/>
                </a:cubicBezTo>
                <a:cubicBezTo>
                  <a:pt x="1780985" y="890492"/>
                  <a:pt x="1721453" y="872204"/>
                  <a:pt x="1669637" y="841724"/>
                </a:cubicBezTo>
                <a:cubicBezTo>
                  <a:pt x="1596485" y="881348"/>
                  <a:pt x="1536954" y="901160"/>
                  <a:pt x="1474470" y="916400"/>
                </a:cubicBezTo>
                <a:cubicBezTo>
                  <a:pt x="1570577" y="1009364"/>
                  <a:pt x="1700117" y="1067372"/>
                  <a:pt x="1844993" y="1067372"/>
                </a:cubicBezTo>
                <a:cubicBezTo>
                  <a:pt x="2139315" y="1067372"/>
                  <a:pt x="2378678" y="828008"/>
                  <a:pt x="2378678" y="533686"/>
                </a:cubicBezTo>
                <a:cubicBezTo>
                  <a:pt x="2378678" y="239363"/>
                  <a:pt x="2139220" y="0"/>
                  <a:pt x="1844993" y="0"/>
                </a:cubicBezTo>
                <a:close/>
                <a:moveTo>
                  <a:pt x="709041" y="841629"/>
                </a:moveTo>
                <a:cubicBezTo>
                  <a:pt x="657225" y="872109"/>
                  <a:pt x="597694" y="890397"/>
                  <a:pt x="533686" y="890397"/>
                </a:cubicBezTo>
                <a:cubicBezTo>
                  <a:pt x="336995" y="890397"/>
                  <a:pt x="178403" y="730282"/>
                  <a:pt x="178403" y="533591"/>
                </a:cubicBezTo>
                <a:cubicBezTo>
                  <a:pt x="178403" y="336899"/>
                  <a:pt x="336995" y="176879"/>
                  <a:pt x="533686" y="176879"/>
                </a:cubicBezTo>
                <a:cubicBezTo>
                  <a:pt x="730377" y="176879"/>
                  <a:pt x="890492" y="336995"/>
                  <a:pt x="890492" y="535210"/>
                </a:cubicBezTo>
                <a:cubicBezTo>
                  <a:pt x="930116" y="556546"/>
                  <a:pt x="997268" y="579406"/>
                  <a:pt x="1065848" y="587026"/>
                </a:cubicBezTo>
                <a:cubicBezTo>
                  <a:pt x="1093280" y="259175"/>
                  <a:pt x="827913" y="0"/>
                  <a:pt x="533686" y="0"/>
                </a:cubicBezTo>
                <a:cubicBezTo>
                  <a:pt x="239459" y="0"/>
                  <a:pt x="0" y="239363"/>
                  <a:pt x="0" y="533686"/>
                </a:cubicBezTo>
                <a:cubicBezTo>
                  <a:pt x="0" y="828008"/>
                  <a:pt x="239363" y="1067372"/>
                  <a:pt x="533686" y="1067372"/>
                </a:cubicBezTo>
                <a:cubicBezTo>
                  <a:pt x="678561" y="1067372"/>
                  <a:pt x="808101" y="1009460"/>
                  <a:pt x="904208" y="916400"/>
                </a:cubicBezTo>
                <a:cubicBezTo>
                  <a:pt x="841724" y="901160"/>
                  <a:pt x="782193" y="881348"/>
                  <a:pt x="709041" y="841724"/>
                </a:cubicBezTo>
                <a:close/>
                <a:moveTo>
                  <a:pt x="1257967" y="323183"/>
                </a:moveTo>
                <a:cubicBezTo>
                  <a:pt x="1279303" y="262223"/>
                  <a:pt x="1311307" y="204216"/>
                  <a:pt x="1350931" y="153924"/>
                </a:cubicBezTo>
                <a:cubicBezTo>
                  <a:pt x="1262539" y="138684"/>
                  <a:pt x="1116140" y="138684"/>
                  <a:pt x="1027652" y="153924"/>
                </a:cubicBezTo>
                <a:cubicBezTo>
                  <a:pt x="1067276" y="204216"/>
                  <a:pt x="1099280" y="262223"/>
                  <a:pt x="1120616" y="323183"/>
                </a:cubicBezTo>
                <a:cubicBezTo>
                  <a:pt x="1164812" y="320135"/>
                  <a:pt x="1213580" y="320135"/>
                  <a:pt x="1257872" y="323183"/>
                </a:cubicBezTo>
                <a:close/>
              </a:path>
            </a:pathLst>
          </a:custGeom>
          <a:solidFill>
            <a:srgbClr val="DA291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 sz="1013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1254126E-F4FB-2152-1B01-0DA4AFCD53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6025" y="4785083"/>
            <a:ext cx="4171950" cy="1915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err="1"/>
              <a:t>Insert</a:t>
            </a:r>
            <a:r>
              <a:rPr lang="nb-NO"/>
              <a:t> </a:t>
            </a:r>
            <a:r>
              <a:rPr lang="nb-NO" err="1"/>
              <a:t>caption</a:t>
            </a:r>
            <a:r>
              <a:rPr lang="nb-NO"/>
              <a:t>/</a:t>
            </a:r>
            <a:r>
              <a:rPr lang="nb-NO" err="1"/>
              <a:t>reference</a:t>
            </a:r>
            <a:endParaRPr lang="nb-NO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2D7BB9-D9BF-1167-1DBE-7701AAA2FEB1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3_Key </a:t>
            </a:r>
            <a:r>
              <a:rPr lang="nb-NO" sz="1000" err="1">
                <a:solidFill>
                  <a:srgbClr val="770000"/>
                </a:solidFill>
              </a:rPr>
              <a:t>Takeaways</a:t>
            </a:r>
            <a:r>
              <a:rPr lang="nb-NO" sz="1000">
                <a:solidFill>
                  <a:srgbClr val="770000"/>
                </a:solidFill>
              </a:rPr>
              <a:t> Image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8B92C3-6448-F93C-8E51-43F37A2C507E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FE9A5D8-E070-7C0B-A45A-01AB4CCA7F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735969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nd Slide Log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afikk 6">
            <a:extLst>
              <a:ext uri="{FF2B5EF4-FFF2-40B4-BE49-F238E27FC236}">
                <a16:creationId xmlns:a16="http://schemas.microsoft.com/office/drawing/2014/main" id="{10BBCD87-6563-EEEE-0BF4-CFA09CE60752}"/>
              </a:ext>
            </a:extLst>
          </p:cNvPr>
          <p:cNvGrpSpPr/>
          <p:nvPr/>
        </p:nvGrpSpPr>
        <p:grpSpPr>
          <a:xfrm>
            <a:off x="3654037" y="2082553"/>
            <a:ext cx="3604196" cy="516950"/>
            <a:chOff x="3654037" y="2082553"/>
            <a:chExt cx="3604196" cy="516950"/>
          </a:xfrm>
          <a:solidFill>
            <a:schemeClr val="tx2"/>
          </a:solidFill>
        </p:grpSpPr>
        <p:sp>
          <p:nvSpPr>
            <p:cNvPr id="4" name="Frihåndsform: figur 3">
              <a:extLst>
                <a:ext uri="{FF2B5EF4-FFF2-40B4-BE49-F238E27FC236}">
                  <a16:creationId xmlns:a16="http://schemas.microsoft.com/office/drawing/2014/main" id="{19044E26-560D-F5A9-FEB4-4EADB2254489}"/>
                </a:ext>
              </a:extLst>
            </p:cNvPr>
            <p:cNvSpPr/>
            <p:nvPr/>
          </p:nvSpPr>
          <p:spPr>
            <a:xfrm>
              <a:off x="3654037" y="2082553"/>
              <a:ext cx="419657" cy="516099"/>
            </a:xfrm>
            <a:custGeom>
              <a:avLst/>
              <a:gdLst>
                <a:gd name="connsiteX0" fmla="*/ 0 w 419657"/>
                <a:gd name="connsiteY0" fmla="*/ 380121 h 516099"/>
                <a:gd name="connsiteX1" fmla="*/ 72392 w 419657"/>
                <a:gd name="connsiteY1" fmla="*/ 333357 h 516099"/>
                <a:gd name="connsiteX2" fmla="*/ 233939 w 419657"/>
                <a:gd name="connsiteY2" fmla="*/ 436420 h 516099"/>
                <a:gd name="connsiteX3" fmla="*/ 325341 w 419657"/>
                <a:gd name="connsiteY3" fmla="*/ 369918 h 516099"/>
                <a:gd name="connsiteX4" fmla="*/ 31459 w 419657"/>
                <a:gd name="connsiteY4" fmla="*/ 143267 h 516099"/>
                <a:gd name="connsiteX5" fmla="*/ 199626 w 419657"/>
                <a:gd name="connsiteY5" fmla="*/ 0 h 516099"/>
                <a:gd name="connsiteX6" fmla="*/ 393361 w 419657"/>
                <a:gd name="connsiteY6" fmla="*/ 104520 h 516099"/>
                <a:gd name="connsiteX7" fmla="*/ 320968 w 419657"/>
                <a:gd name="connsiteY7" fmla="*/ 150554 h 516099"/>
                <a:gd name="connsiteX8" fmla="*/ 198897 w 419657"/>
                <a:gd name="connsiteY8" fmla="*/ 77433 h 516099"/>
                <a:gd name="connsiteX9" fmla="*/ 125047 w 419657"/>
                <a:gd name="connsiteY9" fmla="*/ 137376 h 516099"/>
                <a:gd name="connsiteX10" fmla="*/ 419658 w 419657"/>
                <a:gd name="connsiteY10" fmla="*/ 360383 h 516099"/>
                <a:gd name="connsiteX11" fmla="*/ 232482 w 419657"/>
                <a:gd name="connsiteY11" fmla="*/ 516100 h 516099"/>
                <a:gd name="connsiteX12" fmla="*/ 0 w 419657"/>
                <a:gd name="connsiteY12" fmla="*/ 380121 h 516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19657" h="516099">
                  <a:moveTo>
                    <a:pt x="0" y="380121"/>
                  </a:moveTo>
                  <a:lnTo>
                    <a:pt x="72392" y="333357"/>
                  </a:lnTo>
                  <a:cubicBezTo>
                    <a:pt x="100876" y="386741"/>
                    <a:pt x="160879" y="436420"/>
                    <a:pt x="233939" y="436420"/>
                  </a:cubicBezTo>
                  <a:cubicBezTo>
                    <a:pt x="286594" y="436420"/>
                    <a:pt x="325341" y="415953"/>
                    <a:pt x="325341" y="369918"/>
                  </a:cubicBezTo>
                  <a:cubicBezTo>
                    <a:pt x="325341" y="250762"/>
                    <a:pt x="31459" y="335544"/>
                    <a:pt x="31459" y="143267"/>
                  </a:cubicBezTo>
                  <a:cubicBezTo>
                    <a:pt x="31459" y="62129"/>
                    <a:pt x="96503" y="0"/>
                    <a:pt x="199626" y="0"/>
                  </a:cubicBezTo>
                  <a:cubicBezTo>
                    <a:pt x="281493" y="0"/>
                    <a:pt x="354614" y="37289"/>
                    <a:pt x="393361" y="104520"/>
                  </a:cubicBezTo>
                  <a:lnTo>
                    <a:pt x="320968" y="150554"/>
                  </a:lnTo>
                  <a:cubicBezTo>
                    <a:pt x="292485" y="105977"/>
                    <a:pt x="249304" y="77433"/>
                    <a:pt x="198897" y="77433"/>
                  </a:cubicBezTo>
                  <a:cubicBezTo>
                    <a:pt x="151405" y="77433"/>
                    <a:pt x="125047" y="103001"/>
                    <a:pt x="125047" y="137376"/>
                  </a:cubicBezTo>
                  <a:cubicBezTo>
                    <a:pt x="125047" y="245600"/>
                    <a:pt x="419658" y="165859"/>
                    <a:pt x="419658" y="360383"/>
                  </a:cubicBezTo>
                  <a:cubicBezTo>
                    <a:pt x="419658" y="461259"/>
                    <a:pt x="330442" y="516100"/>
                    <a:pt x="232482" y="516100"/>
                  </a:cubicBezTo>
                  <a:cubicBezTo>
                    <a:pt x="134521" y="516100"/>
                    <a:pt x="35103" y="459801"/>
                    <a:pt x="0" y="380121"/>
                  </a:cubicBez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5" name="Frihåndsform: figur 4">
              <a:extLst>
                <a:ext uri="{FF2B5EF4-FFF2-40B4-BE49-F238E27FC236}">
                  <a16:creationId xmlns:a16="http://schemas.microsoft.com/office/drawing/2014/main" id="{6F6ED39B-FFA9-9FD5-51D7-C7F501322F86}"/>
                </a:ext>
              </a:extLst>
            </p:cNvPr>
            <p:cNvSpPr/>
            <p:nvPr/>
          </p:nvSpPr>
          <p:spPr>
            <a:xfrm>
              <a:off x="4109526" y="2137334"/>
              <a:ext cx="226651" cy="460590"/>
            </a:xfrm>
            <a:custGeom>
              <a:avLst/>
              <a:gdLst>
                <a:gd name="connsiteX0" fmla="*/ 46763 w 226651"/>
                <a:gd name="connsiteY0" fmla="*/ 351638 h 460590"/>
                <a:gd name="connsiteX1" fmla="*/ 46763 w 226651"/>
                <a:gd name="connsiteY1" fmla="*/ 154259 h 460590"/>
                <a:gd name="connsiteX2" fmla="*/ 0 w 226651"/>
                <a:gd name="connsiteY2" fmla="*/ 154259 h 460590"/>
                <a:gd name="connsiteX3" fmla="*/ 0 w 226651"/>
                <a:gd name="connsiteY3" fmla="*/ 87758 h 460590"/>
                <a:gd name="connsiteX4" fmla="*/ 18280 w 226651"/>
                <a:gd name="connsiteY4" fmla="*/ 87758 h 460590"/>
                <a:gd name="connsiteX5" fmla="*/ 46763 w 226651"/>
                <a:gd name="connsiteY5" fmla="*/ 54112 h 460590"/>
                <a:gd name="connsiteX6" fmla="*/ 46763 w 226651"/>
                <a:gd name="connsiteY6" fmla="*/ 0 h 460590"/>
                <a:gd name="connsiteX7" fmla="*/ 134521 w 226651"/>
                <a:gd name="connsiteY7" fmla="*/ 0 h 460590"/>
                <a:gd name="connsiteX8" fmla="*/ 134521 w 226651"/>
                <a:gd name="connsiteY8" fmla="*/ 87758 h 460590"/>
                <a:gd name="connsiteX9" fmla="*/ 226651 w 226651"/>
                <a:gd name="connsiteY9" fmla="*/ 87758 h 460590"/>
                <a:gd name="connsiteX10" fmla="*/ 214201 w 226651"/>
                <a:gd name="connsiteY10" fmla="*/ 154259 h 460590"/>
                <a:gd name="connsiteX11" fmla="*/ 134521 w 226651"/>
                <a:gd name="connsiteY11" fmla="*/ 154259 h 460590"/>
                <a:gd name="connsiteX12" fmla="*/ 134521 w 226651"/>
                <a:gd name="connsiteY12" fmla="*/ 341435 h 460590"/>
                <a:gd name="connsiteX13" fmla="*/ 173268 w 226651"/>
                <a:gd name="connsiteY13" fmla="*/ 387470 h 460590"/>
                <a:gd name="connsiteX14" fmla="*/ 217845 w 226651"/>
                <a:gd name="connsiteY14" fmla="*/ 374291 h 460590"/>
                <a:gd name="connsiteX15" fmla="*/ 217845 w 226651"/>
                <a:gd name="connsiteY15" fmla="*/ 445954 h 460590"/>
                <a:gd name="connsiteX16" fmla="*/ 157174 w 226651"/>
                <a:gd name="connsiteY16" fmla="*/ 460591 h 460590"/>
                <a:gd name="connsiteX17" fmla="*/ 46763 w 226651"/>
                <a:gd name="connsiteY17" fmla="*/ 351638 h 460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6651" h="460590">
                  <a:moveTo>
                    <a:pt x="46763" y="351638"/>
                  </a:moveTo>
                  <a:lnTo>
                    <a:pt x="46763" y="154259"/>
                  </a:lnTo>
                  <a:lnTo>
                    <a:pt x="0" y="154259"/>
                  </a:lnTo>
                  <a:lnTo>
                    <a:pt x="0" y="87758"/>
                  </a:lnTo>
                  <a:lnTo>
                    <a:pt x="18280" y="87758"/>
                  </a:lnTo>
                  <a:cubicBezTo>
                    <a:pt x="39476" y="87758"/>
                    <a:pt x="46763" y="79012"/>
                    <a:pt x="46763" y="54112"/>
                  </a:cubicBezTo>
                  <a:lnTo>
                    <a:pt x="46763" y="0"/>
                  </a:lnTo>
                  <a:lnTo>
                    <a:pt x="134521" y="0"/>
                  </a:lnTo>
                  <a:lnTo>
                    <a:pt x="134521" y="87758"/>
                  </a:lnTo>
                  <a:lnTo>
                    <a:pt x="226651" y="87758"/>
                  </a:lnTo>
                  <a:lnTo>
                    <a:pt x="214201" y="154259"/>
                  </a:lnTo>
                  <a:lnTo>
                    <a:pt x="134521" y="154259"/>
                  </a:lnTo>
                  <a:lnTo>
                    <a:pt x="134521" y="341435"/>
                  </a:lnTo>
                  <a:cubicBezTo>
                    <a:pt x="134521" y="371436"/>
                    <a:pt x="145514" y="387470"/>
                    <a:pt x="173268" y="387470"/>
                  </a:cubicBezTo>
                  <a:cubicBezTo>
                    <a:pt x="190091" y="387470"/>
                    <a:pt x="208371" y="382368"/>
                    <a:pt x="217845" y="374291"/>
                  </a:cubicBezTo>
                  <a:lnTo>
                    <a:pt x="217845" y="445954"/>
                  </a:lnTo>
                  <a:cubicBezTo>
                    <a:pt x="204666" y="453242"/>
                    <a:pt x="184200" y="460591"/>
                    <a:pt x="157174" y="460591"/>
                  </a:cubicBezTo>
                  <a:cubicBezTo>
                    <a:pt x="85510" y="460591"/>
                    <a:pt x="46763" y="426216"/>
                    <a:pt x="46763" y="351638"/>
                  </a:cubicBez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6" name="Frihåndsform: figur 5">
              <a:extLst>
                <a:ext uri="{FF2B5EF4-FFF2-40B4-BE49-F238E27FC236}">
                  <a16:creationId xmlns:a16="http://schemas.microsoft.com/office/drawing/2014/main" id="{4FF08902-168B-6A19-2F49-4D4007085F07}"/>
                </a:ext>
              </a:extLst>
            </p:cNvPr>
            <p:cNvSpPr/>
            <p:nvPr/>
          </p:nvSpPr>
          <p:spPr>
            <a:xfrm>
              <a:off x="4362414" y="2213370"/>
              <a:ext cx="358196" cy="386011"/>
            </a:xfrm>
            <a:custGeom>
              <a:avLst/>
              <a:gdLst>
                <a:gd name="connsiteX0" fmla="*/ 0 w 358196"/>
                <a:gd name="connsiteY0" fmla="*/ 193735 h 386011"/>
                <a:gd name="connsiteX1" fmla="*/ 179098 w 358196"/>
                <a:gd name="connsiteY1" fmla="*/ 0 h 386011"/>
                <a:gd name="connsiteX2" fmla="*/ 358197 w 358196"/>
                <a:gd name="connsiteY2" fmla="*/ 192277 h 386011"/>
                <a:gd name="connsiteX3" fmla="*/ 179098 w 358196"/>
                <a:gd name="connsiteY3" fmla="*/ 386012 h 386011"/>
                <a:gd name="connsiteX4" fmla="*/ 0 w 358196"/>
                <a:gd name="connsiteY4" fmla="*/ 193735 h 386011"/>
                <a:gd name="connsiteX5" fmla="*/ 179098 w 358196"/>
                <a:gd name="connsiteY5" fmla="*/ 312162 h 386011"/>
                <a:gd name="connsiteX6" fmla="*/ 269771 w 358196"/>
                <a:gd name="connsiteY6" fmla="*/ 193006 h 386011"/>
                <a:gd name="connsiteX7" fmla="*/ 179098 w 358196"/>
                <a:gd name="connsiteY7" fmla="*/ 73850 h 386011"/>
                <a:gd name="connsiteX8" fmla="*/ 88426 w 358196"/>
                <a:gd name="connsiteY8" fmla="*/ 193006 h 386011"/>
                <a:gd name="connsiteX9" fmla="*/ 179098 w 358196"/>
                <a:gd name="connsiteY9" fmla="*/ 312162 h 386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8196" h="386011">
                  <a:moveTo>
                    <a:pt x="0" y="193735"/>
                  </a:moveTo>
                  <a:cubicBezTo>
                    <a:pt x="0" y="76765"/>
                    <a:pt x="73850" y="0"/>
                    <a:pt x="179098" y="0"/>
                  </a:cubicBezTo>
                  <a:cubicBezTo>
                    <a:pt x="284347" y="0"/>
                    <a:pt x="358197" y="76765"/>
                    <a:pt x="358197" y="192277"/>
                  </a:cubicBezTo>
                  <a:cubicBezTo>
                    <a:pt x="358197" y="307789"/>
                    <a:pt x="285076" y="386012"/>
                    <a:pt x="179098" y="386012"/>
                  </a:cubicBezTo>
                  <a:cubicBezTo>
                    <a:pt x="73121" y="386012"/>
                    <a:pt x="0" y="310704"/>
                    <a:pt x="0" y="193735"/>
                  </a:cubicBezTo>
                  <a:close/>
                  <a:moveTo>
                    <a:pt x="179098" y="312162"/>
                  </a:moveTo>
                  <a:cubicBezTo>
                    <a:pt x="233211" y="312162"/>
                    <a:pt x="269771" y="266127"/>
                    <a:pt x="269771" y="193006"/>
                  </a:cubicBezTo>
                  <a:cubicBezTo>
                    <a:pt x="269771" y="119885"/>
                    <a:pt x="233211" y="73850"/>
                    <a:pt x="179098" y="73850"/>
                  </a:cubicBezTo>
                  <a:cubicBezTo>
                    <a:pt x="124986" y="73850"/>
                    <a:pt x="88426" y="119156"/>
                    <a:pt x="88426" y="193006"/>
                  </a:cubicBezTo>
                  <a:cubicBezTo>
                    <a:pt x="88426" y="266856"/>
                    <a:pt x="124986" y="312162"/>
                    <a:pt x="179098" y="312162"/>
                  </a:cubicBez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8" name="Frihåndsform: figur 7">
              <a:extLst>
                <a:ext uri="{FF2B5EF4-FFF2-40B4-BE49-F238E27FC236}">
                  <a16:creationId xmlns:a16="http://schemas.microsoft.com/office/drawing/2014/main" id="{660685D5-696A-71D1-B4C4-4E7F8D210D05}"/>
                </a:ext>
              </a:extLst>
            </p:cNvPr>
            <p:cNvSpPr/>
            <p:nvPr/>
          </p:nvSpPr>
          <p:spPr>
            <a:xfrm>
              <a:off x="4794400" y="2216346"/>
              <a:ext cx="197439" cy="372893"/>
            </a:xfrm>
            <a:custGeom>
              <a:avLst/>
              <a:gdLst>
                <a:gd name="connsiteX0" fmla="*/ 61 w 197439"/>
                <a:gd name="connsiteY0" fmla="*/ 8745 h 372893"/>
                <a:gd name="connsiteX1" fmla="*/ 84843 w 197439"/>
                <a:gd name="connsiteY1" fmla="*/ 8745 h 372893"/>
                <a:gd name="connsiteX2" fmla="*/ 84843 w 197439"/>
                <a:gd name="connsiteY2" fmla="*/ 81138 h 372893"/>
                <a:gd name="connsiteX3" fmla="*/ 197440 w 197439"/>
                <a:gd name="connsiteY3" fmla="*/ 0 h 372893"/>
                <a:gd name="connsiteX4" fmla="*/ 197440 w 197439"/>
                <a:gd name="connsiteY4" fmla="*/ 87029 h 372893"/>
                <a:gd name="connsiteX5" fmla="*/ 87758 w 197439"/>
                <a:gd name="connsiteY5" fmla="*/ 223008 h 372893"/>
                <a:gd name="connsiteX6" fmla="*/ 87758 w 197439"/>
                <a:gd name="connsiteY6" fmla="*/ 372894 h 372893"/>
                <a:gd name="connsiteX7" fmla="*/ 0 w 197439"/>
                <a:gd name="connsiteY7" fmla="*/ 372894 h 372893"/>
                <a:gd name="connsiteX8" fmla="*/ 0 w 197439"/>
                <a:gd name="connsiteY8" fmla="*/ 8806 h 372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7439" h="372893">
                  <a:moveTo>
                    <a:pt x="61" y="8745"/>
                  </a:moveTo>
                  <a:lnTo>
                    <a:pt x="84843" y="8745"/>
                  </a:lnTo>
                  <a:lnTo>
                    <a:pt x="84843" y="81138"/>
                  </a:lnTo>
                  <a:cubicBezTo>
                    <a:pt x="104581" y="38018"/>
                    <a:pt x="136040" y="2186"/>
                    <a:pt x="197440" y="0"/>
                  </a:cubicBezTo>
                  <a:lnTo>
                    <a:pt x="197440" y="87029"/>
                  </a:lnTo>
                  <a:cubicBezTo>
                    <a:pt x="118488" y="89944"/>
                    <a:pt x="87758" y="145514"/>
                    <a:pt x="87758" y="223008"/>
                  </a:cubicBezTo>
                  <a:lnTo>
                    <a:pt x="87758" y="372894"/>
                  </a:lnTo>
                  <a:lnTo>
                    <a:pt x="0" y="372894"/>
                  </a:lnTo>
                  <a:lnTo>
                    <a:pt x="0" y="8806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9" name="Frihåndsform: figur 8">
              <a:extLst>
                <a:ext uri="{FF2B5EF4-FFF2-40B4-BE49-F238E27FC236}">
                  <a16:creationId xmlns:a16="http://schemas.microsoft.com/office/drawing/2014/main" id="{F58B3F2A-9677-A105-7A5A-37F9AB910F05}"/>
                </a:ext>
              </a:extLst>
            </p:cNvPr>
            <p:cNvSpPr/>
            <p:nvPr/>
          </p:nvSpPr>
          <p:spPr>
            <a:xfrm>
              <a:off x="5021112" y="2213370"/>
              <a:ext cx="342377" cy="385283"/>
            </a:xfrm>
            <a:custGeom>
              <a:avLst/>
              <a:gdLst>
                <a:gd name="connsiteX0" fmla="*/ 0 w 342377"/>
                <a:gd name="connsiteY0" fmla="*/ 198836 h 385283"/>
                <a:gd name="connsiteX1" fmla="*/ 177641 w 342377"/>
                <a:gd name="connsiteY1" fmla="*/ 0 h 385283"/>
                <a:gd name="connsiteX2" fmla="*/ 341435 w 342377"/>
                <a:gd name="connsiteY2" fmla="*/ 213473 h 385283"/>
                <a:gd name="connsiteX3" fmla="*/ 87029 w 342377"/>
                <a:gd name="connsiteY3" fmla="*/ 213473 h 385283"/>
                <a:gd name="connsiteX4" fmla="*/ 182803 w 342377"/>
                <a:gd name="connsiteY4" fmla="*/ 319450 h 385283"/>
                <a:gd name="connsiteX5" fmla="*/ 280764 w 342377"/>
                <a:gd name="connsiteY5" fmla="*/ 260965 h 385283"/>
                <a:gd name="connsiteX6" fmla="*/ 337791 w 342377"/>
                <a:gd name="connsiteY6" fmla="*/ 299712 h 385283"/>
                <a:gd name="connsiteX7" fmla="*/ 179159 w 342377"/>
                <a:gd name="connsiteY7" fmla="*/ 385283 h 385283"/>
                <a:gd name="connsiteX8" fmla="*/ 61 w 342377"/>
                <a:gd name="connsiteY8" fmla="*/ 198836 h 385283"/>
                <a:gd name="connsiteX9" fmla="*/ 256592 w 342377"/>
                <a:gd name="connsiteY9" fmla="*/ 153530 h 385283"/>
                <a:gd name="connsiteX10" fmla="*/ 175455 w 342377"/>
                <a:gd name="connsiteY10" fmla="*/ 65044 h 385283"/>
                <a:gd name="connsiteX11" fmla="*/ 89154 w 342377"/>
                <a:gd name="connsiteY11" fmla="*/ 153530 h 385283"/>
                <a:gd name="connsiteX12" fmla="*/ 256592 w 342377"/>
                <a:gd name="connsiteY12" fmla="*/ 153530 h 3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2377" h="385283">
                  <a:moveTo>
                    <a:pt x="0" y="198836"/>
                  </a:moveTo>
                  <a:cubicBezTo>
                    <a:pt x="0" y="78223"/>
                    <a:pt x="71664" y="0"/>
                    <a:pt x="177641" y="0"/>
                  </a:cubicBezTo>
                  <a:cubicBezTo>
                    <a:pt x="298254" y="0"/>
                    <a:pt x="350180" y="98689"/>
                    <a:pt x="341435" y="213473"/>
                  </a:cubicBezTo>
                  <a:lnTo>
                    <a:pt x="87029" y="213473"/>
                  </a:lnTo>
                  <a:cubicBezTo>
                    <a:pt x="92859" y="284408"/>
                    <a:pt x="127962" y="319450"/>
                    <a:pt x="182803" y="319450"/>
                  </a:cubicBezTo>
                  <a:cubicBezTo>
                    <a:pt x="230356" y="319450"/>
                    <a:pt x="263941" y="290238"/>
                    <a:pt x="280764" y="260965"/>
                  </a:cubicBezTo>
                  <a:lnTo>
                    <a:pt x="337791" y="299712"/>
                  </a:lnTo>
                  <a:cubicBezTo>
                    <a:pt x="307789" y="350180"/>
                    <a:pt x="251552" y="385283"/>
                    <a:pt x="179159" y="385283"/>
                  </a:cubicBezTo>
                  <a:cubicBezTo>
                    <a:pt x="65104" y="385283"/>
                    <a:pt x="61" y="311433"/>
                    <a:pt x="61" y="198836"/>
                  </a:cubicBezTo>
                  <a:close/>
                  <a:moveTo>
                    <a:pt x="256592" y="153530"/>
                  </a:moveTo>
                  <a:cubicBezTo>
                    <a:pt x="252219" y="92859"/>
                    <a:pt x="218574" y="65044"/>
                    <a:pt x="175455" y="65044"/>
                  </a:cubicBezTo>
                  <a:cubicBezTo>
                    <a:pt x="132335" y="65044"/>
                    <a:pt x="98689" y="94317"/>
                    <a:pt x="89154" y="153530"/>
                  </a:cubicBezTo>
                  <a:lnTo>
                    <a:pt x="256592" y="153530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10" name="Frihåndsform: figur 9">
              <a:extLst>
                <a:ext uri="{FF2B5EF4-FFF2-40B4-BE49-F238E27FC236}">
                  <a16:creationId xmlns:a16="http://schemas.microsoft.com/office/drawing/2014/main" id="{0E821653-108F-E479-041D-C63D4C4AFBE6}"/>
                </a:ext>
              </a:extLst>
            </p:cNvPr>
            <p:cNvSpPr/>
            <p:nvPr/>
          </p:nvSpPr>
          <p:spPr>
            <a:xfrm>
              <a:off x="5437126" y="2092028"/>
              <a:ext cx="362630" cy="506686"/>
            </a:xfrm>
            <a:custGeom>
              <a:avLst/>
              <a:gdLst>
                <a:gd name="connsiteX0" fmla="*/ 81867 w 362630"/>
                <a:gd name="connsiteY0" fmla="*/ 443768 h 506686"/>
                <a:gd name="connsiteX1" fmla="*/ 75307 w 362630"/>
                <a:gd name="connsiteY1" fmla="*/ 497151 h 506686"/>
                <a:gd name="connsiteX2" fmla="*/ 0 w 362630"/>
                <a:gd name="connsiteY2" fmla="*/ 497151 h 506686"/>
                <a:gd name="connsiteX3" fmla="*/ 0 w 362630"/>
                <a:gd name="connsiteY3" fmla="*/ 0 h 506686"/>
                <a:gd name="connsiteX4" fmla="*/ 87029 w 362630"/>
                <a:gd name="connsiteY4" fmla="*/ 0 h 506686"/>
                <a:gd name="connsiteX5" fmla="*/ 87029 w 362630"/>
                <a:gd name="connsiteY5" fmla="*/ 186447 h 506686"/>
                <a:gd name="connsiteX6" fmla="*/ 203998 w 362630"/>
                <a:gd name="connsiteY6" fmla="*/ 121403 h 506686"/>
                <a:gd name="connsiteX7" fmla="*/ 362630 w 362630"/>
                <a:gd name="connsiteY7" fmla="*/ 310036 h 506686"/>
                <a:gd name="connsiteX8" fmla="*/ 199626 w 362630"/>
                <a:gd name="connsiteY8" fmla="*/ 506686 h 506686"/>
                <a:gd name="connsiteX9" fmla="*/ 81927 w 362630"/>
                <a:gd name="connsiteY9" fmla="*/ 443829 h 506686"/>
                <a:gd name="connsiteX10" fmla="*/ 179827 w 362630"/>
                <a:gd name="connsiteY10" fmla="*/ 439395 h 506686"/>
                <a:gd name="connsiteX11" fmla="*/ 271957 w 362630"/>
                <a:gd name="connsiteY11" fmla="*/ 314348 h 506686"/>
                <a:gd name="connsiteX12" fmla="*/ 179827 w 362630"/>
                <a:gd name="connsiteY12" fmla="*/ 190091 h 506686"/>
                <a:gd name="connsiteX13" fmla="*/ 86968 w 362630"/>
                <a:gd name="connsiteY13" fmla="*/ 314348 h 506686"/>
                <a:gd name="connsiteX14" fmla="*/ 179827 w 362630"/>
                <a:gd name="connsiteY14" fmla="*/ 439395 h 506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2630" h="506686">
                  <a:moveTo>
                    <a:pt x="81867" y="443768"/>
                  </a:moveTo>
                  <a:lnTo>
                    <a:pt x="75307" y="497151"/>
                  </a:lnTo>
                  <a:lnTo>
                    <a:pt x="0" y="497151"/>
                  </a:lnTo>
                  <a:lnTo>
                    <a:pt x="0" y="0"/>
                  </a:lnTo>
                  <a:lnTo>
                    <a:pt x="87029" y="0"/>
                  </a:lnTo>
                  <a:lnTo>
                    <a:pt x="87029" y="186447"/>
                  </a:lnTo>
                  <a:cubicBezTo>
                    <a:pt x="113326" y="145514"/>
                    <a:pt x="156506" y="121403"/>
                    <a:pt x="203998" y="121403"/>
                  </a:cubicBezTo>
                  <a:cubicBezTo>
                    <a:pt x="293942" y="121403"/>
                    <a:pt x="362630" y="195253"/>
                    <a:pt x="362630" y="310036"/>
                  </a:cubicBezTo>
                  <a:cubicBezTo>
                    <a:pt x="362630" y="424820"/>
                    <a:pt x="289509" y="506686"/>
                    <a:pt x="199626" y="506686"/>
                  </a:cubicBezTo>
                  <a:cubicBezTo>
                    <a:pt x="149158" y="506686"/>
                    <a:pt x="106767" y="483304"/>
                    <a:pt x="81927" y="443829"/>
                  </a:cubicBezTo>
                  <a:close/>
                  <a:moveTo>
                    <a:pt x="179827" y="439395"/>
                  </a:moveTo>
                  <a:cubicBezTo>
                    <a:pt x="233939" y="439395"/>
                    <a:pt x="271957" y="391174"/>
                    <a:pt x="271957" y="314348"/>
                  </a:cubicBezTo>
                  <a:cubicBezTo>
                    <a:pt x="271957" y="237522"/>
                    <a:pt x="233210" y="190091"/>
                    <a:pt x="179827" y="190091"/>
                  </a:cubicBezTo>
                  <a:cubicBezTo>
                    <a:pt x="126444" y="190091"/>
                    <a:pt x="86968" y="238312"/>
                    <a:pt x="86968" y="314348"/>
                  </a:cubicBezTo>
                  <a:cubicBezTo>
                    <a:pt x="86968" y="390385"/>
                    <a:pt x="124986" y="439395"/>
                    <a:pt x="179827" y="439395"/>
                  </a:cubicBez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11" name="Frihåndsform: figur 10">
              <a:extLst>
                <a:ext uri="{FF2B5EF4-FFF2-40B4-BE49-F238E27FC236}">
                  <a16:creationId xmlns:a16="http://schemas.microsoft.com/office/drawing/2014/main" id="{599BE955-D25A-AC4B-C02C-FA9072E17E8C}"/>
                </a:ext>
              </a:extLst>
            </p:cNvPr>
            <p:cNvSpPr/>
            <p:nvPr/>
          </p:nvSpPr>
          <p:spPr>
            <a:xfrm>
              <a:off x="5869112" y="2216346"/>
              <a:ext cx="197439" cy="372893"/>
            </a:xfrm>
            <a:custGeom>
              <a:avLst/>
              <a:gdLst>
                <a:gd name="connsiteX0" fmla="*/ 61 w 197439"/>
                <a:gd name="connsiteY0" fmla="*/ 8745 h 372893"/>
                <a:gd name="connsiteX1" fmla="*/ 84842 w 197439"/>
                <a:gd name="connsiteY1" fmla="*/ 8745 h 372893"/>
                <a:gd name="connsiteX2" fmla="*/ 84842 w 197439"/>
                <a:gd name="connsiteY2" fmla="*/ 81138 h 372893"/>
                <a:gd name="connsiteX3" fmla="*/ 197440 w 197439"/>
                <a:gd name="connsiteY3" fmla="*/ 0 h 372893"/>
                <a:gd name="connsiteX4" fmla="*/ 197440 w 197439"/>
                <a:gd name="connsiteY4" fmla="*/ 87029 h 372893"/>
                <a:gd name="connsiteX5" fmla="*/ 87758 w 197439"/>
                <a:gd name="connsiteY5" fmla="*/ 223008 h 372893"/>
                <a:gd name="connsiteX6" fmla="*/ 87758 w 197439"/>
                <a:gd name="connsiteY6" fmla="*/ 372894 h 372893"/>
                <a:gd name="connsiteX7" fmla="*/ 0 w 197439"/>
                <a:gd name="connsiteY7" fmla="*/ 372894 h 372893"/>
                <a:gd name="connsiteX8" fmla="*/ 0 w 197439"/>
                <a:gd name="connsiteY8" fmla="*/ 8806 h 372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7439" h="372893">
                  <a:moveTo>
                    <a:pt x="61" y="8745"/>
                  </a:moveTo>
                  <a:lnTo>
                    <a:pt x="84842" y="8745"/>
                  </a:lnTo>
                  <a:lnTo>
                    <a:pt x="84842" y="81138"/>
                  </a:lnTo>
                  <a:cubicBezTo>
                    <a:pt x="104580" y="38018"/>
                    <a:pt x="136039" y="2186"/>
                    <a:pt x="197440" y="0"/>
                  </a:cubicBezTo>
                  <a:lnTo>
                    <a:pt x="197440" y="87029"/>
                  </a:lnTo>
                  <a:cubicBezTo>
                    <a:pt x="118488" y="89944"/>
                    <a:pt x="87758" y="145514"/>
                    <a:pt x="87758" y="223008"/>
                  </a:cubicBezTo>
                  <a:lnTo>
                    <a:pt x="87758" y="372894"/>
                  </a:lnTo>
                  <a:lnTo>
                    <a:pt x="0" y="372894"/>
                  </a:lnTo>
                  <a:lnTo>
                    <a:pt x="0" y="8806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12" name="Frihåndsform: figur 11">
              <a:extLst>
                <a:ext uri="{FF2B5EF4-FFF2-40B4-BE49-F238E27FC236}">
                  <a16:creationId xmlns:a16="http://schemas.microsoft.com/office/drawing/2014/main" id="{620020EE-F424-84F8-5B65-73FC7C638098}"/>
                </a:ext>
              </a:extLst>
            </p:cNvPr>
            <p:cNvSpPr/>
            <p:nvPr/>
          </p:nvSpPr>
          <p:spPr>
            <a:xfrm>
              <a:off x="6098011" y="2213431"/>
              <a:ext cx="344349" cy="386072"/>
            </a:xfrm>
            <a:custGeom>
              <a:avLst/>
              <a:gdLst>
                <a:gd name="connsiteX0" fmla="*/ 0 w 344349"/>
                <a:gd name="connsiteY0" fmla="*/ 290177 h 386072"/>
                <a:gd name="connsiteX1" fmla="*/ 172539 w 344349"/>
                <a:gd name="connsiteY1" fmla="*/ 152012 h 386072"/>
                <a:gd name="connsiteX2" fmla="*/ 223736 w 344349"/>
                <a:gd name="connsiteY2" fmla="*/ 105248 h 386072"/>
                <a:gd name="connsiteX3" fmla="*/ 165980 w 344349"/>
                <a:gd name="connsiteY3" fmla="*/ 67959 h 386072"/>
                <a:gd name="connsiteX4" fmla="*/ 71664 w 344349"/>
                <a:gd name="connsiteY4" fmla="*/ 124986 h 386072"/>
                <a:gd name="connsiteX5" fmla="*/ 9535 w 344349"/>
                <a:gd name="connsiteY5" fmla="*/ 84053 h 386072"/>
                <a:gd name="connsiteX6" fmla="*/ 169624 w 344349"/>
                <a:gd name="connsiteY6" fmla="*/ 0 h 386072"/>
                <a:gd name="connsiteX7" fmla="*/ 309247 w 344349"/>
                <a:gd name="connsiteY7" fmla="*/ 116970 h 386072"/>
                <a:gd name="connsiteX8" fmla="*/ 309247 w 344349"/>
                <a:gd name="connsiteY8" fmla="*/ 264670 h 386072"/>
                <a:gd name="connsiteX9" fmla="*/ 344350 w 344349"/>
                <a:gd name="connsiteY9" fmla="*/ 317324 h 386072"/>
                <a:gd name="connsiteX10" fmla="*/ 344350 w 344349"/>
                <a:gd name="connsiteY10" fmla="*/ 380182 h 386072"/>
                <a:gd name="connsiteX11" fmla="*/ 233210 w 344349"/>
                <a:gd name="connsiteY11" fmla="*/ 318053 h 386072"/>
                <a:gd name="connsiteX12" fmla="*/ 114783 w 344349"/>
                <a:gd name="connsiteY12" fmla="*/ 386073 h 386072"/>
                <a:gd name="connsiteX13" fmla="*/ 0 w 344349"/>
                <a:gd name="connsiteY13" fmla="*/ 290299 h 386072"/>
                <a:gd name="connsiteX14" fmla="*/ 138894 w 344349"/>
                <a:gd name="connsiteY14" fmla="*/ 323094 h 386072"/>
                <a:gd name="connsiteX15" fmla="*/ 224465 w 344349"/>
                <a:gd name="connsiteY15" fmla="*/ 221489 h 386072"/>
                <a:gd name="connsiteX16" fmla="*/ 224465 w 344349"/>
                <a:gd name="connsiteY16" fmla="*/ 181285 h 386072"/>
                <a:gd name="connsiteX17" fmla="*/ 179888 w 344349"/>
                <a:gd name="connsiteY17" fmla="*/ 203209 h 386072"/>
                <a:gd name="connsiteX18" fmla="*/ 87029 w 344349"/>
                <a:gd name="connsiteY18" fmla="*/ 282160 h 386072"/>
                <a:gd name="connsiteX19" fmla="*/ 138955 w 344349"/>
                <a:gd name="connsiteY19" fmla="*/ 323094 h 386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44349" h="386072">
                  <a:moveTo>
                    <a:pt x="0" y="290177"/>
                  </a:moveTo>
                  <a:cubicBezTo>
                    <a:pt x="0" y="220700"/>
                    <a:pt x="46763" y="192945"/>
                    <a:pt x="172539" y="152012"/>
                  </a:cubicBezTo>
                  <a:cubicBezTo>
                    <a:pt x="212744" y="138104"/>
                    <a:pt x="223736" y="124258"/>
                    <a:pt x="223736" y="105248"/>
                  </a:cubicBezTo>
                  <a:cubicBezTo>
                    <a:pt x="223736" y="80409"/>
                    <a:pt x="199626" y="67959"/>
                    <a:pt x="165980" y="67959"/>
                  </a:cubicBezTo>
                  <a:cubicBezTo>
                    <a:pt x="125047" y="67959"/>
                    <a:pt x="87029" y="92798"/>
                    <a:pt x="71664" y="124986"/>
                  </a:cubicBezTo>
                  <a:lnTo>
                    <a:pt x="9535" y="84053"/>
                  </a:lnTo>
                  <a:cubicBezTo>
                    <a:pt x="38018" y="33585"/>
                    <a:pt x="94316" y="0"/>
                    <a:pt x="169624" y="0"/>
                  </a:cubicBezTo>
                  <a:cubicBezTo>
                    <a:pt x="244932" y="0"/>
                    <a:pt x="309247" y="29941"/>
                    <a:pt x="309247" y="116970"/>
                  </a:cubicBezTo>
                  <a:lnTo>
                    <a:pt x="309247" y="264670"/>
                  </a:lnTo>
                  <a:cubicBezTo>
                    <a:pt x="309247" y="304874"/>
                    <a:pt x="320239" y="315867"/>
                    <a:pt x="344350" y="317324"/>
                  </a:cubicBezTo>
                  <a:lnTo>
                    <a:pt x="344350" y="380182"/>
                  </a:lnTo>
                  <a:cubicBezTo>
                    <a:pt x="282950" y="384554"/>
                    <a:pt x="246389" y="365545"/>
                    <a:pt x="233210" y="318053"/>
                  </a:cubicBezTo>
                  <a:cubicBezTo>
                    <a:pt x="212744" y="353885"/>
                    <a:pt x="171082" y="386073"/>
                    <a:pt x="114783" y="386073"/>
                  </a:cubicBezTo>
                  <a:cubicBezTo>
                    <a:pt x="58485" y="386073"/>
                    <a:pt x="0" y="364149"/>
                    <a:pt x="0" y="290299"/>
                  </a:cubicBezTo>
                  <a:close/>
                  <a:moveTo>
                    <a:pt x="138894" y="323094"/>
                  </a:moveTo>
                  <a:cubicBezTo>
                    <a:pt x="187176" y="323094"/>
                    <a:pt x="224465" y="277059"/>
                    <a:pt x="224465" y="221489"/>
                  </a:cubicBezTo>
                  <a:lnTo>
                    <a:pt x="224465" y="181285"/>
                  </a:lnTo>
                  <a:cubicBezTo>
                    <a:pt x="213472" y="189301"/>
                    <a:pt x="199626" y="195921"/>
                    <a:pt x="179888" y="203209"/>
                  </a:cubicBezTo>
                  <a:cubicBezTo>
                    <a:pt x="114844" y="229506"/>
                    <a:pt x="87029" y="247786"/>
                    <a:pt x="87029" y="282160"/>
                  </a:cubicBezTo>
                  <a:cubicBezTo>
                    <a:pt x="87029" y="314348"/>
                    <a:pt x="112597" y="323094"/>
                    <a:pt x="138955" y="323094"/>
                  </a:cubicBez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13" name="Frihåndsform: figur 12">
              <a:extLst>
                <a:ext uri="{FF2B5EF4-FFF2-40B4-BE49-F238E27FC236}">
                  <a16:creationId xmlns:a16="http://schemas.microsoft.com/office/drawing/2014/main" id="{C321F97C-ECD2-73F4-6AF8-1D1DC8AD0EAB}"/>
                </a:ext>
              </a:extLst>
            </p:cNvPr>
            <p:cNvSpPr/>
            <p:nvPr/>
          </p:nvSpPr>
          <p:spPr>
            <a:xfrm>
              <a:off x="6505157" y="2215556"/>
              <a:ext cx="321028" cy="373561"/>
            </a:xfrm>
            <a:custGeom>
              <a:avLst/>
              <a:gdLst>
                <a:gd name="connsiteX0" fmla="*/ 61 w 321028"/>
                <a:gd name="connsiteY0" fmla="*/ 9535 h 373561"/>
                <a:gd name="connsiteX1" fmla="*/ 87818 w 321028"/>
                <a:gd name="connsiteY1" fmla="*/ 9535 h 373561"/>
                <a:gd name="connsiteX2" fmla="*/ 87818 w 321028"/>
                <a:gd name="connsiteY2" fmla="*/ 55570 h 373561"/>
                <a:gd name="connsiteX3" fmla="*/ 198229 w 321028"/>
                <a:gd name="connsiteY3" fmla="*/ 0 h 373561"/>
                <a:gd name="connsiteX4" fmla="*/ 321029 w 321028"/>
                <a:gd name="connsiteY4" fmla="*/ 158632 h 373561"/>
                <a:gd name="connsiteX5" fmla="*/ 321029 w 321028"/>
                <a:gd name="connsiteY5" fmla="*/ 373562 h 373561"/>
                <a:gd name="connsiteX6" fmla="*/ 234000 w 321028"/>
                <a:gd name="connsiteY6" fmla="*/ 373562 h 373561"/>
                <a:gd name="connsiteX7" fmla="*/ 234000 w 321028"/>
                <a:gd name="connsiteY7" fmla="*/ 163004 h 373561"/>
                <a:gd name="connsiteX8" fmla="*/ 163065 w 321028"/>
                <a:gd name="connsiteY8" fmla="*/ 70145 h 373561"/>
                <a:gd name="connsiteX9" fmla="*/ 87758 w 321028"/>
                <a:gd name="connsiteY9" fmla="*/ 160818 h 373561"/>
                <a:gd name="connsiteX10" fmla="*/ 87758 w 321028"/>
                <a:gd name="connsiteY10" fmla="*/ 373562 h 373561"/>
                <a:gd name="connsiteX11" fmla="*/ 0 w 321028"/>
                <a:gd name="connsiteY11" fmla="*/ 373562 h 373561"/>
                <a:gd name="connsiteX12" fmla="*/ 0 w 321028"/>
                <a:gd name="connsiteY12" fmla="*/ 9474 h 37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1028" h="373561">
                  <a:moveTo>
                    <a:pt x="61" y="9535"/>
                  </a:moveTo>
                  <a:lnTo>
                    <a:pt x="87818" y="9535"/>
                  </a:lnTo>
                  <a:lnTo>
                    <a:pt x="87818" y="55570"/>
                  </a:lnTo>
                  <a:cubicBezTo>
                    <a:pt x="106828" y="29273"/>
                    <a:pt x="141202" y="0"/>
                    <a:pt x="198229" y="0"/>
                  </a:cubicBezTo>
                  <a:cubicBezTo>
                    <a:pt x="283740" y="0"/>
                    <a:pt x="321029" y="60671"/>
                    <a:pt x="321029" y="158632"/>
                  </a:cubicBezTo>
                  <a:lnTo>
                    <a:pt x="321029" y="373562"/>
                  </a:lnTo>
                  <a:lnTo>
                    <a:pt x="234000" y="373562"/>
                  </a:lnTo>
                  <a:lnTo>
                    <a:pt x="234000" y="163004"/>
                  </a:lnTo>
                  <a:cubicBezTo>
                    <a:pt x="234000" y="108892"/>
                    <a:pt x="214262" y="70145"/>
                    <a:pt x="163065" y="70145"/>
                  </a:cubicBezTo>
                  <a:cubicBezTo>
                    <a:pt x="115573" y="70145"/>
                    <a:pt x="87758" y="106706"/>
                    <a:pt x="87758" y="160818"/>
                  </a:cubicBezTo>
                  <a:lnTo>
                    <a:pt x="87758" y="373562"/>
                  </a:lnTo>
                  <a:lnTo>
                    <a:pt x="0" y="373562"/>
                  </a:lnTo>
                  <a:lnTo>
                    <a:pt x="0" y="9474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14" name="Frihåndsform: figur 13">
              <a:extLst>
                <a:ext uri="{FF2B5EF4-FFF2-40B4-BE49-F238E27FC236}">
                  <a16:creationId xmlns:a16="http://schemas.microsoft.com/office/drawing/2014/main" id="{CCA52258-B499-DF1A-1C76-B66BA98FC66E}"/>
                </a:ext>
              </a:extLst>
            </p:cNvPr>
            <p:cNvSpPr/>
            <p:nvPr/>
          </p:nvSpPr>
          <p:spPr>
            <a:xfrm>
              <a:off x="6894813" y="2092028"/>
              <a:ext cx="363419" cy="507415"/>
            </a:xfrm>
            <a:custGeom>
              <a:avLst/>
              <a:gdLst>
                <a:gd name="connsiteX0" fmla="*/ 0 w 363419"/>
                <a:gd name="connsiteY0" fmla="*/ 317263 h 507415"/>
                <a:gd name="connsiteX1" fmla="*/ 163794 w 363419"/>
                <a:gd name="connsiteY1" fmla="*/ 121342 h 507415"/>
                <a:gd name="connsiteX2" fmla="*/ 276391 w 363419"/>
                <a:gd name="connsiteY2" fmla="*/ 177641 h 507415"/>
                <a:gd name="connsiteX3" fmla="*/ 276391 w 363419"/>
                <a:gd name="connsiteY3" fmla="*/ 0 h 507415"/>
                <a:gd name="connsiteX4" fmla="*/ 363420 w 363419"/>
                <a:gd name="connsiteY4" fmla="*/ 0 h 507415"/>
                <a:gd name="connsiteX5" fmla="*/ 363420 w 363419"/>
                <a:gd name="connsiteY5" fmla="*/ 497151 h 507415"/>
                <a:gd name="connsiteX6" fmla="*/ 276391 w 363419"/>
                <a:gd name="connsiteY6" fmla="*/ 497151 h 507415"/>
                <a:gd name="connsiteX7" fmla="*/ 276391 w 363419"/>
                <a:gd name="connsiteY7" fmla="*/ 450388 h 507415"/>
                <a:gd name="connsiteX8" fmla="*/ 165252 w 363419"/>
                <a:gd name="connsiteY8" fmla="*/ 507415 h 507415"/>
                <a:gd name="connsiteX9" fmla="*/ 0 w 363419"/>
                <a:gd name="connsiteY9" fmla="*/ 317324 h 507415"/>
                <a:gd name="connsiteX10" fmla="*/ 183532 w 363419"/>
                <a:gd name="connsiteY10" fmla="*/ 438606 h 507415"/>
                <a:gd name="connsiteX11" fmla="*/ 276391 w 363419"/>
                <a:gd name="connsiteY11" fmla="*/ 312830 h 507415"/>
                <a:gd name="connsiteX12" fmla="*/ 183532 w 363419"/>
                <a:gd name="connsiteY12" fmla="*/ 190030 h 507415"/>
                <a:gd name="connsiteX13" fmla="*/ 90673 w 363419"/>
                <a:gd name="connsiteY13" fmla="*/ 312830 h 507415"/>
                <a:gd name="connsiteX14" fmla="*/ 183532 w 363419"/>
                <a:gd name="connsiteY14" fmla="*/ 438606 h 507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3419" h="507415">
                  <a:moveTo>
                    <a:pt x="0" y="317263"/>
                  </a:moveTo>
                  <a:cubicBezTo>
                    <a:pt x="0" y="207582"/>
                    <a:pt x="66502" y="121342"/>
                    <a:pt x="163794" y="121342"/>
                  </a:cubicBezTo>
                  <a:cubicBezTo>
                    <a:pt x="214262" y="121342"/>
                    <a:pt x="252281" y="142538"/>
                    <a:pt x="276391" y="177641"/>
                  </a:cubicBezTo>
                  <a:lnTo>
                    <a:pt x="276391" y="0"/>
                  </a:lnTo>
                  <a:lnTo>
                    <a:pt x="363420" y="0"/>
                  </a:lnTo>
                  <a:lnTo>
                    <a:pt x="363420" y="497151"/>
                  </a:lnTo>
                  <a:lnTo>
                    <a:pt x="276391" y="497151"/>
                  </a:lnTo>
                  <a:lnTo>
                    <a:pt x="276391" y="450388"/>
                  </a:lnTo>
                  <a:cubicBezTo>
                    <a:pt x="252281" y="486220"/>
                    <a:pt x="215720" y="507415"/>
                    <a:pt x="165252" y="507415"/>
                  </a:cubicBezTo>
                  <a:cubicBezTo>
                    <a:pt x="69477" y="507415"/>
                    <a:pt x="0" y="429192"/>
                    <a:pt x="0" y="317324"/>
                  </a:cubicBezTo>
                  <a:close/>
                  <a:moveTo>
                    <a:pt x="183532" y="438606"/>
                  </a:moveTo>
                  <a:cubicBezTo>
                    <a:pt x="239831" y="438606"/>
                    <a:pt x="276391" y="388866"/>
                    <a:pt x="276391" y="312830"/>
                  </a:cubicBezTo>
                  <a:cubicBezTo>
                    <a:pt x="276391" y="236794"/>
                    <a:pt x="239831" y="190030"/>
                    <a:pt x="183532" y="190030"/>
                  </a:cubicBezTo>
                  <a:cubicBezTo>
                    <a:pt x="127233" y="190030"/>
                    <a:pt x="90673" y="237522"/>
                    <a:pt x="90673" y="312830"/>
                  </a:cubicBezTo>
                  <a:cubicBezTo>
                    <a:pt x="90673" y="388138"/>
                    <a:pt x="127962" y="438606"/>
                    <a:pt x="183532" y="438606"/>
                  </a:cubicBez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</p:grpSp>
      <p:sp>
        <p:nvSpPr>
          <p:cNvPr id="15" name="Frihåndsform: figur 14">
            <a:extLst>
              <a:ext uri="{FF2B5EF4-FFF2-40B4-BE49-F238E27FC236}">
                <a16:creationId xmlns:a16="http://schemas.microsoft.com/office/drawing/2014/main" id="{825BDB9C-7120-4692-9ACC-95977E77D4B8}"/>
              </a:ext>
            </a:extLst>
          </p:cNvPr>
          <p:cNvSpPr/>
          <p:nvPr/>
        </p:nvSpPr>
        <p:spPr>
          <a:xfrm>
            <a:off x="1884916" y="2009250"/>
            <a:ext cx="1516658" cy="680622"/>
          </a:xfrm>
          <a:custGeom>
            <a:avLst/>
            <a:gdLst>
              <a:gd name="connsiteX0" fmla="*/ 758359 w 1516658"/>
              <a:gd name="connsiteY0" fmla="*/ 550353 h 680622"/>
              <a:gd name="connsiteX1" fmla="*/ 1156943 w 1516658"/>
              <a:gd name="connsiteY1" fmla="*/ 319936 h 680622"/>
              <a:gd name="connsiteX2" fmla="*/ 1092750 w 1516658"/>
              <a:gd name="connsiteY2" fmla="*/ 191609 h 680622"/>
              <a:gd name="connsiteX3" fmla="*/ 1017867 w 1516658"/>
              <a:gd name="connsiteY3" fmla="*/ 277180 h 680622"/>
              <a:gd name="connsiteX4" fmla="*/ 1044103 w 1516658"/>
              <a:gd name="connsiteY4" fmla="*/ 319936 h 680622"/>
              <a:gd name="connsiteX5" fmla="*/ 758299 w 1516658"/>
              <a:gd name="connsiteY5" fmla="*/ 437573 h 680622"/>
              <a:gd name="connsiteX6" fmla="*/ 472494 w 1516658"/>
              <a:gd name="connsiteY6" fmla="*/ 319936 h 680622"/>
              <a:gd name="connsiteX7" fmla="*/ 498731 w 1516658"/>
              <a:gd name="connsiteY7" fmla="*/ 277180 h 680622"/>
              <a:gd name="connsiteX8" fmla="*/ 423848 w 1516658"/>
              <a:gd name="connsiteY8" fmla="*/ 191609 h 680622"/>
              <a:gd name="connsiteX9" fmla="*/ 359654 w 1516658"/>
              <a:gd name="connsiteY9" fmla="*/ 319936 h 680622"/>
              <a:gd name="connsiteX10" fmla="*/ 758238 w 1516658"/>
              <a:gd name="connsiteY10" fmla="*/ 550353 h 680622"/>
              <a:gd name="connsiteX11" fmla="*/ 1176377 w 1516658"/>
              <a:gd name="connsiteY11" fmla="*/ 61 h 680622"/>
              <a:gd name="connsiteX12" fmla="*/ 837068 w 1516658"/>
              <a:gd name="connsiteY12" fmla="*/ 374352 h 680622"/>
              <a:gd name="connsiteX13" fmla="*/ 948876 w 1516658"/>
              <a:gd name="connsiteY13" fmla="*/ 341313 h 680622"/>
              <a:gd name="connsiteX14" fmla="*/ 1176377 w 1516658"/>
              <a:gd name="connsiteY14" fmla="*/ 112840 h 680622"/>
              <a:gd name="connsiteX15" fmla="*/ 1402907 w 1516658"/>
              <a:gd name="connsiteY15" fmla="*/ 340342 h 680622"/>
              <a:gd name="connsiteX16" fmla="*/ 1176377 w 1516658"/>
              <a:gd name="connsiteY16" fmla="*/ 567843 h 680622"/>
              <a:gd name="connsiteX17" fmla="*/ 1064570 w 1516658"/>
              <a:gd name="connsiteY17" fmla="*/ 536749 h 680622"/>
              <a:gd name="connsiteX18" fmla="*/ 940130 w 1516658"/>
              <a:gd name="connsiteY18" fmla="*/ 584362 h 680622"/>
              <a:gd name="connsiteX19" fmla="*/ 1176377 w 1516658"/>
              <a:gd name="connsiteY19" fmla="*/ 680623 h 680622"/>
              <a:gd name="connsiteX20" fmla="*/ 1516658 w 1516658"/>
              <a:gd name="connsiteY20" fmla="*/ 340342 h 680622"/>
              <a:gd name="connsiteX21" fmla="*/ 1176377 w 1516658"/>
              <a:gd name="connsiteY21" fmla="*/ 61 h 680622"/>
              <a:gd name="connsiteX22" fmla="*/ 452088 w 1516658"/>
              <a:gd name="connsiteY22" fmla="*/ 536688 h 680622"/>
              <a:gd name="connsiteX23" fmla="*/ 340281 w 1516658"/>
              <a:gd name="connsiteY23" fmla="*/ 567783 h 680622"/>
              <a:gd name="connsiteX24" fmla="*/ 113751 w 1516658"/>
              <a:gd name="connsiteY24" fmla="*/ 340281 h 680622"/>
              <a:gd name="connsiteX25" fmla="*/ 340281 w 1516658"/>
              <a:gd name="connsiteY25" fmla="*/ 112779 h 680622"/>
              <a:gd name="connsiteX26" fmla="*/ 567783 w 1516658"/>
              <a:gd name="connsiteY26" fmla="*/ 341253 h 680622"/>
              <a:gd name="connsiteX27" fmla="*/ 679590 w 1516658"/>
              <a:gd name="connsiteY27" fmla="*/ 374291 h 680622"/>
              <a:gd name="connsiteX28" fmla="*/ 340281 w 1516658"/>
              <a:gd name="connsiteY28" fmla="*/ 0 h 680622"/>
              <a:gd name="connsiteX29" fmla="*/ 0 w 1516658"/>
              <a:gd name="connsiteY29" fmla="*/ 340281 h 680622"/>
              <a:gd name="connsiteX30" fmla="*/ 340281 w 1516658"/>
              <a:gd name="connsiteY30" fmla="*/ 680562 h 680622"/>
              <a:gd name="connsiteX31" fmla="*/ 576528 w 1516658"/>
              <a:gd name="connsiteY31" fmla="*/ 584302 h 680622"/>
              <a:gd name="connsiteX32" fmla="*/ 452088 w 1516658"/>
              <a:gd name="connsiteY32" fmla="*/ 536688 h 680622"/>
              <a:gd name="connsiteX33" fmla="*/ 802086 w 1516658"/>
              <a:gd name="connsiteY33" fmla="*/ 206124 h 680622"/>
              <a:gd name="connsiteX34" fmla="*/ 861361 w 1516658"/>
              <a:gd name="connsiteY34" fmla="*/ 98204 h 680622"/>
              <a:gd name="connsiteX35" fmla="*/ 655237 w 1516658"/>
              <a:gd name="connsiteY35" fmla="*/ 98204 h 680622"/>
              <a:gd name="connsiteX36" fmla="*/ 714511 w 1516658"/>
              <a:gd name="connsiteY36" fmla="*/ 206124 h 680622"/>
              <a:gd name="connsiteX37" fmla="*/ 802026 w 1516658"/>
              <a:gd name="connsiteY37" fmla="*/ 206124 h 680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516658" h="680622">
                <a:moveTo>
                  <a:pt x="758359" y="550353"/>
                </a:moveTo>
                <a:cubicBezTo>
                  <a:pt x="922639" y="550353"/>
                  <a:pt x="1156943" y="482272"/>
                  <a:pt x="1156943" y="319936"/>
                </a:cubicBezTo>
                <a:cubicBezTo>
                  <a:pt x="1156943" y="271350"/>
                  <a:pt x="1133622" y="227563"/>
                  <a:pt x="1092750" y="191609"/>
                </a:cubicBezTo>
                <a:cubicBezTo>
                  <a:pt x="1058740" y="211043"/>
                  <a:pt x="1032443" y="240195"/>
                  <a:pt x="1017867" y="277180"/>
                </a:cubicBezTo>
                <a:cubicBezTo>
                  <a:pt x="1035358" y="291756"/>
                  <a:pt x="1044103" y="305360"/>
                  <a:pt x="1044103" y="319936"/>
                </a:cubicBezTo>
                <a:cubicBezTo>
                  <a:pt x="1044103" y="397733"/>
                  <a:pt x="874965" y="437573"/>
                  <a:pt x="758299" y="437573"/>
                </a:cubicBezTo>
                <a:cubicBezTo>
                  <a:pt x="641633" y="437573"/>
                  <a:pt x="472494" y="397733"/>
                  <a:pt x="472494" y="319936"/>
                </a:cubicBezTo>
                <a:cubicBezTo>
                  <a:pt x="472494" y="305360"/>
                  <a:pt x="481240" y="291756"/>
                  <a:pt x="498731" y="277180"/>
                </a:cubicBezTo>
                <a:cubicBezTo>
                  <a:pt x="484155" y="240255"/>
                  <a:pt x="456947" y="210072"/>
                  <a:pt x="423848" y="191609"/>
                </a:cubicBezTo>
                <a:cubicBezTo>
                  <a:pt x="383036" y="227563"/>
                  <a:pt x="359654" y="271350"/>
                  <a:pt x="359654" y="319936"/>
                </a:cubicBezTo>
                <a:cubicBezTo>
                  <a:pt x="359654" y="482272"/>
                  <a:pt x="593958" y="550353"/>
                  <a:pt x="758238" y="550353"/>
                </a:cubicBezTo>
                <a:close/>
                <a:moveTo>
                  <a:pt x="1176377" y="61"/>
                </a:moveTo>
                <a:cubicBezTo>
                  <a:pt x="988716" y="61"/>
                  <a:pt x="819577" y="165312"/>
                  <a:pt x="837068" y="374352"/>
                </a:cubicBezTo>
                <a:cubicBezTo>
                  <a:pt x="880795" y="369493"/>
                  <a:pt x="923611" y="354917"/>
                  <a:pt x="948876" y="341313"/>
                </a:cubicBezTo>
                <a:cubicBezTo>
                  <a:pt x="948876" y="214930"/>
                  <a:pt x="1050966" y="112840"/>
                  <a:pt x="1176377" y="112840"/>
                </a:cubicBezTo>
                <a:cubicBezTo>
                  <a:pt x="1301789" y="112840"/>
                  <a:pt x="1402907" y="214930"/>
                  <a:pt x="1402907" y="340342"/>
                </a:cubicBezTo>
                <a:cubicBezTo>
                  <a:pt x="1402907" y="465753"/>
                  <a:pt x="1301789" y="567843"/>
                  <a:pt x="1176377" y="567843"/>
                </a:cubicBezTo>
                <a:cubicBezTo>
                  <a:pt x="1135565" y="567843"/>
                  <a:pt x="1097608" y="556183"/>
                  <a:pt x="1064570" y="536749"/>
                </a:cubicBezTo>
                <a:cubicBezTo>
                  <a:pt x="1017928" y="562013"/>
                  <a:pt x="979970" y="574645"/>
                  <a:pt x="940130" y="584362"/>
                </a:cubicBezTo>
                <a:cubicBezTo>
                  <a:pt x="1001409" y="643637"/>
                  <a:pt x="1084004" y="680623"/>
                  <a:pt x="1176377" y="680623"/>
                </a:cubicBezTo>
                <a:cubicBezTo>
                  <a:pt x="1364039" y="680623"/>
                  <a:pt x="1516658" y="528003"/>
                  <a:pt x="1516658" y="340342"/>
                </a:cubicBezTo>
                <a:cubicBezTo>
                  <a:pt x="1516658" y="152680"/>
                  <a:pt x="1364039" y="61"/>
                  <a:pt x="1176377" y="61"/>
                </a:cubicBezTo>
                <a:close/>
                <a:moveTo>
                  <a:pt x="452088" y="536688"/>
                </a:moveTo>
                <a:cubicBezTo>
                  <a:pt x="419050" y="556122"/>
                  <a:pt x="381093" y="567783"/>
                  <a:pt x="340281" y="567783"/>
                </a:cubicBezTo>
                <a:cubicBezTo>
                  <a:pt x="214869" y="567783"/>
                  <a:pt x="113751" y="465692"/>
                  <a:pt x="113751" y="340281"/>
                </a:cubicBezTo>
                <a:cubicBezTo>
                  <a:pt x="113751" y="214869"/>
                  <a:pt x="214869" y="112779"/>
                  <a:pt x="340281" y="112779"/>
                </a:cubicBezTo>
                <a:cubicBezTo>
                  <a:pt x="465692" y="112779"/>
                  <a:pt x="567783" y="214869"/>
                  <a:pt x="567783" y="341253"/>
                </a:cubicBezTo>
                <a:cubicBezTo>
                  <a:pt x="593047" y="354857"/>
                  <a:pt x="635863" y="369432"/>
                  <a:pt x="679590" y="374291"/>
                </a:cubicBezTo>
                <a:cubicBezTo>
                  <a:pt x="697081" y="165252"/>
                  <a:pt x="527943" y="0"/>
                  <a:pt x="340281" y="0"/>
                </a:cubicBezTo>
                <a:cubicBezTo>
                  <a:pt x="152619" y="0"/>
                  <a:pt x="0" y="152619"/>
                  <a:pt x="0" y="340281"/>
                </a:cubicBezTo>
                <a:cubicBezTo>
                  <a:pt x="0" y="527943"/>
                  <a:pt x="152619" y="680562"/>
                  <a:pt x="340281" y="680562"/>
                </a:cubicBezTo>
                <a:cubicBezTo>
                  <a:pt x="432654" y="680562"/>
                  <a:pt x="515250" y="643637"/>
                  <a:pt x="576528" y="584302"/>
                </a:cubicBezTo>
                <a:cubicBezTo>
                  <a:pt x="536688" y="574585"/>
                  <a:pt x="498731" y="561952"/>
                  <a:pt x="452088" y="536688"/>
                </a:cubicBezTo>
                <a:close/>
                <a:moveTo>
                  <a:pt x="802086" y="206124"/>
                </a:moveTo>
                <a:cubicBezTo>
                  <a:pt x="815690" y="167256"/>
                  <a:pt x="836096" y="130270"/>
                  <a:pt x="861361" y="98204"/>
                </a:cubicBezTo>
                <a:cubicBezTo>
                  <a:pt x="805002" y="88486"/>
                  <a:pt x="711657" y="88486"/>
                  <a:pt x="655237" y="98204"/>
                </a:cubicBezTo>
                <a:cubicBezTo>
                  <a:pt x="680501" y="130270"/>
                  <a:pt x="700907" y="167256"/>
                  <a:pt x="714511" y="206124"/>
                </a:cubicBezTo>
                <a:cubicBezTo>
                  <a:pt x="742691" y="204181"/>
                  <a:pt x="773785" y="204181"/>
                  <a:pt x="802026" y="206124"/>
                </a:cubicBezTo>
                <a:close/>
              </a:path>
            </a:pathLst>
          </a:custGeom>
          <a:solidFill>
            <a:srgbClr val="DA291C"/>
          </a:solidFill>
          <a:ln w="6072" cap="flat">
            <a:noFill/>
            <a:prstDash val="solid"/>
            <a:miter/>
          </a:ln>
        </p:spPr>
        <p:txBody>
          <a:bodyPr rtlCol="0" anchor="ctr"/>
          <a:lstStyle/>
          <a:p>
            <a:endParaRPr lang="nb-NO" sz="2400"/>
          </a:p>
        </p:txBody>
      </p:sp>
      <p:grpSp>
        <p:nvGrpSpPr>
          <p:cNvPr id="16" name="Grafikk 6">
            <a:extLst>
              <a:ext uri="{FF2B5EF4-FFF2-40B4-BE49-F238E27FC236}">
                <a16:creationId xmlns:a16="http://schemas.microsoft.com/office/drawing/2014/main" id="{CE442178-E400-7A0A-4391-B5E2B1C6E006}"/>
              </a:ext>
            </a:extLst>
          </p:cNvPr>
          <p:cNvGrpSpPr/>
          <p:nvPr/>
        </p:nvGrpSpPr>
        <p:grpSpPr>
          <a:xfrm>
            <a:off x="3683371" y="2852635"/>
            <a:ext cx="3142269" cy="287747"/>
            <a:chOff x="3683370" y="2852634"/>
            <a:chExt cx="3142269" cy="287747"/>
          </a:xfrm>
          <a:solidFill>
            <a:schemeClr val="tx2"/>
          </a:solidFill>
        </p:grpSpPr>
        <p:sp>
          <p:nvSpPr>
            <p:cNvPr id="17" name="Frihåndsform: figur 16">
              <a:extLst>
                <a:ext uri="{FF2B5EF4-FFF2-40B4-BE49-F238E27FC236}">
                  <a16:creationId xmlns:a16="http://schemas.microsoft.com/office/drawing/2014/main" id="{2A07B831-13FC-1389-901A-533AA0E3DDD0}"/>
                </a:ext>
              </a:extLst>
            </p:cNvPr>
            <p:cNvSpPr/>
            <p:nvPr/>
          </p:nvSpPr>
          <p:spPr>
            <a:xfrm>
              <a:off x="3683370" y="2865752"/>
              <a:ext cx="35649" cy="269467"/>
            </a:xfrm>
            <a:custGeom>
              <a:avLst/>
              <a:gdLst>
                <a:gd name="connsiteX0" fmla="*/ 0 w 35649"/>
                <a:gd name="connsiteY0" fmla="*/ 0 h 269467"/>
                <a:gd name="connsiteX1" fmla="*/ 35650 w 35649"/>
                <a:gd name="connsiteY1" fmla="*/ 0 h 269467"/>
                <a:gd name="connsiteX2" fmla="*/ 35650 w 35649"/>
                <a:gd name="connsiteY2" fmla="*/ 269467 h 269467"/>
                <a:gd name="connsiteX3" fmla="*/ 0 w 35649"/>
                <a:gd name="connsiteY3" fmla="*/ 269467 h 269467"/>
                <a:gd name="connsiteX4" fmla="*/ 0 w 35649"/>
                <a:gd name="connsiteY4" fmla="*/ 0 h 269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649" h="269467">
                  <a:moveTo>
                    <a:pt x="0" y="0"/>
                  </a:moveTo>
                  <a:lnTo>
                    <a:pt x="35650" y="0"/>
                  </a:lnTo>
                  <a:lnTo>
                    <a:pt x="35650" y="269467"/>
                  </a:lnTo>
                  <a:lnTo>
                    <a:pt x="0" y="26946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18" name="Frihåndsform: figur 17">
              <a:extLst>
                <a:ext uri="{FF2B5EF4-FFF2-40B4-BE49-F238E27FC236}">
                  <a16:creationId xmlns:a16="http://schemas.microsoft.com/office/drawing/2014/main" id="{6651C4F7-3167-7C29-BA2E-BE20FA36292B}"/>
                </a:ext>
              </a:extLst>
            </p:cNvPr>
            <p:cNvSpPr/>
            <p:nvPr/>
          </p:nvSpPr>
          <p:spPr>
            <a:xfrm>
              <a:off x="3777201" y="2935169"/>
              <a:ext cx="160514" cy="200111"/>
            </a:xfrm>
            <a:custGeom>
              <a:avLst/>
              <a:gdLst>
                <a:gd name="connsiteX0" fmla="*/ 61 w 160514"/>
                <a:gd name="connsiteY0" fmla="*/ 4737 h 200111"/>
                <a:gd name="connsiteX1" fmla="*/ 34131 w 160514"/>
                <a:gd name="connsiteY1" fmla="*/ 4737 h 200111"/>
                <a:gd name="connsiteX2" fmla="*/ 34131 w 160514"/>
                <a:gd name="connsiteY2" fmla="*/ 31702 h 200111"/>
                <a:gd name="connsiteX3" fmla="*/ 94742 w 160514"/>
                <a:gd name="connsiteY3" fmla="*/ 0 h 200111"/>
                <a:gd name="connsiteX4" fmla="*/ 160514 w 160514"/>
                <a:gd name="connsiteY4" fmla="*/ 83203 h 200111"/>
                <a:gd name="connsiteX5" fmla="*/ 160514 w 160514"/>
                <a:gd name="connsiteY5" fmla="*/ 200112 h 200111"/>
                <a:gd name="connsiteX6" fmla="*/ 126444 w 160514"/>
                <a:gd name="connsiteY6" fmla="*/ 200112 h 200111"/>
                <a:gd name="connsiteX7" fmla="*/ 126444 w 160514"/>
                <a:gd name="connsiteY7" fmla="*/ 84782 h 200111"/>
                <a:gd name="connsiteX8" fmla="*/ 82049 w 160514"/>
                <a:gd name="connsiteY8" fmla="*/ 27694 h 200111"/>
                <a:gd name="connsiteX9" fmla="*/ 34071 w 160514"/>
                <a:gd name="connsiteY9" fmla="*/ 83932 h 200111"/>
                <a:gd name="connsiteX10" fmla="*/ 34071 w 160514"/>
                <a:gd name="connsiteY10" fmla="*/ 200051 h 200111"/>
                <a:gd name="connsiteX11" fmla="*/ 0 w 160514"/>
                <a:gd name="connsiteY11" fmla="*/ 200051 h 200111"/>
                <a:gd name="connsiteX12" fmla="*/ 0 w 160514"/>
                <a:gd name="connsiteY12" fmla="*/ 4676 h 200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0514" h="200111">
                  <a:moveTo>
                    <a:pt x="61" y="4737"/>
                  </a:moveTo>
                  <a:lnTo>
                    <a:pt x="34131" y="4737"/>
                  </a:lnTo>
                  <a:lnTo>
                    <a:pt x="34131" y="31702"/>
                  </a:lnTo>
                  <a:cubicBezTo>
                    <a:pt x="42877" y="17430"/>
                    <a:pt x="60671" y="0"/>
                    <a:pt x="94742" y="0"/>
                  </a:cubicBezTo>
                  <a:cubicBezTo>
                    <a:pt x="139137" y="0"/>
                    <a:pt x="160514" y="30123"/>
                    <a:pt x="160514" y="83203"/>
                  </a:cubicBezTo>
                  <a:lnTo>
                    <a:pt x="160514" y="200112"/>
                  </a:lnTo>
                  <a:lnTo>
                    <a:pt x="126444" y="200112"/>
                  </a:lnTo>
                  <a:lnTo>
                    <a:pt x="126444" y="84782"/>
                  </a:lnTo>
                  <a:cubicBezTo>
                    <a:pt x="126444" y="51501"/>
                    <a:pt x="113386" y="27694"/>
                    <a:pt x="82049" y="27694"/>
                  </a:cubicBezTo>
                  <a:cubicBezTo>
                    <a:pt x="52715" y="27694"/>
                    <a:pt x="34071" y="49861"/>
                    <a:pt x="34071" y="83932"/>
                  </a:cubicBezTo>
                  <a:lnTo>
                    <a:pt x="34071" y="200051"/>
                  </a:lnTo>
                  <a:lnTo>
                    <a:pt x="0" y="200051"/>
                  </a:lnTo>
                  <a:lnTo>
                    <a:pt x="0" y="4676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19" name="Frihåndsform: figur 18">
              <a:extLst>
                <a:ext uri="{FF2B5EF4-FFF2-40B4-BE49-F238E27FC236}">
                  <a16:creationId xmlns:a16="http://schemas.microsoft.com/office/drawing/2014/main" id="{7BB4A16B-4B01-CA5E-5F91-C251E425435C}"/>
                </a:ext>
              </a:extLst>
            </p:cNvPr>
            <p:cNvSpPr/>
            <p:nvPr/>
          </p:nvSpPr>
          <p:spPr>
            <a:xfrm>
              <a:off x="3958364" y="2939906"/>
              <a:ext cx="181831" cy="195374"/>
            </a:xfrm>
            <a:custGeom>
              <a:avLst/>
              <a:gdLst>
                <a:gd name="connsiteX0" fmla="*/ 0 w 181831"/>
                <a:gd name="connsiteY0" fmla="*/ 0 h 195374"/>
                <a:gd name="connsiteX1" fmla="*/ 37229 w 181831"/>
                <a:gd name="connsiteY1" fmla="*/ 0 h 195374"/>
                <a:gd name="connsiteX2" fmla="*/ 92313 w 181831"/>
                <a:gd name="connsiteY2" fmla="*/ 152984 h 195374"/>
                <a:gd name="connsiteX3" fmla="*/ 146182 w 181831"/>
                <a:gd name="connsiteY3" fmla="*/ 0 h 195374"/>
                <a:gd name="connsiteX4" fmla="*/ 181831 w 181831"/>
                <a:gd name="connsiteY4" fmla="*/ 0 h 195374"/>
                <a:gd name="connsiteX5" fmla="*/ 106949 w 181831"/>
                <a:gd name="connsiteY5" fmla="*/ 195375 h 195374"/>
                <a:gd name="connsiteX6" fmla="*/ 75672 w 181831"/>
                <a:gd name="connsiteY6" fmla="*/ 195375 h 195374"/>
                <a:gd name="connsiteX7" fmla="*/ 0 w 181831"/>
                <a:gd name="connsiteY7" fmla="*/ 0 h 195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1831" h="195374">
                  <a:moveTo>
                    <a:pt x="0" y="0"/>
                  </a:moveTo>
                  <a:lnTo>
                    <a:pt x="37229" y="0"/>
                  </a:lnTo>
                  <a:lnTo>
                    <a:pt x="92313" y="152984"/>
                  </a:lnTo>
                  <a:lnTo>
                    <a:pt x="146182" y="0"/>
                  </a:lnTo>
                  <a:lnTo>
                    <a:pt x="181831" y="0"/>
                  </a:lnTo>
                  <a:lnTo>
                    <a:pt x="106949" y="195375"/>
                  </a:lnTo>
                  <a:lnTo>
                    <a:pt x="75672" y="19537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20" name="Frihåndsform: figur 19">
              <a:extLst>
                <a:ext uri="{FF2B5EF4-FFF2-40B4-BE49-F238E27FC236}">
                  <a16:creationId xmlns:a16="http://schemas.microsoft.com/office/drawing/2014/main" id="{CDBDA7BD-DABA-1600-5C7E-1EBF38A9BFF8}"/>
                </a:ext>
              </a:extLst>
            </p:cNvPr>
            <p:cNvSpPr/>
            <p:nvPr/>
          </p:nvSpPr>
          <p:spPr>
            <a:xfrm>
              <a:off x="4148941" y="2933529"/>
              <a:ext cx="175282" cy="206427"/>
            </a:xfrm>
            <a:custGeom>
              <a:avLst/>
              <a:gdLst>
                <a:gd name="connsiteX0" fmla="*/ 0 w 175282"/>
                <a:gd name="connsiteY0" fmla="*/ 106584 h 206427"/>
                <a:gd name="connsiteX1" fmla="*/ 91159 w 175282"/>
                <a:gd name="connsiteY1" fmla="*/ 0 h 206427"/>
                <a:gd name="connsiteX2" fmla="*/ 175151 w 175282"/>
                <a:gd name="connsiteY2" fmla="*/ 110168 h 206427"/>
                <a:gd name="connsiteX3" fmla="*/ 34071 w 175282"/>
                <a:gd name="connsiteY3" fmla="*/ 110168 h 206427"/>
                <a:gd name="connsiteX4" fmla="*/ 91948 w 175282"/>
                <a:gd name="connsiteY4" fmla="*/ 179524 h 206427"/>
                <a:gd name="connsiteX5" fmla="*/ 147396 w 175282"/>
                <a:gd name="connsiteY5" fmla="*/ 143874 h 206427"/>
                <a:gd name="connsiteX6" fmla="*/ 172357 w 175282"/>
                <a:gd name="connsiteY6" fmla="*/ 158510 h 206427"/>
                <a:gd name="connsiteX7" fmla="*/ 89944 w 175282"/>
                <a:gd name="connsiteY7" fmla="*/ 206428 h 206427"/>
                <a:gd name="connsiteX8" fmla="*/ 0 w 175282"/>
                <a:gd name="connsiteY8" fmla="*/ 106584 h 206427"/>
                <a:gd name="connsiteX9" fmla="*/ 140655 w 175282"/>
                <a:gd name="connsiteY9" fmla="*/ 83992 h 206427"/>
                <a:gd name="connsiteX10" fmla="*/ 89944 w 175282"/>
                <a:gd name="connsiteY10" fmla="*/ 27329 h 206427"/>
                <a:gd name="connsiteX11" fmla="*/ 35285 w 175282"/>
                <a:gd name="connsiteY11" fmla="*/ 83992 h 206427"/>
                <a:gd name="connsiteX12" fmla="*/ 140716 w 175282"/>
                <a:gd name="connsiteY12" fmla="*/ 83992 h 206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5282" h="206427">
                  <a:moveTo>
                    <a:pt x="0" y="106584"/>
                  </a:moveTo>
                  <a:cubicBezTo>
                    <a:pt x="0" y="40387"/>
                    <a:pt x="39233" y="0"/>
                    <a:pt x="91159" y="0"/>
                  </a:cubicBezTo>
                  <a:cubicBezTo>
                    <a:pt x="147821" y="0"/>
                    <a:pt x="177519" y="45549"/>
                    <a:pt x="175151" y="110168"/>
                  </a:cubicBezTo>
                  <a:lnTo>
                    <a:pt x="34071" y="110168"/>
                  </a:lnTo>
                  <a:cubicBezTo>
                    <a:pt x="36075" y="155717"/>
                    <a:pt x="57878" y="179524"/>
                    <a:pt x="91948" y="179524"/>
                  </a:cubicBezTo>
                  <a:cubicBezTo>
                    <a:pt x="121282" y="179524"/>
                    <a:pt x="138287" y="160879"/>
                    <a:pt x="147396" y="143874"/>
                  </a:cubicBezTo>
                  <a:lnTo>
                    <a:pt x="172357" y="158510"/>
                  </a:lnTo>
                  <a:cubicBezTo>
                    <a:pt x="157721" y="186629"/>
                    <a:pt x="128387" y="206428"/>
                    <a:pt x="89944" y="206428"/>
                  </a:cubicBezTo>
                  <a:cubicBezTo>
                    <a:pt x="34071" y="206428"/>
                    <a:pt x="0" y="166405"/>
                    <a:pt x="0" y="106584"/>
                  </a:cubicBezTo>
                  <a:close/>
                  <a:moveTo>
                    <a:pt x="140655" y="83992"/>
                  </a:moveTo>
                  <a:cubicBezTo>
                    <a:pt x="137862" y="44759"/>
                    <a:pt x="116848" y="27329"/>
                    <a:pt x="89944" y="27329"/>
                  </a:cubicBezTo>
                  <a:cubicBezTo>
                    <a:pt x="63040" y="27329"/>
                    <a:pt x="40812" y="45974"/>
                    <a:pt x="35285" y="83992"/>
                  </a:cubicBezTo>
                  <a:lnTo>
                    <a:pt x="140716" y="83992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21" name="Frihåndsform: figur 20">
              <a:extLst>
                <a:ext uri="{FF2B5EF4-FFF2-40B4-BE49-F238E27FC236}">
                  <a16:creationId xmlns:a16="http://schemas.microsoft.com/office/drawing/2014/main" id="{490B88F1-6257-DC8C-1074-BB8DFE68663A}"/>
                </a:ext>
              </a:extLst>
            </p:cNvPr>
            <p:cNvSpPr/>
            <p:nvPr/>
          </p:nvSpPr>
          <p:spPr>
            <a:xfrm>
              <a:off x="4343101" y="2933468"/>
              <a:ext cx="160093" cy="206427"/>
            </a:xfrm>
            <a:custGeom>
              <a:avLst/>
              <a:gdLst>
                <a:gd name="connsiteX0" fmla="*/ 0 w 160093"/>
                <a:gd name="connsiteY0" fmla="*/ 159360 h 206427"/>
                <a:gd name="connsiteX1" fmla="*/ 25386 w 160093"/>
                <a:gd name="connsiteY1" fmla="*/ 144299 h 206427"/>
                <a:gd name="connsiteX2" fmla="*/ 84843 w 160093"/>
                <a:gd name="connsiteY2" fmla="*/ 179159 h 206427"/>
                <a:gd name="connsiteX3" fmla="*/ 127233 w 160093"/>
                <a:gd name="connsiteY3" fmla="*/ 148247 h 206427"/>
                <a:gd name="connsiteX4" fmla="*/ 12693 w 160093"/>
                <a:gd name="connsiteY4" fmla="*/ 58667 h 206427"/>
                <a:gd name="connsiteX5" fmla="*/ 81259 w 160093"/>
                <a:gd name="connsiteY5" fmla="*/ 0 h 206427"/>
                <a:gd name="connsiteX6" fmla="*/ 150979 w 160093"/>
                <a:gd name="connsiteY6" fmla="*/ 38443 h 206427"/>
                <a:gd name="connsiteX7" fmla="*/ 125229 w 160093"/>
                <a:gd name="connsiteY7" fmla="*/ 54294 h 206427"/>
                <a:gd name="connsiteX8" fmla="*/ 79255 w 160093"/>
                <a:gd name="connsiteY8" fmla="*/ 27755 h 206427"/>
                <a:gd name="connsiteX9" fmla="*/ 45974 w 160093"/>
                <a:gd name="connsiteY9" fmla="*/ 55084 h 206427"/>
                <a:gd name="connsiteX10" fmla="*/ 160089 w 160093"/>
                <a:gd name="connsiteY10" fmla="*/ 145028 h 206427"/>
                <a:gd name="connsiteX11" fmla="*/ 83628 w 160093"/>
                <a:gd name="connsiteY11" fmla="*/ 206428 h 206427"/>
                <a:gd name="connsiteX12" fmla="*/ 0 w 160093"/>
                <a:gd name="connsiteY12" fmla="*/ 159300 h 206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0093" h="206427">
                  <a:moveTo>
                    <a:pt x="0" y="159360"/>
                  </a:moveTo>
                  <a:lnTo>
                    <a:pt x="25386" y="144299"/>
                  </a:lnTo>
                  <a:cubicBezTo>
                    <a:pt x="34496" y="165312"/>
                    <a:pt x="55509" y="179159"/>
                    <a:pt x="84843" y="179159"/>
                  </a:cubicBezTo>
                  <a:cubicBezTo>
                    <a:pt x="110229" y="179159"/>
                    <a:pt x="127233" y="166102"/>
                    <a:pt x="127233" y="148247"/>
                  </a:cubicBezTo>
                  <a:cubicBezTo>
                    <a:pt x="127233" y="98689"/>
                    <a:pt x="12693" y="140716"/>
                    <a:pt x="12693" y="58667"/>
                  </a:cubicBezTo>
                  <a:cubicBezTo>
                    <a:pt x="12693" y="25386"/>
                    <a:pt x="40812" y="0"/>
                    <a:pt x="81259" y="0"/>
                  </a:cubicBezTo>
                  <a:cubicBezTo>
                    <a:pt x="113386" y="0"/>
                    <a:pt x="139926" y="15851"/>
                    <a:pt x="150979" y="38443"/>
                  </a:cubicBezTo>
                  <a:lnTo>
                    <a:pt x="125229" y="54294"/>
                  </a:lnTo>
                  <a:cubicBezTo>
                    <a:pt x="116484" y="38443"/>
                    <a:pt x="99054" y="27755"/>
                    <a:pt x="79255" y="27755"/>
                  </a:cubicBezTo>
                  <a:cubicBezTo>
                    <a:pt x="60610" y="27755"/>
                    <a:pt x="45974" y="40447"/>
                    <a:pt x="45974" y="55084"/>
                  </a:cubicBezTo>
                  <a:cubicBezTo>
                    <a:pt x="45974" y="105431"/>
                    <a:pt x="160879" y="64983"/>
                    <a:pt x="160089" y="145028"/>
                  </a:cubicBezTo>
                  <a:cubicBezTo>
                    <a:pt x="159664" y="179098"/>
                    <a:pt x="129177" y="206428"/>
                    <a:pt x="83628" y="206428"/>
                  </a:cubicBezTo>
                  <a:cubicBezTo>
                    <a:pt x="44031" y="206428"/>
                    <a:pt x="11478" y="190212"/>
                    <a:pt x="0" y="159300"/>
                  </a:cubicBez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22" name="Frihåndsform: figur 21">
              <a:extLst>
                <a:ext uri="{FF2B5EF4-FFF2-40B4-BE49-F238E27FC236}">
                  <a16:creationId xmlns:a16="http://schemas.microsoft.com/office/drawing/2014/main" id="{00F4185D-84EC-7FC0-392C-C206E595F0CF}"/>
                </a:ext>
              </a:extLst>
            </p:cNvPr>
            <p:cNvSpPr/>
            <p:nvPr/>
          </p:nvSpPr>
          <p:spPr>
            <a:xfrm>
              <a:off x="4516308" y="2892353"/>
              <a:ext cx="116483" cy="247178"/>
            </a:xfrm>
            <a:custGeom>
              <a:avLst/>
              <a:gdLst>
                <a:gd name="connsiteX0" fmla="*/ 28119 w 116483"/>
                <a:gd name="connsiteY0" fmla="*/ 192945 h 247178"/>
                <a:gd name="connsiteX1" fmla="*/ 28119 w 116483"/>
                <a:gd name="connsiteY1" fmla="*/ 74882 h 247178"/>
                <a:gd name="connsiteX2" fmla="*/ 0 w 116483"/>
                <a:gd name="connsiteY2" fmla="*/ 74882 h 247178"/>
                <a:gd name="connsiteX3" fmla="*/ 0 w 116483"/>
                <a:gd name="connsiteY3" fmla="*/ 47553 h 247178"/>
                <a:gd name="connsiteX4" fmla="*/ 12693 w 116483"/>
                <a:gd name="connsiteY4" fmla="*/ 47553 h 247178"/>
                <a:gd name="connsiteX5" fmla="*/ 28119 w 116483"/>
                <a:gd name="connsiteY5" fmla="*/ 31338 h 247178"/>
                <a:gd name="connsiteX6" fmla="*/ 28119 w 116483"/>
                <a:gd name="connsiteY6" fmla="*/ 0 h 247178"/>
                <a:gd name="connsiteX7" fmla="*/ 62189 w 116483"/>
                <a:gd name="connsiteY7" fmla="*/ 0 h 247178"/>
                <a:gd name="connsiteX8" fmla="*/ 62189 w 116483"/>
                <a:gd name="connsiteY8" fmla="*/ 47553 h 247178"/>
                <a:gd name="connsiteX9" fmla="*/ 116484 w 116483"/>
                <a:gd name="connsiteY9" fmla="*/ 47553 h 247178"/>
                <a:gd name="connsiteX10" fmla="*/ 111321 w 116483"/>
                <a:gd name="connsiteY10" fmla="*/ 74882 h 247178"/>
                <a:gd name="connsiteX11" fmla="*/ 62189 w 116483"/>
                <a:gd name="connsiteY11" fmla="*/ 74882 h 247178"/>
                <a:gd name="connsiteX12" fmla="*/ 62189 w 116483"/>
                <a:gd name="connsiteY12" fmla="*/ 189787 h 247178"/>
                <a:gd name="connsiteX13" fmla="*/ 86361 w 116483"/>
                <a:gd name="connsiteY13" fmla="*/ 217906 h 247178"/>
                <a:gd name="connsiteX14" fmla="*/ 112536 w 116483"/>
                <a:gd name="connsiteY14" fmla="*/ 209586 h 247178"/>
                <a:gd name="connsiteX15" fmla="*/ 112536 w 116483"/>
                <a:gd name="connsiteY15" fmla="*/ 239284 h 247178"/>
                <a:gd name="connsiteX16" fmla="*/ 81624 w 116483"/>
                <a:gd name="connsiteY16" fmla="*/ 247179 h 247178"/>
                <a:gd name="connsiteX17" fmla="*/ 28119 w 116483"/>
                <a:gd name="connsiteY17" fmla="*/ 192884 h 247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6483" h="247178">
                  <a:moveTo>
                    <a:pt x="28119" y="192945"/>
                  </a:moveTo>
                  <a:lnTo>
                    <a:pt x="28119" y="74882"/>
                  </a:lnTo>
                  <a:lnTo>
                    <a:pt x="0" y="74882"/>
                  </a:lnTo>
                  <a:lnTo>
                    <a:pt x="0" y="47553"/>
                  </a:lnTo>
                  <a:lnTo>
                    <a:pt x="12693" y="47553"/>
                  </a:lnTo>
                  <a:cubicBezTo>
                    <a:pt x="24596" y="47553"/>
                    <a:pt x="28119" y="42816"/>
                    <a:pt x="28119" y="31338"/>
                  </a:cubicBezTo>
                  <a:lnTo>
                    <a:pt x="28119" y="0"/>
                  </a:lnTo>
                  <a:lnTo>
                    <a:pt x="62189" y="0"/>
                  </a:lnTo>
                  <a:lnTo>
                    <a:pt x="62189" y="47553"/>
                  </a:lnTo>
                  <a:lnTo>
                    <a:pt x="116484" y="47553"/>
                  </a:lnTo>
                  <a:lnTo>
                    <a:pt x="111321" y="74882"/>
                  </a:lnTo>
                  <a:lnTo>
                    <a:pt x="62189" y="74882"/>
                  </a:lnTo>
                  <a:lnTo>
                    <a:pt x="62189" y="189787"/>
                  </a:lnTo>
                  <a:cubicBezTo>
                    <a:pt x="62189" y="208007"/>
                    <a:pt x="69295" y="217906"/>
                    <a:pt x="86361" y="217906"/>
                  </a:cubicBezTo>
                  <a:cubicBezTo>
                    <a:pt x="96685" y="217906"/>
                    <a:pt x="106584" y="214323"/>
                    <a:pt x="112536" y="209586"/>
                  </a:cubicBezTo>
                  <a:lnTo>
                    <a:pt x="112536" y="239284"/>
                  </a:lnTo>
                  <a:cubicBezTo>
                    <a:pt x="105431" y="243656"/>
                    <a:pt x="95106" y="247179"/>
                    <a:pt x="81624" y="247179"/>
                  </a:cubicBezTo>
                  <a:cubicBezTo>
                    <a:pt x="47553" y="247179"/>
                    <a:pt x="28119" y="229749"/>
                    <a:pt x="28119" y="192884"/>
                  </a:cubicBez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23" name="Frihåndsform: figur 22">
              <a:extLst>
                <a:ext uri="{FF2B5EF4-FFF2-40B4-BE49-F238E27FC236}">
                  <a16:creationId xmlns:a16="http://schemas.microsoft.com/office/drawing/2014/main" id="{683FD662-1B8F-88D1-AA16-5F15E4123A46}"/>
                </a:ext>
              </a:extLst>
            </p:cNvPr>
            <p:cNvSpPr/>
            <p:nvPr/>
          </p:nvSpPr>
          <p:spPr>
            <a:xfrm>
              <a:off x="4644271" y="2933529"/>
              <a:ext cx="175288" cy="206427"/>
            </a:xfrm>
            <a:custGeom>
              <a:avLst/>
              <a:gdLst>
                <a:gd name="connsiteX0" fmla="*/ 0 w 175288"/>
                <a:gd name="connsiteY0" fmla="*/ 106584 h 206427"/>
                <a:gd name="connsiteX1" fmla="*/ 91158 w 175288"/>
                <a:gd name="connsiteY1" fmla="*/ 0 h 206427"/>
                <a:gd name="connsiteX2" fmla="*/ 175151 w 175288"/>
                <a:gd name="connsiteY2" fmla="*/ 110168 h 206427"/>
                <a:gd name="connsiteX3" fmla="*/ 34071 w 175288"/>
                <a:gd name="connsiteY3" fmla="*/ 110168 h 206427"/>
                <a:gd name="connsiteX4" fmla="*/ 91948 w 175288"/>
                <a:gd name="connsiteY4" fmla="*/ 179524 h 206427"/>
                <a:gd name="connsiteX5" fmla="*/ 147396 w 175288"/>
                <a:gd name="connsiteY5" fmla="*/ 143874 h 206427"/>
                <a:gd name="connsiteX6" fmla="*/ 172357 w 175288"/>
                <a:gd name="connsiteY6" fmla="*/ 158510 h 206427"/>
                <a:gd name="connsiteX7" fmla="*/ 89944 w 175288"/>
                <a:gd name="connsiteY7" fmla="*/ 206428 h 206427"/>
                <a:gd name="connsiteX8" fmla="*/ 0 w 175288"/>
                <a:gd name="connsiteY8" fmla="*/ 106584 h 206427"/>
                <a:gd name="connsiteX9" fmla="*/ 140655 w 175288"/>
                <a:gd name="connsiteY9" fmla="*/ 83992 h 206427"/>
                <a:gd name="connsiteX10" fmla="*/ 89944 w 175288"/>
                <a:gd name="connsiteY10" fmla="*/ 27329 h 206427"/>
                <a:gd name="connsiteX11" fmla="*/ 35285 w 175288"/>
                <a:gd name="connsiteY11" fmla="*/ 83992 h 206427"/>
                <a:gd name="connsiteX12" fmla="*/ 140716 w 175288"/>
                <a:gd name="connsiteY12" fmla="*/ 83992 h 206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5288" h="206427">
                  <a:moveTo>
                    <a:pt x="0" y="106584"/>
                  </a:moveTo>
                  <a:cubicBezTo>
                    <a:pt x="0" y="40387"/>
                    <a:pt x="39233" y="0"/>
                    <a:pt x="91158" y="0"/>
                  </a:cubicBezTo>
                  <a:cubicBezTo>
                    <a:pt x="147821" y="0"/>
                    <a:pt x="177580" y="45549"/>
                    <a:pt x="175151" y="110168"/>
                  </a:cubicBezTo>
                  <a:lnTo>
                    <a:pt x="34071" y="110168"/>
                  </a:lnTo>
                  <a:cubicBezTo>
                    <a:pt x="36075" y="155717"/>
                    <a:pt x="57817" y="179524"/>
                    <a:pt x="91948" y="179524"/>
                  </a:cubicBezTo>
                  <a:cubicBezTo>
                    <a:pt x="121281" y="179524"/>
                    <a:pt x="138286" y="160879"/>
                    <a:pt x="147396" y="143874"/>
                  </a:cubicBezTo>
                  <a:lnTo>
                    <a:pt x="172357" y="158510"/>
                  </a:lnTo>
                  <a:cubicBezTo>
                    <a:pt x="157721" y="186629"/>
                    <a:pt x="128387" y="206428"/>
                    <a:pt x="89944" y="206428"/>
                  </a:cubicBezTo>
                  <a:cubicBezTo>
                    <a:pt x="34071" y="206428"/>
                    <a:pt x="0" y="166405"/>
                    <a:pt x="0" y="106584"/>
                  </a:cubicBezTo>
                  <a:close/>
                  <a:moveTo>
                    <a:pt x="140655" y="83992"/>
                  </a:moveTo>
                  <a:cubicBezTo>
                    <a:pt x="137861" y="44759"/>
                    <a:pt x="116909" y="27329"/>
                    <a:pt x="89944" y="27329"/>
                  </a:cubicBezTo>
                  <a:cubicBezTo>
                    <a:pt x="62979" y="27329"/>
                    <a:pt x="40812" y="45974"/>
                    <a:pt x="35285" y="83992"/>
                  </a:cubicBezTo>
                  <a:lnTo>
                    <a:pt x="140716" y="83992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24" name="Frihåndsform: figur 23">
              <a:extLst>
                <a:ext uri="{FF2B5EF4-FFF2-40B4-BE49-F238E27FC236}">
                  <a16:creationId xmlns:a16="http://schemas.microsoft.com/office/drawing/2014/main" id="{3730A1BF-1E86-77B0-8535-42C5432FD304}"/>
                </a:ext>
              </a:extLst>
            </p:cNvPr>
            <p:cNvSpPr/>
            <p:nvPr/>
          </p:nvSpPr>
          <p:spPr>
            <a:xfrm>
              <a:off x="4862602" y="2935533"/>
              <a:ext cx="95895" cy="199747"/>
            </a:xfrm>
            <a:custGeom>
              <a:avLst/>
              <a:gdLst>
                <a:gd name="connsiteX0" fmla="*/ 0 w 95895"/>
                <a:gd name="connsiteY0" fmla="*/ 4373 h 199747"/>
                <a:gd name="connsiteX1" fmla="*/ 33281 w 95895"/>
                <a:gd name="connsiteY1" fmla="*/ 4373 h 199747"/>
                <a:gd name="connsiteX2" fmla="*/ 33281 w 95895"/>
                <a:gd name="connsiteY2" fmla="*/ 42816 h 199747"/>
                <a:gd name="connsiteX3" fmla="*/ 95896 w 95895"/>
                <a:gd name="connsiteY3" fmla="*/ 0 h 199747"/>
                <a:gd name="connsiteX4" fmla="*/ 95896 w 95895"/>
                <a:gd name="connsiteY4" fmla="*/ 35285 h 199747"/>
                <a:gd name="connsiteX5" fmla="*/ 34071 w 95895"/>
                <a:gd name="connsiteY5" fmla="*/ 112961 h 199747"/>
                <a:gd name="connsiteX6" fmla="*/ 34071 w 95895"/>
                <a:gd name="connsiteY6" fmla="*/ 199747 h 199747"/>
                <a:gd name="connsiteX7" fmla="*/ 0 w 95895"/>
                <a:gd name="connsiteY7" fmla="*/ 199747 h 199747"/>
                <a:gd name="connsiteX8" fmla="*/ 0 w 95895"/>
                <a:gd name="connsiteY8" fmla="*/ 4373 h 199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895" h="199747">
                  <a:moveTo>
                    <a:pt x="0" y="4373"/>
                  </a:moveTo>
                  <a:lnTo>
                    <a:pt x="33281" y="4373"/>
                  </a:lnTo>
                  <a:lnTo>
                    <a:pt x="33281" y="42816"/>
                  </a:lnTo>
                  <a:cubicBezTo>
                    <a:pt x="45185" y="18645"/>
                    <a:pt x="63404" y="1215"/>
                    <a:pt x="95896" y="0"/>
                  </a:cubicBezTo>
                  <a:lnTo>
                    <a:pt x="95896" y="35285"/>
                  </a:lnTo>
                  <a:cubicBezTo>
                    <a:pt x="53080" y="36864"/>
                    <a:pt x="34071" y="66562"/>
                    <a:pt x="34071" y="112961"/>
                  </a:cubicBezTo>
                  <a:lnTo>
                    <a:pt x="34071" y="199747"/>
                  </a:lnTo>
                  <a:lnTo>
                    <a:pt x="0" y="199747"/>
                  </a:lnTo>
                  <a:lnTo>
                    <a:pt x="0" y="4373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25" name="Frihåndsform: figur 24">
              <a:extLst>
                <a:ext uri="{FF2B5EF4-FFF2-40B4-BE49-F238E27FC236}">
                  <a16:creationId xmlns:a16="http://schemas.microsoft.com/office/drawing/2014/main" id="{B51CFF10-9522-A50D-7829-2FD3C8E7AD64}"/>
                </a:ext>
              </a:extLst>
            </p:cNvPr>
            <p:cNvSpPr/>
            <p:nvPr/>
          </p:nvSpPr>
          <p:spPr>
            <a:xfrm>
              <a:off x="5068301" y="2852695"/>
              <a:ext cx="47128" cy="282585"/>
            </a:xfrm>
            <a:custGeom>
              <a:avLst/>
              <a:gdLst>
                <a:gd name="connsiteX0" fmla="*/ 23382 w 47128"/>
                <a:gd name="connsiteY0" fmla="*/ 0 h 282585"/>
                <a:gd name="connsiteX1" fmla="*/ 47128 w 47128"/>
                <a:gd name="connsiteY1" fmla="*/ 23382 h 282585"/>
                <a:gd name="connsiteX2" fmla="*/ 23382 w 47128"/>
                <a:gd name="connsiteY2" fmla="*/ 46764 h 282585"/>
                <a:gd name="connsiteX3" fmla="*/ 0 w 47128"/>
                <a:gd name="connsiteY3" fmla="*/ 23382 h 282585"/>
                <a:gd name="connsiteX4" fmla="*/ 23382 w 47128"/>
                <a:gd name="connsiteY4" fmla="*/ 0 h 282585"/>
                <a:gd name="connsiteX5" fmla="*/ 6742 w 47128"/>
                <a:gd name="connsiteY5" fmla="*/ 87211 h 282585"/>
                <a:gd name="connsiteX6" fmla="*/ 40812 w 47128"/>
                <a:gd name="connsiteY6" fmla="*/ 87211 h 282585"/>
                <a:gd name="connsiteX7" fmla="*/ 40812 w 47128"/>
                <a:gd name="connsiteY7" fmla="*/ 282586 h 282585"/>
                <a:gd name="connsiteX8" fmla="*/ 6742 w 47128"/>
                <a:gd name="connsiteY8" fmla="*/ 282586 h 282585"/>
                <a:gd name="connsiteX9" fmla="*/ 6742 w 47128"/>
                <a:gd name="connsiteY9" fmla="*/ 87211 h 28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128" h="282585">
                  <a:moveTo>
                    <a:pt x="23382" y="0"/>
                  </a:moveTo>
                  <a:cubicBezTo>
                    <a:pt x="36439" y="0"/>
                    <a:pt x="47128" y="10324"/>
                    <a:pt x="47128" y="23382"/>
                  </a:cubicBezTo>
                  <a:cubicBezTo>
                    <a:pt x="47128" y="36439"/>
                    <a:pt x="36439" y="46764"/>
                    <a:pt x="23382" y="46764"/>
                  </a:cubicBezTo>
                  <a:cubicBezTo>
                    <a:pt x="10325" y="46764"/>
                    <a:pt x="0" y="36439"/>
                    <a:pt x="0" y="23382"/>
                  </a:cubicBezTo>
                  <a:cubicBezTo>
                    <a:pt x="0" y="10324"/>
                    <a:pt x="10689" y="0"/>
                    <a:pt x="23382" y="0"/>
                  </a:cubicBezTo>
                  <a:close/>
                  <a:moveTo>
                    <a:pt x="6742" y="87211"/>
                  </a:moveTo>
                  <a:lnTo>
                    <a:pt x="40812" y="87211"/>
                  </a:lnTo>
                  <a:lnTo>
                    <a:pt x="40812" y="282586"/>
                  </a:lnTo>
                  <a:lnTo>
                    <a:pt x="6742" y="282586"/>
                  </a:lnTo>
                  <a:lnTo>
                    <a:pt x="6742" y="87211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26" name="Frihåndsform: figur 25">
              <a:extLst>
                <a:ext uri="{FF2B5EF4-FFF2-40B4-BE49-F238E27FC236}">
                  <a16:creationId xmlns:a16="http://schemas.microsoft.com/office/drawing/2014/main" id="{022EB34C-EBA2-B80E-D0B8-185F9BF3476F}"/>
                </a:ext>
              </a:extLst>
            </p:cNvPr>
            <p:cNvSpPr/>
            <p:nvPr/>
          </p:nvSpPr>
          <p:spPr>
            <a:xfrm>
              <a:off x="5225596" y="2852634"/>
              <a:ext cx="120856" cy="282585"/>
            </a:xfrm>
            <a:custGeom>
              <a:avLst/>
              <a:gdLst>
                <a:gd name="connsiteX0" fmla="*/ 85207 w 120856"/>
                <a:gd name="connsiteY0" fmla="*/ 27026 h 282585"/>
                <a:gd name="connsiteX1" fmla="*/ 62250 w 120856"/>
                <a:gd name="connsiteY1" fmla="*/ 55934 h 282585"/>
                <a:gd name="connsiteX2" fmla="*/ 62250 w 120856"/>
                <a:gd name="connsiteY2" fmla="*/ 87211 h 282585"/>
                <a:gd name="connsiteX3" fmla="*/ 107799 w 120856"/>
                <a:gd name="connsiteY3" fmla="*/ 87211 h 282585"/>
                <a:gd name="connsiteX4" fmla="*/ 102637 w 120856"/>
                <a:gd name="connsiteY4" fmla="*/ 114540 h 282585"/>
                <a:gd name="connsiteX5" fmla="*/ 62189 w 120856"/>
                <a:gd name="connsiteY5" fmla="*/ 114540 h 282585"/>
                <a:gd name="connsiteX6" fmla="*/ 62189 w 120856"/>
                <a:gd name="connsiteY6" fmla="*/ 282586 h 282585"/>
                <a:gd name="connsiteX7" fmla="*/ 28119 w 120856"/>
                <a:gd name="connsiteY7" fmla="*/ 282586 h 282585"/>
                <a:gd name="connsiteX8" fmla="*/ 28119 w 120856"/>
                <a:gd name="connsiteY8" fmla="*/ 114540 h 282585"/>
                <a:gd name="connsiteX9" fmla="*/ 0 w 120856"/>
                <a:gd name="connsiteY9" fmla="*/ 114540 h 282585"/>
                <a:gd name="connsiteX10" fmla="*/ 0 w 120856"/>
                <a:gd name="connsiteY10" fmla="*/ 87211 h 282585"/>
                <a:gd name="connsiteX11" fmla="*/ 15061 w 120856"/>
                <a:gd name="connsiteY11" fmla="*/ 87211 h 282585"/>
                <a:gd name="connsiteX12" fmla="*/ 28119 w 120856"/>
                <a:gd name="connsiteY12" fmla="*/ 74154 h 282585"/>
                <a:gd name="connsiteX13" fmla="*/ 28119 w 120856"/>
                <a:gd name="connsiteY13" fmla="*/ 56298 h 282585"/>
                <a:gd name="connsiteX14" fmla="*/ 85571 w 120856"/>
                <a:gd name="connsiteY14" fmla="*/ 0 h 282585"/>
                <a:gd name="connsiteX15" fmla="*/ 120857 w 120856"/>
                <a:gd name="connsiteY15" fmla="*/ 9535 h 282585"/>
                <a:gd name="connsiteX16" fmla="*/ 114540 w 120856"/>
                <a:gd name="connsiteY16" fmla="*/ 36864 h 282585"/>
                <a:gd name="connsiteX17" fmla="*/ 85207 w 120856"/>
                <a:gd name="connsiteY17" fmla="*/ 26965 h 28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0856" h="282585">
                  <a:moveTo>
                    <a:pt x="85207" y="27026"/>
                  </a:moveTo>
                  <a:cubicBezTo>
                    <a:pt x="69781" y="27026"/>
                    <a:pt x="62250" y="38140"/>
                    <a:pt x="62250" y="55934"/>
                  </a:cubicBezTo>
                  <a:lnTo>
                    <a:pt x="62250" y="87211"/>
                  </a:lnTo>
                  <a:lnTo>
                    <a:pt x="107799" y="87211"/>
                  </a:lnTo>
                  <a:lnTo>
                    <a:pt x="102637" y="114540"/>
                  </a:lnTo>
                  <a:lnTo>
                    <a:pt x="62189" y="114540"/>
                  </a:lnTo>
                  <a:lnTo>
                    <a:pt x="62189" y="282586"/>
                  </a:lnTo>
                  <a:lnTo>
                    <a:pt x="28119" y="282586"/>
                  </a:lnTo>
                  <a:lnTo>
                    <a:pt x="28119" y="114540"/>
                  </a:lnTo>
                  <a:lnTo>
                    <a:pt x="0" y="114540"/>
                  </a:lnTo>
                  <a:lnTo>
                    <a:pt x="0" y="87211"/>
                  </a:lnTo>
                  <a:lnTo>
                    <a:pt x="15061" y="87211"/>
                  </a:lnTo>
                  <a:cubicBezTo>
                    <a:pt x="26540" y="87211"/>
                    <a:pt x="28119" y="83263"/>
                    <a:pt x="28119" y="74154"/>
                  </a:cubicBezTo>
                  <a:lnTo>
                    <a:pt x="28119" y="56298"/>
                  </a:lnTo>
                  <a:cubicBezTo>
                    <a:pt x="28119" y="19434"/>
                    <a:pt x="52654" y="0"/>
                    <a:pt x="85571" y="0"/>
                  </a:cubicBezTo>
                  <a:cubicBezTo>
                    <a:pt x="98629" y="0"/>
                    <a:pt x="112536" y="4373"/>
                    <a:pt x="120857" y="9535"/>
                  </a:cubicBezTo>
                  <a:lnTo>
                    <a:pt x="114540" y="36864"/>
                  </a:lnTo>
                  <a:cubicBezTo>
                    <a:pt x="108224" y="32127"/>
                    <a:pt x="97110" y="26965"/>
                    <a:pt x="85207" y="26965"/>
                  </a:cubicBez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27" name="Frihåndsform: figur 26">
              <a:extLst>
                <a:ext uri="{FF2B5EF4-FFF2-40B4-BE49-F238E27FC236}">
                  <a16:creationId xmlns:a16="http://schemas.microsoft.com/office/drawing/2014/main" id="{97EC5D41-E552-C1E6-C107-13EC5DF9A49A}"/>
                </a:ext>
              </a:extLst>
            </p:cNvPr>
            <p:cNvSpPr/>
            <p:nvPr/>
          </p:nvSpPr>
          <p:spPr>
            <a:xfrm>
              <a:off x="5357931" y="2935533"/>
              <a:ext cx="95895" cy="199747"/>
            </a:xfrm>
            <a:custGeom>
              <a:avLst/>
              <a:gdLst>
                <a:gd name="connsiteX0" fmla="*/ 0 w 95895"/>
                <a:gd name="connsiteY0" fmla="*/ 4373 h 199747"/>
                <a:gd name="connsiteX1" fmla="*/ 33281 w 95895"/>
                <a:gd name="connsiteY1" fmla="*/ 4373 h 199747"/>
                <a:gd name="connsiteX2" fmla="*/ 33281 w 95895"/>
                <a:gd name="connsiteY2" fmla="*/ 42816 h 199747"/>
                <a:gd name="connsiteX3" fmla="*/ 95896 w 95895"/>
                <a:gd name="connsiteY3" fmla="*/ 0 h 199747"/>
                <a:gd name="connsiteX4" fmla="*/ 95896 w 95895"/>
                <a:gd name="connsiteY4" fmla="*/ 35285 h 199747"/>
                <a:gd name="connsiteX5" fmla="*/ 34071 w 95895"/>
                <a:gd name="connsiteY5" fmla="*/ 112961 h 199747"/>
                <a:gd name="connsiteX6" fmla="*/ 34071 w 95895"/>
                <a:gd name="connsiteY6" fmla="*/ 199747 h 199747"/>
                <a:gd name="connsiteX7" fmla="*/ 0 w 95895"/>
                <a:gd name="connsiteY7" fmla="*/ 199747 h 199747"/>
                <a:gd name="connsiteX8" fmla="*/ 0 w 95895"/>
                <a:gd name="connsiteY8" fmla="*/ 4373 h 199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895" h="199747">
                  <a:moveTo>
                    <a:pt x="0" y="4373"/>
                  </a:moveTo>
                  <a:lnTo>
                    <a:pt x="33281" y="4373"/>
                  </a:lnTo>
                  <a:lnTo>
                    <a:pt x="33281" y="42816"/>
                  </a:lnTo>
                  <a:cubicBezTo>
                    <a:pt x="45185" y="18645"/>
                    <a:pt x="63404" y="1215"/>
                    <a:pt x="95896" y="0"/>
                  </a:cubicBezTo>
                  <a:lnTo>
                    <a:pt x="95896" y="35285"/>
                  </a:lnTo>
                  <a:cubicBezTo>
                    <a:pt x="53080" y="36864"/>
                    <a:pt x="34071" y="66562"/>
                    <a:pt x="34071" y="112961"/>
                  </a:cubicBezTo>
                  <a:lnTo>
                    <a:pt x="34071" y="199747"/>
                  </a:lnTo>
                  <a:lnTo>
                    <a:pt x="0" y="199747"/>
                  </a:lnTo>
                  <a:lnTo>
                    <a:pt x="0" y="4373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28" name="Frihåndsform: figur 27">
              <a:extLst>
                <a:ext uri="{FF2B5EF4-FFF2-40B4-BE49-F238E27FC236}">
                  <a16:creationId xmlns:a16="http://schemas.microsoft.com/office/drawing/2014/main" id="{6DC795FC-57E7-DB9E-17D7-B6EF488C508D}"/>
                </a:ext>
              </a:extLst>
            </p:cNvPr>
            <p:cNvSpPr/>
            <p:nvPr/>
          </p:nvSpPr>
          <p:spPr>
            <a:xfrm>
              <a:off x="5467735" y="2933529"/>
              <a:ext cx="175288" cy="206427"/>
            </a:xfrm>
            <a:custGeom>
              <a:avLst/>
              <a:gdLst>
                <a:gd name="connsiteX0" fmla="*/ 0 w 175288"/>
                <a:gd name="connsiteY0" fmla="*/ 106584 h 206427"/>
                <a:gd name="connsiteX1" fmla="*/ 91159 w 175288"/>
                <a:gd name="connsiteY1" fmla="*/ 0 h 206427"/>
                <a:gd name="connsiteX2" fmla="*/ 175151 w 175288"/>
                <a:gd name="connsiteY2" fmla="*/ 110168 h 206427"/>
                <a:gd name="connsiteX3" fmla="*/ 34071 w 175288"/>
                <a:gd name="connsiteY3" fmla="*/ 110168 h 206427"/>
                <a:gd name="connsiteX4" fmla="*/ 91948 w 175288"/>
                <a:gd name="connsiteY4" fmla="*/ 179524 h 206427"/>
                <a:gd name="connsiteX5" fmla="*/ 147396 w 175288"/>
                <a:gd name="connsiteY5" fmla="*/ 143874 h 206427"/>
                <a:gd name="connsiteX6" fmla="*/ 172357 w 175288"/>
                <a:gd name="connsiteY6" fmla="*/ 158510 h 206427"/>
                <a:gd name="connsiteX7" fmla="*/ 89944 w 175288"/>
                <a:gd name="connsiteY7" fmla="*/ 206428 h 206427"/>
                <a:gd name="connsiteX8" fmla="*/ 0 w 175288"/>
                <a:gd name="connsiteY8" fmla="*/ 106584 h 206427"/>
                <a:gd name="connsiteX9" fmla="*/ 140655 w 175288"/>
                <a:gd name="connsiteY9" fmla="*/ 83992 h 206427"/>
                <a:gd name="connsiteX10" fmla="*/ 89944 w 175288"/>
                <a:gd name="connsiteY10" fmla="*/ 27329 h 206427"/>
                <a:gd name="connsiteX11" fmla="*/ 35285 w 175288"/>
                <a:gd name="connsiteY11" fmla="*/ 83992 h 206427"/>
                <a:gd name="connsiteX12" fmla="*/ 140716 w 175288"/>
                <a:gd name="connsiteY12" fmla="*/ 83992 h 206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5288" h="206427">
                  <a:moveTo>
                    <a:pt x="0" y="106584"/>
                  </a:moveTo>
                  <a:cubicBezTo>
                    <a:pt x="0" y="40387"/>
                    <a:pt x="39233" y="0"/>
                    <a:pt x="91159" y="0"/>
                  </a:cubicBezTo>
                  <a:cubicBezTo>
                    <a:pt x="147822" y="0"/>
                    <a:pt x="177580" y="45549"/>
                    <a:pt x="175151" y="110168"/>
                  </a:cubicBezTo>
                  <a:lnTo>
                    <a:pt x="34071" y="110168"/>
                  </a:lnTo>
                  <a:cubicBezTo>
                    <a:pt x="36075" y="155717"/>
                    <a:pt x="57817" y="179524"/>
                    <a:pt x="91948" y="179524"/>
                  </a:cubicBezTo>
                  <a:cubicBezTo>
                    <a:pt x="121282" y="179524"/>
                    <a:pt x="138287" y="160879"/>
                    <a:pt x="147396" y="143874"/>
                  </a:cubicBezTo>
                  <a:lnTo>
                    <a:pt x="172357" y="158510"/>
                  </a:lnTo>
                  <a:cubicBezTo>
                    <a:pt x="157721" y="186629"/>
                    <a:pt x="128387" y="206428"/>
                    <a:pt x="89944" y="206428"/>
                  </a:cubicBezTo>
                  <a:cubicBezTo>
                    <a:pt x="34071" y="206428"/>
                    <a:pt x="0" y="166405"/>
                    <a:pt x="0" y="106584"/>
                  </a:cubicBezTo>
                  <a:close/>
                  <a:moveTo>
                    <a:pt x="140655" y="83992"/>
                  </a:moveTo>
                  <a:cubicBezTo>
                    <a:pt x="137862" y="44759"/>
                    <a:pt x="116909" y="27329"/>
                    <a:pt x="89944" y="27329"/>
                  </a:cubicBezTo>
                  <a:cubicBezTo>
                    <a:pt x="62979" y="27329"/>
                    <a:pt x="40812" y="45974"/>
                    <a:pt x="35285" y="83992"/>
                  </a:cubicBezTo>
                  <a:lnTo>
                    <a:pt x="140716" y="83992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29" name="Frihåndsform: figur 28">
              <a:extLst>
                <a:ext uri="{FF2B5EF4-FFF2-40B4-BE49-F238E27FC236}">
                  <a16:creationId xmlns:a16="http://schemas.microsoft.com/office/drawing/2014/main" id="{3E91BECA-25B6-D1F2-FE06-6211F7B01E83}"/>
                </a:ext>
              </a:extLst>
            </p:cNvPr>
            <p:cNvSpPr/>
            <p:nvPr/>
          </p:nvSpPr>
          <p:spPr>
            <a:xfrm>
              <a:off x="5685944" y="2935169"/>
              <a:ext cx="280217" cy="200111"/>
            </a:xfrm>
            <a:custGeom>
              <a:avLst/>
              <a:gdLst>
                <a:gd name="connsiteX0" fmla="*/ 122 w 280217"/>
                <a:gd name="connsiteY0" fmla="*/ 4737 h 200111"/>
                <a:gd name="connsiteX1" fmla="*/ 34192 w 280217"/>
                <a:gd name="connsiteY1" fmla="*/ 4737 h 200111"/>
                <a:gd name="connsiteX2" fmla="*/ 34192 w 280217"/>
                <a:gd name="connsiteY2" fmla="*/ 29698 h 200111"/>
                <a:gd name="connsiteX3" fmla="*/ 94803 w 280217"/>
                <a:gd name="connsiteY3" fmla="*/ 0 h 200111"/>
                <a:gd name="connsiteX4" fmla="*/ 150676 w 280217"/>
                <a:gd name="connsiteY4" fmla="*/ 38443 h 200111"/>
                <a:gd name="connsiteX5" fmla="*/ 218028 w 280217"/>
                <a:gd name="connsiteY5" fmla="*/ 0 h 200111"/>
                <a:gd name="connsiteX6" fmla="*/ 280217 w 280217"/>
                <a:gd name="connsiteY6" fmla="*/ 83203 h 200111"/>
                <a:gd name="connsiteX7" fmla="*/ 280217 w 280217"/>
                <a:gd name="connsiteY7" fmla="*/ 200112 h 200111"/>
                <a:gd name="connsiteX8" fmla="*/ 246511 w 280217"/>
                <a:gd name="connsiteY8" fmla="*/ 200112 h 200111"/>
                <a:gd name="connsiteX9" fmla="*/ 246511 w 280217"/>
                <a:gd name="connsiteY9" fmla="*/ 85996 h 200111"/>
                <a:gd name="connsiteX10" fmla="*/ 205274 w 280217"/>
                <a:gd name="connsiteY10" fmla="*/ 28544 h 200111"/>
                <a:gd name="connsiteX11" fmla="*/ 156931 w 280217"/>
                <a:gd name="connsiteY11" fmla="*/ 83628 h 200111"/>
                <a:gd name="connsiteX12" fmla="*/ 156931 w 280217"/>
                <a:gd name="connsiteY12" fmla="*/ 200112 h 200111"/>
                <a:gd name="connsiteX13" fmla="*/ 123225 w 280217"/>
                <a:gd name="connsiteY13" fmla="*/ 200112 h 200111"/>
                <a:gd name="connsiteX14" fmla="*/ 123225 w 280217"/>
                <a:gd name="connsiteY14" fmla="*/ 85996 h 200111"/>
                <a:gd name="connsiteX15" fmla="*/ 81624 w 280217"/>
                <a:gd name="connsiteY15" fmla="*/ 28544 h 200111"/>
                <a:gd name="connsiteX16" fmla="*/ 34071 w 280217"/>
                <a:gd name="connsiteY16" fmla="*/ 83628 h 200111"/>
                <a:gd name="connsiteX17" fmla="*/ 34071 w 280217"/>
                <a:gd name="connsiteY17" fmla="*/ 200112 h 200111"/>
                <a:gd name="connsiteX18" fmla="*/ 0 w 280217"/>
                <a:gd name="connsiteY18" fmla="*/ 200112 h 200111"/>
                <a:gd name="connsiteX19" fmla="*/ 0 w 280217"/>
                <a:gd name="connsiteY19" fmla="*/ 4737 h 200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80217" h="200111">
                  <a:moveTo>
                    <a:pt x="122" y="4737"/>
                  </a:moveTo>
                  <a:lnTo>
                    <a:pt x="34192" y="4737"/>
                  </a:lnTo>
                  <a:lnTo>
                    <a:pt x="34192" y="29698"/>
                  </a:lnTo>
                  <a:cubicBezTo>
                    <a:pt x="43727" y="15851"/>
                    <a:pt x="62311" y="0"/>
                    <a:pt x="94803" y="0"/>
                  </a:cubicBezTo>
                  <a:cubicBezTo>
                    <a:pt x="123347" y="0"/>
                    <a:pt x="141930" y="13057"/>
                    <a:pt x="150676" y="38443"/>
                  </a:cubicBezTo>
                  <a:cubicBezTo>
                    <a:pt x="158207" y="23382"/>
                    <a:pt x="178430" y="0"/>
                    <a:pt x="218028" y="0"/>
                  </a:cubicBezTo>
                  <a:cubicBezTo>
                    <a:pt x="261208" y="0"/>
                    <a:pt x="280217" y="30123"/>
                    <a:pt x="280217" y="83203"/>
                  </a:cubicBezTo>
                  <a:lnTo>
                    <a:pt x="280217" y="200112"/>
                  </a:lnTo>
                  <a:lnTo>
                    <a:pt x="246511" y="200112"/>
                  </a:lnTo>
                  <a:lnTo>
                    <a:pt x="246511" y="85996"/>
                  </a:lnTo>
                  <a:cubicBezTo>
                    <a:pt x="246511" y="52290"/>
                    <a:pt x="236612" y="28544"/>
                    <a:pt x="205274" y="28544"/>
                  </a:cubicBezTo>
                  <a:cubicBezTo>
                    <a:pt x="173936" y="28544"/>
                    <a:pt x="156931" y="49922"/>
                    <a:pt x="156931" y="83628"/>
                  </a:cubicBezTo>
                  <a:lnTo>
                    <a:pt x="156931" y="200112"/>
                  </a:lnTo>
                  <a:lnTo>
                    <a:pt x="123225" y="200112"/>
                  </a:lnTo>
                  <a:lnTo>
                    <a:pt x="123225" y="85996"/>
                  </a:lnTo>
                  <a:cubicBezTo>
                    <a:pt x="123225" y="52290"/>
                    <a:pt x="113690" y="28544"/>
                    <a:pt x="81624" y="28544"/>
                  </a:cubicBezTo>
                  <a:cubicBezTo>
                    <a:pt x="51501" y="28544"/>
                    <a:pt x="34071" y="49922"/>
                    <a:pt x="34071" y="83628"/>
                  </a:cubicBezTo>
                  <a:lnTo>
                    <a:pt x="34071" y="200112"/>
                  </a:lnTo>
                  <a:lnTo>
                    <a:pt x="0" y="200112"/>
                  </a:lnTo>
                  <a:lnTo>
                    <a:pt x="0" y="4737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30" name="Frihåndsform: figur 29">
              <a:extLst>
                <a:ext uri="{FF2B5EF4-FFF2-40B4-BE49-F238E27FC236}">
                  <a16:creationId xmlns:a16="http://schemas.microsoft.com/office/drawing/2014/main" id="{8DF15809-0A03-6CD3-E50F-6F872E2688DF}"/>
                </a:ext>
              </a:extLst>
            </p:cNvPr>
            <p:cNvSpPr/>
            <p:nvPr/>
          </p:nvSpPr>
          <p:spPr>
            <a:xfrm>
              <a:off x="5997499" y="2892353"/>
              <a:ext cx="116484" cy="247178"/>
            </a:xfrm>
            <a:custGeom>
              <a:avLst/>
              <a:gdLst>
                <a:gd name="connsiteX0" fmla="*/ 28119 w 116484"/>
                <a:gd name="connsiteY0" fmla="*/ 192945 h 247178"/>
                <a:gd name="connsiteX1" fmla="*/ 28119 w 116484"/>
                <a:gd name="connsiteY1" fmla="*/ 74882 h 247178"/>
                <a:gd name="connsiteX2" fmla="*/ 0 w 116484"/>
                <a:gd name="connsiteY2" fmla="*/ 74882 h 247178"/>
                <a:gd name="connsiteX3" fmla="*/ 0 w 116484"/>
                <a:gd name="connsiteY3" fmla="*/ 47553 h 247178"/>
                <a:gd name="connsiteX4" fmla="*/ 12693 w 116484"/>
                <a:gd name="connsiteY4" fmla="*/ 47553 h 247178"/>
                <a:gd name="connsiteX5" fmla="*/ 28119 w 116484"/>
                <a:gd name="connsiteY5" fmla="*/ 31338 h 247178"/>
                <a:gd name="connsiteX6" fmla="*/ 28119 w 116484"/>
                <a:gd name="connsiteY6" fmla="*/ 0 h 247178"/>
                <a:gd name="connsiteX7" fmla="*/ 62190 w 116484"/>
                <a:gd name="connsiteY7" fmla="*/ 0 h 247178"/>
                <a:gd name="connsiteX8" fmla="*/ 62190 w 116484"/>
                <a:gd name="connsiteY8" fmla="*/ 47553 h 247178"/>
                <a:gd name="connsiteX9" fmla="*/ 116484 w 116484"/>
                <a:gd name="connsiteY9" fmla="*/ 47553 h 247178"/>
                <a:gd name="connsiteX10" fmla="*/ 111322 w 116484"/>
                <a:gd name="connsiteY10" fmla="*/ 74882 h 247178"/>
                <a:gd name="connsiteX11" fmla="*/ 62190 w 116484"/>
                <a:gd name="connsiteY11" fmla="*/ 74882 h 247178"/>
                <a:gd name="connsiteX12" fmla="*/ 62190 w 116484"/>
                <a:gd name="connsiteY12" fmla="*/ 189787 h 247178"/>
                <a:gd name="connsiteX13" fmla="*/ 86361 w 116484"/>
                <a:gd name="connsiteY13" fmla="*/ 217906 h 247178"/>
                <a:gd name="connsiteX14" fmla="*/ 112536 w 116484"/>
                <a:gd name="connsiteY14" fmla="*/ 209586 h 247178"/>
                <a:gd name="connsiteX15" fmla="*/ 112536 w 116484"/>
                <a:gd name="connsiteY15" fmla="*/ 239284 h 247178"/>
                <a:gd name="connsiteX16" fmla="*/ 81624 w 116484"/>
                <a:gd name="connsiteY16" fmla="*/ 247179 h 247178"/>
                <a:gd name="connsiteX17" fmla="*/ 28119 w 116484"/>
                <a:gd name="connsiteY17" fmla="*/ 192884 h 247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6484" h="247178">
                  <a:moveTo>
                    <a:pt x="28119" y="192945"/>
                  </a:moveTo>
                  <a:lnTo>
                    <a:pt x="28119" y="74882"/>
                  </a:lnTo>
                  <a:lnTo>
                    <a:pt x="0" y="74882"/>
                  </a:lnTo>
                  <a:lnTo>
                    <a:pt x="0" y="47553"/>
                  </a:lnTo>
                  <a:lnTo>
                    <a:pt x="12693" y="47553"/>
                  </a:lnTo>
                  <a:cubicBezTo>
                    <a:pt x="24597" y="47553"/>
                    <a:pt x="28119" y="42816"/>
                    <a:pt x="28119" y="31338"/>
                  </a:cubicBezTo>
                  <a:lnTo>
                    <a:pt x="28119" y="0"/>
                  </a:lnTo>
                  <a:lnTo>
                    <a:pt x="62190" y="0"/>
                  </a:lnTo>
                  <a:lnTo>
                    <a:pt x="62190" y="47553"/>
                  </a:lnTo>
                  <a:lnTo>
                    <a:pt x="116484" y="47553"/>
                  </a:lnTo>
                  <a:lnTo>
                    <a:pt x="111322" y="74882"/>
                  </a:lnTo>
                  <a:lnTo>
                    <a:pt x="62190" y="74882"/>
                  </a:lnTo>
                  <a:lnTo>
                    <a:pt x="62190" y="189787"/>
                  </a:lnTo>
                  <a:cubicBezTo>
                    <a:pt x="62190" y="208007"/>
                    <a:pt x="69295" y="217906"/>
                    <a:pt x="86361" y="217906"/>
                  </a:cubicBezTo>
                  <a:cubicBezTo>
                    <a:pt x="96685" y="217906"/>
                    <a:pt x="106585" y="214323"/>
                    <a:pt x="112536" y="209586"/>
                  </a:cubicBezTo>
                  <a:lnTo>
                    <a:pt x="112536" y="239284"/>
                  </a:lnTo>
                  <a:cubicBezTo>
                    <a:pt x="105431" y="243656"/>
                    <a:pt x="95106" y="247179"/>
                    <a:pt x="81624" y="247179"/>
                  </a:cubicBezTo>
                  <a:cubicBezTo>
                    <a:pt x="47553" y="247179"/>
                    <a:pt x="28119" y="229749"/>
                    <a:pt x="28119" y="192884"/>
                  </a:cubicBez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31" name="Frihåndsform: figur 30">
              <a:extLst>
                <a:ext uri="{FF2B5EF4-FFF2-40B4-BE49-F238E27FC236}">
                  <a16:creationId xmlns:a16="http://schemas.microsoft.com/office/drawing/2014/main" id="{66BDEEEA-78F0-9F9A-8DFA-A4461B9FDDFD}"/>
                </a:ext>
              </a:extLst>
            </p:cNvPr>
            <p:cNvSpPr/>
            <p:nvPr/>
          </p:nvSpPr>
          <p:spPr>
            <a:xfrm>
              <a:off x="6136575" y="2852695"/>
              <a:ext cx="47128" cy="282585"/>
            </a:xfrm>
            <a:custGeom>
              <a:avLst/>
              <a:gdLst>
                <a:gd name="connsiteX0" fmla="*/ 23382 w 47128"/>
                <a:gd name="connsiteY0" fmla="*/ 0 h 282585"/>
                <a:gd name="connsiteX1" fmla="*/ 47128 w 47128"/>
                <a:gd name="connsiteY1" fmla="*/ 23382 h 282585"/>
                <a:gd name="connsiteX2" fmla="*/ 23382 w 47128"/>
                <a:gd name="connsiteY2" fmla="*/ 46764 h 282585"/>
                <a:gd name="connsiteX3" fmla="*/ 0 w 47128"/>
                <a:gd name="connsiteY3" fmla="*/ 23382 h 282585"/>
                <a:gd name="connsiteX4" fmla="*/ 23382 w 47128"/>
                <a:gd name="connsiteY4" fmla="*/ 0 h 282585"/>
                <a:gd name="connsiteX5" fmla="*/ 6741 w 47128"/>
                <a:gd name="connsiteY5" fmla="*/ 87211 h 282585"/>
                <a:gd name="connsiteX6" fmla="*/ 40812 w 47128"/>
                <a:gd name="connsiteY6" fmla="*/ 87211 h 282585"/>
                <a:gd name="connsiteX7" fmla="*/ 40812 w 47128"/>
                <a:gd name="connsiteY7" fmla="*/ 282586 h 282585"/>
                <a:gd name="connsiteX8" fmla="*/ 6741 w 47128"/>
                <a:gd name="connsiteY8" fmla="*/ 282586 h 282585"/>
                <a:gd name="connsiteX9" fmla="*/ 6741 w 47128"/>
                <a:gd name="connsiteY9" fmla="*/ 87211 h 28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128" h="282585">
                  <a:moveTo>
                    <a:pt x="23382" y="0"/>
                  </a:moveTo>
                  <a:cubicBezTo>
                    <a:pt x="36439" y="0"/>
                    <a:pt x="47128" y="10324"/>
                    <a:pt x="47128" y="23382"/>
                  </a:cubicBezTo>
                  <a:cubicBezTo>
                    <a:pt x="47128" y="36439"/>
                    <a:pt x="36439" y="46764"/>
                    <a:pt x="23382" y="46764"/>
                  </a:cubicBezTo>
                  <a:cubicBezTo>
                    <a:pt x="10325" y="46764"/>
                    <a:pt x="0" y="36439"/>
                    <a:pt x="0" y="23382"/>
                  </a:cubicBezTo>
                  <a:cubicBezTo>
                    <a:pt x="0" y="10324"/>
                    <a:pt x="10689" y="0"/>
                    <a:pt x="23382" y="0"/>
                  </a:cubicBezTo>
                  <a:close/>
                  <a:moveTo>
                    <a:pt x="6741" y="87211"/>
                  </a:moveTo>
                  <a:lnTo>
                    <a:pt x="40812" y="87211"/>
                  </a:lnTo>
                  <a:lnTo>
                    <a:pt x="40812" y="282586"/>
                  </a:lnTo>
                  <a:lnTo>
                    <a:pt x="6741" y="282586"/>
                  </a:lnTo>
                  <a:lnTo>
                    <a:pt x="6741" y="87211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32" name="Frihåndsform: figur 31">
              <a:extLst>
                <a:ext uri="{FF2B5EF4-FFF2-40B4-BE49-F238E27FC236}">
                  <a16:creationId xmlns:a16="http://schemas.microsoft.com/office/drawing/2014/main" id="{49E6E197-36FC-F061-FFB7-1DF53A0AE81B}"/>
                </a:ext>
              </a:extLst>
            </p:cNvPr>
            <p:cNvSpPr/>
            <p:nvPr/>
          </p:nvSpPr>
          <p:spPr>
            <a:xfrm>
              <a:off x="6220993" y="2857857"/>
              <a:ext cx="182256" cy="282524"/>
            </a:xfrm>
            <a:custGeom>
              <a:avLst/>
              <a:gdLst>
                <a:gd name="connsiteX0" fmla="*/ 0 w 182256"/>
                <a:gd name="connsiteY0" fmla="*/ 180313 h 282524"/>
                <a:gd name="connsiteX1" fmla="*/ 84782 w 182256"/>
                <a:gd name="connsiteY1" fmla="*/ 75672 h 282524"/>
                <a:gd name="connsiteX2" fmla="*/ 148186 w 182256"/>
                <a:gd name="connsiteY2" fmla="*/ 111747 h 282524"/>
                <a:gd name="connsiteX3" fmla="*/ 148186 w 182256"/>
                <a:gd name="connsiteY3" fmla="*/ 0 h 282524"/>
                <a:gd name="connsiteX4" fmla="*/ 182257 w 182256"/>
                <a:gd name="connsiteY4" fmla="*/ 0 h 282524"/>
                <a:gd name="connsiteX5" fmla="*/ 182257 w 182256"/>
                <a:gd name="connsiteY5" fmla="*/ 277363 h 282524"/>
                <a:gd name="connsiteX6" fmla="*/ 148186 w 182256"/>
                <a:gd name="connsiteY6" fmla="*/ 277363 h 282524"/>
                <a:gd name="connsiteX7" fmla="*/ 148186 w 182256"/>
                <a:gd name="connsiteY7" fmla="*/ 245661 h 282524"/>
                <a:gd name="connsiteX8" fmla="*/ 85571 w 182256"/>
                <a:gd name="connsiteY8" fmla="*/ 282525 h 282524"/>
                <a:gd name="connsiteX9" fmla="*/ 0 w 182256"/>
                <a:gd name="connsiteY9" fmla="*/ 180313 h 282524"/>
                <a:gd name="connsiteX10" fmla="*/ 91523 w 182256"/>
                <a:gd name="connsiteY10" fmla="*/ 254831 h 282524"/>
                <a:gd name="connsiteX11" fmla="*/ 148186 w 182256"/>
                <a:gd name="connsiteY11" fmla="*/ 178370 h 282524"/>
                <a:gd name="connsiteX12" fmla="*/ 91523 w 182256"/>
                <a:gd name="connsiteY12" fmla="*/ 103852 h 282524"/>
                <a:gd name="connsiteX13" fmla="*/ 35224 w 182256"/>
                <a:gd name="connsiteY13" fmla="*/ 178370 h 282524"/>
                <a:gd name="connsiteX14" fmla="*/ 91523 w 182256"/>
                <a:gd name="connsiteY14" fmla="*/ 254831 h 282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2256" h="282524">
                  <a:moveTo>
                    <a:pt x="0" y="180313"/>
                  </a:moveTo>
                  <a:cubicBezTo>
                    <a:pt x="0" y="121282"/>
                    <a:pt x="32917" y="75672"/>
                    <a:pt x="84782" y="75672"/>
                  </a:cubicBezTo>
                  <a:cubicBezTo>
                    <a:pt x="114115" y="75672"/>
                    <a:pt x="135493" y="88729"/>
                    <a:pt x="148186" y="111747"/>
                  </a:cubicBezTo>
                  <a:lnTo>
                    <a:pt x="148186" y="0"/>
                  </a:lnTo>
                  <a:lnTo>
                    <a:pt x="182257" y="0"/>
                  </a:lnTo>
                  <a:lnTo>
                    <a:pt x="182257" y="277363"/>
                  </a:lnTo>
                  <a:lnTo>
                    <a:pt x="148186" y="277363"/>
                  </a:lnTo>
                  <a:lnTo>
                    <a:pt x="148186" y="245661"/>
                  </a:lnTo>
                  <a:cubicBezTo>
                    <a:pt x="135918" y="268617"/>
                    <a:pt x="114905" y="282525"/>
                    <a:pt x="85571" y="282525"/>
                  </a:cubicBezTo>
                  <a:cubicBezTo>
                    <a:pt x="34071" y="282525"/>
                    <a:pt x="0" y="240134"/>
                    <a:pt x="0" y="180313"/>
                  </a:cubicBezTo>
                  <a:close/>
                  <a:moveTo>
                    <a:pt x="91523" y="254831"/>
                  </a:moveTo>
                  <a:cubicBezTo>
                    <a:pt x="125594" y="254831"/>
                    <a:pt x="148186" y="224344"/>
                    <a:pt x="148186" y="178370"/>
                  </a:cubicBezTo>
                  <a:cubicBezTo>
                    <a:pt x="148186" y="132396"/>
                    <a:pt x="125594" y="103852"/>
                    <a:pt x="91523" y="103852"/>
                  </a:cubicBezTo>
                  <a:cubicBezTo>
                    <a:pt x="57452" y="103852"/>
                    <a:pt x="35224" y="132760"/>
                    <a:pt x="35224" y="178370"/>
                  </a:cubicBezTo>
                  <a:cubicBezTo>
                    <a:pt x="35224" y="223979"/>
                    <a:pt x="57817" y="254831"/>
                    <a:pt x="91523" y="254831"/>
                  </a:cubicBez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33" name="Frihåndsform: figur 32">
              <a:extLst>
                <a:ext uri="{FF2B5EF4-FFF2-40B4-BE49-F238E27FC236}">
                  <a16:creationId xmlns:a16="http://schemas.microsoft.com/office/drawing/2014/main" id="{1BCEEF64-0EF5-960B-2FF4-021DE3D8DEED}"/>
                </a:ext>
              </a:extLst>
            </p:cNvPr>
            <p:cNvSpPr/>
            <p:nvPr/>
          </p:nvSpPr>
          <p:spPr>
            <a:xfrm>
              <a:off x="6446855" y="2933529"/>
              <a:ext cx="175288" cy="206427"/>
            </a:xfrm>
            <a:custGeom>
              <a:avLst/>
              <a:gdLst>
                <a:gd name="connsiteX0" fmla="*/ 0 w 175288"/>
                <a:gd name="connsiteY0" fmla="*/ 106584 h 206427"/>
                <a:gd name="connsiteX1" fmla="*/ 91158 w 175288"/>
                <a:gd name="connsiteY1" fmla="*/ 0 h 206427"/>
                <a:gd name="connsiteX2" fmla="*/ 175151 w 175288"/>
                <a:gd name="connsiteY2" fmla="*/ 110168 h 206427"/>
                <a:gd name="connsiteX3" fmla="*/ 34071 w 175288"/>
                <a:gd name="connsiteY3" fmla="*/ 110168 h 206427"/>
                <a:gd name="connsiteX4" fmla="*/ 91948 w 175288"/>
                <a:gd name="connsiteY4" fmla="*/ 179524 h 206427"/>
                <a:gd name="connsiteX5" fmla="*/ 147396 w 175288"/>
                <a:gd name="connsiteY5" fmla="*/ 143874 h 206427"/>
                <a:gd name="connsiteX6" fmla="*/ 172357 w 175288"/>
                <a:gd name="connsiteY6" fmla="*/ 158510 h 206427"/>
                <a:gd name="connsiteX7" fmla="*/ 89944 w 175288"/>
                <a:gd name="connsiteY7" fmla="*/ 206428 h 206427"/>
                <a:gd name="connsiteX8" fmla="*/ 0 w 175288"/>
                <a:gd name="connsiteY8" fmla="*/ 106584 h 206427"/>
                <a:gd name="connsiteX9" fmla="*/ 140655 w 175288"/>
                <a:gd name="connsiteY9" fmla="*/ 83992 h 206427"/>
                <a:gd name="connsiteX10" fmla="*/ 89944 w 175288"/>
                <a:gd name="connsiteY10" fmla="*/ 27329 h 206427"/>
                <a:gd name="connsiteX11" fmla="*/ 35285 w 175288"/>
                <a:gd name="connsiteY11" fmla="*/ 83992 h 206427"/>
                <a:gd name="connsiteX12" fmla="*/ 140716 w 175288"/>
                <a:gd name="connsiteY12" fmla="*/ 83992 h 206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5288" h="206427">
                  <a:moveTo>
                    <a:pt x="0" y="106584"/>
                  </a:moveTo>
                  <a:cubicBezTo>
                    <a:pt x="0" y="40387"/>
                    <a:pt x="39233" y="0"/>
                    <a:pt x="91158" y="0"/>
                  </a:cubicBezTo>
                  <a:cubicBezTo>
                    <a:pt x="147821" y="0"/>
                    <a:pt x="177580" y="45549"/>
                    <a:pt x="175151" y="110168"/>
                  </a:cubicBezTo>
                  <a:lnTo>
                    <a:pt x="34071" y="110168"/>
                  </a:lnTo>
                  <a:cubicBezTo>
                    <a:pt x="36075" y="155717"/>
                    <a:pt x="57817" y="179524"/>
                    <a:pt x="91948" y="179524"/>
                  </a:cubicBezTo>
                  <a:cubicBezTo>
                    <a:pt x="121281" y="179524"/>
                    <a:pt x="138286" y="160879"/>
                    <a:pt x="147396" y="143874"/>
                  </a:cubicBezTo>
                  <a:lnTo>
                    <a:pt x="172357" y="158510"/>
                  </a:lnTo>
                  <a:cubicBezTo>
                    <a:pt x="157721" y="186629"/>
                    <a:pt x="128387" y="206428"/>
                    <a:pt x="89944" y="206428"/>
                  </a:cubicBezTo>
                  <a:cubicBezTo>
                    <a:pt x="34071" y="206428"/>
                    <a:pt x="0" y="166405"/>
                    <a:pt x="0" y="106584"/>
                  </a:cubicBezTo>
                  <a:close/>
                  <a:moveTo>
                    <a:pt x="140655" y="83992"/>
                  </a:moveTo>
                  <a:cubicBezTo>
                    <a:pt x="137861" y="44759"/>
                    <a:pt x="116909" y="27329"/>
                    <a:pt x="89944" y="27329"/>
                  </a:cubicBezTo>
                  <a:cubicBezTo>
                    <a:pt x="62979" y="27329"/>
                    <a:pt x="40812" y="45974"/>
                    <a:pt x="35285" y="83992"/>
                  </a:cubicBezTo>
                  <a:lnTo>
                    <a:pt x="140716" y="83992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34" name="Frihåndsform: figur 33">
              <a:extLst>
                <a:ext uri="{FF2B5EF4-FFF2-40B4-BE49-F238E27FC236}">
                  <a16:creationId xmlns:a16="http://schemas.microsoft.com/office/drawing/2014/main" id="{C5997DE0-5230-B587-C8C6-2707ACD51B23}"/>
                </a:ext>
              </a:extLst>
            </p:cNvPr>
            <p:cNvSpPr/>
            <p:nvPr/>
          </p:nvSpPr>
          <p:spPr>
            <a:xfrm>
              <a:off x="6665125" y="2935169"/>
              <a:ext cx="160514" cy="200111"/>
            </a:xfrm>
            <a:custGeom>
              <a:avLst/>
              <a:gdLst>
                <a:gd name="connsiteX0" fmla="*/ 60 w 160514"/>
                <a:gd name="connsiteY0" fmla="*/ 4737 h 200111"/>
                <a:gd name="connsiteX1" fmla="*/ 34131 w 160514"/>
                <a:gd name="connsiteY1" fmla="*/ 4737 h 200111"/>
                <a:gd name="connsiteX2" fmla="*/ 34131 w 160514"/>
                <a:gd name="connsiteY2" fmla="*/ 31702 h 200111"/>
                <a:gd name="connsiteX3" fmla="*/ 94742 w 160514"/>
                <a:gd name="connsiteY3" fmla="*/ 0 h 200111"/>
                <a:gd name="connsiteX4" fmla="*/ 160514 w 160514"/>
                <a:gd name="connsiteY4" fmla="*/ 83203 h 200111"/>
                <a:gd name="connsiteX5" fmla="*/ 160514 w 160514"/>
                <a:gd name="connsiteY5" fmla="*/ 200112 h 200111"/>
                <a:gd name="connsiteX6" fmla="*/ 126444 w 160514"/>
                <a:gd name="connsiteY6" fmla="*/ 200112 h 200111"/>
                <a:gd name="connsiteX7" fmla="*/ 126444 w 160514"/>
                <a:gd name="connsiteY7" fmla="*/ 84782 h 200111"/>
                <a:gd name="connsiteX8" fmla="*/ 82049 w 160514"/>
                <a:gd name="connsiteY8" fmla="*/ 27694 h 200111"/>
                <a:gd name="connsiteX9" fmla="*/ 34071 w 160514"/>
                <a:gd name="connsiteY9" fmla="*/ 83932 h 200111"/>
                <a:gd name="connsiteX10" fmla="*/ 34071 w 160514"/>
                <a:gd name="connsiteY10" fmla="*/ 200051 h 200111"/>
                <a:gd name="connsiteX11" fmla="*/ 0 w 160514"/>
                <a:gd name="connsiteY11" fmla="*/ 200051 h 200111"/>
                <a:gd name="connsiteX12" fmla="*/ 0 w 160514"/>
                <a:gd name="connsiteY12" fmla="*/ 4676 h 200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0514" h="200111">
                  <a:moveTo>
                    <a:pt x="60" y="4737"/>
                  </a:moveTo>
                  <a:lnTo>
                    <a:pt x="34131" y="4737"/>
                  </a:lnTo>
                  <a:lnTo>
                    <a:pt x="34131" y="31702"/>
                  </a:lnTo>
                  <a:cubicBezTo>
                    <a:pt x="42877" y="17430"/>
                    <a:pt x="60671" y="0"/>
                    <a:pt x="94742" y="0"/>
                  </a:cubicBezTo>
                  <a:cubicBezTo>
                    <a:pt x="139137" y="0"/>
                    <a:pt x="160514" y="30123"/>
                    <a:pt x="160514" y="83203"/>
                  </a:cubicBezTo>
                  <a:lnTo>
                    <a:pt x="160514" y="200112"/>
                  </a:lnTo>
                  <a:lnTo>
                    <a:pt x="126444" y="200112"/>
                  </a:lnTo>
                  <a:lnTo>
                    <a:pt x="126444" y="84782"/>
                  </a:lnTo>
                  <a:cubicBezTo>
                    <a:pt x="126444" y="51501"/>
                    <a:pt x="113386" y="27694"/>
                    <a:pt x="82049" y="27694"/>
                  </a:cubicBezTo>
                  <a:cubicBezTo>
                    <a:pt x="52715" y="27694"/>
                    <a:pt x="34071" y="49861"/>
                    <a:pt x="34071" y="83932"/>
                  </a:cubicBezTo>
                  <a:lnTo>
                    <a:pt x="34071" y="200051"/>
                  </a:lnTo>
                  <a:lnTo>
                    <a:pt x="0" y="200051"/>
                  </a:lnTo>
                  <a:lnTo>
                    <a:pt x="0" y="4676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13317C4-1DCD-0C66-A9F8-B483E65CC322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dirty="0">
                <a:solidFill>
                  <a:srgbClr val="770000"/>
                </a:solidFill>
              </a:rPr>
              <a:t>1_End Slide Logo </a:t>
            </a:r>
            <a:r>
              <a:rPr lang="nb-NO" sz="1000" dirty="0" err="1">
                <a:solidFill>
                  <a:srgbClr val="770000"/>
                </a:solidFill>
              </a:rPr>
              <a:t>tagline</a:t>
            </a:r>
            <a:endParaRPr lang="nb-NO" sz="1000" dirty="0">
              <a:solidFill>
                <a:srgbClr val="77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1782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End Slide 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145B1-4109-A54A-8ACD-B43644DEE720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dirty="0">
                <a:solidFill>
                  <a:srgbClr val="770000"/>
                </a:solidFill>
              </a:rPr>
              <a:t>2_End Slide Logo </a:t>
            </a:r>
            <a:r>
              <a:rPr lang="nb-NO" sz="1000" dirty="0" err="1">
                <a:solidFill>
                  <a:srgbClr val="770000"/>
                </a:solidFill>
              </a:rPr>
              <a:t>tagline</a:t>
            </a:r>
            <a:endParaRPr lang="nb-NO" sz="1000" dirty="0">
              <a:solidFill>
                <a:srgbClr val="770000"/>
              </a:solidFill>
            </a:endParaRPr>
          </a:p>
        </p:txBody>
      </p:sp>
      <p:grpSp>
        <p:nvGrpSpPr>
          <p:cNvPr id="3" name="Grafikk 6">
            <a:extLst>
              <a:ext uri="{FF2B5EF4-FFF2-40B4-BE49-F238E27FC236}">
                <a16:creationId xmlns:a16="http://schemas.microsoft.com/office/drawing/2014/main" id="{EAD20287-3AB9-0A19-EEB8-3B12C133D499}"/>
              </a:ext>
            </a:extLst>
          </p:cNvPr>
          <p:cNvGrpSpPr/>
          <p:nvPr userDrawn="1"/>
        </p:nvGrpSpPr>
        <p:grpSpPr>
          <a:xfrm>
            <a:off x="3654037" y="2082553"/>
            <a:ext cx="3604196" cy="516950"/>
            <a:chOff x="3654037" y="2082553"/>
            <a:chExt cx="3604196" cy="516950"/>
          </a:xfrm>
          <a:solidFill>
            <a:schemeClr val="bg1"/>
          </a:solidFill>
        </p:grpSpPr>
        <p:sp>
          <p:nvSpPr>
            <p:cNvPr id="4" name="Frihåndsform: figur 3">
              <a:extLst>
                <a:ext uri="{FF2B5EF4-FFF2-40B4-BE49-F238E27FC236}">
                  <a16:creationId xmlns:a16="http://schemas.microsoft.com/office/drawing/2014/main" id="{5C88FE2A-F25E-F596-AB77-70B76F32DAD8}"/>
                </a:ext>
              </a:extLst>
            </p:cNvPr>
            <p:cNvSpPr/>
            <p:nvPr/>
          </p:nvSpPr>
          <p:spPr>
            <a:xfrm>
              <a:off x="3654037" y="2082553"/>
              <a:ext cx="419657" cy="516099"/>
            </a:xfrm>
            <a:custGeom>
              <a:avLst/>
              <a:gdLst>
                <a:gd name="connsiteX0" fmla="*/ 0 w 419657"/>
                <a:gd name="connsiteY0" fmla="*/ 380121 h 516099"/>
                <a:gd name="connsiteX1" fmla="*/ 72392 w 419657"/>
                <a:gd name="connsiteY1" fmla="*/ 333357 h 516099"/>
                <a:gd name="connsiteX2" fmla="*/ 233939 w 419657"/>
                <a:gd name="connsiteY2" fmla="*/ 436420 h 516099"/>
                <a:gd name="connsiteX3" fmla="*/ 325341 w 419657"/>
                <a:gd name="connsiteY3" fmla="*/ 369918 h 516099"/>
                <a:gd name="connsiteX4" fmla="*/ 31459 w 419657"/>
                <a:gd name="connsiteY4" fmla="*/ 143267 h 516099"/>
                <a:gd name="connsiteX5" fmla="*/ 199626 w 419657"/>
                <a:gd name="connsiteY5" fmla="*/ 0 h 516099"/>
                <a:gd name="connsiteX6" fmla="*/ 393361 w 419657"/>
                <a:gd name="connsiteY6" fmla="*/ 104520 h 516099"/>
                <a:gd name="connsiteX7" fmla="*/ 320968 w 419657"/>
                <a:gd name="connsiteY7" fmla="*/ 150554 h 516099"/>
                <a:gd name="connsiteX8" fmla="*/ 198897 w 419657"/>
                <a:gd name="connsiteY8" fmla="*/ 77433 h 516099"/>
                <a:gd name="connsiteX9" fmla="*/ 125047 w 419657"/>
                <a:gd name="connsiteY9" fmla="*/ 137376 h 516099"/>
                <a:gd name="connsiteX10" fmla="*/ 419658 w 419657"/>
                <a:gd name="connsiteY10" fmla="*/ 360383 h 516099"/>
                <a:gd name="connsiteX11" fmla="*/ 232482 w 419657"/>
                <a:gd name="connsiteY11" fmla="*/ 516100 h 516099"/>
                <a:gd name="connsiteX12" fmla="*/ 0 w 419657"/>
                <a:gd name="connsiteY12" fmla="*/ 380121 h 516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19657" h="516099">
                  <a:moveTo>
                    <a:pt x="0" y="380121"/>
                  </a:moveTo>
                  <a:lnTo>
                    <a:pt x="72392" y="333357"/>
                  </a:lnTo>
                  <a:cubicBezTo>
                    <a:pt x="100876" y="386741"/>
                    <a:pt x="160879" y="436420"/>
                    <a:pt x="233939" y="436420"/>
                  </a:cubicBezTo>
                  <a:cubicBezTo>
                    <a:pt x="286594" y="436420"/>
                    <a:pt x="325341" y="415953"/>
                    <a:pt x="325341" y="369918"/>
                  </a:cubicBezTo>
                  <a:cubicBezTo>
                    <a:pt x="325341" y="250762"/>
                    <a:pt x="31459" y="335544"/>
                    <a:pt x="31459" y="143267"/>
                  </a:cubicBezTo>
                  <a:cubicBezTo>
                    <a:pt x="31459" y="62129"/>
                    <a:pt x="96503" y="0"/>
                    <a:pt x="199626" y="0"/>
                  </a:cubicBezTo>
                  <a:cubicBezTo>
                    <a:pt x="281493" y="0"/>
                    <a:pt x="354614" y="37289"/>
                    <a:pt x="393361" y="104520"/>
                  </a:cubicBezTo>
                  <a:lnTo>
                    <a:pt x="320968" y="150554"/>
                  </a:lnTo>
                  <a:cubicBezTo>
                    <a:pt x="292485" y="105977"/>
                    <a:pt x="249304" y="77433"/>
                    <a:pt x="198897" y="77433"/>
                  </a:cubicBezTo>
                  <a:cubicBezTo>
                    <a:pt x="151405" y="77433"/>
                    <a:pt x="125047" y="103001"/>
                    <a:pt x="125047" y="137376"/>
                  </a:cubicBezTo>
                  <a:cubicBezTo>
                    <a:pt x="125047" y="245600"/>
                    <a:pt x="419658" y="165859"/>
                    <a:pt x="419658" y="360383"/>
                  </a:cubicBezTo>
                  <a:cubicBezTo>
                    <a:pt x="419658" y="461259"/>
                    <a:pt x="330442" y="516100"/>
                    <a:pt x="232482" y="516100"/>
                  </a:cubicBezTo>
                  <a:cubicBezTo>
                    <a:pt x="134521" y="516100"/>
                    <a:pt x="35103" y="459801"/>
                    <a:pt x="0" y="380121"/>
                  </a:cubicBez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5" name="Frihåndsform: figur 4">
              <a:extLst>
                <a:ext uri="{FF2B5EF4-FFF2-40B4-BE49-F238E27FC236}">
                  <a16:creationId xmlns:a16="http://schemas.microsoft.com/office/drawing/2014/main" id="{582B01CF-B73C-B8B2-F1A3-E7DBBA0D3F3A}"/>
                </a:ext>
              </a:extLst>
            </p:cNvPr>
            <p:cNvSpPr/>
            <p:nvPr/>
          </p:nvSpPr>
          <p:spPr>
            <a:xfrm>
              <a:off x="4109526" y="2137334"/>
              <a:ext cx="226651" cy="460590"/>
            </a:xfrm>
            <a:custGeom>
              <a:avLst/>
              <a:gdLst>
                <a:gd name="connsiteX0" fmla="*/ 46763 w 226651"/>
                <a:gd name="connsiteY0" fmla="*/ 351638 h 460590"/>
                <a:gd name="connsiteX1" fmla="*/ 46763 w 226651"/>
                <a:gd name="connsiteY1" fmla="*/ 154259 h 460590"/>
                <a:gd name="connsiteX2" fmla="*/ 0 w 226651"/>
                <a:gd name="connsiteY2" fmla="*/ 154259 h 460590"/>
                <a:gd name="connsiteX3" fmla="*/ 0 w 226651"/>
                <a:gd name="connsiteY3" fmla="*/ 87758 h 460590"/>
                <a:gd name="connsiteX4" fmla="*/ 18280 w 226651"/>
                <a:gd name="connsiteY4" fmla="*/ 87758 h 460590"/>
                <a:gd name="connsiteX5" fmla="*/ 46763 w 226651"/>
                <a:gd name="connsiteY5" fmla="*/ 54112 h 460590"/>
                <a:gd name="connsiteX6" fmla="*/ 46763 w 226651"/>
                <a:gd name="connsiteY6" fmla="*/ 0 h 460590"/>
                <a:gd name="connsiteX7" fmla="*/ 134521 w 226651"/>
                <a:gd name="connsiteY7" fmla="*/ 0 h 460590"/>
                <a:gd name="connsiteX8" fmla="*/ 134521 w 226651"/>
                <a:gd name="connsiteY8" fmla="*/ 87758 h 460590"/>
                <a:gd name="connsiteX9" fmla="*/ 226651 w 226651"/>
                <a:gd name="connsiteY9" fmla="*/ 87758 h 460590"/>
                <a:gd name="connsiteX10" fmla="*/ 214201 w 226651"/>
                <a:gd name="connsiteY10" fmla="*/ 154259 h 460590"/>
                <a:gd name="connsiteX11" fmla="*/ 134521 w 226651"/>
                <a:gd name="connsiteY11" fmla="*/ 154259 h 460590"/>
                <a:gd name="connsiteX12" fmla="*/ 134521 w 226651"/>
                <a:gd name="connsiteY12" fmla="*/ 341435 h 460590"/>
                <a:gd name="connsiteX13" fmla="*/ 173268 w 226651"/>
                <a:gd name="connsiteY13" fmla="*/ 387470 h 460590"/>
                <a:gd name="connsiteX14" fmla="*/ 217845 w 226651"/>
                <a:gd name="connsiteY14" fmla="*/ 374291 h 460590"/>
                <a:gd name="connsiteX15" fmla="*/ 217845 w 226651"/>
                <a:gd name="connsiteY15" fmla="*/ 445954 h 460590"/>
                <a:gd name="connsiteX16" fmla="*/ 157174 w 226651"/>
                <a:gd name="connsiteY16" fmla="*/ 460591 h 460590"/>
                <a:gd name="connsiteX17" fmla="*/ 46763 w 226651"/>
                <a:gd name="connsiteY17" fmla="*/ 351638 h 460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6651" h="460590">
                  <a:moveTo>
                    <a:pt x="46763" y="351638"/>
                  </a:moveTo>
                  <a:lnTo>
                    <a:pt x="46763" y="154259"/>
                  </a:lnTo>
                  <a:lnTo>
                    <a:pt x="0" y="154259"/>
                  </a:lnTo>
                  <a:lnTo>
                    <a:pt x="0" y="87758"/>
                  </a:lnTo>
                  <a:lnTo>
                    <a:pt x="18280" y="87758"/>
                  </a:lnTo>
                  <a:cubicBezTo>
                    <a:pt x="39476" y="87758"/>
                    <a:pt x="46763" y="79012"/>
                    <a:pt x="46763" y="54112"/>
                  </a:cubicBezTo>
                  <a:lnTo>
                    <a:pt x="46763" y="0"/>
                  </a:lnTo>
                  <a:lnTo>
                    <a:pt x="134521" y="0"/>
                  </a:lnTo>
                  <a:lnTo>
                    <a:pt x="134521" y="87758"/>
                  </a:lnTo>
                  <a:lnTo>
                    <a:pt x="226651" y="87758"/>
                  </a:lnTo>
                  <a:lnTo>
                    <a:pt x="214201" y="154259"/>
                  </a:lnTo>
                  <a:lnTo>
                    <a:pt x="134521" y="154259"/>
                  </a:lnTo>
                  <a:lnTo>
                    <a:pt x="134521" y="341435"/>
                  </a:lnTo>
                  <a:cubicBezTo>
                    <a:pt x="134521" y="371436"/>
                    <a:pt x="145514" y="387470"/>
                    <a:pt x="173268" y="387470"/>
                  </a:cubicBezTo>
                  <a:cubicBezTo>
                    <a:pt x="190091" y="387470"/>
                    <a:pt x="208371" y="382368"/>
                    <a:pt x="217845" y="374291"/>
                  </a:cubicBezTo>
                  <a:lnTo>
                    <a:pt x="217845" y="445954"/>
                  </a:lnTo>
                  <a:cubicBezTo>
                    <a:pt x="204666" y="453242"/>
                    <a:pt x="184200" y="460591"/>
                    <a:pt x="157174" y="460591"/>
                  </a:cubicBezTo>
                  <a:cubicBezTo>
                    <a:pt x="85510" y="460591"/>
                    <a:pt x="46763" y="426216"/>
                    <a:pt x="46763" y="351638"/>
                  </a:cubicBez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6" name="Frihåndsform: figur 5">
              <a:extLst>
                <a:ext uri="{FF2B5EF4-FFF2-40B4-BE49-F238E27FC236}">
                  <a16:creationId xmlns:a16="http://schemas.microsoft.com/office/drawing/2014/main" id="{3BBA00CC-B96F-D5A5-EC29-AAE322BF9099}"/>
                </a:ext>
              </a:extLst>
            </p:cNvPr>
            <p:cNvSpPr/>
            <p:nvPr/>
          </p:nvSpPr>
          <p:spPr>
            <a:xfrm>
              <a:off x="4362414" y="2213370"/>
              <a:ext cx="358196" cy="386011"/>
            </a:xfrm>
            <a:custGeom>
              <a:avLst/>
              <a:gdLst>
                <a:gd name="connsiteX0" fmla="*/ 0 w 358196"/>
                <a:gd name="connsiteY0" fmla="*/ 193735 h 386011"/>
                <a:gd name="connsiteX1" fmla="*/ 179098 w 358196"/>
                <a:gd name="connsiteY1" fmla="*/ 0 h 386011"/>
                <a:gd name="connsiteX2" fmla="*/ 358197 w 358196"/>
                <a:gd name="connsiteY2" fmla="*/ 192277 h 386011"/>
                <a:gd name="connsiteX3" fmla="*/ 179098 w 358196"/>
                <a:gd name="connsiteY3" fmla="*/ 386012 h 386011"/>
                <a:gd name="connsiteX4" fmla="*/ 0 w 358196"/>
                <a:gd name="connsiteY4" fmla="*/ 193735 h 386011"/>
                <a:gd name="connsiteX5" fmla="*/ 179098 w 358196"/>
                <a:gd name="connsiteY5" fmla="*/ 312162 h 386011"/>
                <a:gd name="connsiteX6" fmla="*/ 269771 w 358196"/>
                <a:gd name="connsiteY6" fmla="*/ 193006 h 386011"/>
                <a:gd name="connsiteX7" fmla="*/ 179098 w 358196"/>
                <a:gd name="connsiteY7" fmla="*/ 73850 h 386011"/>
                <a:gd name="connsiteX8" fmla="*/ 88426 w 358196"/>
                <a:gd name="connsiteY8" fmla="*/ 193006 h 386011"/>
                <a:gd name="connsiteX9" fmla="*/ 179098 w 358196"/>
                <a:gd name="connsiteY9" fmla="*/ 312162 h 386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8196" h="386011">
                  <a:moveTo>
                    <a:pt x="0" y="193735"/>
                  </a:moveTo>
                  <a:cubicBezTo>
                    <a:pt x="0" y="76765"/>
                    <a:pt x="73850" y="0"/>
                    <a:pt x="179098" y="0"/>
                  </a:cubicBezTo>
                  <a:cubicBezTo>
                    <a:pt x="284347" y="0"/>
                    <a:pt x="358197" y="76765"/>
                    <a:pt x="358197" y="192277"/>
                  </a:cubicBezTo>
                  <a:cubicBezTo>
                    <a:pt x="358197" y="307789"/>
                    <a:pt x="285076" y="386012"/>
                    <a:pt x="179098" y="386012"/>
                  </a:cubicBezTo>
                  <a:cubicBezTo>
                    <a:pt x="73121" y="386012"/>
                    <a:pt x="0" y="310704"/>
                    <a:pt x="0" y="193735"/>
                  </a:cubicBezTo>
                  <a:close/>
                  <a:moveTo>
                    <a:pt x="179098" y="312162"/>
                  </a:moveTo>
                  <a:cubicBezTo>
                    <a:pt x="233211" y="312162"/>
                    <a:pt x="269771" y="266127"/>
                    <a:pt x="269771" y="193006"/>
                  </a:cubicBezTo>
                  <a:cubicBezTo>
                    <a:pt x="269771" y="119885"/>
                    <a:pt x="233211" y="73850"/>
                    <a:pt x="179098" y="73850"/>
                  </a:cubicBezTo>
                  <a:cubicBezTo>
                    <a:pt x="124986" y="73850"/>
                    <a:pt x="88426" y="119156"/>
                    <a:pt x="88426" y="193006"/>
                  </a:cubicBezTo>
                  <a:cubicBezTo>
                    <a:pt x="88426" y="266856"/>
                    <a:pt x="124986" y="312162"/>
                    <a:pt x="179098" y="312162"/>
                  </a:cubicBez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8" name="Frihåndsform: figur 7">
              <a:extLst>
                <a:ext uri="{FF2B5EF4-FFF2-40B4-BE49-F238E27FC236}">
                  <a16:creationId xmlns:a16="http://schemas.microsoft.com/office/drawing/2014/main" id="{59876ED2-05D3-3F7B-2217-1EA26176661A}"/>
                </a:ext>
              </a:extLst>
            </p:cNvPr>
            <p:cNvSpPr/>
            <p:nvPr/>
          </p:nvSpPr>
          <p:spPr>
            <a:xfrm>
              <a:off x="4794400" y="2216346"/>
              <a:ext cx="197439" cy="372893"/>
            </a:xfrm>
            <a:custGeom>
              <a:avLst/>
              <a:gdLst>
                <a:gd name="connsiteX0" fmla="*/ 61 w 197439"/>
                <a:gd name="connsiteY0" fmla="*/ 8745 h 372893"/>
                <a:gd name="connsiteX1" fmla="*/ 84843 w 197439"/>
                <a:gd name="connsiteY1" fmla="*/ 8745 h 372893"/>
                <a:gd name="connsiteX2" fmla="*/ 84843 w 197439"/>
                <a:gd name="connsiteY2" fmla="*/ 81138 h 372893"/>
                <a:gd name="connsiteX3" fmla="*/ 197440 w 197439"/>
                <a:gd name="connsiteY3" fmla="*/ 0 h 372893"/>
                <a:gd name="connsiteX4" fmla="*/ 197440 w 197439"/>
                <a:gd name="connsiteY4" fmla="*/ 87029 h 372893"/>
                <a:gd name="connsiteX5" fmla="*/ 87758 w 197439"/>
                <a:gd name="connsiteY5" fmla="*/ 223008 h 372893"/>
                <a:gd name="connsiteX6" fmla="*/ 87758 w 197439"/>
                <a:gd name="connsiteY6" fmla="*/ 372894 h 372893"/>
                <a:gd name="connsiteX7" fmla="*/ 0 w 197439"/>
                <a:gd name="connsiteY7" fmla="*/ 372894 h 372893"/>
                <a:gd name="connsiteX8" fmla="*/ 0 w 197439"/>
                <a:gd name="connsiteY8" fmla="*/ 8806 h 372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7439" h="372893">
                  <a:moveTo>
                    <a:pt x="61" y="8745"/>
                  </a:moveTo>
                  <a:lnTo>
                    <a:pt x="84843" y="8745"/>
                  </a:lnTo>
                  <a:lnTo>
                    <a:pt x="84843" y="81138"/>
                  </a:lnTo>
                  <a:cubicBezTo>
                    <a:pt x="104581" y="38018"/>
                    <a:pt x="136040" y="2186"/>
                    <a:pt x="197440" y="0"/>
                  </a:cubicBezTo>
                  <a:lnTo>
                    <a:pt x="197440" y="87029"/>
                  </a:lnTo>
                  <a:cubicBezTo>
                    <a:pt x="118488" y="89944"/>
                    <a:pt x="87758" y="145514"/>
                    <a:pt x="87758" y="223008"/>
                  </a:cubicBezTo>
                  <a:lnTo>
                    <a:pt x="87758" y="372894"/>
                  </a:lnTo>
                  <a:lnTo>
                    <a:pt x="0" y="372894"/>
                  </a:lnTo>
                  <a:lnTo>
                    <a:pt x="0" y="8806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9" name="Frihåndsform: figur 8">
              <a:extLst>
                <a:ext uri="{FF2B5EF4-FFF2-40B4-BE49-F238E27FC236}">
                  <a16:creationId xmlns:a16="http://schemas.microsoft.com/office/drawing/2014/main" id="{893A96DA-A550-20F8-99FB-3CACA347F39E}"/>
                </a:ext>
              </a:extLst>
            </p:cNvPr>
            <p:cNvSpPr/>
            <p:nvPr/>
          </p:nvSpPr>
          <p:spPr>
            <a:xfrm>
              <a:off x="5021112" y="2213370"/>
              <a:ext cx="342377" cy="385283"/>
            </a:xfrm>
            <a:custGeom>
              <a:avLst/>
              <a:gdLst>
                <a:gd name="connsiteX0" fmla="*/ 0 w 342377"/>
                <a:gd name="connsiteY0" fmla="*/ 198836 h 385283"/>
                <a:gd name="connsiteX1" fmla="*/ 177641 w 342377"/>
                <a:gd name="connsiteY1" fmla="*/ 0 h 385283"/>
                <a:gd name="connsiteX2" fmla="*/ 341435 w 342377"/>
                <a:gd name="connsiteY2" fmla="*/ 213473 h 385283"/>
                <a:gd name="connsiteX3" fmla="*/ 87029 w 342377"/>
                <a:gd name="connsiteY3" fmla="*/ 213473 h 385283"/>
                <a:gd name="connsiteX4" fmla="*/ 182803 w 342377"/>
                <a:gd name="connsiteY4" fmla="*/ 319450 h 385283"/>
                <a:gd name="connsiteX5" fmla="*/ 280764 w 342377"/>
                <a:gd name="connsiteY5" fmla="*/ 260965 h 385283"/>
                <a:gd name="connsiteX6" fmla="*/ 337791 w 342377"/>
                <a:gd name="connsiteY6" fmla="*/ 299712 h 385283"/>
                <a:gd name="connsiteX7" fmla="*/ 179159 w 342377"/>
                <a:gd name="connsiteY7" fmla="*/ 385283 h 385283"/>
                <a:gd name="connsiteX8" fmla="*/ 61 w 342377"/>
                <a:gd name="connsiteY8" fmla="*/ 198836 h 385283"/>
                <a:gd name="connsiteX9" fmla="*/ 256592 w 342377"/>
                <a:gd name="connsiteY9" fmla="*/ 153530 h 385283"/>
                <a:gd name="connsiteX10" fmla="*/ 175455 w 342377"/>
                <a:gd name="connsiteY10" fmla="*/ 65044 h 385283"/>
                <a:gd name="connsiteX11" fmla="*/ 89154 w 342377"/>
                <a:gd name="connsiteY11" fmla="*/ 153530 h 385283"/>
                <a:gd name="connsiteX12" fmla="*/ 256592 w 342377"/>
                <a:gd name="connsiteY12" fmla="*/ 153530 h 3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2377" h="385283">
                  <a:moveTo>
                    <a:pt x="0" y="198836"/>
                  </a:moveTo>
                  <a:cubicBezTo>
                    <a:pt x="0" y="78223"/>
                    <a:pt x="71664" y="0"/>
                    <a:pt x="177641" y="0"/>
                  </a:cubicBezTo>
                  <a:cubicBezTo>
                    <a:pt x="298254" y="0"/>
                    <a:pt x="350180" y="98689"/>
                    <a:pt x="341435" y="213473"/>
                  </a:cubicBezTo>
                  <a:lnTo>
                    <a:pt x="87029" y="213473"/>
                  </a:lnTo>
                  <a:cubicBezTo>
                    <a:pt x="92859" y="284408"/>
                    <a:pt x="127962" y="319450"/>
                    <a:pt x="182803" y="319450"/>
                  </a:cubicBezTo>
                  <a:cubicBezTo>
                    <a:pt x="230356" y="319450"/>
                    <a:pt x="263941" y="290238"/>
                    <a:pt x="280764" y="260965"/>
                  </a:cubicBezTo>
                  <a:lnTo>
                    <a:pt x="337791" y="299712"/>
                  </a:lnTo>
                  <a:cubicBezTo>
                    <a:pt x="307789" y="350180"/>
                    <a:pt x="251552" y="385283"/>
                    <a:pt x="179159" y="385283"/>
                  </a:cubicBezTo>
                  <a:cubicBezTo>
                    <a:pt x="65104" y="385283"/>
                    <a:pt x="61" y="311433"/>
                    <a:pt x="61" y="198836"/>
                  </a:cubicBezTo>
                  <a:close/>
                  <a:moveTo>
                    <a:pt x="256592" y="153530"/>
                  </a:moveTo>
                  <a:cubicBezTo>
                    <a:pt x="252219" y="92859"/>
                    <a:pt x="218574" y="65044"/>
                    <a:pt x="175455" y="65044"/>
                  </a:cubicBezTo>
                  <a:cubicBezTo>
                    <a:pt x="132335" y="65044"/>
                    <a:pt x="98689" y="94317"/>
                    <a:pt x="89154" y="153530"/>
                  </a:cubicBezTo>
                  <a:lnTo>
                    <a:pt x="256592" y="153530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10" name="Frihåndsform: figur 9">
              <a:extLst>
                <a:ext uri="{FF2B5EF4-FFF2-40B4-BE49-F238E27FC236}">
                  <a16:creationId xmlns:a16="http://schemas.microsoft.com/office/drawing/2014/main" id="{053B03AF-DDA5-E7C6-8A65-86B43EE1C6B2}"/>
                </a:ext>
              </a:extLst>
            </p:cNvPr>
            <p:cNvSpPr/>
            <p:nvPr/>
          </p:nvSpPr>
          <p:spPr>
            <a:xfrm>
              <a:off x="5437126" y="2092028"/>
              <a:ext cx="362630" cy="506686"/>
            </a:xfrm>
            <a:custGeom>
              <a:avLst/>
              <a:gdLst>
                <a:gd name="connsiteX0" fmla="*/ 81867 w 362630"/>
                <a:gd name="connsiteY0" fmla="*/ 443768 h 506686"/>
                <a:gd name="connsiteX1" fmla="*/ 75307 w 362630"/>
                <a:gd name="connsiteY1" fmla="*/ 497151 h 506686"/>
                <a:gd name="connsiteX2" fmla="*/ 0 w 362630"/>
                <a:gd name="connsiteY2" fmla="*/ 497151 h 506686"/>
                <a:gd name="connsiteX3" fmla="*/ 0 w 362630"/>
                <a:gd name="connsiteY3" fmla="*/ 0 h 506686"/>
                <a:gd name="connsiteX4" fmla="*/ 87029 w 362630"/>
                <a:gd name="connsiteY4" fmla="*/ 0 h 506686"/>
                <a:gd name="connsiteX5" fmla="*/ 87029 w 362630"/>
                <a:gd name="connsiteY5" fmla="*/ 186447 h 506686"/>
                <a:gd name="connsiteX6" fmla="*/ 203998 w 362630"/>
                <a:gd name="connsiteY6" fmla="*/ 121403 h 506686"/>
                <a:gd name="connsiteX7" fmla="*/ 362630 w 362630"/>
                <a:gd name="connsiteY7" fmla="*/ 310036 h 506686"/>
                <a:gd name="connsiteX8" fmla="*/ 199626 w 362630"/>
                <a:gd name="connsiteY8" fmla="*/ 506686 h 506686"/>
                <a:gd name="connsiteX9" fmla="*/ 81927 w 362630"/>
                <a:gd name="connsiteY9" fmla="*/ 443829 h 506686"/>
                <a:gd name="connsiteX10" fmla="*/ 179827 w 362630"/>
                <a:gd name="connsiteY10" fmla="*/ 439395 h 506686"/>
                <a:gd name="connsiteX11" fmla="*/ 271957 w 362630"/>
                <a:gd name="connsiteY11" fmla="*/ 314348 h 506686"/>
                <a:gd name="connsiteX12" fmla="*/ 179827 w 362630"/>
                <a:gd name="connsiteY12" fmla="*/ 190091 h 506686"/>
                <a:gd name="connsiteX13" fmla="*/ 86968 w 362630"/>
                <a:gd name="connsiteY13" fmla="*/ 314348 h 506686"/>
                <a:gd name="connsiteX14" fmla="*/ 179827 w 362630"/>
                <a:gd name="connsiteY14" fmla="*/ 439395 h 506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2630" h="506686">
                  <a:moveTo>
                    <a:pt x="81867" y="443768"/>
                  </a:moveTo>
                  <a:lnTo>
                    <a:pt x="75307" y="497151"/>
                  </a:lnTo>
                  <a:lnTo>
                    <a:pt x="0" y="497151"/>
                  </a:lnTo>
                  <a:lnTo>
                    <a:pt x="0" y="0"/>
                  </a:lnTo>
                  <a:lnTo>
                    <a:pt x="87029" y="0"/>
                  </a:lnTo>
                  <a:lnTo>
                    <a:pt x="87029" y="186447"/>
                  </a:lnTo>
                  <a:cubicBezTo>
                    <a:pt x="113326" y="145514"/>
                    <a:pt x="156506" y="121403"/>
                    <a:pt x="203998" y="121403"/>
                  </a:cubicBezTo>
                  <a:cubicBezTo>
                    <a:pt x="293942" y="121403"/>
                    <a:pt x="362630" y="195253"/>
                    <a:pt x="362630" y="310036"/>
                  </a:cubicBezTo>
                  <a:cubicBezTo>
                    <a:pt x="362630" y="424820"/>
                    <a:pt x="289509" y="506686"/>
                    <a:pt x="199626" y="506686"/>
                  </a:cubicBezTo>
                  <a:cubicBezTo>
                    <a:pt x="149158" y="506686"/>
                    <a:pt x="106767" y="483304"/>
                    <a:pt x="81927" y="443829"/>
                  </a:cubicBezTo>
                  <a:close/>
                  <a:moveTo>
                    <a:pt x="179827" y="439395"/>
                  </a:moveTo>
                  <a:cubicBezTo>
                    <a:pt x="233939" y="439395"/>
                    <a:pt x="271957" y="391174"/>
                    <a:pt x="271957" y="314348"/>
                  </a:cubicBezTo>
                  <a:cubicBezTo>
                    <a:pt x="271957" y="237522"/>
                    <a:pt x="233210" y="190091"/>
                    <a:pt x="179827" y="190091"/>
                  </a:cubicBezTo>
                  <a:cubicBezTo>
                    <a:pt x="126444" y="190091"/>
                    <a:pt x="86968" y="238312"/>
                    <a:pt x="86968" y="314348"/>
                  </a:cubicBezTo>
                  <a:cubicBezTo>
                    <a:pt x="86968" y="390385"/>
                    <a:pt x="124986" y="439395"/>
                    <a:pt x="179827" y="439395"/>
                  </a:cubicBez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11" name="Frihåndsform: figur 10">
              <a:extLst>
                <a:ext uri="{FF2B5EF4-FFF2-40B4-BE49-F238E27FC236}">
                  <a16:creationId xmlns:a16="http://schemas.microsoft.com/office/drawing/2014/main" id="{20647401-E51D-9FEA-D54B-B639BDD12D6D}"/>
                </a:ext>
              </a:extLst>
            </p:cNvPr>
            <p:cNvSpPr/>
            <p:nvPr/>
          </p:nvSpPr>
          <p:spPr>
            <a:xfrm>
              <a:off x="5869112" y="2216346"/>
              <a:ext cx="197439" cy="372893"/>
            </a:xfrm>
            <a:custGeom>
              <a:avLst/>
              <a:gdLst>
                <a:gd name="connsiteX0" fmla="*/ 61 w 197439"/>
                <a:gd name="connsiteY0" fmla="*/ 8745 h 372893"/>
                <a:gd name="connsiteX1" fmla="*/ 84842 w 197439"/>
                <a:gd name="connsiteY1" fmla="*/ 8745 h 372893"/>
                <a:gd name="connsiteX2" fmla="*/ 84842 w 197439"/>
                <a:gd name="connsiteY2" fmla="*/ 81138 h 372893"/>
                <a:gd name="connsiteX3" fmla="*/ 197440 w 197439"/>
                <a:gd name="connsiteY3" fmla="*/ 0 h 372893"/>
                <a:gd name="connsiteX4" fmla="*/ 197440 w 197439"/>
                <a:gd name="connsiteY4" fmla="*/ 87029 h 372893"/>
                <a:gd name="connsiteX5" fmla="*/ 87758 w 197439"/>
                <a:gd name="connsiteY5" fmla="*/ 223008 h 372893"/>
                <a:gd name="connsiteX6" fmla="*/ 87758 w 197439"/>
                <a:gd name="connsiteY6" fmla="*/ 372894 h 372893"/>
                <a:gd name="connsiteX7" fmla="*/ 0 w 197439"/>
                <a:gd name="connsiteY7" fmla="*/ 372894 h 372893"/>
                <a:gd name="connsiteX8" fmla="*/ 0 w 197439"/>
                <a:gd name="connsiteY8" fmla="*/ 8806 h 372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7439" h="372893">
                  <a:moveTo>
                    <a:pt x="61" y="8745"/>
                  </a:moveTo>
                  <a:lnTo>
                    <a:pt x="84842" y="8745"/>
                  </a:lnTo>
                  <a:lnTo>
                    <a:pt x="84842" y="81138"/>
                  </a:lnTo>
                  <a:cubicBezTo>
                    <a:pt x="104580" y="38018"/>
                    <a:pt x="136039" y="2186"/>
                    <a:pt x="197440" y="0"/>
                  </a:cubicBezTo>
                  <a:lnTo>
                    <a:pt x="197440" y="87029"/>
                  </a:lnTo>
                  <a:cubicBezTo>
                    <a:pt x="118488" y="89944"/>
                    <a:pt x="87758" y="145514"/>
                    <a:pt x="87758" y="223008"/>
                  </a:cubicBezTo>
                  <a:lnTo>
                    <a:pt x="87758" y="372894"/>
                  </a:lnTo>
                  <a:lnTo>
                    <a:pt x="0" y="372894"/>
                  </a:lnTo>
                  <a:lnTo>
                    <a:pt x="0" y="8806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12" name="Frihåndsform: figur 11">
              <a:extLst>
                <a:ext uri="{FF2B5EF4-FFF2-40B4-BE49-F238E27FC236}">
                  <a16:creationId xmlns:a16="http://schemas.microsoft.com/office/drawing/2014/main" id="{5909077A-C489-2EB4-4DD2-D871AFA76523}"/>
                </a:ext>
              </a:extLst>
            </p:cNvPr>
            <p:cNvSpPr/>
            <p:nvPr/>
          </p:nvSpPr>
          <p:spPr>
            <a:xfrm>
              <a:off x="6098011" y="2213431"/>
              <a:ext cx="344349" cy="386072"/>
            </a:xfrm>
            <a:custGeom>
              <a:avLst/>
              <a:gdLst>
                <a:gd name="connsiteX0" fmla="*/ 0 w 344349"/>
                <a:gd name="connsiteY0" fmla="*/ 290177 h 386072"/>
                <a:gd name="connsiteX1" fmla="*/ 172539 w 344349"/>
                <a:gd name="connsiteY1" fmla="*/ 152012 h 386072"/>
                <a:gd name="connsiteX2" fmla="*/ 223736 w 344349"/>
                <a:gd name="connsiteY2" fmla="*/ 105248 h 386072"/>
                <a:gd name="connsiteX3" fmla="*/ 165980 w 344349"/>
                <a:gd name="connsiteY3" fmla="*/ 67959 h 386072"/>
                <a:gd name="connsiteX4" fmla="*/ 71664 w 344349"/>
                <a:gd name="connsiteY4" fmla="*/ 124986 h 386072"/>
                <a:gd name="connsiteX5" fmla="*/ 9535 w 344349"/>
                <a:gd name="connsiteY5" fmla="*/ 84053 h 386072"/>
                <a:gd name="connsiteX6" fmla="*/ 169624 w 344349"/>
                <a:gd name="connsiteY6" fmla="*/ 0 h 386072"/>
                <a:gd name="connsiteX7" fmla="*/ 309247 w 344349"/>
                <a:gd name="connsiteY7" fmla="*/ 116970 h 386072"/>
                <a:gd name="connsiteX8" fmla="*/ 309247 w 344349"/>
                <a:gd name="connsiteY8" fmla="*/ 264670 h 386072"/>
                <a:gd name="connsiteX9" fmla="*/ 344350 w 344349"/>
                <a:gd name="connsiteY9" fmla="*/ 317324 h 386072"/>
                <a:gd name="connsiteX10" fmla="*/ 344350 w 344349"/>
                <a:gd name="connsiteY10" fmla="*/ 380182 h 386072"/>
                <a:gd name="connsiteX11" fmla="*/ 233210 w 344349"/>
                <a:gd name="connsiteY11" fmla="*/ 318053 h 386072"/>
                <a:gd name="connsiteX12" fmla="*/ 114783 w 344349"/>
                <a:gd name="connsiteY12" fmla="*/ 386073 h 386072"/>
                <a:gd name="connsiteX13" fmla="*/ 0 w 344349"/>
                <a:gd name="connsiteY13" fmla="*/ 290299 h 386072"/>
                <a:gd name="connsiteX14" fmla="*/ 138894 w 344349"/>
                <a:gd name="connsiteY14" fmla="*/ 323094 h 386072"/>
                <a:gd name="connsiteX15" fmla="*/ 224465 w 344349"/>
                <a:gd name="connsiteY15" fmla="*/ 221489 h 386072"/>
                <a:gd name="connsiteX16" fmla="*/ 224465 w 344349"/>
                <a:gd name="connsiteY16" fmla="*/ 181285 h 386072"/>
                <a:gd name="connsiteX17" fmla="*/ 179888 w 344349"/>
                <a:gd name="connsiteY17" fmla="*/ 203209 h 386072"/>
                <a:gd name="connsiteX18" fmla="*/ 87029 w 344349"/>
                <a:gd name="connsiteY18" fmla="*/ 282160 h 386072"/>
                <a:gd name="connsiteX19" fmla="*/ 138955 w 344349"/>
                <a:gd name="connsiteY19" fmla="*/ 323094 h 386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44349" h="386072">
                  <a:moveTo>
                    <a:pt x="0" y="290177"/>
                  </a:moveTo>
                  <a:cubicBezTo>
                    <a:pt x="0" y="220700"/>
                    <a:pt x="46763" y="192945"/>
                    <a:pt x="172539" y="152012"/>
                  </a:cubicBezTo>
                  <a:cubicBezTo>
                    <a:pt x="212744" y="138104"/>
                    <a:pt x="223736" y="124258"/>
                    <a:pt x="223736" y="105248"/>
                  </a:cubicBezTo>
                  <a:cubicBezTo>
                    <a:pt x="223736" y="80409"/>
                    <a:pt x="199626" y="67959"/>
                    <a:pt x="165980" y="67959"/>
                  </a:cubicBezTo>
                  <a:cubicBezTo>
                    <a:pt x="125047" y="67959"/>
                    <a:pt x="87029" y="92798"/>
                    <a:pt x="71664" y="124986"/>
                  </a:cubicBezTo>
                  <a:lnTo>
                    <a:pt x="9535" y="84053"/>
                  </a:lnTo>
                  <a:cubicBezTo>
                    <a:pt x="38018" y="33585"/>
                    <a:pt x="94316" y="0"/>
                    <a:pt x="169624" y="0"/>
                  </a:cubicBezTo>
                  <a:cubicBezTo>
                    <a:pt x="244932" y="0"/>
                    <a:pt x="309247" y="29941"/>
                    <a:pt x="309247" y="116970"/>
                  </a:cubicBezTo>
                  <a:lnTo>
                    <a:pt x="309247" y="264670"/>
                  </a:lnTo>
                  <a:cubicBezTo>
                    <a:pt x="309247" y="304874"/>
                    <a:pt x="320239" y="315867"/>
                    <a:pt x="344350" y="317324"/>
                  </a:cubicBezTo>
                  <a:lnTo>
                    <a:pt x="344350" y="380182"/>
                  </a:lnTo>
                  <a:cubicBezTo>
                    <a:pt x="282950" y="384554"/>
                    <a:pt x="246389" y="365545"/>
                    <a:pt x="233210" y="318053"/>
                  </a:cubicBezTo>
                  <a:cubicBezTo>
                    <a:pt x="212744" y="353885"/>
                    <a:pt x="171082" y="386073"/>
                    <a:pt x="114783" y="386073"/>
                  </a:cubicBezTo>
                  <a:cubicBezTo>
                    <a:pt x="58485" y="386073"/>
                    <a:pt x="0" y="364149"/>
                    <a:pt x="0" y="290299"/>
                  </a:cubicBezTo>
                  <a:close/>
                  <a:moveTo>
                    <a:pt x="138894" y="323094"/>
                  </a:moveTo>
                  <a:cubicBezTo>
                    <a:pt x="187176" y="323094"/>
                    <a:pt x="224465" y="277059"/>
                    <a:pt x="224465" y="221489"/>
                  </a:cubicBezTo>
                  <a:lnTo>
                    <a:pt x="224465" y="181285"/>
                  </a:lnTo>
                  <a:cubicBezTo>
                    <a:pt x="213472" y="189301"/>
                    <a:pt x="199626" y="195921"/>
                    <a:pt x="179888" y="203209"/>
                  </a:cubicBezTo>
                  <a:cubicBezTo>
                    <a:pt x="114844" y="229506"/>
                    <a:pt x="87029" y="247786"/>
                    <a:pt x="87029" y="282160"/>
                  </a:cubicBezTo>
                  <a:cubicBezTo>
                    <a:pt x="87029" y="314348"/>
                    <a:pt x="112597" y="323094"/>
                    <a:pt x="138955" y="323094"/>
                  </a:cubicBez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13" name="Frihåndsform: figur 12">
              <a:extLst>
                <a:ext uri="{FF2B5EF4-FFF2-40B4-BE49-F238E27FC236}">
                  <a16:creationId xmlns:a16="http://schemas.microsoft.com/office/drawing/2014/main" id="{7CB935AF-8C7E-DA9B-46CA-5AA842C258E9}"/>
                </a:ext>
              </a:extLst>
            </p:cNvPr>
            <p:cNvSpPr/>
            <p:nvPr/>
          </p:nvSpPr>
          <p:spPr>
            <a:xfrm>
              <a:off x="6505157" y="2215556"/>
              <a:ext cx="321028" cy="373561"/>
            </a:xfrm>
            <a:custGeom>
              <a:avLst/>
              <a:gdLst>
                <a:gd name="connsiteX0" fmla="*/ 61 w 321028"/>
                <a:gd name="connsiteY0" fmla="*/ 9535 h 373561"/>
                <a:gd name="connsiteX1" fmla="*/ 87818 w 321028"/>
                <a:gd name="connsiteY1" fmla="*/ 9535 h 373561"/>
                <a:gd name="connsiteX2" fmla="*/ 87818 w 321028"/>
                <a:gd name="connsiteY2" fmla="*/ 55570 h 373561"/>
                <a:gd name="connsiteX3" fmla="*/ 198229 w 321028"/>
                <a:gd name="connsiteY3" fmla="*/ 0 h 373561"/>
                <a:gd name="connsiteX4" fmla="*/ 321029 w 321028"/>
                <a:gd name="connsiteY4" fmla="*/ 158632 h 373561"/>
                <a:gd name="connsiteX5" fmla="*/ 321029 w 321028"/>
                <a:gd name="connsiteY5" fmla="*/ 373562 h 373561"/>
                <a:gd name="connsiteX6" fmla="*/ 234000 w 321028"/>
                <a:gd name="connsiteY6" fmla="*/ 373562 h 373561"/>
                <a:gd name="connsiteX7" fmla="*/ 234000 w 321028"/>
                <a:gd name="connsiteY7" fmla="*/ 163004 h 373561"/>
                <a:gd name="connsiteX8" fmla="*/ 163065 w 321028"/>
                <a:gd name="connsiteY8" fmla="*/ 70145 h 373561"/>
                <a:gd name="connsiteX9" fmla="*/ 87758 w 321028"/>
                <a:gd name="connsiteY9" fmla="*/ 160818 h 373561"/>
                <a:gd name="connsiteX10" fmla="*/ 87758 w 321028"/>
                <a:gd name="connsiteY10" fmla="*/ 373562 h 373561"/>
                <a:gd name="connsiteX11" fmla="*/ 0 w 321028"/>
                <a:gd name="connsiteY11" fmla="*/ 373562 h 373561"/>
                <a:gd name="connsiteX12" fmla="*/ 0 w 321028"/>
                <a:gd name="connsiteY12" fmla="*/ 9474 h 37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1028" h="373561">
                  <a:moveTo>
                    <a:pt x="61" y="9535"/>
                  </a:moveTo>
                  <a:lnTo>
                    <a:pt x="87818" y="9535"/>
                  </a:lnTo>
                  <a:lnTo>
                    <a:pt x="87818" y="55570"/>
                  </a:lnTo>
                  <a:cubicBezTo>
                    <a:pt x="106828" y="29273"/>
                    <a:pt x="141202" y="0"/>
                    <a:pt x="198229" y="0"/>
                  </a:cubicBezTo>
                  <a:cubicBezTo>
                    <a:pt x="283740" y="0"/>
                    <a:pt x="321029" y="60671"/>
                    <a:pt x="321029" y="158632"/>
                  </a:cubicBezTo>
                  <a:lnTo>
                    <a:pt x="321029" y="373562"/>
                  </a:lnTo>
                  <a:lnTo>
                    <a:pt x="234000" y="373562"/>
                  </a:lnTo>
                  <a:lnTo>
                    <a:pt x="234000" y="163004"/>
                  </a:lnTo>
                  <a:cubicBezTo>
                    <a:pt x="234000" y="108892"/>
                    <a:pt x="214262" y="70145"/>
                    <a:pt x="163065" y="70145"/>
                  </a:cubicBezTo>
                  <a:cubicBezTo>
                    <a:pt x="115573" y="70145"/>
                    <a:pt x="87758" y="106706"/>
                    <a:pt x="87758" y="160818"/>
                  </a:cubicBezTo>
                  <a:lnTo>
                    <a:pt x="87758" y="373562"/>
                  </a:lnTo>
                  <a:lnTo>
                    <a:pt x="0" y="373562"/>
                  </a:lnTo>
                  <a:lnTo>
                    <a:pt x="0" y="9474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14" name="Frihåndsform: figur 13">
              <a:extLst>
                <a:ext uri="{FF2B5EF4-FFF2-40B4-BE49-F238E27FC236}">
                  <a16:creationId xmlns:a16="http://schemas.microsoft.com/office/drawing/2014/main" id="{58FF5AA9-C3DE-C938-70E8-88BE7CFBE7A1}"/>
                </a:ext>
              </a:extLst>
            </p:cNvPr>
            <p:cNvSpPr/>
            <p:nvPr/>
          </p:nvSpPr>
          <p:spPr>
            <a:xfrm>
              <a:off x="6894813" y="2092028"/>
              <a:ext cx="363419" cy="507415"/>
            </a:xfrm>
            <a:custGeom>
              <a:avLst/>
              <a:gdLst>
                <a:gd name="connsiteX0" fmla="*/ 0 w 363419"/>
                <a:gd name="connsiteY0" fmla="*/ 317263 h 507415"/>
                <a:gd name="connsiteX1" fmla="*/ 163794 w 363419"/>
                <a:gd name="connsiteY1" fmla="*/ 121342 h 507415"/>
                <a:gd name="connsiteX2" fmla="*/ 276391 w 363419"/>
                <a:gd name="connsiteY2" fmla="*/ 177641 h 507415"/>
                <a:gd name="connsiteX3" fmla="*/ 276391 w 363419"/>
                <a:gd name="connsiteY3" fmla="*/ 0 h 507415"/>
                <a:gd name="connsiteX4" fmla="*/ 363420 w 363419"/>
                <a:gd name="connsiteY4" fmla="*/ 0 h 507415"/>
                <a:gd name="connsiteX5" fmla="*/ 363420 w 363419"/>
                <a:gd name="connsiteY5" fmla="*/ 497151 h 507415"/>
                <a:gd name="connsiteX6" fmla="*/ 276391 w 363419"/>
                <a:gd name="connsiteY6" fmla="*/ 497151 h 507415"/>
                <a:gd name="connsiteX7" fmla="*/ 276391 w 363419"/>
                <a:gd name="connsiteY7" fmla="*/ 450388 h 507415"/>
                <a:gd name="connsiteX8" fmla="*/ 165252 w 363419"/>
                <a:gd name="connsiteY8" fmla="*/ 507415 h 507415"/>
                <a:gd name="connsiteX9" fmla="*/ 0 w 363419"/>
                <a:gd name="connsiteY9" fmla="*/ 317324 h 507415"/>
                <a:gd name="connsiteX10" fmla="*/ 183532 w 363419"/>
                <a:gd name="connsiteY10" fmla="*/ 438606 h 507415"/>
                <a:gd name="connsiteX11" fmla="*/ 276391 w 363419"/>
                <a:gd name="connsiteY11" fmla="*/ 312830 h 507415"/>
                <a:gd name="connsiteX12" fmla="*/ 183532 w 363419"/>
                <a:gd name="connsiteY12" fmla="*/ 190030 h 507415"/>
                <a:gd name="connsiteX13" fmla="*/ 90673 w 363419"/>
                <a:gd name="connsiteY13" fmla="*/ 312830 h 507415"/>
                <a:gd name="connsiteX14" fmla="*/ 183532 w 363419"/>
                <a:gd name="connsiteY14" fmla="*/ 438606 h 507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3419" h="507415">
                  <a:moveTo>
                    <a:pt x="0" y="317263"/>
                  </a:moveTo>
                  <a:cubicBezTo>
                    <a:pt x="0" y="207582"/>
                    <a:pt x="66502" y="121342"/>
                    <a:pt x="163794" y="121342"/>
                  </a:cubicBezTo>
                  <a:cubicBezTo>
                    <a:pt x="214262" y="121342"/>
                    <a:pt x="252281" y="142538"/>
                    <a:pt x="276391" y="177641"/>
                  </a:cubicBezTo>
                  <a:lnTo>
                    <a:pt x="276391" y="0"/>
                  </a:lnTo>
                  <a:lnTo>
                    <a:pt x="363420" y="0"/>
                  </a:lnTo>
                  <a:lnTo>
                    <a:pt x="363420" y="497151"/>
                  </a:lnTo>
                  <a:lnTo>
                    <a:pt x="276391" y="497151"/>
                  </a:lnTo>
                  <a:lnTo>
                    <a:pt x="276391" y="450388"/>
                  </a:lnTo>
                  <a:cubicBezTo>
                    <a:pt x="252281" y="486220"/>
                    <a:pt x="215720" y="507415"/>
                    <a:pt x="165252" y="507415"/>
                  </a:cubicBezTo>
                  <a:cubicBezTo>
                    <a:pt x="69477" y="507415"/>
                    <a:pt x="0" y="429192"/>
                    <a:pt x="0" y="317324"/>
                  </a:cubicBezTo>
                  <a:close/>
                  <a:moveTo>
                    <a:pt x="183532" y="438606"/>
                  </a:moveTo>
                  <a:cubicBezTo>
                    <a:pt x="239831" y="438606"/>
                    <a:pt x="276391" y="388866"/>
                    <a:pt x="276391" y="312830"/>
                  </a:cubicBezTo>
                  <a:cubicBezTo>
                    <a:pt x="276391" y="236794"/>
                    <a:pt x="239831" y="190030"/>
                    <a:pt x="183532" y="190030"/>
                  </a:cubicBezTo>
                  <a:cubicBezTo>
                    <a:pt x="127233" y="190030"/>
                    <a:pt x="90673" y="237522"/>
                    <a:pt x="90673" y="312830"/>
                  </a:cubicBezTo>
                  <a:cubicBezTo>
                    <a:pt x="90673" y="388138"/>
                    <a:pt x="127962" y="438606"/>
                    <a:pt x="183532" y="438606"/>
                  </a:cubicBez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</p:grpSp>
      <p:sp>
        <p:nvSpPr>
          <p:cNvPr id="15" name="Frihåndsform: figur 14">
            <a:extLst>
              <a:ext uri="{FF2B5EF4-FFF2-40B4-BE49-F238E27FC236}">
                <a16:creationId xmlns:a16="http://schemas.microsoft.com/office/drawing/2014/main" id="{51B30B72-2A1C-5B38-C3B4-541411CB776A}"/>
              </a:ext>
            </a:extLst>
          </p:cNvPr>
          <p:cNvSpPr/>
          <p:nvPr userDrawn="1"/>
        </p:nvSpPr>
        <p:spPr>
          <a:xfrm>
            <a:off x="1884916" y="2009250"/>
            <a:ext cx="1516658" cy="680622"/>
          </a:xfrm>
          <a:custGeom>
            <a:avLst/>
            <a:gdLst>
              <a:gd name="connsiteX0" fmla="*/ 758359 w 1516658"/>
              <a:gd name="connsiteY0" fmla="*/ 550353 h 680622"/>
              <a:gd name="connsiteX1" fmla="*/ 1156943 w 1516658"/>
              <a:gd name="connsiteY1" fmla="*/ 319936 h 680622"/>
              <a:gd name="connsiteX2" fmla="*/ 1092750 w 1516658"/>
              <a:gd name="connsiteY2" fmla="*/ 191609 h 680622"/>
              <a:gd name="connsiteX3" fmla="*/ 1017867 w 1516658"/>
              <a:gd name="connsiteY3" fmla="*/ 277180 h 680622"/>
              <a:gd name="connsiteX4" fmla="*/ 1044103 w 1516658"/>
              <a:gd name="connsiteY4" fmla="*/ 319936 h 680622"/>
              <a:gd name="connsiteX5" fmla="*/ 758299 w 1516658"/>
              <a:gd name="connsiteY5" fmla="*/ 437573 h 680622"/>
              <a:gd name="connsiteX6" fmla="*/ 472494 w 1516658"/>
              <a:gd name="connsiteY6" fmla="*/ 319936 h 680622"/>
              <a:gd name="connsiteX7" fmla="*/ 498731 w 1516658"/>
              <a:gd name="connsiteY7" fmla="*/ 277180 h 680622"/>
              <a:gd name="connsiteX8" fmla="*/ 423848 w 1516658"/>
              <a:gd name="connsiteY8" fmla="*/ 191609 h 680622"/>
              <a:gd name="connsiteX9" fmla="*/ 359654 w 1516658"/>
              <a:gd name="connsiteY9" fmla="*/ 319936 h 680622"/>
              <a:gd name="connsiteX10" fmla="*/ 758238 w 1516658"/>
              <a:gd name="connsiteY10" fmla="*/ 550353 h 680622"/>
              <a:gd name="connsiteX11" fmla="*/ 1176377 w 1516658"/>
              <a:gd name="connsiteY11" fmla="*/ 61 h 680622"/>
              <a:gd name="connsiteX12" fmla="*/ 837068 w 1516658"/>
              <a:gd name="connsiteY12" fmla="*/ 374352 h 680622"/>
              <a:gd name="connsiteX13" fmla="*/ 948876 w 1516658"/>
              <a:gd name="connsiteY13" fmla="*/ 341313 h 680622"/>
              <a:gd name="connsiteX14" fmla="*/ 1176377 w 1516658"/>
              <a:gd name="connsiteY14" fmla="*/ 112840 h 680622"/>
              <a:gd name="connsiteX15" fmla="*/ 1402907 w 1516658"/>
              <a:gd name="connsiteY15" fmla="*/ 340342 h 680622"/>
              <a:gd name="connsiteX16" fmla="*/ 1176377 w 1516658"/>
              <a:gd name="connsiteY16" fmla="*/ 567843 h 680622"/>
              <a:gd name="connsiteX17" fmla="*/ 1064570 w 1516658"/>
              <a:gd name="connsiteY17" fmla="*/ 536749 h 680622"/>
              <a:gd name="connsiteX18" fmla="*/ 940130 w 1516658"/>
              <a:gd name="connsiteY18" fmla="*/ 584362 h 680622"/>
              <a:gd name="connsiteX19" fmla="*/ 1176377 w 1516658"/>
              <a:gd name="connsiteY19" fmla="*/ 680623 h 680622"/>
              <a:gd name="connsiteX20" fmla="*/ 1516658 w 1516658"/>
              <a:gd name="connsiteY20" fmla="*/ 340342 h 680622"/>
              <a:gd name="connsiteX21" fmla="*/ 1176377 w 1516658"/>
              <a:gd name="connsiteY21" fmla="*/ 61 h 680622"/>
              <a:gd name="connsiteX22" fmla="*/ 452088 w 1516658"/>
              <a:gd name="connsiteY22" fmla="*/ 536688 h 680622"/>
              <a:gd name="connsiteX23" fmla="*/ 340281 w 1516658"/>
              <a:gd name="connsiteY23" fmla="*/ 567783 h 680622"/>
              <a:gd name="connsiteX24" fmla="*/ 113751 w 1516658"/>
              <a:gd name="connsiteY24" fmla="*/ 340281 h 680622"/>
              <a:gd name="connsiteX25" fmla="*/ 340281 w 1516658"/>
              <a:gd name="connsiteY25" fmla="*/ 112779 h 680622"/>
              <a:gd name="connsiteX26" fmla="*/ 567783 w 1516658"/>
              <a:gd name="connsiteY26" fmla="*/ 341253 h 680622"/>
              <a:gd name="connsiteX27" fmla="*/ 679590 w 1516658"/>
              <a:gd name="connsiteY27" fmla="*/ 374291 h 680622"/>
              <a:gd name="connsiteX28" fmla="*/ 340281 w 1516658"/>
              <a:gd name="connsiteY28" fmla="*/ 0 h 680622"/>
              <a:gd name="connsiteX29" fmla="*/ 0 w 1516658"/>
              <a:gd name="connsiteY29" fmla="*/ 340281 h 680622"/>
              <a:gd name="connsiteX30" fmla="*/ 340281 w 1516658"/>
              <a:gd name="connsiteY30" fmla="*/ 680562 h 680622"/>
              <a:gd name="connsiteX31" fmla="*/ 576528 w 1516658"/>
              <a:gd name="connsiteY31" fmla="*/ 584302 h 680622"/>
              <a:gd name="connsiteX32" fmla="*/ 452088 w 1516658"/>
              <a:gd name="connsiteY32" fmla="*/ 536688 h 680622"/>
              <a:gd name="connsiteX33" fmla="*/ 802086 w 1516658"/>
              <a:gd name="connsiteY33" fmla="*/ 206124 h 680622"/>
              <a:gd name="connsiteX34" fmla="*/ 861361 w 1516658"/>
              <a:gd name="connsiteY34" fmla="*/ 98204 h 680622"/>
              <a:gd name="connsiteX35" fmla="*/ 655237 w 1516658"/>
              <a:gd name="connsiteY35" fmla="*/ 98204 h 680622"/>
              <a:gd name="connsiteX36" fmla="*/ 714511 w 1516658"/>
              <a:gd name="connsiteY36" fmla="*/ 206124 h 680622"/>
              <a:gd name="connsiteX37" fmla="*/ 802026 w 1516658"/>
              <a:gd name="connsiteY37" fmla="*/ 206124 h 680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516658" h="680622">
                <a:moveTo>
                  <a:pt x="758359" y="550353"/>
                </a:moveTo>
                <a:cubicBezTo>
                  <a:pt x="922639" y="550353"/>
                  <a:pt x="1156943" y="482272"/>
                  <a:pt x="1156943" y="319936"/>
                </a:cubicBezTo>
                <a:cubicBezTo>
                  <a:pt x="1156943" y="271350"/>
                  <a:pt x="1133622" y="227563"/>
                  <a:pt x="1092750" y="191609"/>
                </a:cubicBezTo>
                <a:cubicBezTo>
                  <a:pt x="1058740" y="211043"/>
                  <a:pt x="1032443" y="240195"/>
                  <a:pt x="1017867" y="277180"/>
                </a:cubicBezTo>
                <a:cubicBezTo>
                  <a:pt x="1035358" y="291756"/>
                  <a:pt x="1044103" y="305360"/>
                  <a:pt x="1044103" y="319936"/>
                </a:cubicBezTo>
                <a:cubicBezTo>
                  <a:pt x="1044103" y="397733"/>
                  <a:pt x="874965" y="437573"/>
                  <a:pt x="758299" y="437573"/>
                </a:cubicBezTo>
                <a:cubicBezTo>
                  <a:pt x="641633" y="437573"/>
                  <a:pt x="472494" y="397733"/>
                  <a:pt x="472494" y="319936"/>
                </a:cubicBezTo>
                <a:cubicBezTo>
                  <a:pt x="472494" y="305360"/>
                  <a:pt x="481240" y="291756"/>
                  <a:pt x="498731" y="277180"/>
                </a:cubicBezTo>
                <a:cubicBezTo>
                  <a:pt x="484155" y="240255"/>
                  <a:pt x="456947" y="210072"/>
                  <a:pt x="423848" y="191609"/>
                </a:cubicBezTo>
                <a:cubicBezTo>
                  <a:pt x="383036" y="227563"/>
                  <a:pt x="359654" y="271350"/>
                  <a:pt x="359654" y="319936"/>
                </a:cubicBezTo>
                <a:cubicBezTo>
                  <a:pt x="359654" y="482272"/>
                  <a:pt x="593958" y="550353"/>
                  <a:pt x="758238" y="550353"/>
                </a:cubicBezTo>
                <a:close/>
                <a:moveTo>
                  <a:pt x="1176377" y="61"/>
                </a:moveTo>
                <a:cubicBezTo>
                  <a:pt x="988716" y="61"/>
                  <a:pt x="819577" y="165312"/>
                  <a:pt x="837068" y="374352"/>
                </a:cubicBezTo>
                <a:cubicBezTo>
                  <a:pt x="880795" y="369493"/>
                  <a:pt x="923611" y="354917"/>
                  <a:pt x="948876" y="341313"/>
                </a:cubicBezTo>
                <a:cubicBezTo>
                  <a:pt x="948876" y="214930"/>
                  <a:pt x="1050966" y="112840"/>
                  <a:pt x="1176377" y="112840"/>
                </a:cubicBezTo>
                <a:cubicBezTo>
                  <a:pt x="1301789" y="112840"/>
                  <a:pt x="1402907" y="214930"/>
                  <a:pt x="1402907" y="340342"/>
                </a:cubicBezTo>
                <a:cubicBezTo>
                  <a:pt x="1402907" y="465753"/>
                  <a:pt x="1301789" y="567843"/>
                  <a:pt x="1176377" y="567843"/>
                </a:cubicBezTo>
                <a:cubicBezTo>
                  <a:pt x="1135565" y="567843"/>
                  <a:pt x="1097608" y="556183"/>
                  <a:pt x="1064570" y="536749"/>
                </a:cubicBezTo>
                <a:cubicBezTo>
                  <a:pt x="1017928" y="562013"/>
                  <a:pt x="979970" y="574645"/>
                  <a:pt x="940130" y="584362"/>
                </a:cubicBezTo>
                <a:cubicBezTo>
                  <a:pt x="1001409" y="643637"/>
                  <a:pt x="1084004" y="680623"/>
                  <a:pt x="1176377" y="680623"/>
                </a:cubicBezTo>
                <a:cubicBezTo>
                  <a:pt x="1364039" y="680623"/>
                  <a:pt x="1516658" y="528003"/>
                  <a:pt x="1516658" y="340342"/>
                </a:cubicBezTo>
                <a:cubicBezTo>
                  <a:pt x="1516658" y="152680"/>
                  <a:pt x="1364039" y="61"/>
                  <a:pt x="1176377" y="61"/>
                </a:cubicBezTo>
                <a:close/>
                <a:moveTo>
                  <a:pt x="452088" y="536688"/>
                </a:moveTo>
                <a:cubicBezTo>
                  <a:pt x="419050" y="556122"/>
                  <a:pt x="381093" y="567783"/>
                  <a:pt x="340281" y="567783"/>
                </a:cubicBezTo>
                <a:cubicBezTo>
                  <a:pt x="214869" y="567783"/>
                  <a:pt x="113751" y="465692"/>
                  <a:pt x="113751" y="340281"/>
                </a:cubicBezTo>
                <a:cubicBezTo>
                  <a:pt x="113751" y="214869"/>
                  <a:pt x="214869" y="112779"/>
                  <a:pt x="340281" y="112779"/>
                </a:cubicBezTo>
                <a:cubicBezTo>
                  <a:pt x="465692" y="112779"/>
                  <a:pt x="567783" y="214869"/>
                  <a:pt x="567783" y="341253"/>
                </a:cubicBezTo>
                <a:cubicBezTo>
                  <a:pt x="593047" y="354857"/>
                  <a:pt x="635863" y="369432"/>
                  <a:pt x="679590" y="374291"/>
                </a:cubicBezTo>
                <a:cubicBezTo>
                  <a:pt x="697081" y="165252"/>
                  <a:pt x="527943" y="0"/>
                  <a:pt x="340281" y="0"/>
                </a:cubicBezTo>
                <a:cubicBezTo>
                  <a:pt x="152619" y="0"/>
                  <a:pt x="0" y="152619"/>
                  <a:pt x="0" y="340281"/>
                </a:cubicBezTo>
                <a:cubicBezTo>
                  <a:pt x="0" y="527943"/>
                  <a:pt x="152619" y="680562"/>
                  <a:pt x="340281" y="680562"/>
                </a:cubicBezTo>
                <a:cubicBezTo>
                  <a:pt x="432654" y="680562"/>
                  <a:pt x="515250" y="643637"/>
                  <a:pt x="576528" y="584302"/>
                </a:cubicBezTo>
                <a:cubicBezTo>
                  <a:pt x="536688" y="574585"/>
                  <a:pt x="498731" y="561952"/>
                  <a:pt x="452088" y="536688"/>
                </a:cubicBezTo>
                <a:close/>
                <a:moveTo>
                  <a:pt x="802086" y="206124"/>
                </a:moveTo>
                <a:cubicBezTo>
                  <a:pt x="815690" y="167256"/>
                  <a:pt x="836096" y="130270"/>
                  <a:pt x="861361" y="98204"/>
                </a:cubicBezTo>
                <a:cubicBezTo>
                  <a:pt x="805002" y="88486"/>
                  <a:pt x="711657" y="88486"/>
                  <a:pt x="655237" y="98204"/>
                </a:cubicBezTo>
                <a:cubicBezTo>
                  <a:pt x="680501" y="130270"/>
                  <a:pt x="700907" y="167256"/>
                  <a:pt x="714511" y="206124"/>
                </a:cubicBezTo>
                <a:cubicBezTo>
                  <a:pt x="742691" y="204181"/>
                  <a:pt x="773785" y="204181"/>
                  <a:pt x="802026" y="206124"/>
                </a:cubicBezTo>
                <a:close/>
              </a:path>
            </a:pathLst>
          </a:custGeom>
          <a:solidFill>
            <a:srgbClr val="DA291C"/>
          </a:solidFill>
          <a:ln w="6072" cap="flat">
            <a:noFill/>
            <a:prstDash val="solid"/>
            <a:miter/>
          </a:ln>
        </p:spPr>
        <p:txBody>
          <a:bodyPr rtlCol="0" anchor="ctr"/>
          <a:lstStyle/>
          <a:p>
            <a:endParaRPr lang="nb-NO" sz="2400"/>
          </a:p>
        </p:txBody>
      </p:sp>
      <p:grpSp>
        <p:nvGrpSpPr>
          <p:cNvPr id="16" name="Grafikk 6">
            <a:extLst>
              <a:ext uri="{FF2B5EF4-FFF2-40B4-BE49-F238E27FC236}">
                <a16:creationId xmlns:a16="http://schemas.microsoft.com/office/drawing/2014/main" id="{3CCD4F5D-59AB-30D5-69AE-3D266D354E5E}"/>
              </a:ext>
            </a:extLst>
          </p:cNvPr>
          <p:cNvGrpSpPr/>
          <p:nvPr userDrawn="1"/>
        </p:nvGrpSpPr>
        <p:grpSpPr>
          <a:xfrm>
            <a:off x="3683371" y="2852635"/>
            <a:ext cx="3142269" cy="287747"/>
            <a:chOff x="3683370" y="2852634"/>
            <a:chExt cx="3142269" cy="287747"/>
          </a:xfrm>
          <a:solidFill>
            <a:schemeClr val="bg1"/>
          </a:solidFill>
        </p:grpSpPr>
        <p:sp>
          <p:nvSpPr>
            <p:cNvPr id="17" name="Frihåndsform: figur 16">
              <a:extLst>
                <a:ext uri="{FF2B5EF4-FFF2-40B4-BE49-F238E27FC236}">
                  <a16:creationId xmlns:a16="http://schemas.microsoft.com/office/drawing/2014/main" id="{2512D325-DE3B-3B13-6B4B-DB35BC180963}"/>
                </a:ext>
              </a:extLst>
            </p:cNvPr>
            <p:cNvSpPr/>
            <p:nvPr/>
          </p:nvSpPr>
          <p:spPr>
            <a:xfrm>
              <a:off x="3683370" y="2865752"/>
              <a:ext cx="35649" cy="269467"/>
            </a:xfrm>
            <a:custGeom>
              <a:avLst/>
              <a:gdLst>
                <a:gd name="connsiteX0" fmla="*/ 0 w 35649"/>
                <a:gd name="connsiteY0" fmla="*/ 0 h 269467"/>
                <a:gd name="connsiteX1" fmla="*/ 35650 w 35649"/>
                <a:gd name="connsiteY1" fmla="*/ 0 h 269467"/>
                <a:gd name="connsiteX2" fmla="*/ 35650 w 35649"/>
                <a:gd name="connsiteY2" fmla="*/ 269467 h 269467"/>
                <a:gd name="connsiteX3" fmla="*/ 0 w 35649"/>
                <a:gd name="connsiteY3" fmla="*/ 269467 h 269467"/>
                <a:gd name="connsiteX4" fmla="*/ 0 w 35649"/>
                <a:gd name="connsiteY4" fmla="*/ 0 h 269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649" h="269467">
                  <a:moveTo>
                    <a:pt x="0" y="0"/>
                  </a:moveTo>
                  <a:lnTo>
                    <a:pt x="35650" y="0"/>
                  </a:lnTo>
                  <a:lnTo>
                    <a:pt x="35650" y="269467"/>
                  </a:lnTo>
                  <a:lnTo>
                    <a:pt x="0" y="26946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18" name="Frihåndsform: figur 17">
              <a:extLst>
                <a:ext uri="{FF2B5EF4-FFF2-40B4-BE49-F238E27FC236}">
                  <a16:creationId xmlns:a16="http://schemas.microsoft.com/office/drawing/2014/main" id="{4A030EBF-1EAF-C219-F243-FD0BE495AE31}"/>
                </a:ext>
              </a:extLst>
            </p:cNvPr>
            <p:cNvSpPr/>
            <p:nvPr/>
          </p:nvSpPr>
          <p:spPr>
            <a:xfrm>
              <a:off x="3777201" y="2935169"/>
              <a:ext cx="160514" cy="200111"/>
            </a:xfrm>
            <a:custGeom>
              <a:avLst/>
              <a:gdLst>
                <a:gd name="connsiteX0" fmla="*/ 61 w 160514"/>
                <a:gd name="connsiteY0" fmla="*/ 4737 h 200111"/>
                <a:gd name="connsiteX1" fmla="*/ 34131 w 160514"/>
                <a:gd name="connsiteY1" fmla="*/ 4737 h 200111"/>
                <a:gd name="connsiteX2" fmla="*/ 34131 w 160514"/>
                <a:gd name="connsiteY2" fmla="*/ 31702 h 200111"/>
                <a:gd name="connsiteX3" fmla="*/ 94742 w 160514"/>
                <a:gd name="connsiteY3" fmla="*/ 0 h 200111"/>
                <a:gd name="connsiteX4" fmla="*/ 160514 w 160514"/>
                <a:gd name="connsiteY4" fmla="*/ 83203 h 200111"/>
                <a:gd name="connsiteX5" fmla="*/ 160514 w 160514"/>
                <a:gd name="connsiteY5" fmla="*/ 200112 h 200111"/>
                <a:gd name="connsiteX6" fmla="*/ 126444 w 160514"/>
                <a:gd name="connsiteY6" fmla="*/ 200112 h 200111"/>
                <a:gd name="connsiteX7" fmla="*/ 126444 w 160514"/>
                <a:gd name="connsiteY7" fmla="*/ 84782 h 200111"/>
                <a:gd name="connsiteX8" fmla="*/ 82049 w 160514"/>
                <a:gd name="connsiteY8" fmla="*/ 27694 h 200111"/>
                <a:gd name="connsiteX9" fmla="*/ 34071 w 160514"/>
                <a:gd name="connsiteY9" fmla="*/ 83932 h 200111"/>
                <a:gd name="connsiteX10" fmla="*/ 34071 w 160514"/>
                <a:gd name="connsiteY10" fmla="*/ 200051 h 200111"/>
                <a:gd name="connsiteX11" fmla="*/ 0 w 160514"/>
                <a:gd name="connsiteY11" fmla="*/ 200051 h 200111"/>
                <a:gd name="connsiteX12" fmla="*/ 0 w 160514"/>
                <a:gd name="connsiteY12" fmla="*/ 4676 h 200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0514" h="200111">
                  <a:moveTo>
                    <a:pt x="61" y="4737"/>
                  </a:moveTo>
                  <a:lnTo>
                    <a:pt x="34131" y="4737"/>
                  </a:lnTo>
                  <a:lnTo>
                    <a:pt x="34131" y="31702"/>
                  </a:lnTo>
                  <a:cubicBezTo>
                    <a:pt x="42877" y="17430"/>
                    <a:pt x="60671" y="0"/>
                    <a:pt x="94742" y="0"/>
                  </a:cubicBezTo>
                  <a:cubicBezTo>
                    <a:pt x="139137" y="0"/>
                    <a:pt x="160514" y="30123"/>
                    <a:pt x="160514" y="83203"/>
                  </a:cubicBezTo>
                  <a:lnTo>
                    <a:pt x="160514" y="200112"/>
                  </a:lnTo>
                  <a:lnTo>
                    <a:pt x="126444" y="200112"/>
                  </a:lnTo>
                  <a:lnTo>
                    <a:pt x="126444" y="84782"/>
                  </a:lnTo>
                  <a:cubicBezTo>
                    <a:pt x="126444" y="51501"/>
                    <a:pt x="113386" y="27694"/>
                    <a:pt x="82049" y="27694"/>
                  </a:cubicBezTo>
                  <a:cubicBezTo>
                    <a:pt x="52715" y="27694"/>
                    <a:pt x="34071" y="49861"/>
                    <a:pt x="34071" y="83932"/>
                  </a:cubicBezTo>
                  <a:lnTo>
                    <a:pt x="34071" y="200051"/>
                  </a:lnTo>
                  <a:lnTo>
                    <a:pt x="0" y="200051"/>
                  </a:lnTo>
                  <a:lnTo>
                    <a:pt x="0" y="4676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19" name="Frihåndsform: figur 18">
              <a:extLst>
                <a:ext uri="{FF2B5EF4-FFF2-40B4-BE49-F238E27FC236}">
                  <a16:creationId xmlns:a16="http://schemas.microsoft.com/office/drawing/2014/main" id="{E69447EB-FCD7-137F-B590-6C4F0DF96BF3}"/>
                </a:ext>
              </a:extLst>
            </p:cNvPr>
            <p:cNvSpPr/>
            <p:nvPr/>
          </p:nvSpPr>
          <p:spPr>
            <a:xfrm>
              <a:off x="3958364" y="2939906"/>
              <a:ext cx="181831" cy="195374"/>
            </a:xfrm>
            <a:custGeom>
              <a:avLst/>
              <a:gdLst>
                <a:gd name="connsiteX0" fmla="*/ 0 w 181831"/>
                <a:gd name="connsiteY0" fmla="*/ 0 h 195374"/>
                <a:gd name="connsiteX1" fmla="*/ 37229 w 181831"/>
                <a:gd name="connsiteY1" fmla="*/ 0 h 195374"/>
                <a:gd name="connsiteX2" fmla="*/ 92313 w 181831"/>
                <a:gd name="connsiteY2" fmla="*/ 152984 h 195374"/>
                <a:gd name="connsiteX3" fmla="*/ 146182 w 181831"/>
                <a:gd name="connsiteY3" fmla="*/ 0 h 195374"/>
                <a:gd name="connsiteX4" fmla="*/ 181831 w 181831"/>
                <a:gd name="connsiteY4" fmla="*/ 0 h 195374"/>
                <a:gd name="connsiteX5" fmla="*/ 106949 w 181831"/>
                <a:gd name="connsiteY5" fmla="*/ 195375 h 195374"/>
                <a:gd name="connsiteX6" fmla="*/ 75672 w 181831"/>
                <a:gd name="connsiteY6" fmla="*/ 195375 h 195374"/>
                <a:gd name="connsiteX7" fmla="*/ 0 w 181831"/>
                <a:gd name="connsiteY7" fmla="*/ 0 h 195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1831" h="195374">
                  <a:moveTo>
                    <a:pt x="0" y="0"/>
                  </a:moveTo>
                  <a:lnTo>
                    <a:pt x="37229" y="0"/>
                  </a:lnTo>
                  <a:lnTo>
                    <a:pt x="92313" y="152984"/>
                  </a:lnTo>
                  <a:lnTo>
                    <a:pt x="146182" y="0"/>
                  </a:lnTo>
                  <a:lnTo>
                    <a:pt x="181831" y="0"/>
                  </a:lnTo>
                  <a:lnTo>
                    <a:pt x="106949" y="195375"/>
                  </a:lnTo>
                  <a:lnTo>
                    <a:pt x="75672" y="19537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20" name="Frihåndsform: figur 19">
              <a:extLst>
                <a:ext uri="{FF2B5EF4-FFF2-40B4-BE49-F238E27FC236}">
                  <a16:creationId xmlns:a16="http://schemas.microsoft.com/office/drawing/2014/main" id="{525E1DC4-B48D-1C3A-7C73-DD3D0BF81DD6}"/>
                </a:ext>
              </a:extLst>
            </p:cNvPr>
            <p:cNvSpPr/>
            <p:nvPr/>
          </p:nvSpPr>
          <p:spPr>
            <a:xfrm>
              <a:off x="4148941" y="2933529"/>
              <a:ext cx="175282" cy="206427"/>
            </a:xfrm>
            <a:custGeom>
              <a:avLst/>
              <a:gdLst>
                <a:gd name="connsiteX0" fmla="*/ 0 w 175282"/>
                <a:gd name="connsiteY0" fmla="*/ 106584 h 206427"/>
                <a:gd name="connsiteX1" fmla="*/ 91159 w 175282"/>
                <a:gd name="connsiteY1" fmla="*/ 0 h 206427"/>
                <a:gd name="connsiteX2" fmla="*/ 175151 w 175282"/>
                <a:gd name="connsiteY2" fmla="*/ 110168 h 206427"/>
                <a:gd name="connsiteX3" fmla="*/ 34071 w 175282"/>
                <a:gd name="connsiteY3" fmla="*/ 110168 h 206427"/>
                <a:gd name="connsiteX4" fmla="*/ 91948 w 175282"/>
                <a:gd name="connsiteY4" fmla="*/ 179524 h 206427"/>
                <a:gd name="connsiteX5" fmla="*/ 147396 w 175282"/>
                <a:gd name="connsiteY5" fmla="*/ 143874 h 206427"/>
                <a:gd name="connsiteX6" fmla="*/ 172357 w 175282"/>
                <a:gd name="connsiteY6" fmla="*/ 158510 h 206427"/>
                <a:gd name="connsiteX7" fmla="*/ 89944 w 175282"/>
                <a:gd name="connsiteY7" fmla="*/ 206428 h 206427"/>
                <a:gd name="connsiteX8" fmla="*/ 0 w 175282"/>
                <a:gd name="connsiteY8" fmla="*/ 106584 h 206427"/>
                <a:gd name="connsiteX9" fmla="*/ 140655 w 175282"/>
                <a:gd name="connsiteY9" fmla="*/ 83992 h 206427"/>
                <a:gd name="connsiteX10" fmla="*/ 89944 w 175282"/>
                <a:gd name="connsiteY10" fmla="*/ 27329 h 206427"/>
                <a:gd name="connsiteX11" fmla="*/ 35285 w 175282"/>
                <a:gd name="connsiteY11" fmla="*/ 83992 h 206427"/>
                <a:gd name="connsiteX12" fmla="*/ 140716 w 175282"/>
                <a:gd name="connsiteY12" fmla="*/ 83992 h 206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5282" h="206427">
                  <a:moveTo>
                    <a:pt x="0" y="106584"/>
                  </a:moveTo>
                  <a:cubicBezTo>
                    <a:pt x="0" y="40387"/>
                    <a:pt x="39233" y="0"/>
                    <a:pt x="91159" y="0"/>
                  </a:cubicBezTo>
                  <a:cubicBezTo>
                    <a:pt x="147821" y="0"/>
                    <a:pt x="177519" y="45549"/>
                    <a:pt x="175151" y="110168"/>
                  </a:cubicBezTo>
                  <a:lnTo>
                    <a:pt x="34071" y="110168"/>
                  </a:lnTo>
                  <a:cubicBezTo>
                    <a:pt x="36075" y="155717"/>
                    <a:pt x="57878" y="179524"/>
                    <a:pt x="91948" y="179524"/>
                  </a:cubicBezTo>
                  <a:cubicBezTo>
                    <a:pt x="121282" y="179524"/>
                    <a:pt x="138287" y="160879"/>
                    <a:pt x="147396" y="143874"/>
                  </a:cubicBezTo>
                  <a:lnTo>
                    <a:pt x="172357" y="158510"/>
                  </a:lnTo>
                  <a:cubicBezTo>
                    <a:pt x="157721" y="186629"/>
                    <a:pt x="128387" y="206428"/>
                    <a:pt x="89944" y="206428"/>
                  </a:cubicBezTo>
                  <a:cubicBezTo>
                    <a:pt x="34071" y="206428"/>
                    <a:pt x="0" y="166405"/>
                    <a:pt x="0" y="106584"/>
                  </a:cubicBezTo>
                  <a:close/>
                  <a:moveTo>
                    <a:pt x="140655" y="83992"/>
                  </a:moveTo>
                  <a:cubicBezTo>
                    <a:pt x="137862" y="44759"/>
                    <a:pt x="116848" y="27329"/>
                    <a:pt x="89944" y="27329"/>
                  </a:cubicBezTo>
                  <a:cubicBezTo>
                    <a:pt x="63040" y="27329"/>
                    <a:pt x="40812" y="45974"/>
                    <a:pt x="35285" y="83992"/>
                  </a:cubicBezTo>
                  <a:lnTo>
                    <a:pt x="140716" y="83992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21" name="Frihåndsform: figur 20">
              <a:extLst>
                <a:ext uri="{FF2B5EF4-FFF2-40B4-BE49-F238E27FC236}">
                  <a16:creationId xmlns:a16="http://schemas.microsoft.com/office/drawing/2014/main" id="{9DA59F2A-B1A0-CE19-A238-CE553B5E3B7D}"/>
                </a:ext>
              </a:extLst>
            </p:cNvPr>
            <p:cNvSpPr/>
            <p:nvPr/>
          </p:nvSpPr>
          <p:spPr>
            <a:xfrm>
              <a:off x="4343101" y="2933468"/>
              <a:ext cx="160093" cy="206427"/>
            </a:xfrm>
            <a:custGeom>
              <a:avLst/>
              <a:gdLst>
                <a:gd name="connsiteX0" fmla="*/ 0 w 160093"/>
                <a:gd name="connsiteY0" fmla="*/ 159360 h 206427"/>
                <a:gd name="connsiteX1" fmla="*/ 25386 w 160093"/>
                <a:gd name="connsiteY1" fmla="*/ 144299 h 206427"/>
                <a:gd name="connsiteX2" fmla="*/ 84843 w 160093"/>
                <a:gd name="connsiteY2" fmla="*/ 179159 h 206427"/>
                <a:gd name="connsiteX3" fmla="*/ 127233 w 160093"/>
                <a:gd name="connsiteY3" fmla="*/ 148247 h 206427"/>
                <a:gd name="connsiteX4" fmla="*/ 12693 w 160093"/>
                <a:gd name="connsiteY4" fmla="*/ 58667 h 206427"/>
                <a:gd name="connsiteX5" fmla="*/ 81259 w 160093"/>
                <a:gd name="connsiteY5" fmla="*/ 0 h 206427"/>
                <a:gd name="connsiteX6" fmla="*/ 150979 w 160093"/>
                <a:gd name="connsiteY6" fmla="*/ 38443 h 206427"/>
                <a:gd name="connsiteX7" fmla="*/ 125229 w 160093"/>
                <a:gd name="connsiteY7" fmla="*/ 54294 h 206427"/>
                <a:gd name="connsiteX8" fmla="*/ 79255 w 160093"/>
                <a:gd name="connsiteY8" fmla="*/ 27755 h 206427"/>
                <a:gd name="connsiteX9" fmla="*/ 45974 w 160093"/>
                <a:gd name="connsiteY9" fmla="*/ 55084 h 206427"/>
                <a:gd name="connsiteX10" fmla="*/ 160089 w 160093"/>
                <a:gd name="connsiteY10" fmla="*/ 145028 h 206427"/>
                <a:gd name="connsiteX11" fmla="*/ 83628 w 160093"/>
                <a:gd name="connsiteY11" fmla="*/ 206428 h 206427"/>
                <a:gd name="connsiteX12" fmla="*/ 0 w 160093"/>
                <a:gd name="connsiteY12" fmla="*/ 159300 h 206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0093" h="206427">
                  <a:moveTo>
                    <a:pt x="0" y="159360"/>
                  </a:moveTo>
                  <a:lnTo>
                    <a:pt x="25386" y="144299"/>
                  </a:lnTo>
                  <a:cubicBezTo>
                    <a:pt x="34496" y="165312"/>
                    <a:pt x="55509" y="179159"/>
                    <a:pt x="84843" y="179159"/>
                  </a:cubicBezTo>
                  <a:cubicBezTo>
                    <a:pt x="110229" y="179159"/>
                    <a:pt x="127233" y="166102"/>
                    <a:pt x="127233" y="148247"/>
                  </a:cubicBezTo>
                  <a:cubicBezTo>
                    <a:pt x="127233" y="98689"/>
                    <a:pt x="12693" y="140716"/>
                    <a:pt x="12693" y="58667"/>
                  </a:cubicBezTo>
                  <a:cubicBezTo>
                    <a:pt x="12693" y="25386"/>
                    <a:pt x="40812" y="0"/>
                    <a:pt x="81259" y="0"/>
                  </a:cubicBezTo>
                  <a:cubicBezTo>
                    <a:pt x="113386" y="0"/>
                    <a:pt x="139926" y="15851"/>
                    <a:pt x="150979" y="38443"/>
                  </a:cubicBezTo>
                  <a:lnTo>
                    <a:pt x="125229" y="54294"/>
                  </a:lnTo>
                  <a:cubicBezTo>
                    <a:pt x="116484" y="38443"/>
                    <a:pt x="99054" y="27755"/>
                    <a:pt x="79255" y="27755"/>
                  </a:cubicBezTo>
                  <a:cubicBezTo>
                    <a:pt x="60610" y="27755"/>
                    <a:pt x="45974" y="40447"/>
                    <a:pt x="45974" y="55084"/>
                  </a:cubicBezTo>
                  <a:cubicBezTo>
                    <a:pt x="45974" y="105431"/>
                    <a:pt x="160879" y="64983"/>
                    <a:pt x="160089" y="145028"/>
                  </a:cubicBezTo>
                  <a:cubicBezTo>
                    <a:pt x="159664" y="179098"/>
                    <a:pt x="129177" y="206428"/>
                    <a:pt x="83628" y="206428"/>
                  </a:cubicBezTo>
                  <a:cubicBezTo>
                    <a:pt x="44031" y="206428"/>
                    <a:pt x="11478" y="190212"/>
                    <a:pt x="0" y="159300"/>
                  </a:cubicBez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22" name="Frihåndsform: figur 21">
              <a:extLst>
                <a:ext uri="{FF2B5EF4-FFF2-40B4-BE49-F238E27FC236}">
                  <a16:creationId xmlns:a16="http://schemas.microsoft.com/office/drawing/2014/main" id="{2DC61D91-151D-2C48-CA37-9B6636D7E1F3}"/>
                </a:ext>
              </a:extLst>
            </p:cNvPr>
            <p:cNvSpPr/>
            <p:nvPr/>
          </p:nvSpPr>
          <p:spPr>
            <a:xfrm>
              <a:off x="4516308" y="2892353"/>
              <a:ext cx="116483" cy="247178"/>
            </a:xfrm>
            <a:custGeom>
              <a:avLst/>
              <a:gdLst>
                <a:gd name="connsiteX0" fmla="*/ 28119 w 116483"/>
                <a:gd name="connsiteY0" fmla="*/ 192945 h 247178"/>
                <a:gd name="connsiteX1" fmla="*/ 28119 w 116483"/>
                <a:gd name="connsiteY1" fmla="*/ 74882 h 247178"/>
                <a:gd name="connsiteX2" fmla="*/ 0 w 116483"/>
                <a:gd name="connsiteY2" fmla="*/ 74882 h 247178"/>
                <a:gd name="connsiteX3" fmla="*/ 0 w 116483"/>
                <a:gd name="connsiteY3" fmla="*/ 47553 h 247178"/>
                <a:gd name="connsiteX4" fmla="*/ 12693 w 116483"/>
                <a:gd name="connsiteY4" fmla="*/ 47553 h 247178"/>
                <a:gd name="connsiteX5" fmla="*/ 28119 w 116483"/>
                <a:gd name="connsiteY5" fmla="*/ 31338 h 247178"/>
                <a:gd name="connsiteX6" fmla="*/ 28119 w 116483"/>
                <a:gd name="connsiteY6" fmla="*/ 0 h 247178"/>
                <a:gd name="connsiteX7" fmla="*/ 62189 w 116483"/>
                <a:gd name="connsiteY7" fmla="*/ 0 h 247178"/>
                <a:gd name="connsiteX8" fmla="*/ 62189 w 116483"/>
                <a:gd name="connsiteY8" fmla="*/ 47553 h 247178"/>
                <a:gd name="connsiteX9" fmla="*/ 116484 w 116483"/>
                <a:gd name="connsiteY9" fmla="*/ 47553 h 247178"/>
                <a:gd name="connsiteX10" fmla="*/ 111321 w 116483"/>
                <a:gd name="connsiteY10" fmla="*/ 74882 h 247178"/>
                <a:gd name="connsiteX11" fmla="*/ 62189 w 116483"/>
                <a:gd name="connsiteY11" fmla="*/ 74882 h 247178"/>
                <a:gd name="connsiteX12" fmla="*/ 62189 w 116483"/>
                <a:gd name="connsiteY12" fmla="*/ 189787 h 247178"/>
                <a:gd name="connsiteX13" fmla="*/ 86361 w 116483"/>
                <a:gd name="connsiteY13" fmla="*/ 217906 h 247178"/>
                <a:gd name="connsiteX14" fmla="*/ 112536 w 116483"/>
                <a:gd name="connsiteY14" fmla="*/ 209586 h 247178"/>
                <a:gd name="connsiteX15" fmla="*/ 112536 w 116483"/>
                <a:gd name="connsiteY15" fmla="*/ 239284 h 247178"/>
                <a:gd name="connsiteX16" fmla="*/ 81624 w 116483"/>
                <a:gd name="connsiteY16" fmla="*/ 247179 h 247178"/>
                <a:gd name="connsiteX17" fmla="*/ 28119 w 116483"/>
                <a:gd name="connsiteY17" fmla="*/ 192884 h 247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6483" h="247178">
                  <a:moveTo>
                    <a:pt x="28119" y="192945"/>
                  </a:moveTo>
                  <a:lnTo>
                    <a:pt x="28119" y="74882"/>
                  </a:lnTo>
                  <a:lnTo>
                    <a:pt x="0" y="74882"/>
                  </a:lnTo>
                  <a:lnTo>
                    <a:pt x="0" y="47553"/>
                  </a:lnTo>
                  <a:lnTo>
                    <a:pt x="12693" y="47553"/>
                  </a:lnTo>
                  <a:cubicBezTo>
                    <a:pt x="24596" y="47553"/>
                    <a:pt x="28119" y="42816"/>
                    <a:pt x="28119" y="31338"/>
                  </a:cubicBezTo>
                  <a:lnTo>
                    <a:pt x="28119" y="0"/>
                  </a:lnTo>
                  <a:lnTo>
                    <a:pt x="62189" y="0"/>
                  </a:lnTo>
                  <a:lnTo>
                    <a:pt x="62189" y="47553"/>
                  </a:lnTo>
                  <a:lnTo>
                    <a:pt x="116484" y="47553"/>
                  </a:lnTo>
                  <a:lnTo>
                    <a:pt x="111321" y="74882"/>
                  </a:lnTo>
                  <a:lnTo>
                    <a:pt x="62189" y="74882"/>
                  </a:lnTo>
                  <a:lnTo>
                    <a:pt x="62189" y="189787"/>
                  </a:lnTo>
                  <a:cubicBezTo>
                    <a:pt x="62189" y="208007"/>
                    <a:pt x="69295" y="217906"/>
                    <a:pt x="86361" y="217906"/>
                  </a:cubicBezTo>
                  <a:cubicBezTo>
                    <a:pt x="96685" y="217906"/>
                    <a:pt x="106584" y="214323"/>
                    <a:pt x="112536" y="209586"/>
                  </a:cubicBezTo>
                  <a:lnTo>
                    <a:pt x="112536" y="239284"/>
                  </a:lnTo>
                  <a:cubicBezTo>
                    <a:pt x="105431" y="243656"/>
                    <a:pt x="95106" y="247179"/>
                    <a:pt x="81624" y="247179"/>
                  </a:cubicBezTo>
                  <a:cubicBezTo>
                    <a:pt x="47553" y="247179"/>
                    <a:pt x="28119" y="229749"/>
                    <a:pt x="28119" y="192884"/>
                  </a:cubicBez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23" name="Frihåndsform: figur 22">
              <a:extLst>
                <a:ext uri="{FF2B5EF4-FFF2-40B4-BE49-F238E27FC236}">
                  <a16:creationId xmlns:a16="http://schemas.microsoft.com/office/drawing/2014/main" id="{5F3AED3A-1338-CEFC-7A3E-893252F2DF51}"/>
                </a:ext>
              </a:extLst>
            </p:cNvPr>
            <p:cNvSpPr/>
            <p:nvPr/>
          </p:nvSpPr>
          <p:spPr>
            <a:xfrm>
              <a:off x="4644271" y="2933529"/>
              <a:ext cx="175288" cy="206427"/>
            </a:xfrm>
            <a:custGeom>
              <a:avLst/>
              <a:gdLst>
                <a:gd name="connsiteX0" fmla="*/ 0 w 175288"/>
                <a:gd name="connsiteY0" fmla="*/ 106584 h 206427"/>
                <a:gd name="connsiteX1" fmla="*/ 91158 w 175288"/>
                <a:gd name="connsiteY1" fmla="*/ 0 h 206427"/>
                <a:gd name="connsiteX2" fmla="*/ 175151 w 175288"/>
                <a:gd name="connsiteY2" fmla="*/ 110168 h 206427"/>
                <a:gd name="connsiteX3" fmla="*/ 34071 w 175288"/>
                <a:gd name="connsiteY3" fmla="*/ 110168 h 206427"/>
                <a:gd name="connsiteX4" fmla="*/ 91948 w 175288"/>
                <a:gd name="connsiteY4" fmla="*/ 179524 h 206427"/>
                <a:gd name="connsiteX5" fmla="*/ 147396 w 175288"/>
                <a:gd name="connsiteY5" fmla="*/ 143874 h 206427"/>
                <a:gd name="connsiteX6" fmla="*/ 172357 w 175288"/>
                <a:gd name="connsiteY6" fmla="*/ 158510 h 206427"/>
                <a:gd name="connsiteX7" fmla="*/ 89944 w 175288"/>
                <a:gd name="connsiteY7" fmla="*/ 206428 h 206427"/>
                <a:gd name="connsiteX8" fmla="*/ 0 w 175288"/>
                <a:gd name="connsiteY8" fmla="*/ 106584 h 206427"/>
                <a:gd name="connsiteX9" fmla="*/ 140655 w 175288"/>
                <a:gd name="connsiteY9" fmla="*/ 83992 h 206427"/>
                <a:gd name="connsiteX10" fmla="*/ 89944 w 175288"/>
                <a:gd name="connsiteY10" fmla="*/ 27329 h 206427"/>
                <a:gd name="connsiteX11" fmla="*/ 35285 w 175288"/>
                <a:gd name="connsiteY11" fmla="*/ 83992 h 206427"/>
                <a:gd name="connsiteX12" fmla="*/ 140716 w 175288"/>
                <a:gd name="connsiteY12" fmla="*/ 83992 h 206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5288" h="206427">
                  <a:moveTo>
                    <a:pt x="0" y="106584"/>
                  </a:moveTo>
                  <a:cubicBezTo>
                    <a:pt x="0" y="40387"/>
                    <a:pt x="39233" y="0"/>
                    <a:pt x="91158" y="0"/>
                  </a:cubicBezTo>
                  <a:cubicBezTo>
                    <a:pt x="147821" y="0"/>
                    <a:pt x="177580" y="45549"/>
                    <a:pt x="175151" y="110168"/>
                  </a:cubicBezTo>
                  <a:lnTo>
                    <a:pt x="34071" y="110168"/>
                  </a:lnTo>
                  <a:cubicBezTo>
                    <a:pt x="36075" y="155717"/>
                    <a:pt x="57817" y="179524"/>
                    <a:pt x="91948" y="179524"/>
                  </a:cubicBezTo>
                  <a:cubicBezTo>
                    <a:pt x="121281" y="179524"/>
                    <a:pt x="138286" y="160879"/>
                    <a:pt x="147396" y="143874"/>
                  </a:cubicBezTo>
                  <a:lnTo>
                    <a:pt x="172357" y="158510"/>
                  </a:lnTo>
                  <a:cubicBezTo>
                    <a:pt x="157721" y="186629"/>
                    <a:pt x="128387" y="206428"/>
                    <a:pt x="89944" y="206428"/>
                  </a:cubicBezTo>
                  <a:cubicBezTo>
                    <a:pt x="34071" y="206428"/>
                    <a:pt x="0" y="166405"/>
                    <a:pt x="0" y="106584"/>
                  </a:cubicBezTo>
                  <a:close/>
                  <a:moveTo>
                    <a:pt x="140655" y="83992"/>
                  </a:moveTo>
                  <a:cubicBezTo>
                    <a:pt x="137861" y="44759"/>
                    <a:pt x="116909" y="27329"/>
                    <a:pt x="89944" y="27329"/>
                  </a:cubicBezTo>
                  <a:cubicBezTo>
                    <a:pt x="62979" y="27329"/>
                    <a:pt x="40812" y="45974"/>
                    <a:pt x="35285" y="83992"/>
                  </a:cubicBezTo>
                  <a:lnTo>
                    <a:pt x="140716" y="83992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24" name="Frihåndsform: figur 23">
              <a:extLst>
                <a:ext uri="{FF2B5EF4-FFF2-40B4-BE49-F238E27FC236}">
                  <a16:creationId xmlns:a16="http://schemas.microsoft.com/office/drawing/2014/main" id="{001CC583-5AAC-B09F-0F45-215971289CAE}"/>
                </a:ext>
              </a:extLst>
            </p:cNvPr>
            <p:cNvSpPr/>
            <p:nvPr/>
          </p:nvSpPr>
          <p:spPr>
            <a:xfrm>
              <a:off x="4862602" y="2935533"/>
              <a:ext cx="95895" cy="199747"/>
            </a:xfrm>
            <a:custGeom>
              <a:avLst/>
              <a:gdLst>
                <a:gd name="connsiteX0" fmla="*/ 0 w 95895"/>
                <a:gd name="connsiteY0" fmla="*/ 4373 h 199747"/>
                <a:gd name="connsiteX1" fmla="*/ 33281 w 95895"/>
                <a:gd name="connsiteY1" fmla="*/ 4373 h 199747"/>
                <a:gd name="connsiteX2" fmla="*/ 33281 w 95895"/>
                <a:gd name="connsiteY2" fmla="*/ 42816 h 199747"/>
                <a:gd name="connsiteX3" fmla="*/ 95896 w 95895"/>
                <a:gd name="connsiteY3" fmla="*/ 0 h 199747"/>
                <a:gd name="connsiteX4" fmla="*/ 95896 w 95895"/>
                <a:gd name="connsiteY4" fmla="*/ 35285 h 199747"/>
                <a:gd name="connsiteX5" fmla="*/ 34071 w 95895"/>
                <a:gd name="connsiteY5" fmla="*/ 112961 h 199747"/>
                <a:gd name="connsiteX6" fmla="*/ 34071 w 95895"/>
                <a:gd name="connsiteY6" fmla="*/ 199747 h 199747"/>
                <a:gd name="connsiteX7" fmla="*/ 0 w 95895"/>
                <a:gd name="connsiteY7" fmla="*/ 199747 h 199747"/>
                <a:gd name="connsiteX8" fmla="*/ 0 w 95895"/>
                <a:gd name="connsiteY8" fmla="*/ 4373 h 199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895" h="199747">
                  <a:moveTo>
                    <a:pt x="0" y="4373"/>
                  </a:moveTo>
                  <a:lnTo>
                    <a:pt x="33281" y="4373"/>
                  </a:lnTo>
                  <a:lnTo>
                    <a:pt x="33281" y="42816"/>
                  </a:lnTo>
                  <a:cubicBezTo>
                    <a:pt x="45185" y="18645"/>
                    <a:pt x="63404" y="1215"/>
                    <a:pt x="95896" y="0"/>
                  </a:cubicBezTo>
                  <a:lnTo>
                    <a:pt x="95896" y="35285"/>
                  </a:lnTo>
                  <a:cubicBezTo>
                    <a:pt x="53080" y="36864"/>
                    <a:pt x="34071" y="66562"/>
                    <a:pt x="34071" y="112961"/>
                  </a:cubicBezTo>
                  <a:lnTo>
                    <a:pt x="34071" y="199747"/>
                  </a:lnTo>
                  <a:lnTo>
                    <a:pt x="0" y="199747"/>
                  </a:lnTo>
                  <a:lnTo>
                    <a:pt x="0" y="4373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25" name="Frihåndsform: figur 24">
              <a:extLst>
                <a:ext uri="{FF2B5EF4-FFF2-40B4-BE49-F238E27FC236}">
                  <a16:creationId xmlns:a16="http://schemas.microsoft.com/office/drawing/2014/main" id="{097E3505-651A-224E-DFF8-FA03D0A84811}"/>
                </a:ext>
              </a:extLst>
            </p:cNvPr>
            <p:cNvSpPr/>
            <p:nvPr/>
          </p:nvSpPr>
          <p:spPr>
            <a:xfrm>
              <a:off x="5068301" y="2852695"/>
              <a:ext cx="47128" cy="282585"/>
            </a:xfrm>
            <a:custGeom>
              <a:avLst/>
              <a:gdLst>
                <a:gd name="connsiteX0" fmla="*/ 23382 w 47128"/>
                <a:gd name="connsiteY0" fmla="*/ 0 h 282585"/>
                <a:gd name="connsiteX1" fmla="*/ 47128 w 47128"/>
                <a:gd name="connsiteY1" fmla="*/ 23382 h 282585"/>
                <a:gd name="connsiteX2" fmla="*/ 23382 w 47128"/>
                <a:gd name="connsiteY2" fmla="*/ 46764 h 282585"/>
                <a:gd name="connsiteX3" fmla="*/ 0 w 47128"/>
                <a:gd name="connsiteY3" fmla="*/ 23382 h 282585"/>
                <a:gd name="connsiteX4" fmla="*/ 23382 w 47128"/>
                <a:gd name="connsiteY4" fmla="*/ 0 h 282585"/>
                <a:gd name="connsiteX5" fmla="*/ 6742 w 47128"/>
                <a:gd name="connsiteY5" fmla="*/ 87211 h 282585"/>
                <a:gd name="connsiteX6" fmla="*/ 40812 w 47128"/>
                <a:gd name="connsiteY6" fmla="*/ 87211 h 282585"/>
                <a:gd name="connsiteX7" fmla="*/ 40812 w 47128"/>
                <a:gd name="connsiteY7" fmla="*/ 282586 h 282585"/>
                <a:gd name="connsiteX8" fmla="*/ 6742 w 47128"/>
                <a:gd name="connsiteY8" fmla="*/ 282586 h 282585"/>
                <a:gd name="connsiteX9" fmla="*/ 6742 w 47128"/>
                <a:gd name="connsiteY9" fmla="*/ 87211 h 28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128" h="282585">
                  <a:moveTo>
                    <a:pt x="23382" y="0"/>
                  </a:moveTo>
                  <a:cubicBezTo>
                    <a:pt x="36439" y="0"/>
                    <a:pt x="47128" y="10324"/>
                    <a:pt x="47128" y="23382"/>
                  </a:cubicBezTo>
                  <a:cubicBezTo>
                    <a:pt x="47128" y="36439"/>
                    <a:pt x="36439" y="46764"/>
                    <a:pt x="23382" y="46764"/>
                  </a:cubicBezTo>
                  <a:cubicBezTo>
                    <a:pt x="10325" y="46764"/>
                    <a:pt x="0" y="36439"/>
                    <a:pt x="0" y="23382"/>
                  </a:cubicBezTo>
                  <a:cubicBezTo>
                    <a:pt x="0" y="10324"/>
                    <a:pt x="10689" y="0"/>
                    <a:pt x="23382" y="0"/>
                  </a:cubicBezTo>
                  <a:close/>
                  <a:moveTo>
                    <a:pt x="6742" y="87211"/>
                  </a:moveTo>
                  <a:lnTo>
                    <a:pt x="40812" y="87211"/>
                  </a:lnTo>
                  <a:lnTo>
                    <a:pt x="40812" y="282586"/>
                  </a:lnTo>
                  <a:lnTo>
                    <a:pt x="6742" y="282586"/>
                  </a:lnTo>
                  <a:lnTo>
                    <a:pt x="6742" y="87211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26" name="Frihåndsform: figur 25">
              <a:extLst>
                <a:ext uri="{FF2B5EF4-FFF2-40B4-BE49-F238E27FC236}">
                  <a16:creationId xmlns:a16="http://schemas.microsoft.com/office/drawing/2014/main" id="{06FD2FB6-2C7D-6799-29C5-B5C0992B6968}"/>
                </a:ext>
              </a:extLst>
            </p:cNvPr>
            <p:cNvSpPr/>
            <p:nvPr/>
          </p:nvSpPr>
          <p:spPr>
            <a:xfrm>
              <a:off x="5225596" y="2852634"/>
              <a:ext cx="120856" cy="282585"/>
            </a:xfrm>
            <a:custGeom>
              <a:avLst/>
              <a:gdLst>
                <a:gd name="connsiteX0" fmla="*/ 85207 w 120856"/>
                <a:gd name="connsiteY0" fmla="*/ 27026 h 282585"/>
                <a:gd name="connsiteX1" fmla="*/ 62250 w 120856"/>
                <a:gd name="connsiteY1" fmla="*/ 55934 h 282585"/>
                <a:gd name="connsiteX2" fmla="*/ 62250 w 120856"/>
                <a:gd name="connsiteY2" fmla="*/ 87211 h 282585"/>
                <a:gd name="connsiteX3" fmla="*/ 107799 w 120856"/>
                <a:gd name="connsiteY3" fmla="*/ 87211 h 282585"/>
                <a:gd name="connsiteX4" fmla="*/ 102637 w 120856"/>
                <a:gd name="connsiteY4" fmla="*/ 114540 h 282585"/>
                <a:gd name="connsiteX5" fmla="*/ 62189 w 120856"/>
                <a:gd name="connsiteY5" fmla="*/ 114540 h 282585"/>
                <a:gd name="connsiteX6" fmla="*/ 62189 w 120856"/>
                <a:gd name="connsiteY6" fmla="*/ 282586 h 282585"/>
                <a:gd name="connsiteX7" fmla="*/ 28119 w 120856"/>
                <a:gd name="connsiteY7" fmla="*/ 282586 h 282585"/>
                <a:gd name="connsiteX8" fmla="*/ 28119 w 120856"/>
                <a:gd name="connsiteY8" fmla="*/ 114540 h 282585"/>
                <a:gd name="connsiteX9" fmla="*/ 0 w 120856"/>
                <a:gd name="connsiteY9" fmla="*/ 114540 h 282585"/>
                <a:gd name="connsiteX10" fmla="*/ 0 w 120856"/>
                <a:gd name="connsiteY10" fmla="*/ 87211 h 282585"/>
                <a:gd name="connsiteX11" fmla="*/ 15061 w 120856"/>
                <a:gd name="connsiteY11" fmla="*/ 87211 h 282585"/>
                <a:gd name="connsiteX12" fmla="*/ 28119 w 120856"/>
                <a:gd name="connsiteY12" fmla="*/ 74154 h 282585"/>
                <a:gd name="connsiteX13" fmla="*/ 28119 w 120856"/>
                <a:gd name="connsiteY13" fmla="*/ 56298 h 282585"/>
                <a:gd name="connsiteX14" fmla="*/ 85571 w 120856"/>
                <a:gd name="connsiteY14" fmla="*/ 0 h 282585"/>
                <a:gd name="connsiteX15" fmla="*/ 120857 w 120856"/>
                <a:gd name="connsiteY15" fmla="*/ 9535 h 282585"/>
                <a:gd name="connsiteX16" fmla="*/ 114540 w 120856"/>
                <a:gd name="connsiteY16" fmla="*/ 36864 h 282585"/>
                <a:gd name="connsiteX17" fmla="*/ 85207 w 120856"/>
                <a:gd name="connsiteY17" fmla="*/ 26965 h 28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0856" h="282585">
                  <a:moveTo>
                    <a:pt x="85207" y="27026"/>
                  </a:moveTo>
                  <a:cubicBezTo>
                    <a:pt x="69781" y="27026"/>
                    <a:pt x="62250" y="38140"/>
                    <a:pt x="62250" y="55934"/>
                  </a:cubicBezTo>
                  <a:lnTo>
                    <a:pt x="62250" y="87211"/>
                  </a:lnTo>
                  <a:lnTo>
                    <a:pt x="107799" y="87211"/>
                  </a:lnTo>
                  <a:lnTo>
                    <a:pt x="102637" y="114540"/>
                  </a:lnTo>
                  <a:lnTo>
                    <a:pt x="62189" y="114540"/>
                  </a:lnTo>
                  <a:lnTo>
                    <a:pt x="62189" y="282586"/>
                  </a:lnTo>
                  <a:lnTo>
                    <a:pt x="28119" y="282586"/>
                  </a:lnTo>
                  <a:lnTo>
                    <a:pt x="28119" y="114540"/>
                  </a:lnTo>
                  <a:lnTo>
                    <a:pt x="0" y="114540"/>
                  </a:lnTo>
                  <a:lnTo>
                    <a:pt x="0" y="87211"/>
                  </a:lnTo>
                  <a:lnTo>
                    <a:pt x="15061" y="87211"/>
                  </a:lnTo>
                  <a:cubicBezTo>
                    <a:pt x="26540" y="87211"/>
                    <a:pt x="28119" y="83263"/>
                    <a:pt x="28119" y="74154"/>
                  </a:cubicBezTo>
                  <a:lnTo>
                    <a:pt x="28119" y="56298"/>
                  </a:lnTo>
                  <a:cubicBezTo>
                    <a:pt x="28119" y="19434"/>
                    <a:pt x="52654" y="0"/>
                    <a:pt x="85571" y="0"/>
                  </a:cubicBezTo>
                  <a:cubicBezTo>
                    <a:pt x="98629" y="0"/>
                    <a:pt x="112536" y="4373"/>
                    <a:pt x="120857" y="9535"/>
                  </a:cubicBezTo>
                  <a:lnTo>
                    <a:pt x="114540" y="36864"/>
                  </a:lnTo>
                  <a:cubicBezTo>
                    <a:pt x="108224" y="32127"/>
                    <a:pt x="97110" y="26965"/>
                    <a:pt x="85207" y="26965"/>
                  </a:cubicBez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27" name="Frihåndsform: figur 26">
              <a:extLst>
                <a:ext uri="{FF2B5EF4-FFF2-40B4-BE49-F238E27FC236}">
                  <a16:creationId xmlns:a16="http://schemas.microsoft.com/office/drawing/2014/main" id="{CDC1F249-A236-3ED2-42E3-E6FC3ED780C3}"/>
                </a:ext>
              </a:extLst>
            </p:cNvPr>
            <p:cNvSpPr/>
            <p:nvPr/>
          </p:nvSpPr>
          <p:spPr>
            <a:xfrm>
              <a:off x="5357931" y="2935533"/>
              <a:ext cx="95895" cy="199747"/>
            </a:xfrm>
            <a:custGeom>
              <a:avLst/>
              <a:gdLst>
                <a:gd name="connsiteX0" fmla="*/ 0 w 95895"/>
                <a:gd name="connsiteY0" fmla="*/ 4373 h 199747"/>
                <a:gd name="connsiteX1" fmla="*/ 33281 w 95895"/>
                <a:gd name="connsiteY1" fmla="*/ 4373 h 199747"/>
                <a:gd name="connsiteX2" fmla="*/ 33281 w 95895"/>
                <a:gd name="connsiteY2" fmla="*/ 42816 h 199747"/>
                <a:gd name="connsiteX3" fmla="*/ 95896 w 95895"/>
                <a:gd name="connsiteY3" fmla="*/ 0 h 199747"/>
                <a:gd name="connsiteX4" fmla="*/ 95896 w 95895"/>
                <a:gd name="connsiteY4" fmla="*/ 35285 h 199747"/>
                <a:gd name="connsiteX5" fmla="*/ 34071 w 95895"/>
                <a:gd name="connsiteY5" fmla="*/ 112961 h 199747"/>
                <a:gd name="connsiteX6" fmla="*/ 34071 w 95895"/>
                <a:gd name="connsiteY6" fmla="*/ 199747 h 199747"/>
                <a:gd name="connsiteX7" fmla="*/ 0 w 95895"/>
                <a:gd name="connsiteY7" fmla="*/ 199747 h 199747"/>
                <a:gd name="connsiteX8" fmla="*/ 0 w 95895"/>
                <a:gd name="connsiteY8" fmla="*/ 4373 h 199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895" h="199747">
                  <a:moveTo>
                    <a:pt x="0" y="4373"/>
                  </a:moveTo>
                  <a:lnTo>
                    <a:pt x="33281" y="4373"/>
                  </a:lnTo>
                  <a:lnTo>
                    <a:pt x="33281" y="42816"/>
                  </a:lnTo>
                  <a:cubicBezTo>
                    <a:pt x="45185" y="18645"/>
                    <a:pt x="63404" y="1215"/>
                    <a:pt x="95896" y="0"/>
                  </a:cubicBezTo>
                  <a:lnTo>
                    <a:pt x="95896" y="35285"/>
                  </a:lnTo>
                  <a:cubicBezTo>
                    <a:pt x="53080" y="36864"/>
                    <a:pt x="34071" y="66562"/>
                    <a:pt x="34071" y="112961"/>
                  </a:cubicBezTo>
                  <a:lnTo>
                    <a:pt x="34071" y="199747"/>
                  </a:lnTo>
                  <a:lnTo>
                    <a:pt x="0" y="199747"/>
                  </a:lnTo>
                  <a:lnTo>
                    <a:pt x="0" y="4373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28" name="Frihåndsform: figur 27">
              <a:extLst>
                <a:ext uri="{FF2B5EF4-FFF2-40B4-BE49-F238E27FC236}">
                  <a16:creationId xmlns:a16="http://schemas.microsoft.com/office/drawing/2014/main" id="{C79A7BBB-F401-5E75-1617-47EEC7742066}"/>
                </a:ext>
              </a:extLst>
            </p:cNvPr>
            <p:cNvSpPr/>
            <p:nvPr/>
          </p:nvSpPr>
          <p:spPr>
            <a:xfrm>
              <a:off x="5467735" y="2933529"/>
              <a:ext cx="175288" cy="206427"/>
            </a:xfrm>
            <a:custGeom>
              <a:avLst/>
              <a:gdLst>
                <a:gd name="connsiteX0" fmla="*/ 0 w 175288"/>
                <a:gd name="connsiteY0" fmla="*/ 106584 h 206427"/>
                <a:gd name="connsiteX1" fmla="*/ 91159 w 175288"/>
                <a:gd name="connsiteY1" fmla="*/ 0 h 206427"/>
                <a:gd name="connsiteX2" fmla="*/ 175151 w 175288"/>
                <a:gd name="connsiteY2" fmla="*/ 110168 h 206427"/>
                <a:gd name="connsiteX3" fmla="*/ 34071 w 175288"/>
                <a:gd name="connsiteY3" fmla="*/ 110168 h 206427"/>
                <a:gd name="connsiteX4" fmla="*/ 91948 w 175288"/>
                <a:gd name="connsiteY4" fmla="*/ 179524 h 206427"/>
                <a:gd name="connsiteX5" fmla="*/ 147396 w 175288"/>
                <a:gd name="connsiteY5" fmla="*/ 143874 h 206427"/>
                <a:gd name="connsiteX6" fmla="*/ 172357 w 175288"/>
                <a:gd name="connsiteY6" fmla="*/ 158510 h 206427"/>
                <a:gd name="connsiteX7" fmla="*/ 89944 w 175288"/>
                <a:gd name="connsiteY7" fmla="*/ 206428 h 206427"/>
                <a:gd name="connsiteX8" fmla="*/ 0 w 175288"/>
                <a:gd name="connsiteY8" fmla="*/ 106584 h 206427"/>
                <a:gd name="connsiteX9" fmla="*/ 140655 w 175288"/>
                <a:gd name="connsiteY9" fmla="*/ 83992 h 206427"/>
                <a:gd name="connsiteX10" fmla="*/ 89944 w 175288"/>
                <a:gd name="connsiteY10" fmla="*/ 27329 h 206427"/>
                <a:gd name="connsiteX11" fmla="*/ 35285 w 175288"/>
                <a:gd name="connsiteY11" fmla="*/ 83992 h 206427"/>
                <a:gd name="connsiteX12" fmla="*/ 140716 w 175288"/>
                <a:gd name="connsiteY12" fmla="*/ 83992 h 206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5288" h="206427">
                  <a:moveTo>
                    <a:pt x="0" y="106584"/>
                  </a:moveTo>
                  <a:cubicBezTo>
                    <a:pt x="0" y="40387"/>
                    <a:pt x="39233" y="0"/>
                    <a:pt x="91159" y="0"/>
                  </a:cubicBezTo>
                  <a:cubicBezTo>
                    <a:pt x="147822" y="0"/>
                    <a:pt x="177580" y="45549"/>
                    <a:pt x="175151" y="110168"/>
                  </a:cubicBezTo>
                  <a:lnTo>
                    <a:pt x="34071" y="110168"/>
                  </a:lnTo>
                  <a:cubicBezTo>
                    <a:pt x="36075" y="155717"/>
                    <a:pt x="57817" y="179524"/>
                    <a:pt x="91948" y="179524"/>
                  </a:cubicBezTo>
                  <a:cubicBezTo>
                    <a:pt x="121282" y="179524"/>
                    <a:pt x="138287" y="160879"/>
                    <a:pt x="147396" y="143874"/>
                  </a:cubicBezTo>
                  <a:lnTo>
                    <a:pt x="172357" y="158510"/>
                  </a:lnTo>
                  <a:cubicBezTo>
                    <a:pt x="157721" y="186629"/>
                    <a:pt x="128387" y="206428"/>
                    <a:pt x="89944" y="206428"/>
                  </a:cubicBezTo>
                  <a:cubicBezTo>
                    <a:pt x="34071" y="206428"/>
                    <a:pt x="0" y="166405"/>
                    <a:pt x="0" y="106584"/>
                  </a:cubicBezTo>
                  <a:close/>
                  <a:moveTo>
                    <a:pt x="140655" y="83992"/>
                  </a:moveTo>
                  <a:cubicBezTo>
                    <a:pt x="137862" y="44759"/>
                    <a:pt x="116909" y="27329"/>
                    <a:pt x="89944" y="27329"/>
                  </a:cubicBezTo>
                  <a:cubicBezTo>
                    <a:pt x="62979" y="27329"/>
                    <a:pt x="40812" y="45974"/>
                    <a:pt x="35285" y="83992"/>
                  </a:cubicBezTo>
                  <a:lnTo>
                    <a:pt x="140716" y="83992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29" name="Frihåndsform: figur 28">
              <a:extLst>
                <a:ext uri="{FF2B5EF4-FFF2-40B4-BE49-F238E27FC236}">
                  <a16:creationId xmlns:a16="http://schemas.microsoft.com/office/drawing/2014/main" id="{2EB6328D-8483-BB9A-93E3-ABFAD76BC767}"/>
                </a:ext>
              </a:extLst>
            </p:cNvPr>
            <p:cNvSpPr/>
            <p:nvPr/>
          </p:nvSpPr>
          <p:spPr>
            <a:xfrm>
              <a:off x="5685944" y="2935169"/>
              <a:ext cx="280217" cy="200111"/>
            </a:xfrm>
            <a:custGeom>
              <a:avLst/>
              <a:gdLst>
                <a:gd name="connsiteX0" fmla="*/ 122 w 280217"/>
                <a:gd name="connsiteY0" fmla="*/ 4737 h 200111"/>
                <a:gd name="connsiteX1" fmla="*/ 34192 w 280217"/>
                <a:gd name="connsiteY1" fmla="*/ 4737 h 200111"/>
                <a:gd name="connsiteX2" fmla="*/ 34192 w 280217"/>
                <a:gd name="connsiteY2" fmla="*/ 29698 h 200111"/>
                <a:gd name="connsiteX3" fmla="*/ 94803 w 280217"/>
                <a:gd name="connsiteY3" fmla="*/ 0 h 200111"/>
                <a:gd name="connsiteX4" fmla="*/ 150676 w 280217"/>
                <a:gd name="connsiteY4" fmla="*/ 38443 h 200111"/>
                <a:gd name="connsiteX5" fmla="*/ 218028 w 280217"/>
                <a:gd name="connsiteY5" fmla="*/ 0 h 200111"/>
                <a:gd name="connsiteX6" fmla="*/ 280217 w 280217"/>
                <a:gd name="connsiteY6" fmla="*/ 83203 h 200111"/>
                <a:gd name="connsiteX7" fmla="*/ 280217 w 280217"/>
                <a:gd name="connsiteY7" fmla="*/ 200112 h 200111"/>
                <a:gd name="connsiteX8" fmla="*/ 246511 w 280217"/>
                <a:gd name="connsiteY8" fmla="*/ 200112 h 200111"/>
                <a:gd name="connsiteX9" fmla="*/ 246511 w 280217"/>
                <a:gd name="connsiteY9" fmla="*/ 85996 h 200111"/>
                <a:gd name="connsiteX10" fmla="*/ 205274 w 280217"/>
                <a:gd name="connsiteY10" fmla="*/ 28544 h 200111"/>
                <a:gd name="connsiteX11" fmla="*/ 156931 w 280217"/>
                <a:gd name="connsiteY11" fmla="*/ 83628 h 200111"/>
                <a:gd name="connsiteX12" fmla="*/ 156931 w 280217"/>
                <a:gd name="connsiteY12" fmla="*/ 200112 h 200111"/>
                <a:gd name="connsiteX13" fmla="*/ 123225 w 280217"/>
                <a:gd name="connsiteY13" fmla="*/ 200112 h 200111"/>
                <a:gd name="connsiteX14" fmla="*/ 123225 w 280217"/>
                <a:gd name="connsiteY14" fmla="*/ 85996 h 200111"/>
                <a:gd name="connsiteX15" fmla="*/ 81624 w 280217"/>
                <a:gd name="connsiteY15" fmla="*/ 28544 h 200111"/>
                <a:gd name="connsiteX16" fmla="*/ 34071 w 280217"/>
                <a:gd name="connsiteY16" fmla="*/ 83628 h 200111"/>
                <a:gd name="connsiteX17" fmla="*/ 34071 w 280217"/>
                <a:gd name="connsiteY17" fmla="*/ 200112 h 200111"/>
                <a:gd name="connsiteX18" fmla="*/ 0 w 280217"/>
                <a:gd name="connsiteY18" fmla="*/ 200112 h 200111"/>
                <a:gd name="connsiteX19" fmla="*/ 0 w 280217"/>
                <a:gd name="connsiteY19" fmla="*/ 4737 h 200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80217" h="200111">
                  <a:moveTo>
                    <a:pt x="122" y="4737"/>
                  </a:moveTo>
                  <a:lnTo>
                    <a:pt x="34192" y="4737"/>
                  </a:lnTo>
                  <a:lnTo>
                    <a:pt x="34192" y="29698"/>
                  </a:lnTo>
                  <a:cubicBezTo>
                    <a:pt x="43727" y="15851"/>
                    <a:pt x="62311" y="0"/>
                    <a:pt x="94803" y="0"/>
                  </a:cubicBezTo>
                  <a:cubicBezTo>
                    <a:pt x="123347" y="0"/>
                    <a:pt x="141930" y="13057"/>
                    <a:pt x="150676" y="38443"/>
                  </a:cubicBezTo>
                  <a:cubicBezTo>
                    <a:pt x="158207" y="23382"/>
                    <a:pt x="178430" y="0"/>
                    <a:pt x="218028" y="0"/>
                  </a:cubicBezTo>
                  <a:cubicBezTo>
                    <a:pt x="261208" y="0"/>
                    <a:pt x="280217" y="30123"/>
                    <a:pt x="280217" y="83203"/>
                  </a:cubicBezTo>
                  <a:lnTo>
                    <a:pt x="280217" y="200112"/>
                  </a:lnTo>
                  <a:lnTo>
                    <a:pt x="246511" y="200112"/>
                  </a:lnTo>
                  <a:lnTo>
                    <a:pt x="246511" y="85996"/>
                  </a:lnTo>
                  <a:cubicBezTo>
                    <a:pt x="246511" y="52290"/>
                    <a:pt x="236612" y="28544"/>
                    <a:pt x="205274" y="28544"/>
                  </a:cubicBezTo>
                  <a:cubicBezTo>
                    <a:pt x="173936" y="28544"/>
                    <a:pt x="156931" y="49922"/>
                    <a:pt x="156931" y="83628"/>
                  </a:cubicBezTo>
                  <a:lnTo>
                    <a:pt x="156931" y="200112"/>
                  </a:lnTo>
                  <a:lnTo>
                    <a:pt x="123225" y="200112"/>
                  </a:lnTo>
                  <a:lnTo>
                    <a:pt x="123225" y="85996"/>
                  </a:lnTo>
                  <a:cubicBezTo>
                    <a:pt x="123225" y="52290"/>
                    <a:pt x="113690" y="28544"/>
                    <a:pt x="81624" y="28544"/>
                  </a:cubicBezTo>
                  <a:cubicBezTo>
                    <a:pt x="51501" y="28544"/>
                    <a:pt x="34071" y="49922"/>
                    <a:pt x="34071" y="83628"/>
                  </a:cubicBezTo>
                  <a:lnTo>
                    <a:pt x="34071" y="200112"/>
                  </a:lnTo>
                  <a:lnTo>
                    <a:pt x="0" y="200112"/>
                  </a:lnTo>
                  <a:lnTo>
                    <a:pt x="0" y="4737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30" name="Frihåndsform: figur 29">
              <a:extLst>
                <a:ext uri="{FF2B5EF4-FFF2-40B4-BE49-F238E27FC236}">
                  <a16:creationId xmlns:a16="http://schemas.microsoft.com/office/drawing/2014/main" id="{7F309627-BB3B-8701-A99A-529676FD7502}"/>
                </a:ext>
              </a:extLst>
            </p:cNvPr>
            <p:cNvSpPr/>
            <p:nvPr/>
          </p:nvSpPr>
          <p:spPr>
            <a:xfrm>
              <a:off x="5997499" y="2892353"/>
              <a:ext cx="116484" cy="247178"/>
            </a:xfrm>
            <a:custGeom>
              <a:avLst/>
              <a:gdLst>
                <a:gd name="connsiteX0" fmla="*/ 28119 w 116484"/>
                <a:gd name="connsiteY0" fmla="*/ 192945 h 247178"/>
                <a:gd name="connsiteX1" fmla="*/ 28119 w 116484"/>
                <a:gd name="connsiteY1" fmla="*/ 74882 h 247178"/>
                <a:gd name="connsiteX2" fmla="*/ 0 w 116484"/>
                <a:gd name="connsiteY2" fmla="*/ 74882 h 247178"/>
                <a:gd name="connsiteX3" fmla="*/ 0 w 116484"/>
                <a:gd name="connsiteY3" fmla="*/ 47553 h 247178"/>
                <a:gd name="connsiteX4" fmla="*/ 12693 w 116484"/>
                <a:gd name="connsiteY4" fmla="*/ 47553 h 247178"/>
                <a:gd name="connsiteX5" fmla="*/ 28119 w 116484"/>
                <a:gd name="connsiteY5" fmla="*/ 31338 h 247178"/>
                <a:gd name="connsiteX6" fmla="*/ 28119 w 116484"/>
                <a:gd name="connsiteY6" fmla="*/ 0 h 247178"/>
                <a:gd name="connsiteX7" fmla="*/ 62190 w 116484"/>
                <a:gd name="connsiteY7" fmla="*/ 0 h 247178"/>
                <a:gd name="connsiteX8" fmla="*/ 62190 w 116484"/>
                <a:gd name="connsiteY8" fmla="*/ 47553 h 247178"/>
                <a:gd name="connsiteX9" fmla="*/ 116484 w 116484"/>
                <a:gd name="connsiteY9" fmla="*/ 47553 h 247178"/>
                <a:gd name="connsiteX10" fmla="*/ 111322 w 116484"/>
                <a:gd name="connsiteY10" fmla="*/ 74882 h 247178"/>
                <a:gd name="connsiteX11" fmla="*/ 62190 w 116484"/>
                <a:gd name="connsiteY11" fmla="*/ 74882 h 247178"/>
                <a:gd name="connsiteX12" fmla="*/ 62190 w 116484"/>
                <a:gd name="connsiteY12" fmla="*/ 189787 h 247178"/>
                <a:gd name="connsiteX13" fmla="*/ 86361 w 116484"/>
                <a:gd name="connsiteY13" fmla="*/ 217906 h 247178"/>
                <a:gd name="connsiteX14" fmla="*/ 112536 w 116484"/>
                <a:gd name="connsiteY14" fmla="*/ 209586 h 247178"/>
                <a:gd name="connsiteX15" fmla="*/ 112536 w 116484"/>
                <a:gd name="connsiteY15" fmla="*/ 239284 h 247178"/>
                <a:gd name="connsiteX16" fmla="*/ 81624 w 116484"/>
                <a:gd name="connsiteY16" fmla="*/ 247179 h 247178"/>
                <a:gd name="connsiteX17" fmla="*/ 28119 w 116484"/>
                <a:gd name="connsiteY17" fmla="*/ 192884 h 247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6484" h="247178">
                  <a:moveTo>
                    <a:pt x="28119" y="192945"/>
                  </a:moveTo>
                  <a:lnTo>
                    <a:pt x="28119" y="74882"/>
                  </a:lnTo>
                  <a:lnTo>
                    <a:pt x="0" y="74882"/>
                  </a:lnTo>
                  <a:lnTo>
                    <a:pt x="0" y="47553"/>
                  </a:lnTo>
                  <a:lnTo>
                    <a:pt x="12693" y="47553"/>
                  </a:lnTo>
                  <a:cubicBezTo>
                    <a:pt x="24597" y="47553"/>
                    <a:pt x="28119" y="42816"/>
                    <a:pt x="28119" y="31338"/>
                  </a:cubicBezTo>
                  <a:lnTo>
                    <a:pt x="28119" y="0"/>
                  </a:lnTo>
                  <a:lnTo>
                    <a:pt x="62190" y="0"/>
                  </a:lnTo>
                  <a:lnTo>
                    <a:pt x="62190" y="47553"/>
                  </a:lnTo>
                  <a:lnTo>
                    <a:pt x="116484" y="47553"/>
                  </a:lnTo>
                  <a:lnTo>
                    <a:pt x="111322" y="74882"/>
                  </a:lnTo>
                  <a:lnTo>
                    <a:pt x="62190" y="74882"/>
                  </a:lnTo>
                  <a:lnTo>
                    <a:pt x="62190" y="189787"/>
                  </a:lnTo>
                  <a:cubicBezTo>
                    <a:pt x="62190" y="208007"/>
                    <a:pt x="69295" y="217906"/>
                    <a:pt x="86361" y="217906"/>
                  </a:cubicBezTo>
                  <a:cubicBezTo>
                    <a:pt x="96685" y="217906"/>
                    <a:pt x="106585" y="214323"/>
                    <a:pt x="112536" y="209586"/>
                  </a:cubicBezTo>
                  <a:lnTo>
                    <a:pt x="112536" y="239284"/>
                  </a:lnTo>
                  <a:cubicBezTo>
                    <a:pt x="105431" y="243656"/>
                    <a:pt x="95106" y="247179"/>
                    <a:pt x="81624" y="247179"/>
                  </a:cubicBezTo>
                  <a:cubicBezTo>
                    <a:pt x="47553" y="247179"/>
                    <a:pt x="28119" y="229749"/>
                    <a:pt x="28119" y="192884"/>
                  </a:cubicBez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31" name="Frihåndsform: figur 30">
              <a:extLst>
                <a:ext uri="{FF2B5EF4-FFF2-40B4-BE49-F238E27FC236}">
                  <a16:creationId xmlns:a16="http://schemas.microsoft.com/office/drawing/2014/main" id="{4227C1BD-3C09-FCD3-498F-D7C1B62A9FA1}"/>
                </a:ext>
              </a:extLst>
            </p:cNvPr>
            <p:cNvSpPr/>
            <p:nvPr/>
          </p:nvSpPr>
          <p:spPr>
            <a:xfrm>
              <a:off x="6136575" y="2852695"/>
              <a:ext cx="47128" cy="282585"/>
            </a:xfrm>
            <a:custGeom>
              <a:avLst/>
              <a:gdLst>
                <a:gd name="connsiteX0" fmla="*/ 23382 w 47128"/>
                <a:gd name="connsiteY0" fmla="*/ 0 h 282585"/>
                <a:gd name="connsiteX1" fmla="*/ 47128 w 47128"/>
                <a:gd name="connsiteY1" fmla="*/ 23382 h 282585"/>
                <a:gd name="connsiteX2" fmla="*/ 23382 w 47128"/>
                <a:gd name="connsiteY2" fmla="*/ 46764 h 282585"/>
                <a:gd name="connsiteX3" fmla="*/ 0 w 47128"/>
                <a:gd name="connsiteY3" fmla="*/ 23382 h 282585"/>
                <a:gd name="connsiteX4" fmla="*/ 23382 w 47128"/>
                <a:gd name="connsiteY4" fmla="*/ 0 h 282585"/>
                <a:gd name="connsiteX5" fmla="*/ 6741 w 47128"/>
                <a:gd name="connsiteY5" fmla="*/ 87211 h 282585"/>
                <a:gd name="connsiteX6" fmla="*/ 40812 w 47128"/>
                <a:gd name="connsiteY6" fmla="*/ 87211 h 282585"/>
                <a:gd name="connsiteX7" fmla="*/ 40812 w 47128"/>
                <a:gd name="connsiteY7" fmla="*/ 282586 h 282585"/>
                <a:gd name="connsiteX8" fmla="*/ 6741 w 47128"/>
                <a:gd name="connsiteY8" fmla="*/ 282586 h 282585"/>
                <a:gd name="connsiteX9" fmla="*/ 6741 w 47128"/>
                <a:gd name="connsiteY9" fmla="*/ 87211 h 28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128" h="282585">
                  <a:moveTo>
                    <a:pt x="23382" y="0"/>
                  </a:moveTo>
                  <a:cubicBezTo>
                    <a:pt x="36439" y="0"/>
                    <a:pt x="47128" y="10324"/>
                    <a:pt x="47128" y="23382"/>
                  </a:cubicBezTo>
                  <a:cubicBezTo>
                    <a:pt x="47128" y="36439"/>
                    <a:pt x="36439" y="46764"/>
                    <a:pt x="23382" y="46764"/>
                  </a:cubicBezTo>
                  <a:cubicBezTo>
                    <a:pt x="10325" y="46764"/>
                    <a:pt x="0" y="36439"/>
                    <a:pt x="0" y="23382"/>
                  </a:cubicBezTo>
                  <a:cubicBezTo>
                    <a:pt x="0" y="10324"/>
                    <a:pt x="10689" y="0"/>
                    <a:pt x="23382" y="0"/>
                  </a:cubicBezTo>
                  <a:close/>
                  <a:moveTo>
                    <a:pt x="6741" y="87211"/>
                  </a:moveTo>
                  <a:lnTo>
                    <a:pt x="40812" y="87211"/>
                  </a:lnTo>
                  <a:lnTo>
                    <a:pt x="40812" y="282586"/>
                  </a:lnTo>
                  <a:lnTo>
                    <a:pt x="6741" y="282586"/>
                  </a:lnTo>
                  <a:lnTo>
                    <a:pt x="6741" y="87211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32" name="Frihåndsform: figur 31">
              <a:extLst>
                <a:ext uri="{FF2B5EF4-FFF2-40B4-BE49-F238E27FC236}">
                  <a16:creationId xmlns:a16="http://schemas.microsoft.com/office/drawing/2014/main" id="{0DDE006C-C5CA-5A10-3C66-038262D8C1E7}"/>
                </a:ext>
              </a:extLst>
            </p:cNvPr>
            <p:cNvSpPr/>
            <p:nvPr/>
          </p:nvSpPr>
          <p:spPr>
            <a:xfrm>
              <a:off x="6220993" y="2857857"/>
              <a:ext cx="182256" cy="282524"/>
            </a:xfrm>
            <a:custGeom>
              <a:avLst/>
              <a:gdLst>
                <a:gd name="connsiteX0" fmla="*/ 0 w 182256"/>
                <a:gd name="connsiteY0" fmla="*/ 180313 h 282524"/>
                <a:gd name="connsiteX1" fmla="*/ 84782 w 182256"/>
                <a:gd name="connsiteY1" fmla="*/ 75672 h 282524"/>
                <a:gd name="connsiteX2" fmla="*/ 148186 w 182256"/>
                <a:gd name="connsiteY2" fmla="*/ 111747 h 282524"/>
                <a:gd name="connsiteX3" fmla="*/ 148186 w 182256"/>
                <a:gd name="connsiteY3" fmla="*/ 0 h 282524"/>
                <a:gd name="connsiteX4" fmla="*/ 182257 w 182256"/>
                <a:gd name="connsiteY4" fmla="*/ 0 h 282524"/>
                <a:gd name="connsiteX5" fmla="*/ 182257 w 182256"/>
                <a:gd name="connsiteY5" fmla="*/ 277363 h 282524"/>
                <a:gd name="connsiteX6" fmla="*/ 148186 w 182256"/>
                <a:gd name="connsiteY6" fmla="*/ 277363 h 282524"/>
                <a:gd name="connsiteX7" fmla="*/ 148186 w 182256"/>
                <a:gd name="connsiteY7" fmla="*/ 245661 h 282524"/>
                <a:gd name="connsiteX8" fmla="*/ 85571 w 182256"/>
                <a:gd name="connsiteY8" fmla="*/ 282525 h 282524"/>
                <a:gd name="connsiteX9" fmla="*/ 0 w 182256"/>
                <a:gd name="connsiteY9" fmla="*/ 180313 h 282524"/>
                <a:gd name="connsiteX10" fmla="*/ 91523 w 182256"/>
                <a:gd name="connsiteY10" fmla="*/ 254831 h 282524"/>
                <a:gd name="connsiteX11" fmla="*/ 148186 w 182256"/>
                <a:gd name="connsiteY11" fmla="*/ 178370 h 282524"/>
                <a:gd name="connsiteX12" fmla="*/ 91523 w 182256"/>
                <a:gd name="connsiteY12" fmla="*/ 103852 h 282524"/>
                <a:gd name="connsiteX13" fmla="*/ 35224 w 182256"/>
                <a:gd name="connsiteY13" fmla="*/ 178370 h 282524"/>
                <a:gd name="connsiteX14" fmla="*/ 91523 w 182256"/>
                <a:gd name="connsiteY14" fmla="*/ 254831 h 282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2256" h="282524">
                  <a:moveTo>
                    <a:pt x="0" y="180313"/>
                  </a:moveTo>
                  <a:cubicBezTo>
                    <a:pt x="0" y="121282"/>
                    <a:pt x="32917" y="75672"/>
                    <a:pt x="84782" y="75672"/>
                  </a:cubicBezTo>
                  <a:cubicBezTo>
                    <a:pt x="114115" y="75672"/>
                    <a:pt x="135493" y="88729"/>
                    <a:pt x="148186" y="111747"/>
                  </a:cubicBezTo>
                  <a:lnTo>
                    <a:pt x="148186" y="0"/>
                  </a:lnTo>
                  <a:lnTo>
                    <a:pt x="182257" y="0"/>
                  </a:lnTo>
                  <a:lnTo>
                    <a:pt x="182257" y="277363"/>
                  </a:lnTo>
                  <a:lnTo>
                    <a:pt x="148186" y="277363"/>
                  </a:lnTo>
                  <a:lnTo>
                    <a:pt x="148186" y="245661"/>
                  </a:lnTo>
                  <a:cubicBezTo>
                    <a:pt x="135918" y="268617"/>
                    <a:pt x="114905" y="282525"/>
                    <a:pt x="85571" y="282525"/>
                  </a:cubicBezTo>
                  <a:cubicBezTo>
                    <a:pt x="34071" y="282525"/>
                    <a:pt x="0" y="240134"/>
                    <a:pt x="0" y="180313"/>
                  </a:cubicBezTo>
                  <a:close/>
                  <a:moveTo>
                    <a:pt x="91523" y="254831"/>
                  </a:moveTo>
                  <a:cubicBezTo>
                    <a:pt x="125594" y="254831"/>
                    <a:pt x="148186" y="224344"/>
                    <a:pt x="148186" y="178370"/>
                  </a:cubicBezTo>
                  <a:cubicBezTo>
                    <a:pt x="148186" y="132396"/>
                    <a:pt x="125594" y="103852"/>
                    <a:pt x="91523" y="103852"/>
                  </a:cubicBezTo>
                  <a:cubicBezTo>
                    <a:pt x="57452" y="103852"/>
                    <a:pt x="35224" y="132760"/>
                    <a:pt x="35224" y="178370"/>
                  </a:cubicBezTo>
                  <a:cubicBezTo>
                    <a:pt x="35224" y="223979"/>
                    <a:pt x="57817" y="254831"/>
                    <a:pt x="91523" y="254831"/>
                  </a:cubicBez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33" name="Frihåndsform: figur 32">
              <a:extLst>
                <a:ext uri="{FF2B5EF4-FFF2-40B4-BE49-F238E27FC236}">
                  <a16:creationId xmlns:a16="http://schemas.microsoft.com/office/drawing/2014/main" id="{2E758422-F080-A6CB-3810-75764BC7A605}"/>
                </a:ext>
              </a:extLst>
            </p:cNvPr>
            <p:cNvSpPr/>
            <p:nvPr/>
          </p:nvSpPr>
          <p:spPr>
            <a:xfrm>
              <a:off x="6446855" y="2933529"/>
              <a:ext cx="175288" cy="206427"/>
            </a:xfrm>
            <a:custGeom>
              <a:avLst/>
              <a:gdLst>
                <a:gd name="connsiteX0" fmla="*/ 0 w 175288"/>
                <a:gd name="connsiteY0" fmla="*/ 106584 h 206427"/>
                <a:gd name="connsiteX1" fmla="*/ 91158 w 175288"/>
                <a:gd name="connsiteY1" fmla="*/ 0 h 206427"/>
                <a:gd name="connsiteX2" fmla="*/ 175151 w 175288"/>
                <a:gd name="connsiteY2" fmla="*/ 110168 h 206427"/>
                <a:gd name="connsiteX3" fmla="*/ 34071 w 175288"/>
                <a:gd name="connsiteY3" fmla="*/ 110168 h 206427"/>
                <a:gd name="connsiteX4" fmla="*/ 91948 w 175288"/>
                <a:gd name="connsiteY4" fmla="*/ 179524 h 206427"/>
                <a:gd name="connsiteX5" fmla="*/ 147396 w 175288"/>
                <a:gd name="connsiteY5" fmla="*/ 143874 h 206427"/>
                <a:gd name="connsiteX6" fmla="*/ 172357 w 175288"/>
                <a:gd name="connsiteY6" fmla="*/ 158510 h 206427"/>
                <a:gd name="connsiteX7" fmla="*/ 89944 w 175288"/>
                <a:gd name="connsiteY7" fmla="*/ 206428 h 206427"/>
                <a:gd name="connsiteX8" fmla="*/ 0 w 175288"/>
                <a:gd name="connsiteY8" fmla="*/ 106584 h 206427"/>
                <a:gd name="connsiteX9" fmla="*/ 140655 w 175288"/>
                <a:gd name="connsiteY9" fmla="*/ 83992 h 206427"/>
                <a:gd name="connsiteX10" fmla="*/ 89944 w 175288"/>
                <a:gd name="connsiteY10" fmla="*/ 27329 h 206427"/>
                <a:gd name="connsiteX11" fmla="*/ 35285 w 175288"/>
                <a:gd name="connsiteY11" fmla="*/ 83992 h 206427"/>
                <a:gd name="connsiteX12" fmla="*/ 140716 w 175288"/>
                <a:gd name="connsiteY12" fmla="*/ 83992 h 206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5288" h="206427">
                  <a:moveTo>
                    <a:pt x="0" y="106584"/>
                  </a:moveTo>
                  <a:cubicBezTo>
                    <a:pt x="0" y="40387"/>
                    <a:pt x="39233" y="0"/>
                    <a:pt x="91158" y="0"/>
                  </a:cubicBezTo>
                  <a:cubicBezTo>
                    <a:pt x="147821" y="0"/>
                    <a:pt x="177580" y="45549"/>
                    <a:pt x="175151" y="110168"/>
                  </a:cubicBezTo>
                  <a:lnTo>
                    <a:pt x="34071" y="110168"/>
                  </a:lnTo>
                  <a:cubicBezTo>
                    <a:pt x="36075" y="155717"/>
                    <a:pt x="57817" y="179524"/>
                    <a:pt x="91948" y="179524"/>
                  </a:cubicBezTo>
                  <a:cubicBezTo>
                    <a:pt x="121281" y="179524"/>
                    <a:pt x="138286" y="160879"/>
                    <a:pt x="147396" y="143874"/>
                  </a:cubicBezTo>
                  <a:lnTo>
                    <a:pt x="172357" y="158510"/>
                  </a:lnTo>
                  <a:cubicBezTo>
                    <a:pt x="157721" y="186629"/>
                    <a:pt x="128387" y="206428"/>
                    <a:pt x="89944" y="206428"/>
                  </a:cubicBezTo>
                  <a:cubicBezTo>
                    <a:pt x="34071" y="206428"/>
                    <a:pt x="0" y="166405"/>
                    <a:pt x="0" y="106584"/>
                  </a:cubicBezTo>
                  <a:close/>
                  <a:moveTo>
                    <a:pt x="140655" y="83992"/>
                  </a:moveTo>
                  <a:cubicBezTo>
                    <a:pt x="137861" y="44759"/>
                    <a:pt x="116909" y="27329"/>
                    <a:pt x="89944" y="27329"/>
                  </a:cubicBezTo>
                  <a:cubicBezTo>
                    <a:pt x="62979" y="27329"/>
                    <a:pt x="40812" y="45974"/>
                    <a:pt x="35285" y="83992"/>
                  </a:cubicBezTo>
                  <a:lnTo>
                    <a:pt x="140716" y="83992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34" name="Frihåndsform: figur 33">
              <a:extLst>
                <a:ext uri="{FF2B5EF4-FFF2-40B4-BE49-F238E27FC236}">
                  <a16:creationId xmlns:a16="http://schemas.microsoft.com/office/drawing/2014/main" id="{729C3B2A-670A-195A-E1BF-77F0F8C3B763}"/>
                </a:ext>
              </a:extLst>
            </p:cNvPr>
            <p:cNvSpPr/>
            <p:nvPr/>
          </p:nvSpPr>
          <p:spPr>
            <a:xfrm>
              <a:off x="6665125" y="2935169"/>
              <a:ext cx="160514" cy="200111"/>
            </a:xfrm>
            <a:custGeom>
              <a:avLst/>
              <a:gdLst>
                <a:gd name="connsiteX0" fmla="*/ 60 w 160514"/>
                <a:gd name="connsiteY0" fmla="*/ 4737 h 200111"/>
                <a:gd name="connsiteX1" fmla="*/ 34131 w 160514"/>
                <a:gd name="connsiteY1" fmla="*/ 4737 h 200111"/>
                <a:gd name="connsiteX2" fmla="*/ 34131 w 160514"/>
                <a:gd name="connsiteY2" fmla="*/ 31702 h 200111"/>
                <a:gd name="connsiteX3" fmla="*/ 94742 w 160514"/>
                <a:gd name="connsiteY3" fmla="*/ 0 h 200111"/>
                <a:gd name="connsiteX4" fmla="*/ 160514 w 160514"/>
                <a:gd name="connsiteY4" fmla="*/ 83203 h 200111"/>
                <a:gd name="connsiteX5" fmla="*/ 160514 w 160514"/>
                <a:gd name="connsiteY5" fmla="*/ 200112 h 200111"/>
                <a:gd name="connsiteX6" fmla="*/ 126444 w 160514"/>
                <a:gd name="connsiteY6" fmla="*/ 200112 h 200111"/>
                <a:gd name="connsiteX7" fmla="*/ 126444 w 160514"/>
                <a:gd name="connsiteY7" fmla="*/ 84782 h 200111"/>
                <a:gd name="connsiteX8" fmla="*/ 82049 w 160514"/>
                <a:gd name="connsiteY8" fmla="*/ 27694 h 200111"/>
                <a:gd name="connsiteX9" fmla="*/ 34071 w 160514"/>
                <a:gd name="connsiteY9" fmla="*/ 83932 h 200111"/>
                <a:gd name="connsiteX10" fmla="*/ 34071 w 160514"/>
                <a:gd name="connsiteY10" fmla="*/ 200051 h 200111"/>
                <a:gd name="connsiteX11" fmla="*/ 0 w 160514"/>
                <a:gd name="connsiteY11" fmla="*/ 200051 h 200111"/>
                <a:gd name="connsiteX12" fmla="*/ 0 w 160514"/>
                <a:gd name="connsiteY12" fmla="*/ 4676 h 200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0514" h="200111">
                  <a:moveTo>
                    <a:pt x="60" y="4737"/>
                  </a:moveTo>
                  <a:lnTo>
                    <a:pt x="34131" y="4737"/>
                  </a:lnTo>
                  <a:lnTo>
                    <a:pt x="34131" y="31702"/>
                  </a:lnTo>
                  <a:cubicBezTo>
                    <a:pt x="42877" y="17430"/>
                    <a:pt x="60671" y="0"/>
                    <a:pt x="94742" y="0"/>
                  </a:cubicBezTo>
                  <a:cubicBezTo>
                    <a:pt x="139137" y="0"/>
                    <a:pt x="160514" y="30123"/>
                    <a:pt x="160514" y="83203"/>
                  </a:cubicBezTo>
                  <a:lnTo>
                    <a:pt x="160514" y="200112"/>
                  </a:lnTo>
                  <a:lnTo>
                    <a:pt x="126444" y="200112"/>
                  </a:lnTo>
                  <a:lnTo>
                    <a:pt x="126444" y="84782"/>
                  </a:lnTo>
                  <a:cubicBezTo>
                    <a:pt x="126444" y="51501"/>
                    <a:pt x="113386" y="27694"/>
                    <a:pt x="82049" y="27694"/>
                  </a:cubicBezTo>
                  <a:cubicBezTo>
                    <a:pt x="52715" y="27694"/>
                    <a:pt x="34071" y="49861"/>
                    <a:pt x="34071" y="83932"/>
                  </a:cubicBezTo>
                  <a:lnTo>
                    <a:pt x="34071" y="200051"/>
                  </a:lnTo>
                  <a:lnTo>
                    <a:pt x="0" y="200051"/>
                  </a:lnTo>
                  <a:lnTo>
                    <a:pt x="0" y="4676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</p:grpSp>
    </p:spTree>
    <p:extLst>
      <p:ext uri="{BB962C8B-B14F-4D97-AF65-F5344CB8AC3E}">
        <p14:creationId xmlns:p14="http://schemas.microsoft.com/office/powerpoint/2010/main" val="27043849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End Slide Log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uppe 34">
            <a:extLst>
              <a:ext uri="{FF2B5EF4-FFF2-40B4-BE49-F238E27FC236}">
                <a16:creationId xmlns:a16="http://schemas.microsoft.com/office/drawing/2014/main" id="{FB2C1DBF-BCAA-2F96-E60E-CC5A2B81C88C}"/>
              </a:ext>
            </a:extLst>
          </p:cNvPr>
          <p:cNvGrpSpPr/>
          <p:nvPr userDrawn="1"/>
        </p:nvGrpSpPr>
        <p:grpSpPr>
          <a:xfrm>
            <a:off x="1884916" y="2231439"/>
            <a:ext cx="5373317" cy="680622"/>
            <a:chOff x="1884916" y="2009250"/>
            <a:chExt cx="5373317" cy="680622"/>
          </a:xfrm>
        </p:grpSpPr>
        <p:grpSp>
          <p:nvGrpSpPr>
            <p:cNvPr id="3" name="Grafikk 6">
              <a:extLst>
                <a:ext uri="{FF2B5EF4-FFF2-40B4-BE49-F238E27FC236}">
                  <a16:creationId xmlns:a16="http://schemas.microsoft.com/office/drawing/2014/main" id="{10BBCD87-6563-EEEE-0BF4-CFA09CE60752}"/>
                </a:ext>
              </a:extLst>
            </p:cNvPr>
            <p:cNvGrpSpPr/>
            <p:nvPr/>
          </p:nvGrpSpPr>
          <p:grpSpPr>
            <a:xfrm>
              <a:off x="3654037" y="2082553"/>
              <a:ext cx="3604196" cy="516950"/>
              <a:chOff x="3654037" y="2082553"/>
              <a:chExt cx="3604196" cy="516950"/>
            </a:xfrm>
            <a:solidFill>
              <a:schemeClr val="tx2"/>
            </a:solidFill>
          </p:grpSpPr>
          <p:sp>
            <p:nvSpPr>
              <p:cNvPr id="4" name="Frihåndsform: figur 3">
                <a:extLst>
                  <a:ext uri="{FF2B5EF4-FFF2-40B4-BE49-F238E27FC236}">
                    <a16:creationId xmlns:a16="http://schemas.microsoft.com/office/drawing/2014/main" id="{19044E26-560D-F5A9-FEB4-4EADB2254489}"/>
                  </a:ext>
                </a:extLst>
              </p:cNvPr>
              <p:cNvSpPr/>
              <p:nvPr/>
            </p:nvSpPr>
            <p:spPr>
              <a:xfrm>
                <a:off x="3654037" y="2082553"/>
                <a:ext cx="419657" cy="516099"/>
              </a:xfrm>
              <a:custGeom>
                <a:avLst/>
                <a:gdLst>
                  <a:gd name="connsiteX0" fmla="*/ 0 w 419657"/>
                  <a:gd name="connsiteY0" fmla="*/ 380121 h 516099"/>
                  <a:gd name="connsiteX1" fmla="*/ 72392 w 419657"/>
                  <a:gd name="connsiteY1" fmla="*/ 333357 h 516099"/>
                  <a:gd name="connsiteX2" fmla="*/ 233939 w 419657"/>
                  <a:gd name="connsiteY2" fmla="*/ 436420 h 516099"/>
                  <a:gd name="connsiteX3" fmla="*/ 325341 w 419657"/>
                  <a:gd name="connsiteY3" fmla="*/ 369918 h 516099"/>
                  <a:gd name="connsiteX4" fmla="*/ 31459 w 419657"/>
                  <a:gd name="connsiteY4" fmla="*/ 143267 h 516099"/>
                  <a:gd name="connsiteX5" fmla="*/ 199626 w 419657"/>
                  <a:gd name="connsiteY5" fmla="*/ 0 h 516099"/>
                  <a:gd name="connsiteX6" fmla="*/ 393361 w 419657"/>
                  <a:gd name="connsiteY6" fmla="*/ 104520 h 516099"/>
                  <a:gd name="connsiteX7" fmla="*/ 320968 w 419657"/>
                  <a:gd name="connsiteY7" fmla="*/ 150554 h 516099"/>
                  <a:gd name="connsiteX8" fmla="*/ 198897 w 419657"/>
                  <a:gd name="connsiteY8" fmla="*/ 77433 h 516099"/>
                  <a:gd name="connsiteX9" fmla="*/ 125047 w 419657"/>
                  <a:gd name="connsiteY9" fmla="*/ 137376 h 516099"/>
                  <a:gd name="connsiteX10" fmla="*/ 419658 w 419657"/>
                  <a:gd name="connsiteY10" fmla="*/ 360383 h 516099"/>
                  <a:gd name="connsiteX11" fmla="*/ 232482 w 419657"/>
                  <a:gd name="connsiteY11" fmla="*/ 516100 h 516099"/>
                  <a:gd name="connsiteX12" fmla="*/ 0 w 419657"/>
                  <a:gd name="connsiteY12" fmla="*/ 380121 h 516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9657" h="516099">
                    <a:moveTo>
                      <a:pt x="0" y="380121"/>
                    </a:moveTo>
                    <a:lnTo>
                      <a:pt x="72392" y="333357"/>
                    </a:lnTo>
                    <a:cubicBezTo>
                      <a:pt x="100876" y="386741"/>
                      <a:pt x="160879" y="436420"/>
                      <a:pt x="233939" y="436420"/>
                    </a:cubicBezTo>
                    <a:cubicBezTo>
                      <a:pt x="286594" y="436420"/>
                      <a:pt x="325341" y="415953"/>
                      <a:pt x="325341" y="369918"/>
                    </a:cubicBezTo>
                    <a:cubicBezTo>
                      <a:pt x="325341" y="250762"/>
                      <a:pt x="31459" y="335544"/>
                      <a:pt x="31459" y="143267"/>
                    </a:cubicBezTo>
                    <a:cubicBezTo>
                      <a:pt x="31459" y="62129"/>
                      <a:pt x="96503" y="0"/>
                      <a:pt x="199626" y="0"/>
                    </a:cubicBezTo>
                    <a:cubicBezTo>
                      <a:pt x="281493" y="0"/>
                      <a:pt x="354614" y="37289"/>
                      <a:pt x="393361" y="104520"/>
                    </a:cubicBezTo>
                    <a:lnTo>
                      <a:pt x="320968" y="150554"/>
                    </a:lnTo>
                    <a:cubicBezTo>
                      <a:pt x="292485" y="105977"/>
                      <a:pt x="249304" y="77433"/>
                      <a:pt x="198897" y="77433"/>
                    </a:cubicBezTo>
                    <a:cubicBezTo>
                      <a:pt x="151405" y="77433"/>
                      <a:pt x="125047" y="103001"/>
                      <a:pt x="125047" y="137376"/>
                    </a:cubicBezTo>
                    <a:cubicBezTo>
                      <a:pt x="125047" y="245600"/>
                      <a:pt x="419658" y="165859"/>
                      <a:pt x="419658" y="360383"/>
                    </a:cubicBezTo>
                    <a:cubicBezTo>
                      <a:pt x="419658" y="461259"/>
                      <a:pt x="330442" y="516100"/>
                      <a:pt x="232482" y="516100"/>
                    </a:cubicBezTo>
                    <a:cubicBezTo>
                      <a:pt x="134521" y="516100"/>
                      <a:pt x="35103" y="459801"/>
                      <a:pt x="0" y="380121"/>
                    </a:cubicBezTo>
                    <a:close/>
                  </a:path>
                </a:pathLst>
              </a:custGeom>
              <a:grpFill/>
              <a:ln w="60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 sz="2400"/>
              </a:p>
            </p:txBody>
          </p:sp>
          <p:sp>
            <p:nvSpPr>
              <p:cNvPr id="5" name="Frihåndsform: figur 4">
                <a:extLst>
                  <a:ext uri="{FF2B5EF4-FFF2-40B4-BE49-F238E27FC236}">
                    <a16:creationId xmlns:a16="http://schemas.microsoft.com/office/drawing/2014/main" id="{6F6ED39B-FFA9-9FD5-51D7-C7F501322F86}"/>
                  </a:ext>
                </a:extLst>
              </p:cNvPr>
              <p:cNvSpPr/>
              <p:nvPr/>
            </p:nvSpPr>
            <p:spPr>
              <a:xfrm>
                <a:off x="4109526" y="2137334"/>
                <a:ext cx="226651" cy="460590"/>
              </a:xfrm>
              <a:custGeom>
                <a:avLst/>
                <a:gdLst>
                  <a:gd name="connsiteX0" fmla="*/ 46763 w 226651"/>
                  <a:gd name="connsiteY0" fmla="*/ 351638 h 460590"/>
                  <a:gd name="connsiteX1" fmla="*/ 46763 w 226651"/>
                  <a:gd name="connsiteY1" fmla="*/ 154259 h 460590"/>
                  <a:gd name="connsiteX2" fmla="*/ 0 w 226651"/>
                  <a:gd name="connsiteY2" fmla="*/ 154259 h 460590"/>
                  <a:gd name="connsiteX3" fmla="*/ 0 w 226651"/>
                  <a:gd name="connsiteY3" fmla="*/ 87758 h 460590"/>
                  <a:gd name="connsiteX4" fmla="*/ 18280 w 226651"/>
                  <a:gd name="connsiteY4" fmla="*/ 87758 h 460590"/>
                  <a:gd name="connsiteX5" fmla="*/ 46763 w 226651"/>
                  <a:gd name="connsiteY5" fmla="*/ 54112 h 460590"/>
                  <a:gd name="connsiteX6" fmla="*/ 46763 w 226651"/>
                  <a:gd name="connsiteY6" fmla="*/ 0 h 460590"/>
                  <a:gd name="connsiteX7" fmla="*/ 134521 w 226651"/>
                  <a:gd name="connsiteY7" fmla="*/ 0 h 460590"/>
                  <a:gd name="connsiteX8" fmla="*/ 134521 w 226651"/>
                  <a:gd name="connsiteY8" fmla="*/ 87758 h 460590"/>
                  <a:gd name="connsiteX9" fmla="*/ 226651 w 226651"/>
                  <a:gd name="connsiteY9" fmla="*/ 87758 h 460590"/>
                  <a:gd name="connsiteX10" fmla="*/ 214201 w 226651"/>
                  <a:gd name="connsiteY10" fmla="*/ 154259 h 460590"/>
                  <a:gd name="connsiteX11" fmla="*/ 134521 w 226651"/>
                  <a:gd name="connsiteY11" fmla="*/ 154259 h 460590"/>
                  <a:gd name="connsiteX12" fmla="*/ 134521 w 226651"/>
                  <a:gd name="connsiteY12" fmla="*/ 341435 h 460590"/>
                  <a:gd name="connsiteX13" fmla="*/ 173268 w 226651"/>
                  <a:gd name="connsiteY13" fmla="*/ 387470 h 460590"/>
                  <a:gd name="connsiteX14" fmla="*/ 217845 w 226651"/>
                  <a:gd name="connsiteY14" fmla="*/ 374291 h 460590"/>
                  <a:gd name="connsiteX15" fmla="*/ 217845 w 226651"/>
                  <a:gd name="connsiteY15" fmla="*/ 445954 h 460590"/>
                  <a:gd name="connsiteX16" fmla="*/ 157174 w 226651"/>
                  <a:gd name="connsiteY16" fmla="*/ 460591 h 460590"/>
                  <a:gd name="connsiteX17" fmla="*/ 46763 w 226651"/>
                  <a:gd name="connsiteY17" fmla="*/ 351638 h 460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26651" h="460590">
                    <a:moveTo>
                      <a:pt x="46763" y="351638"/>
                    </a:moveTo>
                    <a:lnTo>
                      <a:pt x="46763" y="154259"/>
                    </a:lnTo>
                    <a:lnTo>
                      <a:pt x="0" y="154259"/>
                    </a:lnTo>
                    <a:lnTo>
                      <a:pt x="0" y="87758"/>
                    </a:lnTo>
                    <a:lnTo>
                      <a:pt x="18280" y="87758"/>
                    </a:lnTo>
                    <a:cubicBezTo>
                      <a:pt x="39476" y="87758"/>
                      <a:pt x="46763" y="79012"/>
                      <a:pt x="46763" y="54112"/>
                    </a:cubicBezTo>
                    <a:lnTo>
                      <a:pt x="46763" y="0"/>
                    </a:lnTo>
                    <a:lnTo>
                      <a:pt x="134521" y="0"/>
                    </a:lnTo>
                    <a:lnTo>
                      <a:pt x="134521" y="87758"/>
                    </a:lnTo>
                    <a:lnTo>
                      <a:pt x="226651" y="87758"/>
                    </a:lnTo>
                    <a:lnTo>
                      <a:pt x="214201" y="154259"/>
                    </a:lnTo>
                    <a:lnTo>
                      <a:pt x="134521" y="154259"/>
                    </a:lnTo>
                    <a:lnTo>
                      <a:pt x="134521" y="341435"/>
                    </a:lnTo>
                    <a:cubicBezTo>
                      <a:pt x="134521" y="371436"/>
                      <a:pt x="145514" y="387470"/>
                      <a:pt x="173268" y="387470"/>
                    </a:cubicBezTo>
                    <a:cubicBezTo>
                      <a:pt x="190091" y="387470"/>
                      <a:pt x="208371" y="382368"/>
                      <a:pt x="217845" y="374291"/>
                    </a:cubicBezTo>
                    <a:lnTo>
                      <a:pt x="217845" y="445954"/>
                    </a:lnTo>
                    <a:cubicBezTo>
                      <a:pt x="204666" y="453242"/>
                      <a:pt x="184200" y="460591"/>
                      <a:pt x="157174" y="460591"/>
                    </a:cubicBezTo>
                    <a:cubicBezTo>
                      <a:pt x="85510" y="460591"/>
                      <a:pt x="46763" y="426216"/>
                      <a:pt x="46763" y="351638"/>
                    </a:cubicBezTo>
                    <a:close/>
                  </a:path>
                </a:pathLst>
              </a:custGeom>
              <a:grpFill/>
              <a:ln w="60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 sz="2400"/>
              </a:p>
            </p:txBody>
          </p:sp>
          <p:sp>
            <p:nvSpPr>
              <p:cNvPr id="6" name="Frihåndsform: figur 5">
                <a:extLst>
                  <a:ext uri="{FF2B5EF4-FFF2-40B4-BE49-F238E27FC236}">
                    <a16:creationId xmlns:a16="http://schemas.microsoft.com/office/drawing/2014/main" id="{4FF08902-168B-6A19-2F49-4D4007085F07}"/>
                  </a:ext>
                </a:extLst>
              </p:cNvPr>
              <p:cNvSpPr/>
              <p:nvPr/>
            </p:nvSpPr>
            <p:spPr>
              <a:xfrm>
                <a:off x="4362414" y="2213370"/>
                <a:ext cx="358196" cy="386011"/>
              </a:xfrm>
              <a:custGeom>
                <a:avLst/>
                <a:gdLst>
                  <a:gd name="connsiteX0" fmla="*/ 0 w 358196"/>
                  <a:gd name="connsiteY0" fmla="*/ 193735 h 386011"/>
                  <a:gd name="connsiteX1" fmla="*/ 179098 w 358196"/>
                  <a:gd name="connsiteY1" fmla="*/ 0 h 386011"/>
                  <a:gd name="connsiteX2" fmla="*/ 358197 w 358196"/>
                  <a:gd name="connsiteY2" fmla="*/ 192277 h 386011"/>
                  <a:gd name="connsiteX3" fmla="*/ 179098 w 358196"/>
                  <a:gd name="connsiteY3" fmla="*/ 386012 h 386011"/>
                  <a:gd name="connsiteX4" fmla="*/ 0 w 358196"/>
                  <a:gd name="connsiteY4" fmla="*/ 193735 h 386011"/>
                  <a:gd name="connsiteX5" fmla="*/ 179098 w 358196"/>
                  <a:gd name="connsiteY5" fmla="*/ 312162 h 386011"/>
                  <a:gd name="connsiteX6" fmla="*/ 269771 w 358196"/>
                  <a:gd name="connsiteY6" fmla="*/ 193006 h 386011"/>
                  <a:gd name="connsiteX7" fmla="*/ 179098 w 358196"/>
                  <a:gd name="connsiteY7" fmla="*/ 73850 h 386011"/>
                  <a:gd name="connsiteX8" fmla="*/ 88426 w 358196"/>
                  <a:gd name="connsiteY8" fmla="*/ 193006 h 386011"/>
                  <a:gd name="connsiteX9" fmla="*/ 179098 w 358196"/>
                  <a:gd name="connsiteY9" fmla="*/ 312162 h 386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58196" h="386011">
                    <a:moveTo>
                      <a:pt x="0" y="193735"/>
                    </a:moveTo>
                    <a:cubicBezTo>
                      <a:pt x="0" y="76765"/>
                      <a:pt x="73850" y="0"/>
                      <a:pt x="179098" y="0"/>
                    </a:cubicBezTo>
                    <a:cubicBezTo>
                      <a:pt x="284347" y="0"/>
                      <a:pt x="358197" y="76765"/>
                      <a:pt x="358197" y="192277"/>
                    </a:cubicBezTo>
                    <a:cubicBezTo>
                      <a:pt x="358197" y="307789"/>
                      <a:pt x="285076" y="386012"/>
                      <a:pt x="179098" y="386012"/>
                    </a:cubicBezTo>
                    <a:cubicBezTo>
                      <a:pt x="73121" y="386012"/>
                      <a:pt x="0" y="310704"/>
                      <a:pt x="0" y="193735"/>
                    </a:cubicBezTo>
                    <a:close/>
                    <a:moveTo>
                      <a:pt x="179098" y="312162"/>
                    </a:moveTo>
                    <a:cubicBezTo>
                      <a:pt x="233211" y="312162"/>
                      <a:pt x="269771" y="266127"/>
                      <a:pt x="269771" y="193006"/>
                    </a:cubicBezTo>
                    <a:cubicBezTo>
                      <a:pt x="269771" y="119885"/>
                      <a:pt x="233211" y="73850"/>
                      <a:pt x="179098" y="73850"/>
                    </a:cubicBezTo>
                    <a:cubicBezTo>
                      <a:pt x="124986" y="73850"/>
                      <a:pt x="88426" y="119156"/>
                      <a:pt x="88426" y="193006"/>
                    </a:cubicBezTo>
                    <a:cubicBezTo>
                      <a:pt x="88426" y="266856"/>
                      <a:pt x="124986" y="312162"/>
                      <a:pt x="179098" y="312162"/>
                    </a:cubicBezTo>
                    <a:close/>
                  </a:path>
                </a:pathLst>
              </a:custGeom>
              <a:grpFill/>
              <a:ln w="60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 sz="2400"/>
              </a:p>
            </p:txBody>
          </p:sp>
          <p:sp>
            <p:nvSpPr>
              <p:cNvPr id="8" name="Frihåndsform: figur 7">
                <a:extLst>
                  <a:ext uri="{FF2B5EF4-FFF2-40B4-BE49-F238E27FC236}">
                    <a16:creationId xmlns:a16="http://schemas.microsoft.com/office/drawing/2014/main" id="{660685D5-696A-71D1-B4C4-4E7F8D210D05}"/>
                  </a:ext>
                </a:extLst>
              </p:cNvPr>
              <p:cNvSpPr/>
              <p:nvPr/>
            </p:nvSpPr>
            <p:spPr>
              <a:xfrm>
                <a:off x="4794400" y="2216346"/>
                <a:ext cx="197439" cy="372893"/>
              </a:xfrm>
              <a:custGeom>
                <a:avLst/>
                <a:gdLst>
                  <a:gd name="connsiteX0" fmla="*/ 61 w 197439"/>
                  <a:gd name="connsiteY0" fmla="*/ 8745 h 372893"/>
                  <a:gd name="connsiteX1" fmla="*/ 84843 w 197439"/>
                  <a:gd name="connsiteY1" fmla="*/ 8745 h 372893"/>
                  <a:gd name="connsiteX2" fmla="*/ 84843 w 197439"/>
                  <a:gd name="connsiteY2" fmla="*/ 81138 h 372893"/>
                  <a:gd name="connsiteX3" fmla="*/ 197440 w 197439"/>
                  <a:gd name="connsiteY3" fmla="*/ 0 h 372893"/>
                  <a:gd name="connsiteX4" fmla="*/ 197440 w 197439"/>
                  <a:gd name="connsiteY4" fmla="*/ 87029 h 372893"/>
                  <a:gd name="connsiteX5" fmla="*/ 87758 w 197439"/>
                  <a:gd name="connsiteY5" fmla="*/ 223008 h 372893"/>
                  <a:gd name="connsiteX6" fmla="*/ 87758 w 197439"/>
                  <a:gd name="connsiteY6" fmla="*/ 372894 h 372893"/>
                  <a:gd name="connsiteX7" fmla="*/ 0 w 197439"/>
                  <a:gd name="connsiteY7" fmla="*/ 372894 h 372893"/>
                  <a:gd name="connsiteX8" fmla="*/ 0 w 197439"/>
                  <a:gd name="connsiteY8" fmla="*/ 8806 h 372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7439" h="372893">
                    <a:moveTo>
                      <a:pt x="61" y="8745"/>
                    </a:moveTo>
                    <a:lnTo>
                      <a:pt x="84843" y="8745"/>
                    </a:lnTo>
                    <a:lnTo>
                      <a:pt x="84843" y="81138"/>
                    </a:lnTo>
                    <a:cubicBezTo>
                      <a:pt x="104581" y="38018"/>
                      <a:pt x="136040" y="2186"/>
                      <a:pt x="197440" y="0"/>
                    </a:cubicBezTo>
                    <a:lnTo>
                      <a:pt x="197440" y="87029"/>
                    </a:lnTo>
                    <a:cubicBezTo>
                      <a:pt x="118488" y="89944"/>
                      <a:pt x="87758" y="145514"/>
                      <a:pt x="87758" y="223008"/>
                    </a:cubicBezTo>
                    <a:lnTo>
                      <a:pt x="87758" y="372894"/>
                    </a:lnTo>
                    <a:lnTo>
                      <a:pt x="0" y="372894"/>
                    </a:lnTo>
                    <a:lnTo>
                      <a:pt x="0" y="8806"/>
                    </a:lnTo>
                    <a:close/>
                  </a:path>
                </a:pathLst>
              </a:custGeom>
              <a:grpFill/>
              <a:ln w="60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 sz="2400"/>
              </a:p>
            </p:txBody>
          </p:sp>
          <p:sp>
            <p:nvSpPr>
              <p:cNvPr id="9" name="Frihåndsform: figur 8">
                <a:extLst>
                  <a:ext uri="{FF2B5EF4-FFF2-40B4-BE49-F238E27FC236}">
                    <a16:creationId xmlns:a16="http://schemas.microsoft.com/office/drawing/2014/main" id="{F58B3F2A-9677-A105-7A5A-37F9AB910F05}"/>
                  </a:ext>
                </a:extLst>
              </p:cNvPr>
              <p:cNvSpPr/>
              <p:nvPr/>
            </p:nvSpPr>
            <p:spPr>
              <a:xfrm>
                <a:off x="5021112" y="2213370"/>
                <a:ext cx="342377" cy="385283"/>
              </a:xfrm>
              <a:custGeom>
                <a:avLst/>
                <a:gdLst>
                  <a:gd name="connsiteX0" fmla="*/ 0 w 342377"/>
                  <a:gd name="connsiteY0" fmla="*/ 198836 h 385283"/>
                  <a:gd name="connsiteX1" fmla="*/ 177641 w 342377"/>
                  <a:gd name="connsiteY1" fmla="*/ 0 h 385283"/>
                  <a:gd name="connsiteX2" fmla="*/ 341435 w 342377"/>
                  <a:gd name="connsiteY2" fmla="*/ 213473 h 385283"/>
                  <a:gd name="connsiteX3" fmla="*/ 87029 w 342377"/>
                  <a:gd name="connsiteY3" fmla="*/ 213473 h 385283"/>
                  <a:gd name="connsiteX4" fmla="*/ 182803 w 342377"/>
                  <a:gd name="connsiteY4" fmla="*/ 319450 h 385283"/>
                  <a:gd name="connsiteX5" fmla="*/ 280764 w 342377"/>
                  <a:gd name="connsiteY5" fmla="*/ 260965 h 385283"/>
                  <a:gd name="connsiteX6" fmla="*/ 337791 w 342377"/>
                  <a:gd name="connsiteY6" fmla="*/ 299712 h 385283"/>
                  <a:gd name="connsiteX7" fmla="*/ 179159 w 342377"/>
                  <a:gd name="connsiteY7" fmla="*/ 385283 h 385283"/>
                  <a:gd name="connsiteX8" fmla="*/ 61 w 342377"/>
                  <a:gd name="connsiteY8" fmla="*/ 198836 h 385283"/>
                  <a:gd name="connsiteX9" fmla="*/ 256592 w 342377"/>
                  <a:gd name="connsiteY9" fmla="*/ 153530 h 385283"/>
                  <a:gd name="connsiteX10" fmla="*/ 175455 w 342377"/>
                  <a:gd name="connsiteY10" fmla="*/ 65044 h 385283"/>
                  <a:gd name="connsiteX11" fmla="*/ 89154 w 342377"/>
                  <a:gd name="connsiteY11" fmla="*/ 153530 h 385283"/>
                  <a:gd name="connsiteX12" fmla="*/ 256592 w 342377"/>
                  <a:gd name="connsiteY12" fmla="*/ 153530 h 3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42377" h="385283">
                    <a:moveTo>
                      <a:pt x="0" y="198836"/>
                    </a:moveTo>
                    <a:cubicBezTo>
                      <a:pt x="0" y="78223"/>
                      <a:pt x="71664" y="0"/>
                      <a:pt x="177641" y="0"/>
                    </a:cubicBezTo>
                    <a:cubicBezTo>
                      <a:pt x="298254" y="0"/>
                      <a:pt x="350180" y="98689"/>
                      <a:pt x="341435" y="213473"/>
                    </a:cubicBezTo>
                    <a:lnTo>
                      <a:pt x="87029" y="213473"/>
                    </a:lnTo>
                    <a:cubicBezTo>
                      <a:pt x="92859" y="284408"/>
                      <a:pt x="127962" y="319450"/>
                      <a:pt x="182803" y="319450"/>
                    </a:cubicBezTo>
                    <a:cubicBezTo>
                      <a:pt x="230356" y="319450"/>
                      <a:pt x="263941" y="290238"/>
                      <a:pt x="280764" y="260965"/>
                    </a:cubicBezTo>
                    <a:lnTo>
                      <a:pt x="337791" y="299712"/>
                    </a:lnTo>
                    <a:cubicBezTo>
                      <a:pt x="307789" y="350180"/>
                      <a:pt x="251552" y="385283"/>
                      <a:pt x="179159" y="385283"/>
                    </a:cubicBezTo>
                    <a:cubicBezTo>
                      <a:pt x="65104" y="385283"/>
                      <a:pt x="61" y="311433"/>
                      <a:pt x="61" y="198836"/>
                    </a:cubicBezTo>
                    <a:close/>
                    <a:moveTo>
                      <a:pt x="256592" y="153530"/>
                    </a:moveTo>
                    <a:cubicBezTo>
                      <a:pt x="252219" y="92859"/>
                      <a:pt x="218574" y="65044"/>
                      <a:pt x="175455" y="65044"/>
                    </a:cubicBezTo>
                    <a:cubicBezTo>
                      <a:pt x="132335" y="65044"/>
                      <a:pt x="98689" y="94317"/>
                      <a:pt x="89154" y="153530"/>
                    </a:cubicBezTo>
                    <a:lnTo>
                      <a:pt x="256592" y="153530"/>
                    </a:lnTo>
                    <a:close/>
                  </a:path>
                </a:pathLst>
              </a:custGeom>
              <a:grpFill/>
              <a:ln w="60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 sz="2400"/>
              </a:p>
            </p:txBody>
          </p:sp>
          <p:sp>
            <p:nvSpPr>
              <p:cNvPr id="10" name="Frihåndsform: figur 9">
                <a:extLst>
                  <a:ext uri="{FF2B5EF4-FFF2-40B4-BE49-F238E27FC236}">
                    <a16:creationId xmlns:a16="http://schemas.microsoft.com/office/drawing/2014/main" id="{0E821653-108F-E479-041D-C63D4C4AFBE6}"/>
                  </a:ext>
                </a:extLst>
              </p:cNvPr>
              <p:cNvSpPr/>
              <p:nvPr/>
            </p:nvSpPr>
            <p:spPr>
              <a:xfrm>
                <a:off x="5437126" y="2092028"/>
                <a:ext cx="362630" cy="506686"/>
              </a:xfrm>
              <a:custGeom>
                <a:avLst/>
                <a:gdLst>
                  <a:gd name="connsiteX0" fmla="*/ 81867 w 362630"/>
                  <a:gd name="connsiteY0" fmla="*/ 443768 h 506686"/>
                  <a:gd name="connsiteX1" fmla="*/ 75307 w 362630"/>
                  <a:gd name="connsiteY1" fmla="*/ 497151 h 506686"/>
                  <a:gd name="connsiteX2" fmla="*/ 0 w 362630"/>
                  <a:gd name="connsiteY2" fmla="*/ 497151 h 506686"/>
                  <a:gd name="connsiteX3" fmla="*/ 0 w 362630"/>
                  <a:gd name="connsiteY3" fmla="*/ 0 h 506686"/>
                  <a:gd name="connsiteX4" fmla="*/ 87029 w 362630"/>
                  <a:gd name="connsiteY4" fmla="*/ 0 h 506686"/>
                  <a:gd name="connsiteX5" fmla="*/ 87029 w 362630"/>
                  <a:gd name="connsiteY5" fmla="*/ 186447 h 506686"/>
                  <a:gd name="connsiteX6" fmla="*/ 203998 w 362630"/>
                  <a:gd name="connsiteY6" fmla="*/ 121403 h 506686"/>
                  <a:gd name="connsiteX7" fmla="*/ 362630 w 362630"/>
                  <a:gd name="connsiteY7" fmla="*/ 310036 h 506686"/>
                  <a:gd name="connsiteX8" fmla="*/ 199626 w 362630"/>
                  <a:gd name="connsiteY8" fmla="*/ 506686 h 506686"/>
                  <a:gd name="connsiteX9" fmla="*/ 81927 w 362630"/>
                  <a:gd name="connsiteY9" fmla="*/ 443829 h 506686"/>
                  <a:gd name="connsiteX10" fmla="*/ 179827 w 362630"/>
                  <a:gd name="connsiteY10" fmla="*/ 439395 h 506686"/>
                  <a:gd name="connsiteX11" fmla="*/ 271957 w 362630"/>
                  <a:gd name="connsiteY11" fmla="*/ 314348 h 506686"/>
                  <a:gd name="connsiteX12" fmla="*/ 179827 w 362630"/>
                  <a:gd name="connsiteY12" fmla="*/ 190091 h 506686"/>
                  <a:gd name="connsiteX13" fmla="*/ 86968 w 362630"/>
                  <a:gd name="connsiteY13" fmla="*/ 314348 h 506686"/>
                  <a:gd name="connsiteX14" fmla="*/ 179827 w 362630"/>
                  <a:gd name="connsiteY14" fmla="*/ 439395 h 50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62630" h="506686">
                    <a:moveTo>
                      <a:pt x="81867" y="443768"/>
                    </a:moveTo>
                    <a:lnTo>
                      <a:pt x="75307" y="497151"/>
                    </a:lnTo>
                    <a:lnTo>
                      <a:pt x="0" y="497151"/>
                    </a:lnTo>
                    <a:lnTo>
                      <a:pt x="0" y="0"/>
                    </a:lnTo>
                    <a:lnTo>
                      <a:pt x="87029" y="0"/>
                    </a:lnTo>
                    <a:lnTo>
                      <a:pt x="87029" y="186447"/>
                    </a:lnTo>
                    <a:cubicBezTo>
                      <a:pt x="113326" y="145514"/>
                      <a:pt x="156506" y="121403"/>
                      <a:pt x="203998" y="121403"/>
                    </a:cubicBezTo>
                    <a:cubicBezTo>
                      <a:pt x="293942" y="121403"/>
                      <a:pt x="362630" y="195253"/>
                      <a:pt x="362630" y="310036"/>
                    </a:cubicBezTo>
                    <a:cubicBezTo>
                      <a:pt x="362630" y="424820"/>
                      <a:pt x="289509" y="506686"/>
                      <a:pt x="199626" y="506686"/>
                    </a:cubicBezTo>
                    <a:cubicBezTo>
                      <a:pt x="149158" y="506686"/>
                      <a:pt x="106767" y="483304"/>
                      <a:pt x="81927" y="443829"/>
                    </a:cubicBezTo>
                    <a:close/>
                    <a:moveTo>
                      <a:pt x="179827" y="439395"/>
                    </a:moveTo>
                    <a:cubicBezTo>
                      <a:pt x="233939" y="439395"/>
                      <a:pt x="271957" y="391174"/>
                      <a:pt x="271957" y="314348"/>
                    </a:cubicBezTo>
                    <a:cubicBezTo>
                      <a:pt x="271957" y="237522"/>
                      <a:pt x="233210" y="190091"/>
                      <a:pt x="179827" y="190091"/>
                    </a:cubicBezTo>
                    <a:cubicBezTo>
                      <a:pt x="126444" y="190091"/>
                      <a:pt x="86968" y="238312"/>
                      <a:pt x="86968" y="314348"/>
                    </a:cubicBezTo>
                    <a:cubicBezTo>
                      <a:pt x="86968" y="390385"/>
                      <a:pt x="124986" y="439395"/>
                      <a:pt x="179827" y="439395"/>
                    </a:cubicBezTo>
                    <a:close/>
                  </a:path>
                </a:pathLst>
              </a:custGeom>
              <a:grpFill/>
              <a:ln w="60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 sz="2400"/>
              </a:p>
            </p:txBody>
          </p:sp>
          <p:sp>
            <p:nvSpPr>
              <p:cNvPr id="11" name="Frihåndsform: figur 10">
                <a:extLst>
                  <a:ext uri="{FF2B5EF4-FFF2-40B4-BE49-F238E27FC236}">
                    <a16:creationId xmlns:a16="http://schemas.microsoft.com/office/drawing/2014/main" id="{599BE955-D25A-AC4B-C02C-FA9072E17E8C}"/>
                  </a:ext>
                </a:extLst>
              </p:cNvPr>
              <p:cNvSpPr/>
              <p:nvPr/>
            </p:nvSpPr>
            <p:spPr>
              <a:xfrm>
                <a:off x="5869112" y="2216346"/>
                <a:ext cx="197439" cy="372893"/>
              </a:xfrm>
              <a:custGeom>
                <a:avLst/>
                <a:gdLst>
                  <a:gd name="connsiteX0" fmla="*/ 61 w 197439"/>
                  <a:gd name="connsiteY0" fmla="*/ 8745 h 372893"/>
                  <a:gd name="connsiteX1" fmla="*/ 84842 w 197439"/>
                  <a:gd name="connsiteY1" fmla="*/ 8745 h 372893"/>
                  <a:gd name="connsiteX2" fmla="*/ 84842 w 197439"/>
                  <a:gd name="connsiteY2" fmla="*/ 81138 h 372893"/>
                  <a:gd name="connsiteX3" fmla="*/ 197440 w 197439"/>
                  <a:gd name="connsiteY3" fmla="*/ 0 h 372893"/>
                  <a:gd name="connsiteX4" fmla="*/ 197440 w 197439"/>
                  <a:gd name="connsiteY4" fmla="*/ 87029 h 372893"/>
                  <a:gd name="connsiteX5" fmla="*/ 87758 w 197439"/>
                  <a:gd name="connsiteY5" fmla="*/ 223008 h 372893"/>
                  <a:gd name="connsiteX6" fmla="*/ 87758 w 197439"/>
                  <a:gd name="connsiteY6" fmla="*/ 372894 h 372893"/>
                  <a:gd name="connsiteX7" fmla="*/ 0 w 197439"/>
                  <a:gd name="connsiteY7" fmla="*/ 372894 h 372893"/>
                  <a:gd name="connsiteX8" fmla="*/ 0 w 197439"/>
                  <a:gd name="connsiteY8" fmla="*/ 8806 h 372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7439" h="372893">
                    <a:moveTo>
                      <a:pt x="61" y="8745"/>
                    </a:moveTo>
                    <a:lnTo>
                      <a:pt x="84842" y="8745"/>
                    </a:lnTo>
                    <a:lnTo>
                      <a:pt x="84842" y="81138"/>
                    </a:lnTo>
                    <a:cubicBezTo>
                      <a:pt x="104580" y="38018"/>
                      <a:pt x="136039" y="2186"/>
                      <a:pt x="197440" y="0"/>
                    </a:cubicBezTo>
                    <a:lnTo>
                      <a:pt x="197440" y="87029"/>
                    </a:lnTo>
                    <a:cubicBezTo>
                      <a:pt x="118488" y="89944"/>
                      <a:pt x="87758" y="145514"/>
                      <a:pt x="87758" y="223008"/>
                    </a:cubicBezTo>
                    <a:lnTo>
                      <a:pt x="87758" y="372894"/>
                    </a:lnTo>
                    <a:lnTo>
                      <a:pt x="0" y="372894"/>
                    </a:lnTo>
                    <a:lnTo>
                      <a:pt x="0" y="8806"/>
                    </a:lnTo>
                    <a:close/>
                  </a:path>
                </a:pathLst>
              </a:custGeom>
              <a:grpFill/>
              <a:ln w="60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 sz="2400"/>
              </a:p>
            </p:txBody>
          </p:sp>
          <p:sp>
            <p:nvSpPr>
              <p:cNvPr id="12" name="Frihåndsform: figur 11">
                <a:extLst>
                  <a:ext uri="{FF2B5EF4-FFF2-40B4-BE49-F238E27FC236}">
                    <a16:creationId xmlns:a16="http://schemas.microsoft.com/office/drawing/2014/main" id="{620020EE-F424-84F8-5B65-73FC7C638098}"/>
                  </a:ext>
                </a:extLst>
              </p:cNvPr>
              <p:cNvSpPr/>
              <p:nvPr/>
            </p:nvSpPr>
            <p:spPr>
              <a:xfrm>
                <a:off x="6098011" y="2213431"/>
                <a:ext cx="344349" cy="386072"/>
              </a:xfrm>
              <a:custGeom>
                <a:avLst/>
                <a:gdLst>
                  <a:gd name="connsiteX0" fmla="*/ 0 w 344349"/>
                  <a:gd name="connsiteY0" fmla="*/ 290177 h 386072"/>
                  <a:gd name="connsiteX1" fmla="*/ 172539 w 344349"/>
                  <a:gd name="connsiteY1" fmla="*/ 152012 h 386072"/>
                  <a:gd name="connsiteX2" fmla="*/ 223736 w 344349"/>
                  <a:gd name="connsiteY2" fmla="*/ 105248 h 386072"/>
                  <a:gd name="connsiteX3" fmla="*/ 165980 w 344349"/>
                  <a:gd name="connsiteY3" fmla="*/ 67959 h 386072"/>
                  <a:gd name="connsiteX4" fmla="*/ 71664 w 344349"/>
                  <a:gd name="connsiteY4" fmla="*/ 124986 h 386072"/>
                  <a:gd name="connsiteX5" fmla="*/ 9535 w 344349"/>
                  <a:gd name="connsiteY5" fmla="*/ 84053 h 386072"/>
                  <a:gd name="connsiteX6" fmla="*/ 169624 w 344349"/>
                  <a:gd name="connsiteY6" fmla="*/ 0 h 386072"/>
                  <a:gd name="connsiteX7" fmla="*/ 309247 w 344349"/>
                  <a:gd name="connsiteY7" fmla="*/ 116970 h 386072"/>
                  <a:gd name="connsiteX8" fmla="*/ 309247 w 344349"/>
                  <a:gd name="connsiteY8" fmla="*/ 264670 h 386072"/>
                  <a:gd name="connsiteX9" fmla="*/ 344350 w 344349"/>
                  <a:gd name="connsiteY9" fmla="*/ 317324 h 386072"/>
                  <a:gd name="connsiteX10" fmla="*/ 344350 w 344349"/>
                  <a:gd name="connsiteY10" fmla="*/ 380182 h 386072"/>
                  <a:gd name="connsiteX11" fmla="*/ 233210 w 344349"/>
                  <a:gd name="connsiteY11" fmla="*/ 318053 h 386072"/>
                  <a:gd name="connsiteX12" fmla="*/ 114783 w 344349"/>
                  <a:gd name="connsiteY12" fmla="*/ 386073 h 386072"/>
                  <a:gd name="connsiteX13" fmla="*/ 0 w 344349"/>
                  <a:gd name="connsiteY13" fmla="*/ 290299 h 386072"/>
                  <a:gd name="connsiteX14" fmla="*/ 138894 w 344349"/>
                  <a:gd name="connsiteY14" fmla="*/ 323094 h 386072"/>
                  <a:gd name="connsiteX15" fmla="*/ 224465 w 344349"/>
                  <a:gd name="connsiteY15" fmla="*/ 221489 h 386072"/>
                  <a:gd name="connsiteX16" fmla="*/ 224465 w 344349"/>
                  <a:gd name="connsiteY16" fmla="*/ 181285 h 386072"/>
                  <a:gd name="connsiteX17" fmla="*/ 179888 w 344349"/>
                  <a:gd name="connsiteY17" fmla="*/ 203209 h 386072"/>
                  <a:gd name="connsiteX18" fmla="*/ 87029 w 344349"/>
                  <a:gd name="connsiteY18" fmla="*/ 282160 h 386072"/>
                  <a:gd name="connsiteX19" fmla="*/ 138955 w 344349"/>
                  <a:gd name="connsiteY19" fmla="*/ 323094 h 386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44349" h="386072">
                    <a:moveTo>
                      <a:pt x="0" y="290177"/>
                    </a:moveTo>
                    <a:cubicBezTo>
                      <a:pt x="0" y="220700"/>
                      <a:pt x="46763" y="192945"/>
                      <a:pt x="172539" y="152012"/>
                    </a:cubicBezTo>
                    <a:cubicBezTo>
                      <a:pt x="212744" y="138104"/>
                      <a:pt x="223736" y="124258"/>
                      <a:pt x="223736" y="105248"/>
                    </a:cubicBezTo>
                    <a:cubicBezTo>
                      <a:pt x="223736" y="80409"/>
                      <a:pt x="199626" y="67959"/>
                      <a:pt x="165980" y="67959"/>
                    </a:cubicBezTo>
                    <a:cubicBezTo>
                      <a:pt x="125047" y="67959"/>
                      <a:pt x="87029" y="92798"/>
                      <a:pt x="71664" y="124986"/>
                    </a:cubicBezTo>
                    <a:lnTo>
                      <a:pt x="9535" y="84053"/>
                    </a:lnTo>
                    <a:cubicBezTo>
                      <a:pt x="38018" y="33585"/>
                      <a:pt x="94316" y="0"/>
                      <a:pt x="169624" y="0"/>
                    </a:cubicBezTo>
                    <a:cubicBezTo>
                      <a:pt x="244932" y="0"/>
                      <a:pt x="309247" y="29941"/>
                      <a:pt x="309247" y="116970"/>
                    </a:cubicBezTo>
                    <a:lnTo>
                      <a:pt x="309247" y="264670"/>
                    </a:lnTo>
                    <a:cubicBezTo>
                      <a:pt x="309247" y="304874"/>
                      <a:pt x="320239" y="315867"/>
                      <a:pt x="344350" y="317324"/>
                    </a:cubicBezTo>
                    <a:lnTo>
                      <a:pt x="344350" y="380182"/>
                    </a:lnTo>
                    <a:cubicBezTo>
                      <a:pt x="282950" y="384554"/>
                      <a:pt x="246389" y="365545"/>
                      <a:pt x="233210" y="318053"/>
                    </a:cubicBezTo>
                    <a:cubicBezTo>
                      <a:pt x="212744" y="353885"/>
                      <a:pt x="171082" y="386073"/>
                      <a:pt x="114783" y="386073"/>
                    </a:cubicBezTo>
                    <a:cubicBezTo>
                      <a:pt x="58485" y="386073"/>
                      <a:pt x="0" y="364149"/>
                      <a:pt x="0" y="290299"/>
                    </a:cubicBezTo>
                    <a:close/>
                    <a:moveTo>
                      <a:pt x="138894" y="323094"/>
                    </a:moveTo>
                    <a:cubicBezTo>
                      <a:pt x="187176" y="323094"/>
                      <a:pt x="224465" y="277059"/>
                      <a:pt x="224465" y="221489"/>
                    </a:cubicBezTo>
                    <a:lnTo>
                      <a:pt x="224465" y="181285"/>
                    </a:lnTo>
                    <a:cubicBezTo>
                      <a:pt x="213472" y="189301"/>
                      <a:pt x="199626" y="195921"/>
                      <a:pt x="179888" y="203209"/>
                    </a:cubicBezTo>
                    <a:cubicBezTo>
                      <a:pt x="114844" y="229506"/>
                      <a:pt x="87029" y="247786"/>
                      <a:pt x="87029" y="282160"/>
                    </a:cubicBezTo>
                    <a:cubicBezTo>
                      <a:pt x="87029" y="314348"/>
                      <a:pt x="112597" y="323094"/>
                      <a:pt x="138955" y="323094"/>
                    </a:cubicBezTo>
                    <a:close/>
                  </a:path>
                </a:pathLst>
              </a:custGeom>
              <a:grpFill/>
              <a:ln w="60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 sz="2400"/>
              </a:p>
            </p:txBody>
          </p:sp>
          <p:sp>
            <p:nvSpPr>
              <p:cNvPr id="13" name="Frihåndsform: figur 12">
                <a:extLst>
                  <a:ext uri="{FF2B5EF4-FFF2-40B4-BE49-F238E27FC236}">
                    <a16:creationId xmlns:a16="http://schemas.microsoft.com/office/drawing/2014/main" id="{C321F97C-ECD2-73F4-6AF8-1D1DC8AD0EAB}"/>
                  </a:ext>
                </a:extLst>
              </p:cNvPr>
              <p:cNvSpPr/>
              <p:nvPr/>
            </p:nvSpPr>
            <p:spPr>
              <a:xfrm>
                <a:off x="6505157" y="2215556"/>
                <a:ext cx="321028" cy="373561"/>
              </a:xfrm>
              <a:custGeom>
                <a:avLst/>
                <a:gdLst>
                  <a:gd name="connsiteX0" fmla="*/ 61 w 321028"/>
                  <a:gd name="connsiteY0" fmla="*/ 9535 h 373561"/>
                  <a:gd name="connsiteX1" fmla="*/ 87818 w 321028"/>
                  <a:gd name="connsiteY1" fmla="*/ 9535 h 373561"/>
                  <a:gd name="connsiteX2" fmla="*/ 87818 w 321028"/>
                  <a:gd name="connsiteY2" fmla="*/ 55570 h 373561"/>
                  <a:gd name="connsiteX3" fmla="*/ 198229 w 321028"/>
                  <a:gd name="connsiteY3" fmla="*/ 0 h 373561"/>
                  <a:gd name="connsiteX4" fmla="*/ 321029 w 321028"/>
                  <a:gd name="connsiteY4" fmla="*/ 158632 h 373561"/>
                  <a:gd name="connsiteX5" fmla="*/ 321029 w 321028"/>
                  <a:gd name="connsiteY5" fmla="*/ 373562 h 373561"/>
                  <a:gd name="connsiteX6" fmla="*/ 234000 w 321028"/>
                  <a:gd name="connsiteY6" fmla="*/ 373562 h 373561"/>
                  <a:gd name="connsiteX7" fmla="*/ 234000 w 321028"/>
                  <a:gd name="connsiteY7" fmla="*/ 163004 h 373561"/>
                  <a:gd name="connsiteX8" fmla="*/ 163065 w 321028"/>
                  <a:gd name="connsiteY8" fmla="*/ 70145 h 373561"/>
                  <a:gd name="connsiteX9" fmla="*/ 87758 w 321028"/>
                  <a:gd name="connsiteY9" fmla="*/ 160818 h 373561"/>
                  <a:gd name="connsiteX10" fmla="*/ 87758 w 321028"/>
                  <a:gd name="connsiteY10" fmla="*/ 373562 h 373561"/>
                  <a:gd name="connsiteX11" fmla="*/ 0 w 321028"/>
                  <a:gd name="connsiteY11" fmla="*/ 373562 h 373561"/>
                  <a:gd name="connsiteX12" fmla="*/ 0 w 321028"/>
                  <a:gd name="connsiteY12" fmla="*/ 9474 h 373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1028" h="373561">
                    <a:moveTo>
                      <a:pt x="61" y="9535"/>
                    </a:moveTo>
                    <a:lnTo>
                      <a:pt x="87818" y="9535"/>
                    </a:lnTo>
                    <a:lnTo>
                      <a:pt x="87818" y="55570"/>
                    </a:lnTo>
                    <a:cubicBezTo>
                      <a:pt x="106828" y="29273"/>
                      <a:pt x="141202" y="0"/>
                      <a:pt x="198229" y="0"/>
                    </a:cubicBezTo>
                    <a:cubicBezTo>
                      <a:pt x="283740" y="0"/>
                      <a:pt x="321029" y="60671"/>
                      <a:pt x="321029" y="158632"/>
                    </a:cubicBezTo>
                    <a:lnTo>
                      <a:pt x="321029" y="373562"/>
                    </a:lnTo>
                    <a:lnTo>
                      <a:pt x="234000" y="373562"/>
                    </a:lnTo>
                    <a:lnTo>
                      <a:pt x="234000" y="163004"/>
                    </a:lnTo>
                    <a:cubicBezTo>
                      <a:pt x="234000" y="108892"/>
                      <a:pt x="214262" y="70145"/>
                      <a:pt x="163065" y="70145"/>
                    </a:cubicBezTo>
                    <a:cubicBezTo>
                      <a:pt x="115573" y="70145"/>
                      <a:pt x="87758" y="106706"/>
                      <a:pt x="87758" y="160818"/>
                    </a:cubicBezTo>
                    <a:lnTo>
                      <a:pt x="87758" y="373562"/>
                    </a:lnTo>
                    <a:lnTo>
                      <a:pt x="0" y="373562"/>
                    </a:lnTo>
                    <a:lnTo>
                      <a:pt x="0" y="9474"/>
                    </a:lnTo>
                    <a:close/>
                  </a:path>
                </a:pathLst>
              </a:custGeom>
              <a:grpFill/>
              <a:ln w="60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 sz="2400"/>
              </a:p>
            </p:txBody>
          </p:sp>
          <p:sp>
            <p:nvSpPr>
              <p:cNvPr id="14" name="Frihåndsform: figur 13">
                <a:extLst>
                  <a:ext uri="{FF2B5EF4-FFF2-40B4-BE49-F238E27FC236}">
                    <a16:creationId xmlns:a16="http://schemas.microsoft.com/office/drawing/2014/main" id="{CCA52258-B499-DF1A-1C76-B66BA98FC66E}"/>
                  </a:ext>
                </a:extLst>
              </p:cNvPr>
              <p:cNvSpPr/>
              <p:nvPr/>
            </p:nvSpPr>
            <p:spPr>
              <a:xfrm>
                <a:off x="6894813" y="2092028"/>
                <a:ext cx="363419" cy="507415"/>
              </a:xfrm>
              <a:custGeom>
                <a:avLst/>
                <a:gdLst>
                  <a:gd name="connsiteX0" fmla="*/ 0 w 363419"/>
                  <a:gd name="connsiteY0" fmla="*/ 317263 h 507415"/>
                  <a:gd name="connsiteX1" fmla="*/ 163794 w 363419"/>
                  <a:gd name="connsiteY1" fmla="*/ 121342 h 507415"/>
                  <a:gd name="connsiteX2" fmla="*/ 276391 w 363419"/>
                  <a:gd name="connsiteY2" fmla="*/ 177641 h 507415"/>
                  <a:gd name="connsiteX3" fmla="*/ 276391 w 363419"/>
                  <a:gd name="connsiteY3" fmla="*/ 0 h 507415"/>
                  <a:gd name="connsiteX4" fmla="*/ 363420 w 363419"/>
                  <a:gd name="connsiteY4" fmla="*/ 0 h 507415"/>
                  <a:gd name="connsiteX5" fmla="*/ 363420 w 363419"/>
                  <a:gd name="connsiteY5" fmla="*/ 497151 h 507415"/>
                  <a:gd name="connsiteX6" fmla="*/ 276391 w 363419"/>
                  <a:gd name="connsiteY6" fmla="*/ 497151 h 507415"/>
                  <a:gd name="connsiteX7" fmla="*/ 276391 w 363419"/>
                  <a:gd name="connsiteY7" fmla="*/ 450388 h 507415"/>
                  <a:gd name="connsiteX8" fmla="*/ 165252 w 363419"/>
                  <a:gd name="connsiteY8" fmla="*/ 507415 h 507415"/>
                  <a:gd name="connsiteX9" fmla="*/ 0 w 363419"/>
                  <a:gd name="connsiteY9" fmla="*/ 317324 h 507415"/>
                  <a:gd name="connsiteX10" fmla="*/ 183532 w 363419"/>
                  <a:gd name="connsiteY10" fmla="*/ 438606 h 507415"/>
                  <a:gd name="connsiteX11" fmla="*/ 276391 w 363419"/>
                  <a:gd name="connsiteY11" fmla="*/ 312830 h 507415"/>
                  <a:gd name="connsiteX12" fmla="*/ 183532 w 363419"/>
                  <a:gd name="connsiteY12" fmla="*/ 190030 h 507415"/>
                  <a:gd name="connsiteX13" fmla="*/ 90673 w 363419"/>
                  <a:gd name="connsiteY13" fmla="*/ 312830 h 507415"/>
                  <a:gd name="connsiteX14" fmla="*/ 183532 w 363419"/>
                  <a:gd name="connsiteY14" fmla="*/ 438606 h 507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63419" h="507415">
                    <a:moveTo>
                      <a:pt x="0" y="317263"/>
                    </a:moveTo>
                    <a:cubicBezTo>
                      <a:pt x="0" y="207582"/>
                      <a:pt x="66502" y="121342"/>
                      <a:pt x="163794" y="121342"/>
                    </a:cubicBezTo>
                    <a:cubicBezTo>
                      <a:pt x="214262" y="121342"/>
                      <a:pt x="252281" y="142538"/>
                      <a:pt x="276391" y="177641"/>
                    </a:cubicBezTo>
                    <a:lnTo>
                      <a:pt x="276391" y="0"/>
                    </a:lnTo>
                    <a:lnTo>
                      <a:pt x="363420" y="0"/>
                    </a:lnTo>
                    <a:lnTo>
                      <a:pt x="363420" y="497151"/>
                    </a:lnTo>
                    <a:lnTo>
                      <a:pt x="276391" y="497151"/>
                    </a:lnTo>
                    <a:lnTo>
                      <a:pt x="276391" y="450388"/>
                    </a:lnTo>
                    <a:cubicBezTo>
                      <a:pt x="252281" y="486220"/>
                      <a:pt x="215720" y="507415"/>
                      <a:pt x="165252" y="507415"/>
                    </a:cubicBezTo>
                    <a:cubicBezTo>
                      <a:pt x="69477" y="507415"/>
                      <a:pt x="0" y="429192"/>
                      <a:pt x="0" y="317324"/>
                    </a:cubicBezTo>
                    <a:close/>
                    <a:moveTo>
                      <a:pt x="183532" y="438606"/>
                    </a:moveTo>
                    <a:cubicBezTo>
                      <a:pt x="239831" y="438606"/>
                      <a:pt x="276391" y="388866"/>
                      <a:pt x="276391" y="312830"/>
                    </a:cubicBezTo>
                    <a:cubicBezTo>
                      <a:pt x="276391" y="236794"/>
                      <a:pt x="239831" y="190030"/>
                      <a:pt x="183532" y="190030"/>
                    </a:cubicBezTo>
                    <a:cubicBezTo>
                      <a:pt x="127233" y="190030"/>
                      <a:pt x="90673" y="237522"/>
                      <a:pt x="90673" y="312830"/>
                    </a:cubicBezTo>
                    <a:cubicBezTo>
                      <a:pt x="90673" y="388138"/>
                      <a:pt x="127962" y="438606"/>
                      <a:pt x="183532" y="438606"/>
                    </a:cubicBezTo>
                    <a:close/>
                  </a:path>
                </a:pathLst>
              </a:custGeom>
              <a:grpFill/>
              <a:ln w="60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 sz="2400"/>
              </a:p>
            </p:txBody>
          </p:sp>
        </p:grpSp>
        <p:sp>
          <p:nvSpPr>
            <p:cNvPr id="15" name="Frihåndsform: figur 14">
              <a:extLst>
                <a:ext uri="{FF2B5EF4-FFF2-40B4-BE49-F238E27FC236}">
                  <a16:creationId xmlns:a16="http://schemas.microsoft.com/office/drawing/2014/main" id="{825BDB9C-7120-4692-9ACC-95977E77D4B8}"/>
                </a:ext>
              </a:extLst>
            </p:cNvPr>
            <p:cNvSpPr/>
            <p:nvPr/>
          </p:nvSpPr>
          <p:spPr>
            <a:xfrm>
              <a:off x="1884916" y="2009250"/>
              <a:ext cx="1516658" cy="680622"/>
            </a:xfrm>
            <a:custGeom>
              <a:avLst/>
              <a:gdLst>
                <a:gd name="connsiteX0" fmla="*/ 758359 w 1516658"/>
                <a:gd name="connsiteY0" fmla="*/ 550353 h 680622"/>
                <a:gd name="connsiteX1" fmla="*/ 1156943 w 1516658"/>
                <a:gd name="connsiteY1" fmla="*/ 319936 h 680622"/>
                <a:gd name="connsiteX2" fmla="*/ 1092750 w 1516658"/>
                <a:gd name="connsiteY2" fmla="*/ 191609 h 680622"/>
                <a:gd name="connsiteX3" fmla="*/ 1017867 w 1516658"/>
                <a:gd name="connsiteY3" fmla="*/ 277180 h 680622"/>
                <a:gd name="connsiteX4" fmla="*/ 1044103 w 1516658"/>
                <a:gd name="connsiteY4" fmla="*/ 319936 h 680622"/>
                <a:gd name="connsiteX5" fmla="*/ 758299 w 1516658"/>
                <a:gd name="connsiteY5" fmla="*/ 437573 h 680622"/>
                <a:gd name="connsiteX6" fmla="*/ 472494 w 1516658"/>
                <a:gd name="connsiteY6" fmla="*/ 319936 h 680622"/>
                <a:gd name="connsiteX7" fmla="*/ 498731 w 1516658"/>
                <a:gd name="connsiteY7" fmla="*/ 277180 h 680622"/>
                <a:gd name="connsiteX8" fmla="*/ 423848 w 1516658"/>
                <a:gd name="connsiteY8" fmla="*/ 191609 h 680622"/>
                <a:gd name="connsiteX9" fmla="*/ 359654 w 1516658"/>
                <a:gd name="connsiteY9" fmla="*/ 319936 h 680622"/>
                <a:gd name="connsiteX10" fmla="*/ 758238 w 1516658"/>
                <a:gd name="connsiteY10" fmla="*/ 550353 h 680622"/>
                <a:gd name="connsiteX11" fmla="*/ 1176377 w 1516658"/>
                <a:gd name="connsiteY11" fmla="*/ 61 h 680622"/>
                <a:gd name="connsiteX12" fmla="*/ 837068 w 1516658"/>
                <a:gd name="connsiteY12" fmla="*/ 374352 h 680622"/>
                <a:gd name="connsiteX13" fmla="*/ 948876 w 1516658"/>
                <a:gd name="connsiteY13" fmla="*/ 341313 h 680622"/>
                <a:gd name="connsiteX14" fmla="*/ 1176377 w 1516658"/>
                <a:gd name="connsiteY14" fmla="*/ 112840 h 680622"/>
                <a:gd name="connsiteX15" fmla="*/ 1402907 w 1516658"/>
                <a:gd name="connsiteY15" fmla="*/ 340342 h 680622"/>
                <a:gd name="connsiteX16" fmla="*/ 1176377 w 1516658"/>
                <a:gd name="connsiteY16" fmla="*/ 567843 h 680622"/>
                <a:gd name="connsiteX17" fmla="*/ 1064570 w 1516658"/>
                <a:gd name="connsiteY17" fmla="*/ 536749 h 680622"/>
                <a:gd name="connsiteX18" fmla="*/ 940130 w 1516658"/>
                <a:gd name="connsiteY18" fmla="*/ 584362 h 680622"/>
                <a:gd name="connsiteX19" fmla="*/ 1176377 w 1516658"/>
                <a:gd name="connsiteY19" fmla="*/ 680623 h 680622"/>
                <a:gd name="connsiteX20" fmla="*/ 1516658 w 1516658"/>
                <a:gd name="connsiteY20" fmla="*/ 340342 h 680622"/>
                <a:gd name="connsiteX21" fmla="*/ 1176377 w 1516658"/>
                <a:gd name="connsiteY21" fmla="*/ 61 h 680622"/>
                <a:gd name="connsiteX22" fmla="*/ 452088 w 1516658"/>
                <a:gd name="connsiteY22" fmla="*/ 536688 h 680622"/>
                <a:gd name="connsiteX23" fmla="*/ 340281 w 1516658"/>
                <a:gd name="connsiteY23" fmla="*/ 567783 h 680622"/>
                <a:gd name="connsiteX24" fmla="*/ 113751 w 1516658"/>
                <a:gd name="connsiteY24" fmla="*/ 340281 h 680622"/>
                <a:gd name="connsiteX25" fmla="*/ 340281 w 1516658"/>
                <a:gd name="connsiteY25" fmla="*/ 112779 h 680622"/>
                <a:gd name="connsiteX26" fmla="*/ 567783 w 1516658"/>
                <a:gd name="connsiteY26" fmla="*/ 341253 h 680622"/>
                <a:gd name="connsiteX27" fmla="*/ 679590 w 1516658"/>
                <a:gd name="connsiteY27" fmla="*/ 374291 h 680622"/>
                <a:gd name="connsiteX28" fmla="*/ 340281 w 1516658"/>
                <a:gd name="connsiteY28" fmla="*/ 0 h 680622"/>
                <a:gd name="connsiteX29" fmla="*/ 0 w 1516658"/>
                <a:gd name="connsiteY29" fmla="*/ 340281 h 680622"/>
                <a:gd name="connsiteX30" fmla="*/ 340281 w 1516658"/>
                <a:gd name="connsiteY30" fmla="*/ 680562 h 680622"/>
                <a:gd name="connsiteX31" fmla="*/ 576528 w 1516658"/>
                <a:gd name="connsiteY31" fmla="*/ 584302 h 680622"/>
                <a:gd name="connsiteX32" fmla="*/ 452088 w 1516658"/>
                <a:gd name="connsiteY32" fmla="*/ 536688 h 680622"/>
                <a:gd name="connsiteX33" fmla="*/ 802086 w 1516658"/>
                <a:gd name="connsiteY33" fmla="*/ 206124 h 680622"/>
                <a:gd name="connsiteX34" fmla="*/ 861361 w 1516658"/>
                <a:gd name="connsiteY34" fmla="*/ 98204 h 680622"/>
                <a:gd name="connsiteX35" fmla="*/ 655237 w 1516658"/>
                <a:gd name="connsiteY35" fmla="*/ 98204 h 680622"/>
                <a:gd name="connsiteX36" fmla="*/ 714511 w 1516658"/>
                <a:gd name="connsiteY36" fmla="*/ 206124 h 680622"/>
                <a:gd name="connsiteX37" fmla="*/ 802026 w 1516658"/>
                <a:gd name="connsiteY37" fmla="*/ 206124 h 680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516658" h="680622">
                  <a:moveTo>
                    <a:pt x="758359" y="550353"/>
                  </a:moveTo>
                  <a:cubicBezTo>
                    <a:pt x="922639" y="550353"/>
                    <a:pt x="1156943" y="482272"/>
                    <a:pt x="1156943" y="319936"/>
                  </a:cubicBezTo>
                  <a:cubicBezTo>
                    <a:pt x="1156943" y="271350"/>
                    <a:pt x="1133622" y="227563"/>
                    <a:pt x="1092750" y="191609"/>
                  </a:cubicBezTo>
                  <a:cubicBezTo>
                    <a:pt x="1058740" y="211043"/>
                    <a:pt x="1032443" y="240195"/>
                    <a:pt x="1017867" y="277180"/>
                  </a:cubicBezTo>
                  <a:cubicBezTo>
                    <a:pt x="1035358" y="291756"/>
                    <a:pt x="1044103" y="305360"/>
                    <a:pt x="1044103" y="319936"/>
                  </a:cubicBezTo>
                  <a:cubicBezTo>
                    <a:pt x="1044103" y="397733"/>
                    <a:pt x="874965" y="437573"/>
                    <a:pt x="758299" y="437573"/>
                  </a:cubicBezTo>
                  <a:cubicBezTo>
                    <a:pt x="641633" y="437573"/>
                    <a:pt x="472494" y="397733"/>
                    <a:pt x="472494" y="319936"/>
                  </a:cubicBezTo>
                  <a:cubicBezTo>
                    <a:pt x="472494" y="305360"/>
                    <a:pt x="481240" y="291756"/>
                    <a:pt x="498731" y="277180"/>
                  </a:cubicBezTo>
                  <a:cubicBezTo>
                    <a:pt x="484155" y="240255"/>
                    <a:pt x="456947" y="210072"/>
                    <a:pt x="423848" y="191609"/>
                  </a:cubicBezTo>
                  <a:cubicBezTo>
                    <a:pt x="383036" y="227563"/>
                    <a:pt x="359654" y="271350"/>
                    <a:pt x="359654" y="319936"/>
                  </a:cubicBezTo>
                  <a:cubicBezTo>
                    <a:pt x="359654" y="482272"/>
                    <a:pt x="593958" y="550353"/>
                    <a:pt x="758238" y="550353"/>
                  </a:cubicBezTo>
                  <a:close/>
                  <a:moveTo>
                    <a:pt x="1176377" y="61"/>
                  </a:moveTo>
                  <a:cubicBezTo>
                    <a:pt x="988716" y="61"/>
                    <a:pt x="819577" y="165312"/>
                    <a:pt x="837068" y="374352"/>
                  </a:cubicBezTo>
                  <a:cubicBezTo>
                    <a:pt x="880795" y="369493"/>
                    <a:pt x="923611" y="354917"/>
                    <a:pt x="948876" y="341313"/>
                  </a:cubicBezTo>
                  <a:cubicBezTo>
                    <a:pt x="948876" y="214930"/>
                    <a:pt x="1050966" y="112840"/>
                    <a:pt x="1176377" y="112840"/>
                  </a:cubicBezTo>
                  <a:cubicBezTo>
                    <a:pt x="1301789" y="112840"/>
                    <a:pt x="1402907" y="214930"/>
                    <a:pt x="1402907" y="340342"/>
                  </a:cubicBezTo>
                  <a:cubicBezTo>
                    <a:pt x="1402907" y="465753"/>
                    <a:pt x="1301789" y="567843"/>
                    <a:pt x="1176377" y="567843"/>
                  </a:cubicBezTo>
                  <a:cubicBezTo>
                    <a:pt x="1135565" y="567843"/>
                    <a:pt x="1097608" y="556183"/>
                    <a:pt x="1064570" y="536749"/>
                  </a:cubicBezTo>
                  <a:cubicBezTo>
                    <a:pt x="1017928" y="562013"/>
                    <a:pt x="979970" y="574645"/>
                    <a:pt x="940130" y="584362"/>
                  </a:cubicBezTo>
                  <a:cubicBezTo>
                    <a:pt x="1001409" y="643637"/>
                    <a:pt x="1084004" y="680623"/>
                    <a:pt x="1176377" y="680623"/>
                  </a:cubicBezTo>
                  <a:cubicBezTo>
                    <a:pt x="1364039" y="680623"/>
                    <a:pt x="1516658" y="528003"/>
                    <a:pt x="1516658" y="340342"/>
                  </a:cubicBezTo>
                  <a:cubicBezTo>
                    <a:pt x="1516658" y="152680"/>
                    <a:pt x="1364039" y="61"/>
                    <a:pt x="1176377" y="61"/>
                  </a:cubicBezTo>
                  <a:close/>
                  <a:moveTo>
                    <a:pt x="452088" y="536688"/>
                  </a:moveTo>
                  <a:cubicBezTo>
                    <a:pt x="419050" y="556122"/>
                    <a:pt x="381093" y="567783"/>
                    <a:pt x="340281" y="567783"/>
                  </a:cubicBezTo>
                  <a:cubicBezTo>
                    <a:pt x="214869" y="567783"/>
                    <a:pt x="113751" y="465692"/>
                    <a:pt x="113751" y="340281"/>
                  </a:cubicBezTo>
                  <a:cubicBezTo>
                    <a:pt x="113751" y="214869"/>
                    <a:pt x="214869" y="112779"/>
                    <a:pt x="340281" y="112779"/>
                  </a:cubicBezTo>
                  <a:cubicBezTo>
                    <a:pt x="465692" y="112779"/>
                    <a:pt x="567783" y="214869"/>
                    <a:pt x="567783" y="341253"/>
                  </a:cubicBezTo>
                  <a:cubicBezTo>
                    <a:pt x="593047" y="354857"/>
                    <a:pt x="635863" y="369432"/>
                    <a:pt x="679590" y="374291"/>
                  </a:cubicBezTo>
                  <a:cubicBezTo>
                    <a:pt x="697081" y="165252"/>
                    <a:pt x="527943" y="0"/>
                    <a:pt x="340281" y="0"/>
                  </a:cubicBezTo>
                  <a:cubicBezTo>
                    <a:pt x="152619" y="0"/>
                    <a:pt x="0" y="152619"/>
                    <a:pt x="0" y="340281"/>
                  </a:cubicBezTo>
                  <a:cubicBezTo>
                    <a:pt x="0" y="527943"/>
                    <a:pt x="152619" y="680562"/>
                    <a:pt x="340281" y="680562"/>
                  </a:cubicBezTo>
                  <a:cubicBezTo>
                    <a:pt x="432654" y="680562"/>
                    <a:pt x="515250" y="643637"/>
                    <a:pt x="576528" y="584302"/>
                  </a:cubicBezTo>
                  <a:cubicBezTo>
                    <a:pt x="536688" y="574585"/>
                    <a:pt x="498731" y="561952"/>
                    <a:pt x="452088" y="536688"/>
                  </a:cubicBezTo>
                  <a:close/>
                  <a:moveTo>
                    <a:pt x="802086" y="206124"/>
                  </a:moveTo>
                  <a:cubicBezTo>
                    <a:pt x="815690" y="167256"/>
                    <a:pt x="836096" y="130270"/>
                    <a:pt x="861361" y="98204"/>
                  </a:cubicBezTo>
                  <a:cubicBezTo>
                    <a:pt x="805002" y="88486"/>
                    <a:pt x="711657" y="88486"/>
                    <a:pt x="655237" y="98204"/>
                  </a:cubicBezTo>
                  <a:cubicBezTo>
                    <a:pt x="680501" y="130270"/>
                    <a:pt x="700907" y="167256"/>
                    <a:pt x="714511" y="206124"/>
                  </a:cubicBezTo>
                  <a:cubicBezTo>
                    <a:pt x="742691" y="204181"/>
                    <a:pt x="773785" y="204181"/>
                    <a:pt x="802026" y="206124"/>
                  </a:cubicBezTo>
                  <a:close/>
                </a:path>
              </a:pathLst>
            </a:custGeom>
            <a:solidFill>
              <a:srgbClr val="DA291C"/>
            </a:solidFill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13317C4-1DCD-0C66-A9F8-B483E65CC322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dirty="0">
                <a:solidFill>
                  <a:srgbClr val="770000"/>
                </a:solidFill>
              </a:rPr>
              <a:t>2_End Slide Logo</a:t>
            </a:r>
          </a:p>
        </p:txBody>
      </p:sp>
    </p:spTree>
    <p:extLst>
      <p:ext uri="{BB962C8B-B14F-4D97-AF65-F5344CB8AC3E}">
        <p14:creationId xmlns:p14="http://schemas.microsoft.com/office/powerpoint/2010/main" val="5616888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End Slide 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145B1-4109-A54A-8ACD-B43644DEE720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dirty="0">
                <a:solidFill>
                  <a:srgbClr val="770000"/>
                </a:solidFill>
              </a:rPr>
              <a:t>4_End Slide Logo</a:t>
            </a:r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03C86107-C921-D078-6F72-D9FBA9770C03}"/>
              </a:ext>
            </a:extLst>
          </p:cNvPr>
          <p:cNvGrpSpPr/>
          <p:nvPr userDrawn="1"/>
        </p:nvGrpSpPr>
        <p:grpSpPr>
          <a:xfrm>
            <a:off x="1884916" y="2231439"/>
            <a:ext cx="5373317" cy="680622"/>
            <a:chOff x="1884916" y="2009250"/>
            <a:chExt cx="5373317" cy="680622"/>
          </a:xfrm>
        </p:grpSpPr>
        <p:grpSp>
          <p:nvGrpSpPr>
            <p:cNvPr id="3" name="Grafikk 6">
              <a:extLst>
                <a:ext uri="{FF2B5EF4-FFF2-40B4-BE49-F238E27FC236}">
                  <a16:creationId xmlns:a16="http://schemas.microsoft.com/office/drawing/2014/main" id="{EAD20287-3AB9-0A19-EEB8-3B12C133D499}"/>
                </a:ext>
              </a:extLst>
            </p:cNvPr>
            <p:cNvGrpSpPr/>
            <p:nvPr userDrawn="1"/>
          </p:nvGrpSpPr>
          <p:grpSpPr>
            <a:xfrm>
              <a:off x="3654037" y="2082553"/>
              <a:ext cx="3604196" cy="516950"/>
              <a:chOff x="3654037" y="2082553"/>
              <a:chExt cx="3604196" cy="516950"/>
            </a:xfrm>
            <a:solidFill>
              <a:schemeClr val="bg1"/>
            </a:solidFill>
          </p:grpSpPr>
          <p:sp>
            <p:nvSpPr>
              <p:cNvPr id="4" name="Frihåndsform: figur 3">
                <a:extLst>
                  <a:ext uri="{FF2B5EF4-FFF2-40B4-BE49-F238E27FC236}">
                    <a16:creationId xmlns:a16="http://schemas.microsoft.com/office/drawing/2014/main" id="{5C88FE2A-F25E-F596-AB77-70B76F32DAD8}"/>
                  </a:ext>
                </a:extLst>
              </p:cNvPr>
              <p:cNvSpPr/>
              <p:nvPr/>
            </p:nvSpPr>
            <p:spPr>
              <a:xfrm>
                <a:off x="3654037" y="2082553"/>
                <a:ext cx="419657" cy="516099"/>
              </a:xfrm>
              <a:custGeom>
                <a:avLst/>
                <a:gdLst>
                  <a:gd name="connsiteX0" fmla="*/ 0 w 419657"/>
                  <a:gd name="connsiteY0" fmla="*/ 380121 h 516099"/>
                  <a:gd name="connsiteX1" fmla="*/ 72392 w 419657"/>
                  <a:gd name="connsiteY1" fmla="*/ 333357 h 516099"/>
                  <a:gd name="connsiteX2" fmla="*/ 233939 w 419657"/>
                  <a:gd name="connsiteY2" fmla="*/ 436420 h 516099"/>
                  <a:gd name="connsiteX3" fmla="*/ 325341 w 419657"/>
                  <a:gd name="connsiteY3" fmla="*/ 369918 h 516099"/>
                  <a:gd name="connsiteX4" fmla="*/ 31459 w 419657"/>
                  <a:gd name="connsiteY4" fmla="*/ 143267 h 516099"/>
                  <a:gd name="connsiteX5" fmla="*/ 199626 w 419657"/>
                  <a:gd name="connsiteY5" fmla="*/ 0 h 516099"/>
                  <a:gd name="connsiteX6" fmla="*/ 393361 w 419657"/>
                  <a:gd name="connsiteY6" fmla="*/ 104520 h 516099"/>
                  <a:gd name="connsiteX7" fmla="*/ 320968 w 419657"/>
                  <a:gd name="connsiteY7" fmla="*/ 150554 h 516099"/>
                  <a:gd name="connsiteX8" fmla="*/ 198897 w 419657"/>
                  <a:gd name="connsiteY8" fmla="*/ 77433 h 516099"/>
                  <a:gd name="connsiteX9" fmla="*/ 125047 w 419657"/>
                  <a:gd name="connsiteY9" fmla="*/ 137376 h 516099"/>
                  <a:gd name="connsiteX10" fmla="*/ 419658 w 419657"/>
                  <a:gd name="connsiteY10" fmla="*/ 360383 h 516099"/>
                  <a:gd name="connsiteX11" fmla="*/ 232482 w 419657"/>
                  <a:gd name="connsiteY11" fmla="*/ 516100 h 516099"/>
                  <a:gd name="connsiteX12" fmla="*/ 0 w 419657"/>
                  <a:gd name="connsiteY12" fmla="*/ 380121 h 516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9657" h="516099">
                    <a:moveTo>
                      <a:pt x="0" y="380121"/>
                    </a:moveTo>
                    <a:lnTo>
                      <a:pt x="72392" y="333357"/>
                    </a:lnTo>
                    <a:cubicBezTo>
                      <a:pt x="100876" y="386741"/>
                      <a:pt x="160879" y="436420"/>
                      <a:pt x="233939" y="436420"/>
                    </a:cubicBezTo>
                    <a:cubicBezTo>
                      <a:pt x="286594" y="436420"/>
                      <a:pt x="325341" y="415953"/>
                      <a:pt x="325341" y="369918"/>
                    </a:cubicBezTo>
                    <a:cubicBezTo>
                      <a:pt x="325341" y="250762"/>
                      <a:pt x="31459" y="335544"/>
                      <a:pt x="31459" y="143267"/>
                    </a:cubicBezTo>
                    <a:cubicBezTo>
                      <a:pt x="31459" y="62129"/>
                      <a:pt x="96503" y="0"/>
                      <a:pt x="199626" y="0"/>
                    </a:cubicBezTo>
                    <a:cubicBezTo>
                      <a:pt x="281493" y="0"/>
                      <a:pt x="354614" y="37289"/>
                      <a:pt x="393361" y="104520"/>
                    </a:cubicBezTo>
                    <a:lnTo>
                      <a:pt x="320968" y="150554"/>
                    </a:lnTo>
                    <a:cubicBezTo>
                      <a:pt x="292485" y="105977"/>
                      <a:pt x="249304" y="77433"/>
                      <a:pt x="198897" y="77433"/>
                    </a:cubicBezTo>
                    <a:cubicBezTo>
                      <a:pt x="151405" y="77433"/>
                      <a:pt x="125047" y="103001"/>
                      <a:pt x="125047" y="137376"/>
                    </a:cubicBezTo>
                    <a:cubicBezTo>
                      <a:pt x="125047" y="245600"/>
                      <a:pt x="419658" y="165859"/>
                      <a:pt x="419658" y="360383"/>
                    </a:cubicBezTo>
                    <a:cubicBezTo>
                      <a:pt x="419658" y="461259"/>
                      <a:pt x="330442" y="516100"/>
                      <a:pt x="232482" y="516100"/>
                    </a:cubicBezTo>
                    <a:cubicBezTo>
                      <a:pt x="134521" y="516100"/>
                      <a:pt x="35103" y="459801"/>
                      <a:pt x="0" y="380121"/>
                    </a:cubicBezTo>
                    <a:close/>
                  </a:path>
                </a:pathLst>
              </a:custGeom>
              <a:grpFill/>
              <a:ln w="60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 sz="2400"/>
              </a:p>
            </p:txBody>
          </p:sp>
          <p:sp>
            <p:nvSpPr>
              <p:cNvPr id="5" name="Frihåndsform: figur 4">
                <a:extLst>
                  <a:ext uri="{FF2B5EF4-FFF2-40B4-BE49-F238E27FC236}">
                    <a16:creationId xmlns:a16="http://schemas.microsoft.com/office/drawing/2014/main" id="{582B01CF-B73C-B8B2-F1A3-E7DBBA0D3F3A}"/>
                  </a:ext>
                </a:extLst>
              </p:cNvPr>
              <p:cNvSpPr/>
              <p:nvPr/>
            </p:nvSpPr>
            <p:spPr>
              <a:xfrm>
                <a:off x="4109526" y="2137334"/>
                <a:ext cx="226651" cy="460590"/>
              </a:xfrm>
              <a:custGeom>
                <a:avLst/>
                <a:gdLst>
                  <a:gd name="connsiteX0" fmla="*/ 46763 w 226651"/>
                  <a:gd name="connsiteY0" fmla="*/ 351638 h 460590"/>
                  <a:gd name="connsiteX1" fmla="*/ 46763 w 226651"/>
                  <a:gd name="connsiteY1" fmla="*/ 154259 h 460590"/>
                  <a:gd name="connsiteX2" fmla="*/ 0 w 226651"/>
                  <a:gd name="connsiteY2" fmla="*/ 154259 h 460590"/>
                  <a:gd name="connsiteX3" fmla="*/ 0 w 226651"/>
                  <a:gd name="connsiteY3" fmla="*/ 87758 h 460590"/>
                  <a:gd name="connsiteX4" fmla="*/ 18280 w 226651"/>
                  <a:gd name="connsiteY4" fmla="*/ 87758 h 460590"/>
                  <a:gd name="connsiteX5" fmla="*/ 46763 w 226651"/>
                  <a:gd name="connsiteY5" fmla="*/ 54112 h 460590"/>
                  <a:gd name="connsiteX6" fmla="*/ 46763 w 226651"/>
                  <a:gd name="connsiteY6" fmla="*/ 0 h 460590"/>
                  <a:gd name="connsiteX7" fmla="*/ 134521 w 226651"/>
                  <a:gd name="connsiteY7" fmla="*/ 0 h 460590"/>
                  <a:gd name="connsiteX8" fmla="*/ 134521 w 226651"/>
                  <a:gd name="connsiteY8" fmla="*/ 87758 h 460590"/>
                  <a:gd name="connsiteX9" fmla="*/ 226651 w 226651"/>
                  <a:gd name="connsiteY9" fmla="*/ 87758 h 460590"/>
                  <a:gd name="connsiteX10" fmla="*/ 214201 w 226651"/>
                  <a:gd name="connsiteY10" fmla="*/ 154259 h 460590"/>
                  <a:gd name="connsiteX11" fmla="*/ 134521 w 226651"/>
                  <a:gd name="connsiteY11" fmla="*/ 154259 h 460590"/>
                  <a:gd name="connsiteX12" fmla="*/ 134521 w 226651"/>
                  <a:gd name="connsiteY12" fmla="*/ 341435 h 460590"/>
                  <a:gd name="connsiteX13" fmla="*/ 173268 w 226651"/>
                  <a:gd name="connsiteY13" fmla="*/ 387470 h 460590"/>
                  <a:gd name="connsiteX14" fmla="*/ 217845 w 226651"/>
                  <a:gd name="connsiteY14" fmla="*/ 374291 h 460590"/>
                  <a:gd name="connsiteX15" fmla="*/ 217845 w 226651"/>
                  <a:gd name="connsiteY15" fmla="*/ 445954 h 460590"/>
                  <a:gd name="connsiteX16" fmla="*/ 157174 w 226651"/>
                  <a:gd name="connsiteY16" fmla="*/ 460591 h 460590"/>
                  <a:gd name="connsiteX17" fmla="*/ 46763 w 226651"/>
                  <a:gd name="connsiteY17" fmla="*/ 351638 h 460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26651" h="460590">
                    <a:moveTo>
                      <a:pt x="46763" y="351638"/>
                    </a:moveTo>
                    <a:lnTo>
                      <a:pt x="46763" y="154259"/>
                    </a:lnTo>
                    <a:lnTo>
                      <a:pt x="0" y="154259"/>
                    </a:lnTo>
                    <a:lnTo>
                      <a:pt x="0" y="87758"/>
                    </a:lnTo>
                    <a:lnTo>
                      <a:pt x="18280" y="87758"/>
                    </a:lnTo>
                    <a:cubicBezTo>
                      <a:pt x="39476" y="87758"/>
                      <a:pt x="46763" y="79012"/>
                      <a:pt x="46763" y="54112"/>
                    </a:cubicBezTo>
                    <a:lnTo>
                      <a:pt x="46763" y="0"/>
                    </a:lnTo>
                    <a:lnTo>
                      <a:pt x="134521" y="0"/>
                    </a:lnTo>
                    <a:lnTo>
                      <a:pt x="134521" y="87758"/>
                    </a:lnTo>
                    <a:lnTo>
                      <a:pt x="226651" y="87758"/>
                    </a:lnTo>
                    <a:lnTo>
                      <a:pt x="214201" y="154259"/>
                    </a:lnTo>
                    <a:lnTo>
                      <a:pt x="134521" y="154259"/>
                    </a:lnTo>
                    <a:lnTo>
                      <a:pt x="134521" y="341435"/>
                    </a:lnTo>
                    <a:cubicBezTo>
                      <a:pt x="134521" y="371436"/>
                      <a:pt x="145514" y="387470"/>
                      <a:pt x="173268" y="387470"/>
                    </a:cubicBezTo>
                    <a:cubicBezTo>
                      <a:pt x="190091" y="387470"/>
                      <a:pt x="208371" y="382368"/>
                      <a:pt x="217845" y="374291"/>
                    </a:cubicBezTo>
                    <a:lnTo>
                      <a:pt x="217845" y="445954"/>
                    </a:lnTo>
                    <a:cubicBezTo>
                      <a:pt x="204666" y="453242"/>
                      <a:pt x="184200" y="460591"/>
                      <a:pt x="157174" y="460591"/>
                    </a:cubicBezTo>
                    <a:cubicBezTo>
                      <a:pt x="85510" y="460591"/>
                      <a:pt x="46763" y="426216"/>
                      <a:pt x="46763" y="351638"/>
                    </a:cubicBezTo>
                    <a:close/>
                  </a:path>
                </a:pathLst>
              </a:custGeom>
              <a:grpFill/>
              <a:ln w="60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 sz="2400"/>
              </a:p>
            </p:txBody>
          </p:sp>
          <p:sp>
            <p:nvSpPr>
              <p:cNvPr id="6" name="Frihåndsform: figur 5">
                <a:extLst>
                  <a:ext uri="{FF2B5EF4-FFF2-40B4-BE49-F238E27FC236}">
                    <a16:creationId xmlns:a16="http://schemas.microsoft.com/office/drawing/2014/main" id="{3BBA00CC-B96F-D5A5-EC29-AAE322BF9099}"/>
                  </a:ext>
                </a:extLst>
              </p:cNvPr>
              <p:cNvSpPr/>
              <p:nvPr/>
            </p:nvSpPr>
            <p:spPr>
              <a:xfrm>
                <a:off x="4362414" y="2213370"/>
                <a:ext cx="358196" cy="386011"/>
              </a:xfrm>
              <a:custGeom>
                <a:avLst/>
                <a:gdLst>
                  <a:gd name="connsiteX0" fmla="*/ 0 w 358196"/>
                  <a:gd name="connsiteY0" fmla="*/ 193735 h 386011"/>
                  <a:gd name="connsiteX1" fmla="*/ 179098 w 358196"/>
                  <a:gd name="connsiteY1" fmla="*/ 0 h 386011"/>
                  <a:gd name="connsiteX2" fmla="*/ 358197 w 358196"/>
                  <a:gd name="connsiteY2" fmla="*/ 192277 h 386011"/>
                  <a:gd name="connsiteX3" fmla="*/ 179098 w 358196"/>
                  <a:gd name="connsiteY3" fmla="*/ 386012 h 386011"/>
                  <a:gd name="connsiteX4" fmla="*/ 0 w 358196"/>
                  <a:gd name="connsiteY4" fmla="*/ 193735 h 386011"/>
                  <a:gd name="connsiteX5" fmla="*/ 179098 w 358196"/>
                  <a:gd name="connsiteY5" fmla="*/ 312162 h 386011"/>
                  <a:gd name="connsiteX6" fmla="*/ 269771 w 358196"/>
                  <a:gd name="connsiteY6" fmla="*/ 193006 h 386011"/>
                  <a:gd name="connsiteX7" fmla="*/ 179098 w 358196"/>
                  <a:gd name="connsiteY7" fmla="*/ 73850 h 386011"/>
                  <a:gd name="connsiteX8" fmla="*/ 88426 w 358196"/>
                  <a:gd name="connsiteY8" fmla="*/ 193006 h 386011"/>
                  <a:gd name="connsiteX9" fmla="*/ 179098 w 358196"/>
                  <a:gd name="connsiteY9" fmla="*/ 312162 h 386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58196" h="386011">
                    <a:moveTo>
                      <a:pt x="0" y="193735"/>
                    </a:moveTo>
                    <a:cubicBezTo>
                      <a:pt x="0" y="76765"/>
                      <a:pt x="73850" y="0"/>
                      <a:pt x="179098" y="0"/>
                    </a:cubicBezTo>
                    <a:cubicBezTo>
                      <a:pt x="284347" y="0"/>
                      <a:pt x="358197" y="76765"/>
                      <a:pt x="358197" y="192277"/>
                    </a:cubicBezTo>
                    <a:cubicBezTo>
                      <a:pt x="358197" y="307789"/>
                      <a:pt x="285076" y="386012"/>
                      <a:pt x="179098" y="386012"/>
                    </a:cubicBezTo>
                    <a:cubicBezTo>
                      <a:pt x="73121" y="386012"/>
                      <a:pt x="0" y="310704"/>
                      <a:pt x="0" y="193735"/>
                    </a:cubicBezTo>
                    <a:close/>
                    <a:moveTo>
                      <a:pt x="179098" y="312162"/>
                    </a:moveTo>
                    <a:cubicBezTo>
                      <a:pt x="233211" y="312162"/>
                      <a:pt x="269771" y="266127"/>
                      <a:pt x="269771" y="193006"/>
                    </a:cubicBezTo>
                    <a:cubicBezTo>
                      <a:pt x="269771" y="119885"/>
                      <a:pt x="233211" y="73850"/>
                      <a:pt x="179098" y="73850"/>
                    </a:cubicBezTo>
                    <a:cubicBezTo>
                      <a:pt x="124986" y="73850"/>
                      <a:pt x="88426" y="119156"/>
                      <a:pt x="88426" y="193006"/>
                    </a:cubicBezTo>
                    <a:cubicBezTo>
                      <a:pt x="88426" y="266856"/>
                      <a:pt x="124986" y="312162"/>
                      <a:pt x="179098" y="312162"/>
                    </a:cubicBezTo>
                    <a:close/>
                  </a:path>
                </a:pathLst>
              </a:custGeom>
              <a:grpFill/>
              <a:ln w="60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 sz="2400"/>
              </a:p>
            </p:txBody>
          </p:sp>
          <p:sp>
            <p:nvSpPr>
              <p:cNvPr id="8" name="Frihåndsform: figur 7">
                <a:extLst>
                  <a:ext uri="{FF2B5EF4-FFF2-40B4-BE49-F238E27FC236}">
                    <a16:creationId xmlns:a16="http://schemas.microsoft.com/office/drawing/2014/main" id="{59876ED2-05D3-3F7B-2217-1EA26176661A}"/>
                  </a:ext>
                </a:extLst>
              </p:cNvPr>
              <p:cNvSpPr/>
              <p:nvPr/>
            </p:nvSpPr>
            <p:spPr>
              <a:xfrm>
                <a:off x="4794400" y="2216346"/>
                <a:ext cx="197439" cy="372893"/>
              </a:xfrm>
              <a:custGeom>
                <a:avLst/>
                <a:gdLst>
                  <a:gd name="connsiteX0" fmla="*/ 61 w 197439"/>
                  <a:gd name="connsiteY0" fmla="*/ 8745 h 372893"/>
                  <a:gd name="connsiteX1" fmla="*/ 84843 w 197439"/>
                  <a:gd name="connsiteY1" fmla="*/ 8745 h 372893"/>
                  <a:gd name="connsiteX2" fmla="*/ 84843 w 197439"/>
                  <a:gd name="connsiteY2" fmla="*/ 81138 h 372893"/>
                  <a:gd name="connsiteX3" fmla="*/ 197440 w 197439"/>
                  <a:gd name="connsiteY3" fmla="*/ 0 h 372893"/>
                  <a:gd name="connsiteX4" fmla="*/ 197440 w 197439"/>
                  <a:gd name="connsiteY4" fmla="*/ 87029 h 372893"/>
                  <a:gd name="connsiteX5" fmla="*/ 87758 w 197439"/>
                  <a:gd name="connsiteY5" fmla="*/ 223008 h 372893"/>
                  <a:gd name="connsiteX6" fmla="*/ 87758 w 197439"/>
                  <a:gd name="connsiteY6" fmla="*/ 372894 h 372893"/>
                  <a:gd name="connsiteX7" fmla="*/ 0 w 197439"/>
                  <a:gd name="connsiteY7" fmla="*/ 372894 h 372893"/>
                  <a:gd name="connsiteX8" fmla="*/ 0 w 197439"/>
                  <a:gd name="connsiteY8" fmla="*/ 8806 h 372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7439" h="372893">
                    <a:moveTo>
                      <a:pt x="61" y="8745"/>
                    </a:moveTo>
                    <a:lnTo>
                      <a:pt x="84843" y="8745"/>
                    </a:lnTo>
                    <a:lnTo>
                      <a:pt x="84843" y="81138"/>
                    </a:lnTo>
                    <a:cubicBezTo>
                      <a:pt x="104581" y="38018"/>
                      <a:pt x="136040" y="2186"/>
                      <a:pt x="197440" y="0"/>
                    </a:cubicBezTo>
                    <a:lnTo>
                      <a:pt x="197440" y="87029"/>
                    </a:lnTo>
                    <a:cubicBezTo>
                      <a:pt x="118488" y="89944"/>
                      <a:pt x="87758" y="145514"/>
                      <a:pt x="87758" y="223008"/>
                    </a:cubicBezTo>
                    <a:lnTo>
                      <a:pt x="87758" y="372894"/>
                    </a:lnTo>
                    <a:lnTo>
                      <a:pt x="0" y="372894"/>
                    </a:lnTo>
                    <a:lnTo>
                      <a:pt x="0" y="8806"/>
                    </a:lnTo>
                    <a:close/>
                  </a:path>
                </a:pathLst>
              </a:custGeom>
              <a:grpFill/>
              <a:ln w="60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 sz="2400"/>
              </a:p>
            </p:txBody>
          </p:sp>
          <p:sp>
            <p:nvSpPr>
              <p:cNvPr id="9" name="Frihåndsform: figur 8">
                <a:extLst>
                  <a:ext uri="{FF2B5EF4-FFF2-40B4-BE49-F238E27FC236}">
                    <a16:creationId xmlns:a16="http://schemas.microsoft.com/office/drawing/2014/main" id="{893A96DA-A550-20F8-99FB-3CACA347F39E}"/>
                  </a:ext>
                </a:extLst>
              </p:cNvPr>
              <p:cNvSpPr/>
              <p:nvPr/>
            </p:nvSpPr>
            <p:spPr>
              <a:xfrm>
                <a:off x="5021112" y="2213370"/>
                <a:ext cx="342377" cy="385283"/>
              </a:xfrm>
              <a:custGeom>
                <a:avLst/>
                <a:gdLst>
                  <a:gd name="connsiteX0" fmla="*/ 0 w 342377"/>
                  <a:gd name="connsiteY0" fmla="*/ 198836 h 385283"/>
                  <a:gd name="connsiteX1" fmla="*/ 177641 w 342377"/>
                  <a:gd name="connsiteY1" fmla="*/ 0 h 385283"/>
                  <a:gd name="connsiteX2" fmla="*/ 341435 w 342377"/>
                  <a:gd name="connsiteY2" fmla="*/ 213473 h 385283"/>
                  <a:gd name="connsiteX3" fmla="*/ 87029 w 342377"/>
                  <a:gd name="connsiteY3" fmla="*/ 213473 h 385283"/>
                  <a:gd name="connsiteX4" fmla="*/ 182803 w 342377"/>
                  <a:gd name="connsiteY4" fmla="*/ 319450 h 385283"/>
                  <a:gd name="connsiteX5" fmla="*/ 280764 w 342377"/>
                  <a:gd name="connsiteY5" fmla="*/ 260965 h 385283"/>
                  <a:gd name="connsiteX6" fmla="*/ 337791 w 342377"/>
                  <a:gd name="connsiteY6" fmla="*/ 299712 h 385283"/>
                  <a:gd name="connsiteX7" fmla="*/ 179159 w 342377"/>
                  <a:gd name="connsiteY7" fmla="*/ 385283 h 385283"/>
                  <a:gd name="connsiteX8" fmla="*/ 61 w 342377"/>
                  <a:gd name="connsiteY8" fmla="*/ 198836 h 385283"/>
                  <a:gd name="connsiteX9" fmla="*/ 256592 w 342377"/>
                  <a:gd name="connsiteY9" fmla="*/ 153530 h 385283"/>
                  <a:gd name="connsiteX10" fmla="*/ 175455 w 342377"/>
                  <a:gd name="connsiteY10" fmla="*/ 65044 h 385283"/>
                  <a:gd name="connsiteX11" fmla="*/ 89154 w 342377"/>
                  <a:gd name="connsiteY11" fmla="*/ 153530 h 385283"/>
                  <a:gd name="connsiteX12" fmla="*/ 256592 w 342377"/>
                  <a:gd name="connsiteY12" fmla="*/ 153530 h 3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42377" h="385283">
                    <a:moveTo>
                      <a:pt x="0" y="198836"/>
                    </a:moveTo>
                    <a:cubicBezTo>
                      <a:pt x="0" y="78223"/>
                      <a:pt x="71664" y="0"/>
                      <a:pt x="177641" y="0"/>
                    </a:cubicBezTo>
                    <a:cubicBezTo>
                      <a:pt x="298254" y="0"/>
                      <a:pt x="350180" y="98689"/>
                      <a:pt x="341435" y="213473"/>
                    </a:cubicBezTo>
                    <a:lnTo>
                      <a:pt x="87029" y="213473"/>
                    </a:lnTo>
                    <a:cubicBezTo>
                      <a:pt x="92859" y="284408"/>
                      <a:pt x="127962" y="319450"/>
                      <a:pt x="182803" y="319450"/>
                    </a:cubicBezTo>
                    <a:cubicBezTo>
                      <a:pt x="230356" y="319450"/>
                      <a:pt x="263941" y="290238"/>
                      <a:pt x="280764" y="260965"/>
                    </a:cubicBezTo>
                    <a:lnTo>
                      <a:pt x="337791" y="299712"/>
                    </a:lnTo>
                    <a:cubicBezTo>
                      <a:pt x="307789" y="350180"/>
                      <a:pt x="251552" y="385283"/>
                      <a:pt x="179159" y="385283"/>
                    </a:cubicBezTo>
                    <a:cubicBezTo>
                      <a:pt x="65104" y="385283"/>
                      <a:pt x="61" y="311433"/>
                      <a:pt x="61" y="198836"/>
                    </a:cubicBezTo>
                    <a:close/>
                    <a:moveTo>
                      <a:pt x="256592" y="153530"/>
                    </a:moveTo>
                    <a:cubicBezTo>
                      <a:pt x="252219" y="92859"/>
                      <a:pt x="218574" y="65044"/>
                      <a:pt x="175455" y="65044"/>
                    </a:cubicBezTo>
                    <a:cubicBezTo>
                      <a:pt x="132335" y="65044"/>
                      <a:pt x="98689" y="94317"/>
                      <a:pt x="89154" y="153530"/>
                    </a:cubicBezTo>
                    <a:lnTo>
                      <a:pt x="256592" y="153530"/>
                    </a:lnTo>
                    <a:close/>
                  </a:path>
                </a:pathLst>
              </a:custGeom>
              <a:grpFill/>
              <a:ln w="60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 sz="2400"/>
              </a:p>
            </p:txBody>
          </p:sp>
          <p:sp>
            <p:nvSpPr>
              <p:cNvPr id="10" name="Frihåndsform: figur 9">
                <a:extLst>
                  <a:ext uri="{FF2B5EF4-FFF2-40B4-BE49-F238E27FC236}">
                    <a16:creationId xmlns:a16="http://schemas.microsoft.com/office/drawing/2014/main" id="{053B03AF-DDA5-E7C6-8A65-86B43EE1C6B2}"/>
                  </a:ext>
                </a:extLst>
              </p:cNvPr>
              <p:cNvSpPr/>
              <p:nvPr/>
            </p:nvSpPr>
            <p:spPr>
              <a:xfrm>
                <a:off x="5437126" y="2092028"/>
                <a:ext cx="362630" cy="506686"/>
              </a:xfrm>
              <a:custGeom>
                <a:avLst/>
                <a:gdLst>
                  <a:gd name="connsiteX0" fmla="*/ 81867 w 362630"/>
                  <a:gd name="connsiteY0" fmla="*/ 443768 h 506686"/>
                  <a:gd name="connsiteX1" fmla="*/ 75307 w 362630"/>
                  <a:gd name="connsiteY1" fmla="*/ 497151 h 506686"/>
                  <a:gd name="connsiteX2" fmla="*/ 0 w 362630"/>
                  <a:gd name="connsiteY2" fmla="*/ 497151 h 506686"/>
                  <a:gd name="connsiteX3" fmla="*/ 0 w 362630"/>
                  <a:gd name="connsiteY3" fmla="*/ 0 h 506686"/>
                  <a:gd name="connsiteX4" fmla="*/ 87029 w 362630"/>
                  <a:gd name="connsiteY4" fmla="*/ 0 h 506686"/>
                  <a:gd name="connsiteX5" fmla="*/ 87029 w 362630"/>
                  <a:gd name="connsiteY5" fmla="*/ 186447 h 506686"/>
                  <a:gd name="connsiteX6" fmla="*/ 203998 w 362630"/>
                  <a:gd name="connsiteY6" fmla="*/ 121403 h 506686"/>
                  <a:gd name="connsiteX7" fmla="*/ 362630 w 362630"/>
                  <a:gd name="connsiteY7" fmla="*/ 310036 h 506686"/>
                  <a:gd name="connsiteX8" fmla="*/ 199626 w 362630"/>
                  <a:gd name="connsiteY8" fmla="*/ 506686 h 506686"/>
                  <a:gd name="connsiteX9" fmla="*/ 81927 w 362630"/>
                  <a:gd name="connsiteY9" fmla="*/ 443829 h 506686"/>
                  <a:gd name="connsiteX10" fmla="*/ 179827 w 362630"/>
                  <a:gd name="connsiteY10" fmla="*/ 439395 h 506686"/>
                  <a:gd name="connsiteX11" fmla="*/ 271957 w 362630"/>
                  <a:gd name="connsiteY11" fmla="*/ 314348 h 506686"/>
                  <a:gd name="connsiteX12" fmla="*/ 179827 w 362630"/>
                  <a:gd name="connsiteY12" fmla="*/ 190091 h 506686"/>
                  <a:gd name="connsiteX13" fmla="*/ 86968 w 362630"/>
                  <a:gd name="connsiteY13" fmla="*/ 314348 h 506686"/>
                  <a:gd name="connsiteX14" fmla="*/ 179827 w 362630"/>
                  <a:gd name="connsiteY14" fmla="*/ 439395 h 50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62630" h="506686">
                    <a:moveTo>
                      <a:pt x="81867" y="443768"/>
                    </a:moveTo>
                    <a:lnTo>
                      <a:pt x="75307" y="497151"/>
                    </a:lnTo>
                    <a:lnTo>
                      <a:pt x="0" y="497151"/>
                    </a:lnTo>
                    <a:lnTo>
                      <a:pt x="0" y="0"/>
                    </a:lnTo>
                    <a:lnTo>
                      <a:pt x="87029" y="0"/>
                    </a:lnTo>
                    <a:lnTo>
                      <a:pt x="87029" y="186447"/>
                    </a:lnTo>
                    <a:cubicBezTo>
                      <a:pt x="113326" y="145514"/>
                      <a:pt x="156506" y="121403"/>
                      <a:pt x="203998" y="121403"/>
                    </a:cubicBezTo>
                    <a:cubicBezTo>
                      <a:pt x="293942" y="121403"/>
                      <a:pt x="362630" y="195253"/>
                      <a:pt x="362630" y="310036"/>
                    </a:cubicBezTo>
                    <a:cubicBezTo>
                      <a:pt x="362630" y="424820"/>
                      <a:pt x="289509" y="506686"/>
                      <a:pt x="199626" y="506686"/>
                    </a:cubicBezTo>
                    <a:cubicBezTo>
                      <a:pt x="149158" y="506686"/>
                      <a:pt x="106767" y="483304"/>
                      <a:pt x="81927" y="443829"/>
                    </a:cubicBezTo>
                    <a:close/>
                    <a:moveTo>
                      <a:pt x="179827" y="439395"/>
                    </a:moveTo>
                    <a:cubicBezTo>
                      <a:pt x="233939" y="439395"/>
                      <a:pt x="271957" y="391174"/>
                      <a:pt x="271957" y="314348"/>
                    </a:cubicBezTo>
                    <a:cubicBezTo>
                      <a:pt x="271957" y="237522"/>
                      <a:pt x="233210" y="190091"/>
                      <a:pt x="179827" y="190091"/>
                    </a:cubicBezTo>
                    <a:cubicBezTo>
                      <a:pt x="126444" y="190091"/>
                      <a:pt x="86968" y="238312"/>
                      <a:pt x="86968" y="314348"/>
                    </a:cubicBezTo>
                    <a:cubicBezTo>
                      <a:pt x="86968" y="390385"/>
                      <a:pt x="124986" y="439395"/>
                      <a:pt x="179827" y="439395"/>
                    </a:cubicBezTo>
                    <a:close/>
                  </a:path>
                </a:pathLst>
              </a:custGeom>
              <a:grpFill/>
              <a:ln w="60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 sz="2400"/>
              </a:p>
            </p:txBody>
          </p:sp>
          <p:sp>
            <p:nvSpPr>
              <p:cNvPr id="11" name="Frihåndsform: figur 10">
                <a:extLst>
                  <a:ext uri="{FF2B5EF4-FFF2-40B4-BE49-F238E27FC236}">
                    <a16:creationId xmlns:a16="http://schemas.microsoft.com/office/drawing/2014/main" id="{20647401-E51D-9FEA-D54B-B639BDD12D6D}"/>
                  </a:ext>
                </a:extLst>
              </p:cNvPr>
              <p:cNvSpPr/>
              <p:nvPr/>
            </p:nvSpPr>
            <p:spPr>
              <a:xfrm>
                <a:off x="5869112" y="2216346"/>
                <a:ext cx="197439" cy="372893"/>
              </a:xfrm>
              <a:custGeom>
                <a:avLst/>
                <a:gdLst>
                  <a:gd name="connsiteX0" fmla="*/ 61 w 197439"/>
                  <a:gd name="connsiteY0" fmla="*/ 8745 h 372893"/>
                  <a:gd name="connsiteX1" fmla="*/ 84842 w 197439"/>
                  <a:gd name="connsiteY1" fmla="*/ 8745 h 372893"/>
                  <a:gd name="connsiteX2" fmla="*/ 84842 w 197439"/>
                  <a:gd name="connsiteY2" fmla="*/ 81138 h 372893"/>
                  <a:gd name="connsiteX3" fmla="*/ 197440 w 197439"/>
                  <a:gd name="connsiteY3" fmla="*/ 0 h 372893"/>
                  <a:gd name="connsiteX4" fmla="*/ 197440 w 197439"/>
                  <a:gd name="connsiteY4" fmla="*/ 87029 h 372893"/>
                  <a:gd name="connsiteX5" fmla="*/ 87758 w 197439"/>
                  <a:gd name="connsiteY5" fmla="*/ 223008 h 372893"/>
                  <a:gd name="connsiteX6" fmla="*/ 87758 w 197439"/>
                  <a:gd name="connsiteY6" fmla="*/ 372894 h 372893"/>
                  <a:gd name="connsiteX7" fmla="*/ 0 w 197439"/>
                  <a:gd name="connsiteY7" fmla="*/ 372894 h 372893"/>
                  <a:gd name="connsiteX8" fmla="*/ 0 w 197439"/>
                  <a:gd name="connsiteY8" fmla="*/ 8806 h 372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7439" h="372893">
                    <a:moveTo>
                      <a:pt x="61" y="8745"/>
                    </a:moveTo>
                    <a:lnTo>
                      <a:pt x="84842" y="8745"/>
                    </a:lnTo>
                    <a:lnTo>
                      <a:pt x="84842" y="81138"/>
                    </a:lnTo>
                    <a:cubicBezTo>
                      <a:pt x="104580" y="38018"/>
                      <a:pt x="136039" y="2186"/>
                      <a:pt x="197440" y="0"/>
                    </a:cubicBezTo>
                    <a:lnTo>
                      <a:pt x="197440" y="87029"/>
                    </a:lnTo>
                    <a:cubicBezTo>
                      <a:pt x="118488" y="89944"/>
                      <a:pt x="87758" y="145514"/>
                      <a:pt x="87758" y="223008"/>
                    </a:cubicBezTo>
                    <a:lnTo>
                      <a:pt x="87758" y="372894"/>
                    </a:lnTo>
                    <a:lnTo>
                      <a:pt x="0" y="372894"/>
                    </a:lnTo>
                    <a:lnTo>
                      <a:pt x="0" y="8806"/>
                    </a:lnTo>
                    <a:close/>
                  </a:path>
                </a:pathLst>
              </a:custGeom>
              <a:grpFill/>
              <a:ln w="60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 sz="2400"/>
              </a:p>
            </p:txBody>
          </p:sp>
          <p:sp>
            <p:nvSpPr>
              <p:cNvPr id="12" name="Frihåndsform: figur 11">
                <a:extLst>
                  <a:ext uri="{FF2B5EF4-FFF2-40B4-BE49-F238E27FC236}">
                    <a16:creationId xmlns:a16="http://schemas.microsoft.com/office/drawing/2014/main" id="{5909077A-C489-2EB4-4DD2-D871AFA76523}"/>
                  </a:ext>
                </a:extLst>
              </p:cNvPr>
              <p:cNvSpPr/>
              <p:nvPr/>
            </p:nvSpPr>
            <p:spPr>
              <a:xfrm>
                <a:off x="6098011" y="2213431"/>
                <a:ext cx="344349" cy="386072"/>
              </a:xfrm>
              <a:custGeom>
                <a:avLst/>
                <a:gdLst>
                  <a:gd name="connsiteX0" fmla="*/ 0 w 344349"/>
                  <a:gd name="connsiteY0" fmla="*/ 290177 h 386072"/>
                  <a:gd name="connsiteX1" fmla="*/ 172539 w 344349"/>
                  <a:gd name="connsiteY1" fmla="*/ 152012 h 386072"/>
                  <a:gd name="connsiteX2" fmla="*/ 223736 w 344349"/>
                  <a:gd name="connsiteY2" fmla="*/ 105248 h 386072"/>
                  <a:gd name="connsiteX3" fmla="*/ 165980 w 344349"/>
                  <a:gd name="connsiteY3" fmla="*/ 67959 h 386072"/>
                  <a:gd name="connsiteX4" fmla="*/ 71664 w 344349"/>
                  <a:gd name="connsiteY4" fmla="*/ 124986 h 386072"/>
                  <a:gd name="connsiteX5" fmla="*/ 9535 w 344349"/>
                  <a:gd name="connsiteY5" fmla="*/ 84053 h 386072"/>
                  <a:gd name="connsiteX6" fmla="*/ 169624 w 344349"/>
                  <a:gd name="connsiteY6" fmla="*/ 0 h 386072"/>
                  <a:gd name="connsiteX7" fmla="*/ 309247 w 344349"/>
                  <a:gd name="connsiteY7" fmla="*/ 116970 h 386072"/>
                  <a:gd name="connsiteX8" fmla="*/ 309247 w 344349"/>
                  <a:gd name="connsiteY8" fmla="*/ 264670 h 386072"/>
                  <a:gd name="connsiteX9" fmla="*/ 344350 w 344349"/>
                  <a:gd name="connsiteY9" fmla="*/ 317324 h 386072"/>
                  <a:gd name="connsiteX10" fmla="*/ 344350 w 344349"/>
                  <a:gd name="connsiteY10" fmla="*/ 380182 h 386072"/>
                  <a:gd name="connsiteX11" fmla="*/ 233210 w 344349"/>
                  <a:gd name="connsiteY11" fmla="*/ 318053 h 386072"/>
                  <a:gd name="connsiteX12" fmla="*/ 114783 w 344349"/>
                  <a:gd name="connsiteY12" fmla="*/ 386073 h 386072"/>
                  <a:gd name="connsiteX13" fmla="*/ 0 w 344349"/>
                  <a:gd name="connsiteY13" fmla="*/ 290299 h 386072"/>
                  <a:gd name="connsiteX14" fmla="*/ 138894 w 344349"/>
                  <a:gd name="connsiteY14" fmla="*/ 323094 h 386072"/>
                  <a:gd name="connsiteX15" fmla="*/ 224465 w 344349"/>
                  <a:gd name="connsiteY15" fmla="*/ 221489 h 386072"/>
                  <a:gd name="connsiteX16" fmla="*/ 224465 w 344349"/>
                  <a:gd name="connsiteY16" fmla="*/ 181285 h 386072"/>
                  <a:gd name="connsiteX17" fmla="*/ 179888 w 344349"/>
                  <a:gd name="connsiteY17" fmla="*/ 203209 h 386072"/>
                  <a:gd name="connsiteX18" fmla="*/ 87029 w 344349"/>
                  <a:gd name="connsiteY18" fmla="*/ 282160 h 386072"/>
                  <a:gd name="connsiteX19" fmla="*/ 138955 w 344349"/>
                  <a:gd name="connsiteY19" fmla="*/ 323094 h 386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44349" h="386072">
                    <a:moveTo>
                      <a:pt x="0" y="290177"/>
                    </a:moveTo>
                    <a:cubicBezTo>
                      <a:pt x="0" y="220700"/>
                      <a:pt x="46763" y="192945"/>
                      <a:pt x="172539" y="152012"/>
                    </a:cubicBezTo>
                    <a:cubicBezTo>
                      <a:pt x="212744" y="138104"/>
                      <a:pt x="223736" y="124258"/>
                      <a:pt x="223736" y="105248"/>
                    </a:cubicBezTo>
                    <a:cubicBezTo>
                      <a:pt x="223736" y="80409"/>
                      <a:pt x="199626" y="67959"/>
                      <a:pt x="165980" y="67959"/>
                    </a:cubicBezTo>
                    <a:cubicBezTo>
                      <a:pt x="125047" y="67959"/>
                      <a:pt x="87029" y="92798"/>
                      <a:pt x="71664" y="124986"/>
                    </a:cubicBezTo>
                    <a:lnTo>
                      <a:pt x="9535" y="84053"/>
                    </a:lnTo>
                    <a:cubicBezTo>
                      <a:pt x="38018" y="33585"/>
                      <a:pt x="94316" y="0"/>
                      <a:pt x="169624" y="0"/>
                    </a:cubicBezTo>
                    <a:cubicBezTo>
                      <a:pt x="244932" y="0"/>
                      <a:pt x="309247" y="29941"/>
                      <a:pt x="309247" y="116970"/>
                    </a:cubicBezTo>
                    <a:lnTo>
                      <a:pt x="309247" y="264670"/>
                    </a:lnTo>
                    <a:cubicBezTo>
                      <a:pt x="309247" y="304874"/>
                      <a:pt x="320239" y="315867"/>
                      <a:pt x="344350" y="317324"/>
                    </a:cubicBezTo>
                    <a:lnTo>
                      <a:pt x="344350" y="380182"/>
                    </a:lnTo>
                    <a:cubicBezTo>
                      <a:pt x="282950" y="384554"/>
                      <a:pt x="246389" y="365545"/>
                      <a:pt x="233210" y="318053"/>
                    </a:cubicBezTo>
                    <a:cubicBezTo>
                      <a:pt x="212744" y="353885"/>
                      <a:pt x="171082" y="386073"/>
                      <a:pt x="114783" y="386073"/>
                    </a:cubicBezTo>
                    <a:cubicBezTo>
                      <a:pt x="58485" y="386073"/>
                      <a:pt x="0" y="364149"/>
                      <a:pt x="0" y="290299"/>
                    </a:cubicBezTo>
                    <a:close/>
                    <a:moveTo>
                      <a:pt x="138894" y="323094"/>
                    </a:moveTo>
                    <a:cubicBezTo>
                      <a:pt x="187176" y="323094"/>
                      <a:pt x="224465" y="277059"/>
                      <a:pt x="224465" y="221489"/>
                    </a:cubicBezTo>
                    <a:lnTo>
                      <a:pt x="224465" y="181285"/>
                    </a:lnTo>
                    <a:cubicBezTo>
                      <a:pt x="213472" y="189301"/>
                      <a:pt x="199626" y="195921"/>
                      <a:pt x="179888" y="203209"/>
                    </a:cubicBezTo>
                    <a:cubicBezTo>
                      <a:pt x="114844" y="229506"/>
                      <a:pt x="87029" y="247786"/>
                      <a:pt x="87029" y="282160"/>
                    </a:cubicBezTo>
                    <a:cubicBezTo>
                      <a:pt x="87029" y="314348"/>
                      <a:pt x="112597" y="323094"/>
                      <a:pt x="138955" y="323094"/>
                    </a:cubicBezTo>
                    <a:close/>
                  </a:path>
                </a:pathLst>
              </a:custGeom>
              <a:grpFill/>
              <a:ln w="60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 sz="2400"/>
              </a:p>
            </p:txBody>
          </p:sp>
          <p:sp>
            <p:nvSpPr>
              <p:cNvPr id="13" name="Frihåndsform: figur 12">
                <a:extLst>
                  <a:ext uri="{FF2B5EF4-FFF2-40B4-BE49-F238E27FC236}">
                    <a16:creationId xmlns:a16="http://schemas.microsoft.com/office/drawing/2014/main" id="{7CB935AF-8C7E-DA9B-46CA-5AA842C258E9}"/>
                  </a:ext>
                </a:extLst>
              </p:cNvPr>
              <p:cNvSpPr/>
              <p:nvPr/>
            </p:nvSpPr>
            <p:spPr>
              <a:xfrm>
                <a:off x="6505157" y="2215556"/>
                <a:ext cx="321028" cy="373561"/>
              </a:xfrm>
              <a:custGeom>
                <a:avLst/>
                <a:gdLst>
                  <a:gd name="connsiteX0" fmla="*/ 61 w 321028"/>
                  <a:gd name="connsiteY0" fmla="*/ 9535 h 373561"/>
                  <a:gd name="connsiteX1" fmla="*/ 87818 w 321028"/>
                  <a:gd name="connsiteY1" fmla="*/ 9535 h 373561"/>
                  <a:gd name="connsiteX2" fmla="*/ 87818 w 321028"/>
                  <a:gd name="connsiteY2" fmla="*/ 55570 h 373561"/>
                  <a:gd name="connsiteX3" fmla="*/ 198229 w 321028"/>
                  <a:gd name="connsiteY3" fmla="*/ 0 h 373561"/>
                  <a:gd name="connsiteX4" fmla="*/ 321029 w 321028"/>
                  <a:gd name="connsiteY4" fmla="*/ 158632 h 373561"/>
                  <a:gd name="connsiteX5" fmla="*/ 321029 w 321028"/>
                  <a:gd name="connsiteY5" fmla="*/ 373562 h 373561"/>
                  <a:gd name="connsiteX6" fmla="*/ 234000 w 321028"/>
                  <a:gd name="connsiteY6" fmla="*/ 373562 h 373561"/>
                  <a:gd name="connsiteX7" fmla="*/ 234000 w 321028"/>
                  <a:gd name="connsiteY7" fmla="*/ 163004 h 373561"/>
                  <a:gd name="connsiteX8" fmla="*/ 163065 w 321028"/>
                  <a:gd name="connsiteY8" fmla="*/ 70145 h 373561"/>
                  <a:gd name="connsiteX9" fmla="*/ 87758 w 321028"/>
                  <a:gd name="connsiteY9" fmla="*/ 160818 h 373561"/>
                  <a:gd name="connsiteX10" fmla="*/ 87758 w 321028"/>
                  <a:gd name="connsiteY10" fmla="*/ 373562 h 373561"/>
                  <a:gd name="connsiteX11" fmla="*/ 0 w 321028"/>
                  <a:gd name="connsiteY11" fmla="*/ 373562 h 373561"/>
                  <a:gd name="connsiteX12" fmla="*/ 0 w 321028"/>
                  <a:gd name="connsiteY12" fmla="*/ 9474 h 373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1028" h="373561">
                    <a:moveTo>
                      <a:pt x="61" y="9535"/>
                    </a:moveTo>
                    <a:lnTo>
                      <a:pt x="87818" y="9535"/>
                    </a:lnTo>
                    <a:lnTo>
                      <a:pt x="87818" y="55570"/>
                    </a:lnTo>
                    <a:cubicBezTo>
                      <a:pt x="106828" y="29273"/>
                      <a:pt x="141202" y="0"/>
                      <a:pt x="198229" y="0"/>
                    </a:cubicBezTo>
                    <a:cubicBezTo>
                      <a:pt x="283740" y="0"/>
                      <a:pt x="321029" y="60671"/>
                      <a:pt x="321029" y="158632"/>
                    </a:cubicBezTo>
                    <a:lnTo>
                      <a:pt x="321029" y="373562"/>
                    </a:lnTo>
                    <a:lnTo>
                      <a:pt x="234000" y="373562"/>
                    </a:lnTo>
                    <a:lnTo>
                      <a:pt x="234000" y="163004"/>
                    </a:lnTo>
                    <a:cubicBezTo>
                      <a:pt x="234000" y="108892"/>
                      <a:pt x="214262" y="70145"/>
                      <a:pt x="163065" y="70145"/>
                    </a:cubicBezTo>
                    <a:cubicBezTo>
                      <a:pt x="115573" y="70145"/>
                      <a:pt x="87758" y="106706"/>
                      <a:pt x="87758" y="160818"/>
                    </a:cubicBezTo>
                    <a:lnTo>
                      <a:pt x="87758" y="373562"/>
                    </a:lnTo>
                    <a:lnTo>
                      <a:pt x="0" y="373562"/>
                    </a:lnTo>
                    <a:lnTo>
                      <a:pt x="0" y="9474"/>
                    </a:lnTo>
                    <a:close/>
                  </a:path>
                </a:pathLst>
              </a:custGeom>
              <a:grpFill/>
              <a:ln w="60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 sz="2400"/>
              </a:p>
            </p:txBody>
          </p:sp>
          <p:sp>
            <p:nvSpPr>
              <p:cNvPr id="14" name="Frihåndsform: figur 13">
                <a:extLst>
                  <a:ext uri="{FF2B5EF4-FFF2-40B4-BE49-F238E27FC236}">
                    <a16:creationId xmlns:a16="http://schemas.microsoft.com/office/drawing/2014/main" id="{58FF5AA9-C3DE-C938-70E8-88BE7CFBE7A1}"/>
                  </a:ext>
                </a:extLst>
              </p:cNvPr>
              <p:cNvSpPr/>
              <p:nvPr/>
            </p:nvSpPr>
            <p:spPr>
              <a:xfrm>
                <a:off x="6894813" y="2092028"/>
                <a:ext cx="363419" cy="507415"/>
              </a:xfrm>
              <a:custGeom>
                <a:avLst/>
                <a:gdLst>
                  <a:gd name="connsiteX0" fmla="*/ 0 w 363419"/>
                  <a:gd name="connsiteY0" fmla="*/ 317263 h 507415"/>
                  <a:gd name="connsiteX1" fmla="*/ 163794 w 363419"/>
                  <a:gd name="connsiteY1" fmla="*/ 121342 h 507415"/>
                  <a:gd name="connsiteX2" fmla="*/ 276391 w 363419"/>
                  <a:gd name="connsiteY2" fmla="*/ 177641 h 507415"/>
                  <a:gd name="connsiteX3" fmla="*/ 276391 w 363419"/>
                  <a:gd name="connsiteY3" fmla="*/ 0 h 507415"/>
                  <a:gd name="connsiteX4" fmla="*/ 363420 w 363419"/>
                  <a:gd name="connsiteY4" fmla="*/ 0 h 507415"/>
                  <a:gd name="connsiteX5" fmla="*/ 363420 w 363419"/>
                  <a:gd name="connsiteY5" fmla="*/ 497151 h 507415"/>
                  <a:gd name="connsiteX6" fmla="*/ 276391 w 363419"/>
                  <a:gd name="connsiteY6" fmla="*/ 497151 h 507415"/>
                  <a:gd name="connsiteX7" fmla="*/ 276391 w 363419"/>
                  <a:gd name="connsiteY7" fmla="*/ 450388 h 507415"/>
                  <a:gd name="connsiteX8" fmla="*/ 165252 w 363419"/>
                  <a:gd name="connsiteY8" fmla="*/ 507415 h 507415"/>
                  <a:gd name="connsiteX9" fmla="*/ 0 w 363419"/>
                  <a:gd name="connsiteY9" fmla="*/ 317324 h 507415"/>
                  <a:gd name="connsiteX10" fmla="*/ 183532 w 363419"/>
                  <a:gd name="connsiteY10" fmla="*/ 438606 h 507415"/>
                  <a:gd name="connsiteX11" fmla="*/ 276391 w 363419"/>
                  <a:gd name="connsiteY11" fmla="*/ 312830 h 507415"/>
                  <a:gd name="connsiteX12" fmla="*/ 183532 w 363419"/>
                  <a:gd name="connsiteY12" fmla="*/ 190030 h 507415"/>
                  <a:gd name="connsiteX13" fmla="*/ 90673 w 363419"/>
                  <a:gd name="connsiteY13" fmla="*/ 312830 h 507415"/>
                  <a:gd name="connsiteX14" fmla="*/ 183532 w 363419"/>
                  <a:gd name="connsiteY14" fmla="*/ 438606 h 507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63419" h="507415">
                    <a:moveTo>
                      <a:pt x="0" y="317263"/>
                    </a:moveTo>
                    <a:cubicBezTo>
                      <a:pt x="0" y="207582"/>
                      <a:pt x="66502" y="121342"/>
                      <a:pt x="163794" y="121342"/>
                    </a:cubicBezTo>
                    <a:cubicBezTo>
                      <a:pt x="214262" y="121342"/>
                      <a:pt x="252281" y="142538"/>
                      <a:pt x="276391" y="177641"/>
                    </a:cubicBezTo>
                    <a:lnTo>
                      <a:pt x="276391" y="0"/>
                    </a:lnTo>
                    <a:lnTo>
                      <a:pt x="363420" y="0"/>
                    </a:lnTo>
                    <a:lnTo>
                      <a:pt x="363420" y="497151"/>
                    </a:lnTo>
                    <a:lnTo>
                      <a:pt x="276391" y="497151"/>
                    </a:lnTo>
                    <a:lnTo>
                      <a:pt x="276391" y="450388"/>
                    </a:lnTo>
                    <a:cubicBezTo>
                      <a:pt x="252281" y="486220"/>
                      <a:pt x="215720" y="507415"/>
                      <a:pt x="165252" y="507415"/>
                    </a:cubicBezTo>
                    <a:cubicBezTo>
                      <a:pt x="69477" y="507415"/>
                      <a:pt x="0" y="429192"/>
                      <a:pt x="0" y="317324"/>
                    </a:cubicBezTo>
                    <a:close/>
                    <a:moveTo>
                      <a:pt x="183532" y="438606"/>
                    </a:moveTo>
                    <a:cubicBezTo>
                      <a:pt x="239831" y="438606"/>
                      <a:pt x="276391" y="388866"/>
                      <a:pt x="276391" y="312830"/>
                    </a:cubicBezTo>
                    <a:cubicBezTo>
                      <a:pt x="276391" y="236794"/>
                      <a:pt x="239831" y="190030"/>
                      <a:pt x="183532" y="190030"/>
                    </a:cubicBezTo>
                    <a:cubicBezTo>
                      <a:pt x="127233" y="190030"/>
                      <a:pt x="90673" y="237522"/>
                      <a:pt x="90673" y="312830"/>
                    </a:cubicBezTo>
                    <a:cubicBezTo>
                      <a:pt x="90673" y="388138"/>
                      <a:pt x="127962" y="438606"/>
                      <a:pt x="183532" y="438606"/>
                    </a:cubicBezTo>
                    <a:close/>
                  </a:path>
                </a:pathLst>
              </a:custGeom>
              <a:grpFill/>
              <a:ln w="60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 sz="2400"/>
              </a:p>
            </p:txBody>
          </p:sp>
        </p:grpSp>
        <p:sp>
          <p:nvSpPr>
            <p:cNvPr id="15" name="Frihåndsform: figur 14">
              <a:extLst>
                <a:ext uri="{FF2B5EF4-FFF2-40B4-BE49-F238E27FC236}">
                  <a16:creationId xmlns:a16="http://schemas.microsoft.com/office/drawing/2014/main" id="{51B30B72-2A1C-5B38-C3B4-541411CB776A}"/>
                </a:ext>
              </a:extLst>
            </p:cNvPr>
            <p:cNvSpPr/>
            <p:nvPr userDrawn="1"/>
          </p:nvSpPr>
          <p:spPr>
            <a:xfrm>
              <a:off x="1884916" y="2009250"/>
              <a:ext cx="1516658" cy="680622"/>
            </a:xfrm>
            <a:custGeom>
              <a:avLst/>
              <a:gdLst>
                <a:gd name="connsiteX0" fmla="*/ 758359 w 1516658"/>
                <a:gd name="connsiteY0" fmla="*/ 550353 h 680622"/>
                <a:gd name="connsiteX1" fmla="*/ 1156943 w 1516658"/>
                <a:gd name="connsiteY1" fmla="*/ 319936 h 680622"/>
                <a:gd name="connsiteX2" fmla="*/ 1092750 w 1516658"/>
                <a:gd name="connsiteY2" fmla="*/ 191609 h 680622"/>
                <a:gd name="connsiteX3" fmla="*/ 1017867 w 1516658"/>
                <a:gd name="connsiteY3" fmla="*/ 277180 h 680622"/>
                <a:gd name="connsiteX4" fmla="*/ 1044103 w 1516658"/>
                <a:gd name="connsiteY4" fmla="*/ 319936 h 680622"/>
                <a:gd name="connsiteX5" fmla="*/ 758299 w 1516658"/>
                <a:gd name="connsiteY5" fmla="*/ 437573 h 680622"/>
                <a:gd name="connsiteX6" fmla="*/ 472494 w 1516658"/>
                <a:gd name="connsiteY6" fmla="*/ 319936 h 680622"/>
                <a:gd name="connsiteX7" fmla="*/ 498731 w 1516658"/>
                <a:gd name="connsiteY7" fmla="*/ 277180 h 680622"/>
                <a:gd name="connsiteX8" fmla="*/ 423848 w 1516658"/>
                <a:gd name="connsiteY8" fmla="*/ 191609 h 680622"/>
                <a:gd name="connsiteX9" fmla="*/ 359654 w 1516658"/>
                <a:gd name="connsiteY9" fmla="*/ 319936 h 680622"/>
                <a:gd name="connsiteX10" fmla="*/ 758238 w 1516658"/>
                <a:gd name="connsiteY10" fmla="*/ 550353 h 680622"/>
                <a:gd name="connsiteX11" fmla="*/ 1176377 w 1516658"/>
                <a:gd name="connsiteY11" fmla="*/ 61 h 680622"/>
                <a:gd name="connsiteX12" fmla="*/ 837068 w 1516658"/>
                <a:gd name="connsiteY12" fmla="*/ 374352 h 680622"/>
                <a:gd name="connsiteX13" fmla="*/ 948876 w 1516658"/>
                <a:gd name="connsiteY13" fmla="*/ 341313 h 680622"/>
                <a:gd name="connsiteX14" fmla="*/ 1176377 w 1516658"/>
                <a:gd name="connsiteY14" fmla="*/ 112840 h 680622"/>
                <a:gd name="connsiteX15" fmla="*/ 1402907 w 1516658"/>
                <a:gd name="connsiteY15" fmla="*/ 340342 h 680622"/>
                <a:gd name="connsiteX16" fmla="*/ 1176377 w 1516658"/>
                <a:gd name="connsiteY16" fmla="*/ 567843 h 680622"/>
                <a:gd name="connsiteX17" fmla="*/ 1064570 w 1516658"/>
                <a:gd name="connsiteY17" fmla="*/ 536749 h 680622"/>
                <a:gd name="connsiteX18" fmla="*/ 940130 w 1516658"/>
                <a:gd name="connsiteY18" fmla="*/ 584362 h 680622"/>
                <a:gd name="connsiteX19" fmla="*/ 1176377 w 1516658"/>
                <a:gd name="connsiteY19" fmla="*/ 680623 h 680622"/>
                <a:gd name="connsiteX20" fmla="*/ 1516658 w 1516658"/>
                <a:gd name="connsiteY20" fmla="*/ 340342 h 680622"/>
                <a:gd name="connsiteX21" fmla="*/ 1176377 w 1516658"/>
                <a:gd name="connsiteY21" fmla="*/ 61 h 680622"/>
                <a:gd name="connsiteX22" fmla="*/ 452088 w 1516658"/>
                <a:gd name="connsiteY22" fmla="*/ 536688 h 680622"/>
                <a:gd name="connsiteX23" fmla="*/ 340281 w 1516658"/>
                <a:gd name="connsiteY23" fmla="*/ 567783 h 680622"/>
                <a:gd name="connsiteX24" fmla="*/ 113751 w 1516658"/>
                <a:gd name="connsiteY24" fmla="*/ 340281 h 680622"/>
                <a:gd name="connsiteX25" fmla="*/ 340281 w 1516658"/>
                <a:gd name="connsiteY25" fmla="*/ 112779 h 680622"/>
                <a:gd name="connsiteX26" fmla="*/ 567783 w 1516658"/>
                <a:gd name="connsiteY26" fmla="*/ 341253 h 680622"/>
                <a:gd name="connsiteX27" fmla="*/ 679590 w 1516658"/>
                <a:gd name="connsiteY27" fmla="*/ 374291 h 680622"/>
                <a:gd name="connsiteX28" fmla="*/ 340281 w 1516658"/>
                <a:gd name="connsiteY28" fmla="*/ 0 h 680622"/>
                <a:gd name="connsiteX29" fmla="*/ 0 w 1516658"/>
                <a:gd name="connsiteY29" fmla="*/ 340281 h 680622"/>
                <a:gd name="connsiteX30" fmla="*/ 340281 w 1516658"/>
                <a:gd name="connsiteY30" fmla="*/ 680562 h 680622"/>
                <a:gd name="connsiteX31" fmla="*/ 576528 w 1516658"/>
                <a:gd name="connsiteY31" fmla="*/ 584302 h 680622"/>
                <a:gd name="connsiteX32" fmla="*/ 452088 w 1516658"/>
                <a:gd name="connsiteY32" fmla="*/ 536688 h 680622"/>
                <a:gd name="connsiteX33" fmla="*/ 802086 w 1516658"/>
                <a:gd name="connsiteY33" fmla="*/ 206124 h 680622"/>
                <a:gd name="connsiteX34" fmla="*/ 861361 w 1516658"/>
                <a:gd name="connsiteY34" fmla="*/ 98204 h 680622"/>
                <a:gd name="connsiteX35" fmla="*/ 655237 w 1516658"/>
                <a:gd name="connsiteY35" fmla="*/ 98204 h 680622"/>
                <a:gd name="connsiteX36" fmla="*/ 714511 w 1516658"/>
                <a:gd name="connsiteY36" fmla="*/ 206124 h 680622"/>
                <a:gd name="connsiteX37" fmla="*/ 802026 w 1516658"/>
                <a:gd name="connsiteY37" fmla="*/ 206124 h 680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516658" h="680622">
                  <a:moveTo>
                    <a:pt x="758359" y="550353"/>
                  </a:moveTo>
                  <a:cubicBezTo>
                    <a:pt x="922639" y="550353"/>
                    <a:pt x="1156943" y="482272"/>
                    <a:pt x="1156943" y="319936"/>
                  </a:cubicBezTo>
                  <a:cubicBezTo>
                    <a:pt x="1156943" y="271350"/>
                    <a:pt x="1133622" y="227563"/>
                    <a:pt x="1092750" y="191609"/>
                  </a:cubicBezTo>
                  <a:cubicBezTo>
                    <a:pt x="1058740" y="211043"/>
                    <a:pt x="1032443" y="240195"/>
                    <a:pt x="1017867" y="277180"/>
                  </a:cubicBezTo>
                  <a:cubicBezTo>
                    <a:pt x="1035358" y="291756"/>
                    <a:pt x="1044103" y="305360"/>
                    <a:pt x="1044103" y="319936"/>
                  </a:cubicBezTo>
                  <a:cubicBezTo>
                    <a:pt x="1044103" y="397733"/>
                    <a:pt x="874965" y="437573"/>
                    <a:pt x="758299" y="437573"/>
                  </a:cubicBezTo>
                  <a:cubicBezTo>
                    <a:pt x="641633" y="437573"/>
                    <a:pt x="472494" y="397733"/>
                    <a:pt x="472494" y="319936"/>
                  </a:cubicBezTo>
                  <a:cubicBezTo>
                    <a:pt x="472494" y="305360"/>
                    <a:pt x="481240" y="291756"/>
                    <a:pt x="498731" y="277180"/>
                  </a:cubicBezTo>
                  <a:cubicBezTo>
                    <a:pt x="484155" y="240255"/>
                    <a:pt x="456947" y="210072"/>
                    <a:pt x="423848" y="191609"/>
                  </a:cubicBezTo>
                  <a:cubicBezTo>
                    <a:pt x="383036" y="227563"/>
                    <a:pt x="359654" y="271350"/>
                    <a:pt x="359654" y="319936"/>
                  </a:cubicBezTo>
                  <a:cubicBezTo>
                    <a:pt x="359654" y="482272"/>
                    <a:pt x="593958" y="550353"/>
                    <a:pt x="758238" y="550353"/>
                  </a:cubicBezTo>
                  <a:close/>
                  <a:moveTo>
                    <a:pt x="1176377" y="61"/>
                  </a:moveTo>
                  <a:cubicBezTo>
                    <a:pt x="988716" y="61"/>
                    <a:pt x="819577" y="165312"/>
                    <a:pt x="837068" y="374352"/>
                  </a:cubicBezTo>
                  <a:cubicBezTo>
                    <a:pt x="880795" y="369493"/>
                    <a:pt x="923611" y="354917"/>
                    <a:pt x="948876" y="341313"/>
                  </a:cubicBezTo>
                  <a:cubicBezTo>
                    <a:pt x="948876" y="214930"/>
                    <a:pt x="1050966" y="112840"/>
                    <a:pt x="1176377" y="112840"/>
                  </a:cubicBezTo>
                  <a:cubicBezTo>
                    <a:pt x="1301789" y="112840"/>
                    <a:pt x="1402907" y="214930"/>
                    <a:pt x="1402907" y="340342"/>
                  </a:cubicBezTo>
                  <a:cubicBezTo>
                    <a:pt x="1402907" y="465753"/>
                    <a:pt x="1301789" y="567843"/>
                    <a:pt x="1176377" y="567843"/>
                  </a:cubicBezTo>
                  <a:cubicBezTo>
                    <a:pt x="1135565" y="567843"/>
                    <a:pt x="1097608" y="556183"/>
                    <a:pt x="1064570" y="536749"/>
                  </a:cubicBezTo>
                  <a:cubicBezTo>
                    <a:pt x="1017928" y="562013"/>
                    <a:pt x="979970" y="574645"/>
                    <a:pt x="940130" y="584362"/>
                  </a:cubicBezTo>
                  <a:cubicBezTo>
                    <a:pt x="1001409" y="643637"/>
                    <a:pt x="1084004" y="680623"/>
                    <a:pt x="1176377" y="680623"/>
                  </a:cubicBezTo>
                  <a:cubicBezTo>
                    <a:pt x="1364039" y="680623"/>
                    <a:pt x="1516658" y="528003"/>
                    <a:pt x="1516658" y="340342"/>
                  </a:cubicBezTo>
                  <a:cubicBezTo>
                    <a:pt x="1516658" y="152680"/>
                    <a:pt x="1364039" y="61"/>
                    <a:pt x="1176377" y="61"/>
                  </a:cubicBezTo>
                  <a:close/>
                  <a:moveTo>
                    <a:pt x="452088" y="536688"/>
                  </a:moveTo>
                  <a:cubicBezTo>
                    <a:pt x="419050" y="556122"/>
                    <a:pt x="381093" y="567783"/>
                    <a:pt x="340281" y="567783"/>
                  </a:cubicBezTo>
                  <a:cubicBezTo>
                    <a:pt x="214869" y="567783"/>
                    <a:pt x="113751" y="465692"/>
                    <a:pt x="113751" y="340281"/>
                  </a:cubicBezTo>
                  <a:cubicBezTo>
                    <a:pt x="113751" y="214869"/>
                    <a:pt x="214869" y="112779"/>
                    <a:pt x="340281" y="112779"/>
                  </a:cubicBezTo>
                  <a:cubicBezTo>
                    <a:pt x="465692" y="112779"/>
                    <a:pt x="567783" y="214869"/>
                    <a:pt x="567783" y="341253"/>
                  </a:cubicBezTo>
                  <a:cubicBezTo>
                    <a:pt x="593047" y="354857"/>
                    <a:pt x="635863" y="369432"/>
                    <a:pt x="679590" y="374291"/>
                  </a:cubicBezTo>
                  <a:cubicBezTo>
                    <a:pt x="697081" y="165252"/>
                    <a:pt x="527943" y="0"/>
                    <a:pt x="340281" y="0"/>
                  </a:cubicBezTo>
                  <a:cubicBezTo>
                    <a:pt x="152619" y="0"/>
                    <a:pt x="0" y="152619"/>
                    <a:pt x="0" y="340281"/>
                  </a:cubicBezTo>
                  <a:cubicBezTo>
                    <a:pt x="0" y="527943"/>
                    <a:pt x="152619" y="680562"/>
                    <a:pt x="340281" y="680562"/>
                  </a:cubicBezTo>
                  <a:cubicBezTo>
                    <a:pt x="432654" y="680562"/>
                    <a:pt x="515250" y="643637"/>
                    <a:pt x="576528" y="584302"/>
                  </a:cubicBezTo>
                  <a:cubicBezTo>
                    <a:pt x="536688" y="574585"/>
                    <a:pt x="498731" y="561952"/>
                    <a:pt x="452088" y="536688"/>
                  </a:cubicBezTo>
                  <a:close/>
                  <a:moveTo>
                    <a:pt x="802086" y="206124"/>
                  </a:moveTo>
                  <a:cubicBezTo>
                    <a:pt x="815690" y="167256"/>
                    <a:pt x="836096" y="130270"/>
                    <a:pt x="861361" y="98204"/>
                  </a:cubicBezTo>
                  <a:cubicBezTo>
                    <a:pt x="805002" y="88486"/>
                    <a:pt x="711657" y="88486"/>
                    <a:pt x="655237" y="98204"/>
                  </a:cubicBezTo>
                  <a:cubicBezTo>
                    <a:pt x="680501" y="130270"/>
                    <a:pt x="700907" y="167256"/>
                    <a:pt x="714511" y="206124"/>
                  </a:cubicBezTo>
                  <a:cubicBezTo>
                    <a:pt x="742691" y="204181"/>
                    <a:pt x="773785" y="204181"/>
                    <a:pt x="802026" y="206124"/>
                  </a:cubicBezTo>
                  <a:close/>
                </a:path>
              </a:pathLst>
            </a:custGeom>
            <a:solidFill>
              <a:srgbClr val="DA291C"/>
            </a:solidFill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</p:grpSp>
    </p:spTree>
    <p:extLst>
      <p:ext uri="{BB962C8B-B14F-4D97-AF65-F5344CB8AC3E}">
        <p14:creationId xmlns:p14="http://schemas.microsoft.com/office/powerpoint/2010/main" val="51025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e 5">
            <a:extLst>
              <a:ext uri="{FF2B5EF4-FFF2-40B4-BE49-F238E27FC236}">
                <a16:creationId xmlns:a16="http://schemas.microsoft.com/office/drawing/2014/main" id="{5B9FE07E-4921-FAA9-583B-7700BBFF1DAF}"/>
              </a:ext>
            </a:extLst>
          </p:cNvPr>
          <p:cNvGrpSpPr/>
          <p:nvPr userDrawn="1"/>
        </p:nvGrpSpPr>
        <p:grpSpPr>
          <a:xfrm>
            <a:off x="427429" y="411164"/>
            <a:ext cx="2398780" cy="303826"/>
            <a:chOff x="427429" y="411164"/>
            <a:chExt cx="2398780" cy="303826"/>
          </a:xfrm>
        </p:grpSpPr>
        <p:sp>
          <p:nvSpPr>
            <p:cNvPr id="7" name="Frihåndsform: figur 6">
              <a:extLst>
                <a:ext uri="{FF2B5EF4-FFF2-40B4-BE49-F238E27FC236}">
                  <a16:creationId xmlns:a16="http://schemas.microsoft.com/office/drawing/2014/main" id="{277E7549-093C-E07E-9185-77F53726E9DE}"/>
                </a:ext>
              </a:extLst>
            </p:cNvPr>
            <p:cNvSpPr/>
            <p:nvPr userDrawn="1"/>
          </p:nvSpPr>
          <p:spPr>
            <a:xfrm>
              <a:off x="1217199" y="443833"/>
              <a:ext cx="1609010" cy="230811"/>
            </a:xfrm>
            <a:custGeom>
              <a:avLst/>
              <a:gdLst>
                <a:gd name="connsiteX0" fmla="*/ 0 w 1609010"/>
                <a:gd name="connsiteY0" fmla="*/ 169672 h 230811"/>
                <a:gd name="connsiteX1" fmla="*/ 13 w 1609010"/>
                <a:gd name="connsiteY1" fmla="*/ 169691 h 230811"/>
                <a:gd name="connsiteX2" fmla="*/ 0 w 1609010"/>
                <a:gd name="connsiteY2" fmla="*/ 169700 h 230811"/>
                <a:gd name="connsiteX3" fmla="*/ 1191256 w 1609010"/>
                <a:gd name="connsiteY3" fmla="*/ 139387 h 230811"/>
                <a:gd name="connsiteX4" fmla="*/ 1171355 w 1609010"/>
                <a:gd name="connsiteY4" fmla="*/ 149174 h 230811"/>
                <a:gd name="connsiteX5" fmla="*/ 1129899 w 1609010"/>
                <a:gd name="connsiteY5" fmla="*/ 184421 h 230811"/>
                <a:gd name="connsiteX6" fmla="*/ 1153081 w 1609010"/>
                <a:gd name="connsiteY6" fmla="*/ 202695 h 230811"/>
                <a:gd name="connsiteX7" fmla="*/ 1191256 w 1609010"/>
                <a:gd name="connsiteY7" fmla="*/ 157336 h 230811"/>
                <a:gd name="connsiteX8" fmla="*/ 396227 w 1609010"/>
                <a:gd name="connsiteY8" fmla="*/ 91397 h 230811"/>
                <a:gd name="connsiteX9" fmla="*/ 355747 w 1609010"/>
                <a:gd name="connsiteY9" fmla="*/ 144593 h 230811"/>
                <a:gd name="connsiteX10" fmla="*/ 396227 w 1609010"/>
                <a:gd name="connsiteY10" fmla="*/ 197788 h 230811"/>
                <a:gd name="connsiteX11" fmla="*/ 436706 w 1609010"/>
                <a:gd name="connsiteY11" fmla="*/ 144593 h 230811"/>
                <a:gd name="connsiteX12" fmla="*/ 396227 w 1609010"/>
                <a:gd name="connsiteY12" fmla="*/ 91397 h 230811"/>
                <a:gd name="connsiteX13" fmla="*/ 876314 w 1609010"/>
                <a:gd name="connsiteY13" fmla="*/ 89119 h 230811"/>
                <a:gd name="connsiteX14" fmla="*/ 834858 w 1609010"/>
                <a:gd name="connsiteY14" fmla="*/ 144592 h 230811"/>
                <a:gd name="connsiteX15" fmla="*/ 876314 w 1609010"/>
                <a:gd name="connsiteY15" fmla="*/ 200390 h 230811"/>
                <a:gd name="connsiteX16" fmla="*/ 917444 w 1609010"/>
                <a:gd name="connsiteY16" fmla="*/ 144592 h 230811"/>
                <a:gd name="connsiteX17" fmla="*/ 876314 w 1609010"/>
                <a:gd name="connsiteY17" fmla="*/ 89119 h 230811"/>
                <a:gd name="connsiteX18" fmla="*/ 1528729 w 1609010"/>
                <a:gd name="connsiteY18" fmla="*/ 89092 h 230811"/>
                <a:gd name="connsiteX19" fmla="*/ 1487274 w 1609010"/>
                <a:gd name="connsiteY19" fmla="*/ 143914 h 230811"/>
                <a:gd name="connsiteX20" fmla="*/ 1528729 w 1609010"/>
                <a:gd name="connsiteY20" fmla="*/ 200065 h 230811"/>
                <a:gd name="connsiteX21" fmla="*/ 1570185 w 1609010"/>
                <a:gd name="connsiteY21" fmla="*/ 143914 h 230811"/>
                <a:gd name="connsiteX22" fmla="*/ 1528729 w 1609010"/>
                <a:gd name="connsiteY22" fmla="*/ 89092 h 230811"/>
                <a:gd name="connsiteX23" fmla="*/ 688666 w 1609010"/>
                <a:gd name="connsiteY23" fmla="*/ 87466 h 230811"/>
                <a:gd name="connsiteX24" fmla="*/ 650166 w 1609010"/>
                <a:gd name="connsiteY24" fmla="*/ 126969 h 230811"/>
                <a:gd name="connsiteX25" fmla="*/ 724889 w 1609010"/>
                <a:gd name="connsiteY25" fmla="*/ 126969 h 230811"/>
                <a:gd name="connsiteX26" fmla="*/ 688666 w 1609010"/>
                <a:gd name="connsiteY26" fmla="*/ 87466 h 230811"/>
                <a:gd name="connsiteX27" fmla="*/ 1077030 w 1609010"/>
                <a:gd name="connsiteY27" fmla="*/ 59729 h 230811"/>
                <a:gd name="connsiteX28" fmla="*/ 1077030 w 1609010"/>
                <a:gd name="connsiteY28" fmla="*/ 98554 h 230811"/>
                <a:gd name="connsiteX29" fmla="*/ 1028064 w 1609010"/>
                <a:gd name="connsiteY29" fmla="*/ 159260 h 230811"/>
                <a:gd name="connsiteX30" fmla="*/ 1028064 w 1609010"/>
                <a:gd name="connsiteY30" fmla="*/ 226175 h 230811"/>
                <a:gd name="connsiteX31" fmla="*/ 988886 w 1609010"/>
                <a:gd name="connsiteY31" fmla="*/ 226175 h 230811"/>
                <a:gd name="connsiteX32" fmla="*/ 988886 w 1609010"/>
                <a:gd name="connsiteY32" fmla="*/ 63634 h 230811"/>
                <a:gd name="connsiteX33" fmla="*/ 988913 w 1609010"/>
                <a:gd name="connsiteY33" fmla="*/ 63634 h 230811"/>
                <a:gd name="connsiteX34" fmla="*/ 1026763 w 1609010"/>
                <a:gd name="connsiteY34" fmla="*/ 63634 h 230811"/>
                <a:gd name="connsiteX35" fmla="*/ 1026763 w 1609010"/>
                <a:gd name="connsiteY35" fmla="*/ 95952 h 230811"/>
                <a:gd name="connsiteX36" fmla="*/ 1077030 w 1609010"/>
                <a:gd name="connsiteY36" fmla="*/ 59729 h 230811"/>
                <a:gd name="connsiteX37" fmla="*/ 597269 w 1609010"/>
                <a:gd name="connsiteY37" fmla="*/ 59729 h 230811"/>
                <a:gd name="connsiteX38" fmla="*/ 597269 w 1609010"/>
                <a:gd name="connsiteY38" fmla="*/ 98554 h 230811"/>
                <a:gd name="connsiteX39" fmla="*/ 548303 w 1609010"/>
                <a:gd name="connsiteY39" fmla="*/ 159260 h 230811"/>
                <a:gd name="connsiteX40" fmla="*/ 548303 w 1609010"/>
                <a:gd name="connsiteY40" fmla="*/ 226175 h 230811"/>
                <a:gd name="connsiteX41" fmla="*/ 509125 w 1609010"/>
                <a:gd name="connsiteY41" fmla="*/ 226175 h 230811"/>
                <a:gd name="connsiteX42" fmla="*/ 509125 w 1609010"/>
                <a:gd name="connsiteY42" fmla="*/ 63634 h 230811"/>
                <a:gd name="connsiteX43" fmla="*/ 509152 w 1609010"/>
                <a:gd name="connsiteY43" fmla="*/ 63634 h 230811"/>
                <a:gd name="connsiteX44" fmla="*/ 547002 w 1609010"/>
                <a:gd name="connsiteY44" fmla="*/ 63634 h 230811"/>
                <a:gd name="connsiteX45" fmla="*/ 547002 w 1609010"/>
                <a:gd name="connsiteY45" fmla="*/ 95952 h 230811"/>
                <a:gd name="connsiteX46" fmla="*/ 597269 w 1609010"/>
                <a:gd name="connsiteY46" fmla="*/ 59729 h 230811"/>
                <a:gd name="connsiteX47" fmla="*/ 1361334 w 1609010"/>
                <a:gd name="connsiteY47" fmla="*/ 59377 h 230811"/>
                <a:gd name="connsiteX48" fmla="*/ 1416156 w 1609010"/>
                <a:gd name="connsiteY48" fmla="*/ 130196 h 230811"/>
                <a:gd name="connsiteX49" fmla="*/ 1416156 w 1609010"/>
                <a:gd name="connsiteY49" fmla="*/ 226148 h 230811"/>
                <a:gd name="connsiteX50" fmla="*/ 1377304 w 1609010"/>
                <a:gd name="connsiteY50" fmla="*/ 226148 h 230811"/>
                <a:gd name="connsiteX51" fmla="*/ 1377304 w 1609010"/>
                <a:gd name="connsiteY51" fmla="*/ 132148 h 230811"/>
                <a:gd name="connsiteX52" fmla="*/ 1345636 w 1609010"/>
                <a:gd name="connsiteY52" fmla="*/ 90693 h 230811"/>
                <a:gd name="connsiteX53" fmla="*/ 1312016 w 1609010"/>
                <a:gd name="connsiteY53" fmla="*/ 131172 h 230811"/>
                <a:gd name="connsiteX54" fmla="*/ 1312016 w 1609010"/>
                <a:gd name="connsiteY54" fmla="*/ 226148 h 230811"/>
                <a:gd name="connsiteX55" fmla="*/ 1272838 w 1609010"/>
                <a:gd name="connsiteY55" fmla="*/ 226148 h 230811"/>
                <a:gd name="connsiteX56" fmla="*/ 1272838 w 1609010"/>
                <a:gd name="connsiteY56" fmla="*/ 63606 h 230811"/>
                <a:gd name="connsiteX57" fmla="*/ 1272865 w 1609010"/>
                <a:gd name="connsiteY57" fmla="*/ 63634 h 230811"/>
                <a:gd name="connsiteX58" fmla="*/ 1312044 w 1609010"/>
                <a:gd name="connsiteY58" fmla="*/ 63634 h 230811"/>
                <a:gd name="connsiteX59" fmla="*/ 1312044 w 1609010"/>
                <a:gd name="connsiteY59" fmla="*/ 84186 h 230811"/>
                <a:gd name="connsiteX60" fmla="*/ 1361334 w 1609010"/>
                <a:gd name="connsiteY60" fmla="*/ 59377 h 230811"/>
                <a:gd name="connsiteX61" fmla="*/ 1166800 w 1609010"/>
                <a:gd name="connsiteY61" fmla="*/ 58455 h 230811"/>
                <a:gd name="connsiteX62" fmla="*/ 1229133 w 1609010"/>
                <a:gd name="connsiteY62" fmla="*/ 110675 h 230811"/>
                <a:gd name="connsiteX63" fmla="*/ 1229133 w 1609010"/>
                <a:gd name="connsiteY63" fmla="*/ 176613 h 230811"/>
                <a:gd name="connsiteX64" fmla="*/ 1244804 w 1609010"/>
                <a:gd name="connsiteY64" fmla="*/ 200120 h 230811"/>
                <a:gd name="connsiteX65" fmla="*/ 1244804 w 1609010"/>
                <a:gd name="connsiteY65" fmla="*/ 228182 h 230811"/>
                <a:gd name="connsiteX66" fmla="*/ 1195188 w 1609010"/>
                <a:gd name="connsiteY66" fmla="*/ 200445 h 230811"/>
                <a:gd name="connsiteX67" fmla="*/ 1142317 w 1609010"/>
                <a:gd name="connsiteY67" fmla="*/ 230811 h 230811"/>
                <a:gd name="connsiteX68" fmla="*/ 1091074 w 1609010"/>
                <a:gd name="connsiteY68" fmla="*/ 188054 h 230811"/>
                <a:gd name="connsiteX69" fmla="*/ 1091074 w 1609010"/>
                <a:gd name="connsiteY69" fmla="*/ 188000 h 230811"/>
                <a:gd name="connsiteX70" fmla="*/ 1168101 w 1609010"/>
                <a:gd name="connsiteY70" fmla="*/ 126319 h 230811"/>
                <a:gd name="connsiteX71" fmla="*/ 1190958 w 1609010"/>
                <a:gd name="connsiteY71" fmla="*/ 105442 h 230811"/>
                <a:gd name="connsiteX72" fmla="*/ 1165173 w 1609010"/>
                <a:gd name="connsiteY72" fmla="*/ 88794 h 230811"/>
                <a:gd name="connsiteX73" fmla="*/ 1123067 w 1609010"/>
                <a:gd name="connsiteY73" fmla="*/ 114254 h 230811"/>
                <a:gd name="connsiteX74" fmla="*/ 1095331 w 1609010"/>
                <a:gd name="connsiteY74" fmla="*/ 95979 h 230811"/>
                <a:gd name="connsiteX75" fmla="*/ 1166800 w 1609010"/>
                <a:gd name="connsiteY75" fmla="*/ 58455 h 230811"/>
                <a:gd name="connsiteX76" fmla="*/ 689642 w 1609010"/>
                <a:gd name="connsiteY76" fmla="*/ 58428 h 230811"/>
                <a:gd name="connsiteX77" fmla="*/ 762738 w 1609010"/>
                <a:gd name="connsiteY77" fmla="*/ 153730 h 230811"/>
                <a:gd name="connsiteX78" fmla="*/ 649162 w 1609010"/>
                <a:gd name="connsiteY78" fmla="*/ 153730 h 230811"/>
                <a:gd name="connsiteX79" fmla="*/ 691920 w 1609010"/>
                <a:gd name="connsiteY79" fmla="*/ 201069 h 230811"/>
                <a:gd name="connsiteX80" fmla="*/ 735653 w 1609010"/>
                <a:gd name="connsiteY80" fmla="*/ 174960 h 230811"/>
                <a:gd name="connsiteX81" fmla="*/ 761111 w 1609010"/>
                <a:gd name="connsiteY81" fmla="*/ 192258 h 230811"/>
                <a:gd name="connsiteX82" fmla="*/ 690293 w 1609010"/>
                <a:gd name="connsiteY82" fmla="*/ 230432 h 230811"/>
                <a:gd name="connsiteX83" fmla="*/ 610337 w 1609010"/>
                <a:gd name="connsiteY83" fmla="*/ 147196 h 230811"/>
                <a:gd name="connsiteX84" fmla="*/ 689642 w 1609010"/>
                <a:gd name="connsiteY84" fmla="*/ 58428 h 230811"/>
                <a:gd name="connsiteX85" fmla="*/ 396227 w 1609010"/>
                <a:gd name="connsiteY85" fmla="*/ 58428 h 230811"/>
                <a:gd name="connsiteX86" fmla="*/ 476182 w 1609010"/>
                <a:gd name="connsiteY86" fmla="*/ 144267 h 230811"/>
                <a:gd name="connsiteX87" fmla="*/ 396227 w 1609010"/>
                <a:gd name="connsiteY87" fmla="*/ 230757 h 230811"/>
                <a:gd name="connsiteX88" fmla="*/ 316271 w 1609010"/>
                <a:gd name="connsiteY88" fmla="*/ 144918 h 230811"/>
                <a:gd name="connsiteX89" fmla="*/ 396227 w 1609010"/>
                <a:gd name="connsiteY89" fmla="*/ 58428 h 230811"/>
                <a:gd name="connsiteX90" fmla="*/ 224224 w 1609010"/>
                <a:gd name="connsiteY90" fmla="*/ 24483 h 230811"/>
                <a:gd name="connsiteX91" fmla="*/ 263402 w 1609010"/>
                <a:gd name="connsiteY91" fmla="*/ 24483 h 230811"/>
                <a:gd name="connsiteX92" fmla="*/ 263402 w 1609010"/>
                <a:gd name="connsiteY92" fmla="*/ 63634 h 230811"/>
                <a:gd name="connsiteX93" fmla="*/ 304532 w 1609010"/>
                <a:gd name="connsiteY93" fmla="*/ 63634 h 230811"/>
                <a:gd name="connsiteX94" fmla="*/ 298975 w 1609010"/>
                <a:gd name="connsiteY94" fmla="*/ 93323 h 230811"/>
                <a:gd name="connsiteX95" fmla="*/ 263402 w 1609010"/>
                <a:gd name="connsiteY95" fmla="*/ 93323 h 230811"/>
                <a:gd name="connsiteX96" fmla="*/ 263402 w 1609010"/>
                <a:gd name="connsiteY96" fmla="*/ 176885 h 230811"/>
                <a:gd name="connsiteX97" fmla="*/ 280700 w 1609010"/>
                <a:gd name="connsiteY97" fmla="*/ 197436 h 230811"/>
                <a:gd name="connsiteX98" fmla="*/ 300601 w 1609010"/>
                <a:gd name="connsiteY98" fmla="*/ 191552 h 230811"/>
                <a:gd name="connsiteX99" fmla="*/ 300601 w 1609010"/>
                <a:gd name="connsiteY99" fmla="*/ 223546 h 230811"/>
                <a:gd name="connsiteX100" fmla="*/ 273515 w 1609010"/>
                <a:gd name="connsiteY100" fmla="*/ 230080 h 230811"/>
                <a:gd name="connsiteX101" fmla="*/ 224224 w 1609010"/>
                <a:gd name="connsiteY101" fmla="*/ 181439 h 230811"/>
                <a:gd name="connsiteX102" fmla="*/ 224224 w 1609010"/>
                <a:gd name="connsiteY102" fmla="*/ 93350 h 230811"/>
                <a:gd name="connsiteX103" fmla="*/ 203347 w 1609010"/>
                <a:gd name="connsiteY103" fmla="*/ 93350 h 230811"/>
                <a:gd name="connsiteX104" fmla="*/ 203347 w 1609010"/>
                <a:gd name="connsiteY104" fmla="*/ 63661 h 230811"/>
                <a:gd name="connsiteX105" fmla="*/ 211508 w 1609010"/>
                <a:gd name="connsiteY105" fmla="*/ 63661 h 230811"/>
                <a:gd name="connsiteX106" fmla="*/ 224224 w 1609010"/>
                <a:gd name="connsiteY106" fmla="*/ 48641 h 230811"/>
                <a:gd name="connsiteX107" fmla="*/ 1570185 w 1609010"/>
                <a:gd name="connsiteY107" fmla="*/ 4229 h 230811"/>
                <a:gd name="connsiteX108" fmla="*/ 1609010 w 1609010"/>
                <a:gd name="connsiteY108" fmla="*/ 4229 h 230811"/>
                <a:gd name="connsiteX109" fmla="*/ 1609010 w 1609010"/>
                <a:gd name="connsiteY109" fmla="*/ 226175 h 230811"/>
                <a:gd name="connsiteX110" fmla="*/ 1570185 w 1609010"/>
                <a:gd name="connsiteY110" fmla="*/ 226175 h 230811"/>
                <a:gd name="connsiteX111" fmla="*/ 1570185 w 1609010"/>
                <a:gd name="connsiteY111" fmla="*/ 205298 h 230811"/>
                <a:gd name="connsiteX112" fmla="*/ 1520568 w 1609010"/>
                <a:gd name="connsiteY112" fmla="*/ 230757 h 230811"/>
                <a:gd name="connsiteX113" fmla="*/ 1446794 w 1609010"/>
                <a:gd name="connsiteY113" fmla="*/ 145894 h 230811"/>
                <a:gd name="connsiteX114" fmla="*/ 1446821 w 1609010"/>
                <a:gd name="connsiteY114" fmla="*/ 145894 h 230811"/>
                <a:gd name="connsiteX115" fmla="*/ 1519918 w 1609010"/>
                <a:gd name="connsiteY115" fmla="*/ 58428 h 230811"/>
                <a:gd name="connsiteX116" fmla="*/ 1570185 w 1609010"/>
                <a:gd name="connsiteY116" fmla="*/ 83561 h 230811"/>
                <a:gd name="connsiteX117" fmla="*/ 796033 w 1609010"/>
                <a:gd name="connsiteY117" fmla="*/ 4229 h 230811"/>
                <a:gd name="connsiteX118" fmla="*/ 834885 w 1609010"/>
                <a:gd name="connsiteY118" fmla="*/ 4229 h 230811"/>
                <a:gd name="connsiteX119" fmla="*/ 834885 w 1609010"/>
                <a:gd name="connsiteY119" fmla="*/ 87465 h 230811"/>
                <a:gd name="connsiteX120" fmla="*/ 887105 w 1609010"/>
                <a:gd name="connsiteY120" fmla="*/ 58428 h 230811"/>
                <a:gd name="connsiteX121" fmla="*/ 957923 w 1609010"/>
                <a:gd name="connsiteY121" fmla="*/ 142640 h 230811"/>
                <a:gd name="connsiteX122" fmla="*/ 885152 w 1609010"/>
                <a:gd name="connsiteY122" fmla="*/ 230431 h 230811"/>
                <a:gd name="connsiteX123" fmla="*/ 832608 w 1609010"/>
                <a:gd name="connsiteY123" fmla="*/ 202369 h 230811"/>
                <a:gd name="connsiteX124" fmla="*/ 832581 w 1609010"/>
                <a:gd name="connsiteY124" fmla="*/ 202342 h 230811"/>
                <a:gd name="connsiteX125" fmla="*/ 829652 w 1609010"/>
                <a:gd name="connsiteY125" fmla="*/ 226175 h 230811"/>
                <a:gd name="connsiteX126" fmla="*/ 796033 w 1609010"/>
                <a:gd name="connsiteY126" fmla="*/ 226175 h 230811"/>
                <a:gd name="connsiteX127" fmla="*/ 89119 w 1609010"/>
                <a:gd name="connsiteY127" fmla="*/ 0 h 230811"/>
                <a:gd name="connsiteX128" fmla="*/ 175609 w 1609010"/>
                <a:gd name="connsiteY128" fmla="*/ 46661 h 230811"/>
                <a:gd name="connsiteX129" fmla="*/ 143291 w 1609010"/>
                <a:gd name="connsiteY129" fmla="*/ 67213 h 230811"/>
                <a:gd name="connsiteX130" fmla="*/ 88795 w 1609010"/>
                <a:gd name="connsiteY130" fmla="*/ 34569 h 230811"/>
                <a:gd name="connsiteX131" fmla="*/ 55825 w 1609010"/>
                <a:gd name="connsiteY131" fmla="*/ 61329 h 230811"/>
                <a:gd name="connsiteX132" fmla="*/ 187349 w 1609010"/>
                <a:gd name="connsiteY132" fmla="*/ 160861 h 230811"/>
                <a:gd name="connsiteX133" fmla="*/ 103788 w 1609010"/>
                <a:gd name="connsiteY133" fmla="*/ 230378 h 230811"/>
                <a:gd name="connsiteX134" fmla="*/ 16678 w 1609010"/>
                <a:gd name="connsiteY134" fmla="*/ 194165 h 230811"/>
                <a:gd name="connsiteX135" fmla="*/ 13 w 1609010"/>
                <a:gd name="connsiteY135" fmla="*/ 169691 h 230811"/>
                <a:gd name="connsiteX136" fmla="*/ 32318 w 1609010"/>
                <a:gd name="connsiteY136" fmla="*/ 148823 h 230811"/>
                <a:gd name="connsiteX137" fmla="*/ 104438 w 1609010"/>
                <a:gd name="connsiteY137" fmla="*/ 194833 h 230811"/>
                <a:gd name="connsiteX138" fmla="*/ 145243 w 1609010"/>
                <a:gd name="connsiteY138" fmla="*/ 165144 h 230811"/>
                <a:gd name="connsiteX139" fmla="*/ 14045 w 1609010"/>
                <a:gd name="connsiteY139" fmla="*/ 63959 h 230811"/>
                <a:gd name="connsiteX140" fmla="*/ 89119 w 1609010"/>
                <a:gd name="connsiteY140" fmla="*/ 0 h 23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1609010" h="230811">
                  <a:moveTo>
                    <a:pt x="0" y="169672"/>
                  </a:moveTo>
                  <a:lnTo>
                    <a:pt x="13" y="169691"/>
                  </a:lnTo>
                  <a:lnTo>
                    <a:pt x="0" y="169700"/>
                  </a:lnTo>
                  <a:close/>
                  <a:moveTo>
                    <a:pt x="1191256" y="139387"/>
                  </a:moveTo>
                  <a:cubicBezTo>
                    <a:pt x="1186348" y="142966"/>
                    <a:pt x="1180167" y="145921"/>
                    <a:pt x="1171355" y="149174"/>
                  </a:cubicBezTo>
                  <a:cubicBezTo>
                    <a:pt x="1142317" y="160915"/>
                    <a:pt x="1129899" y="169076"/>
                    <a:pt x="1129899" y="184421"/>
                  </a:cubicBezTo>
                  <a:cubicBezTo>
                    <a:pt x="1129899" y="198791"/>
                    <a:pt x="1141314" y="202695"/>
                    <a:pt x="1153081" y="202695"/>
                  </a:cubicBezTo>
                  <a:cubicBezTo>
                    <a:pt x="1174608" y="202695"/>
                    <a:pt x="1191256" y="182144"/>
                    <a:pt x="1191256" y="157336"/>
                  </a:cubicBezTo>
                  <a:close/>
                  <a:moveTo>
                    <a:pt x="396227" y="91397"/>
                  </a:moveTo>
                  <a:cubicBezTo>
                    <a:pt x="372069" y="91397"/>
                    <a:pt x="355747" y="111623"/>
                    <a:pt x="355747" y="144593"/>
                  </a:cubicBezTo>
                  <a:cubicBezTo>
                    <a:pt x="355747" y="177562"/>
                    <a:pt x="372069" y="197788"/>
                    <a:pt x="396227" y="197788"/>
                  </a:cubicBezTo>
                  <a:cubicBezTo>
                    <a:pt x="420384" y="197788"/>
                    <a:pt x="436706" y="177236"/>
                    <a:pt x="436706" y="144593"/>
                  </a:cubicBezTo>
                  <a:cubicBezTo>
                    <a:pt x="436706" y="111949"/>
                    <a:pt x="420384" y="91397"/>
                    <a:pt x="396227" y="91397"/>
                  </a:cubicBezTo>
                  <a:close/>
                  <a:moveTo>
                    <a:pt x="876314" y="89119"/>
                  </a:moveTo>
                  <a:cubicBezTo>
                    <a:pt x="852482" y="89119"/>
                    <a:pt x="834858" y="110647"/>
                    <a:pt x="834858" y="144592"/>
                  </a:cubicBezTo>
                  <a:cubicBezTo>
                    <a:pt x="834858" y="178537"/>
                    <a:pt x="851831" y="200390"/>
                    <a:pt x="876314" y="200390"/>
                  </a:cubicBezTo>
                  <a:cubicBezTo>
                    <a:pt x="900471" y="200390"/>
                    <a:pt x="917444" y="178836"/>
                    <a:pt x="917444" y="144592"/>
                  </a:cubicBezTo>
                  <a:cubicBezTo>
                    <a:pt x="917444" y="110349"/>
                    <a:pt x="900146" y="89119"/>
                    <a:pt x="876314" y="89119"/>
                  </a:cubicBezTo>
                  <a:close/>
                  <a:moveTo>
                    <a:pt x="1528729" y="89092"/>
                  </a:moveTo>
                  <a:cubicBezTo>
                    <a:pt x="1503595" y="89092"/>
                    <a:pt x="1487274" y="110295"/>
                    <a:pt x="1487274" y="143914"/>
                  </a:cubicBezTo>
                  <a:cubicBezTo>
                    <a:pt x="1487274" y="177535"/>
                    <a:pt x="1503921" y="200065"/>
                    <a:pt x="1528729" y="200065"/>
                  </a:cubicBezTo>
                  <a:cubicBezTo>
                    <a:pt x="1553863" y="200065"/>
                    <a:pt x="1570185" y="177859"/>
                    <a:pt x="1570185" y="143914"/>
                  </a:cubicBezTo>
                  <a:cubicBezTo>
                    <a:pt x="1570185" y="109969"/>
                    <a:pt x="1553863" y="89092"/>
                    <a:pt x="1528729" y="89092"/>
                  </a:cubicBezTo>
                  <a:close/>
                  <a:moveTo>
                    <a:pt x="688666" y="87466"/>
                  </a:moveTo>
                  <a:cubicBezTo>
                    <a:pt x="669416" y="87466"/>
                    <a:pt x="654395" y="100507"/>
                    <a:pt x="650166" y="126969"/>
                  </a:cubicBezTo>
                  <a:lnTo>
                    <a:pt x="724889" y="126969"/>
                  </a:lnTo>
                  <a:cubicBezTo>
                    <a:pt x="722937" y="99884"/>
                    <a:pt x="707916" y="87466"/>
                    <a:pt x="688666" y="87466"/>
                  </a:cubicBezTo>
                  <a:close/>
                  <a:moveTo>
                    <a:pt x="1077030" y="59729"/>
                  </a:moveTo>
                  <a:lnTo>
                    <a:pt x="1077030" y="98554"/>
                  </a:lnTo>
                  <a:cubicBezTo>
                    <a:pt x="1041784" y="99856"/>
                    <a:pt x="1028064" y="124664"/>
                    <a:pt x="1028064" y="159260"/>
                  </a:cubicBezTo>
                  <a:lnTo>
                    <a:pt x="1028064" y="226175"/>
                  </a:lnTo>
                  <a:lnTo>
                    <a:pt x="988886" y="226175"/>
                  </a:lnTo>
                  <a:lnTo>
                    <a:pt x="988886" y="63634"/>
                  </a:lnTo>
                  <a:lnTo>
                    <a:pt x="988913" y="63634"/>
                  </a:lnTo>
                  <a:lnTo>
                    <a:pt x="1026763" y="63634"/>
                  </a:lnTo>
                  <a:lnTo>
                    <a:pt x="1026763" y="95952"/>
                  </a:lnTo>
                  <a:cubicBezTo>
                    <a:pt x="1035575" y="76701"/>
                    <a:pt x="1049619" y="60705"/>
                    <a:pt x="1077030" y="59729"/>
                  </a:cubicBezTo>
                  <a:close/>
                  <a:moveTo>
                    <a:pt x="597269" y="59729"/>
                  </a:moveTo>
                  <a:lnTo>
                    <a:pt x="597269" y="98554"/>
                  </a:lnTo>
                  <a:cubicBezTo>
                    <a:pt x="562022" y="99856"/>
                    <a:pt x="548303" y="124664"/>
                    <a:pt x="548303" y="159260"/>
                  </a:cubicBezTo>
                  <a:lnTo>
                    <a:pt x="548303" y="226175"/>
                  </a:lnTo>
                  <a:lnTo>
                    <a:pt x="509125" y="226175"/>
                  </a:lnTo>
                  <a:lnTo>
                    <a:pt x="509125" y="63634"/>
                  </a:lnTo>
                  <a:lnTo>
                    <a:pt x="509152" y="63634"/>
                  </a:lnTo>
                  <a:lnTo>
                    <a:pt x="547002" y="63634"/>
                  </a:lnTo>
                  <a:lnTo>
                    <a:pt x="547002" y="95952"/>
                  </a:lnTo>
                  <a:cubicBezTo>
                    <a:pt x="555813" y="76701"/>
                    <a:pt x="569858" y="60705"/>
                    <a:pt x="597269" y="59729"/>
                  </a:cubicBezTo>
                  <a:close/>
                  <a:moveTo>
                    <a:pt x="1361334" y="59377"/>
                  </a:moveTo>
                  <a:cubicBezTo>
                    <a:pt x="1399509" y="59377"/>
                    <a:pt x="1416156" y="86463"/>
                    <a:pt x="1416156" y="130196"/>
                  </a:cubicBezTo>
                  <a:lnTo>
                    <a:pt x="1416156" y="226148"/>
                  </a:lnTo>
                  <a:lnTo>
                    <a:pt x="1377304" y="226148"/>
                  </a:lnTo>
                  <a:lnTo>
                    <a:pt x="1377304" y="132148"/>
                  </a:lnTo>
                  <a:cubicBezTo>
                    <a:pt x="1377304" y="107991"/>
                    <a:pt x="1368492" y="90693"/>
                    <a:pt x="1345636" y="90693"/>
                  </a:cubicBezTo>
                  <a:cubicBezTo>
                    <a:pt x="1324434" y="90693"/>
                    <a:pt x="1312016" y="107014"/>
                    <a:pt x="1312016" y="131172"/>
                  </a:cubicBezTo>
                  <a:lnTo>
                    <a:pt x="1312016" y="226148"/>
                  </a:lnTo>
                  <a:lnTo>
                    <a:pt x="1272838" y="226148"/>
                  </a:lnTo>
                  <a:lnTo>
                    <a:pt x="1272838" y="63606"/>
                  </a:lnTo>
                  <a:lnTo>
                    <a:pt x="1272865" y="63634"/>
                  </a:lnTo>
                  <a:lnTo>
                    <a:pt x="1312044" y="63634"/>
                  </a:lnTo>
                  <a:lnTo>
                    <a:pt x="1312044" y="84186"/>
                  </a:lnTo>
                  <a:cubicBezTo>
                    <a:pt x="1320530" y="72446"/>
                    <a:pt x="1335876" y="59377"/>
                    <a:pt x="1361334" y="59377"/>
                  </a:cubicBezTo>
                  <a:close/>
                  <a:moveTo>
                    <a:pt x="1166800" y="58455"/>
                  </a:moveTo>
                  <a:cubicBezTo>
                    <a:pt x="1200420" y="58455"/>
                    <a:pt x="1229133" y="71849"/>
                    <a:pt x="1229133" y="110675"/>
                  </a:cubicBezTo>
                  <a:lnTo>
                    <a:pt x="1229133" y="176613"/>
                  </a:lnTo>
                  <a:cubicBezTo>
                    <a:pt x="1229133" y="194561"/>
                    <a:pt x="1234040" y="199469"/>
                    <a:pt x="1244804" y="200120"/>
                  </a:cubicBezTo>
                  <a:lnTo>
                    <a:pt x="1244804" y="228182"/>
                  </a:lnTo>
                  <a:cubicBezTo>
                    <a:pt x="1217393" y="230134"/>
                    <a:pt x="1201071" y="221648"/>
                    <a:pt x="1195188" y="200445"/>
                  </a:cubicBezTo>
                  <a:cubicBezTo>
                    <a:pt x="1186050" y="216442"/>
                    <a:pt x="1167451" y="230811"/>
                    <a:pt x="1142317" y="230811"/>
                  </a:cubicBezTo>
                  <a:cubicBezTo>
                    <a:pt x="1117184" y="230811"/>
                    <a:pt x="1091074" y="221024"/>
                    <a:pt x="1091074" y="188054"/>
                  </a:cubicBezTo>
                  <a:lnTo>
                    <a:pt x="1091074" y="188000"/>
                  </a:lnTo>
                  <a:cubicBezTo>
                    <a:pt x="1091074" y="156983"/>
                    <a:pt x="1111951" y="144593"/>
                    <a:pt x="1168101" y="126319"/>
                  </a:cubicBezTo>
                  <a:cubicBezTo>
                    <a:pt x="1186050" y="120110"/>
                    <a:pt x="1190958" y="113928"/>
                    <a:pt x="1190958" y="105442"/>
                  </a:cubicBezTo>
                  <a:cubicBezTo>
                    <a:pt x="1190958" y="94352"/>
                    <a:pt x="1180194" y="88794"/>
                    <a:pt x="1165173" y="88794"/>
                  </a:cubicBezTo>
                  <a:cubicBezTo>
                    <a:pt x="1146900" y="88794"/>
                    <a:pt x="1129926" y="99884"/>
                    <a:pt x="1123067" y="114254"/>
                  </a:cubicBezTo>
                  <a:lnTo>
                    <a:pt x="1095331" y="95979"/>
                  </a:lnTo>
                  <a:cubicBezTo>
                    <a:pt x="1108047" y="73448"/>
                    <a:pt x="1133181" y="58455"/>
                    <a:pt x="1166800" y="58455"/>
                  </a:cubicBezTo>
                  <a:close/>
                  <a:moveTo>
                    <a:pt x="689642" y="58428"/>
                  </a:moveTo>
                  <a:cubicBezTo>
                    <a:pt x="743489" y="58428"/>
                    <a:pt x="766670" y="102486"/>
                    <a:pt x="762738" y="153730"/>
                  </a:cubicBezTo>
                  <a:lnTo>
                    <a:pt x="649162" y="153730"/>
                  </a:lnTo>
                  <a:cubicBezTo>
                    <a:pt x="651766" y="185398"/>
                    <a:pt x="667437" y="201069"/>
                    <a:pt x="691920" y="201069"/>
                  </a:cubicBezTo>
                  <a:cubicBezTo>
                    <a:pt x="713122" y="201069"/>
                    <a:pt x="728142" y="188001"/>
                    <a:pt x="735653" y="174960"/>
                  </a:cubicBezTo>
                  <a:lnTo>
                    <a:pt x="761111" y="192258"/>
                  </a:lnTo>
                  <a:cubicBezTo>
                    <a:pt x="747718" y="214788"/>
                    <a:pt x="722585" y="230432"/>
                    <a:pt x="690293" y="230432"/>
                  </a:cubicBezTo>
                  <a:cubicBezTo>
                    <a:pt x="639375" y="230432"/>
                    <a:pt x="610337" y="197463"/>
                    <a:pt x="610337" y="147196"/>
                  </a:cubicBezTo>
                  <a:cubicBezTo>
                    <a:pt x="610337" y="93350"/>
                    <a:pt x="642330" y="58428"/>
                    <a:pt x="689642" y="58428"/>
                  </a:cubicBezTo>
                  <a:close/>
                  <a:moveTo>
                    <a:pt x="396227" y="58428"/>
                  </a:moveTo>
                  <a:cubicBezTo>
                    <a:pt x="443213" y="58428"/>
                    <a:pt x="476182" y="92699"/>
                    <a:pt x="476182" y="144267"/>
                  </a:cubicBezTo>
                  <a:cubicBezTo>
                    <a:pt x="476182" y="195836"/>
                    <a:pt x="443538" y="230757"/>
                    <a:pt x="396227" y="230757"/>
                  </a:cubicBezTo>
                  <a:cubicBezTo>
                    <a:pt x="348915" y="230757"/>
                    <a:pt x="316271" y="197138"/>
                    <a:pt x="316271" y="144918"/>
                  </a:cubicBezTo>
                  <a:cubicBezTo>
                    <a:pt x="316271" y="92699"/>
                    <a:pt x="349240" y="58428"/>
                    <a:pt x="396227" y="58428"/>
                  </a:cubicBezTo>
                  <a:close/>
                  <a:moveTo>
                    <a:pt x="224224" y="24483"/>
                  </a:moveTo>
                  <a:lnTo>
                    <a:pt x="263402" y="24483"/>
                  </a:lnTo>
                  <a:lnTo>
                    <a:pt x="263402" y="63634"/>
                  </a:lnTo>
                  <a:lnTo>
                    <a:pt x="304532" y="63634"/>
                  </a:lnTo>
                  <a:lnTo>
                    <a:pt x="298975" y="93323"/>
                  </a:lnTo>
                  <a:lnTo>
                    <a:pt x="263402" y="93323"/>
                  </a:lnTo>
                  <a:lnTo>
                    <a:pt x="263402" y="176885"/>
                  </a:lnTo>
                  <a:cubicBezTo>
                    <a:pt x="263402" y="190278"/>
                    <a:pt x="268309" y="197436"/>
                    <a:pt x="280700" y="197436"/>
                  </a:cubicBezTo>
                  <a:cubicBezTo>
                    <a:pt x="288211" y="197436"/>
                    <a:pt x="296371" y="195158"/>
                    <a:pt x="300601" y="191552"/>
                  </a:cubicBezTo>
                  <a:lnTo>
                    <a:pt x="300601" y="223546"/>
                  </a:lnTo>
                  <a:cubicBezTo>
                    <a:pt x="294718" y="226799"/>
                    <a:pt x="285580" y="230080"/>
                    <a:pt x="273515" y="230080"/>
                  </a:cubicBezTo>
                  <a:cubicBezTo>
                    <a:pt x="241522" y="230080"/>
                    <a:pt x="224224" y="214734"/>
                    <a:pt x="224224" y="181439"/>
                  </a:cubicBezTo>
                  <a:lnTo>
                    <a:pt x="224224" y="93350"/>
                  </a:lnTo>
                  <a:lnTo>
                    <a:pt x="203347" y="93350"/>
                  </a:lnTo>
                  <a:lnTo>
                    <a:pt x="203347" y="63661"/>
                  </a:lnTo>
                  <a:lnTo>
                    <a:pt x="211508" y="63661"/>
                  </a:lnTo>
                  <a:cubicBezTo>
                    <a:pt x="220971" y="63661"/>
                    <a:pt x="224224" y="59757"/>
                    <a:pt x="224224" y="48641"/>
                  </a:cubicBezTo>
                  <a:close/>
                  <a:moveTo>
                    <a:pt x="1570185" y="4229"/>
                  </a:moveTo>
                  <a:lnTo>
                    <a:pt x="1609010" y="4229"/>
                  </a:lnTo>
                  <a:lnTo>
                    <a:pt x="1609010" y="226175"/>
                  </a:lnTo>
                  <a:lnTo>
                    <a:pt x="1570185" y="226175"/>
                  </a:lnTo>
                  <a:lnTo>
                    <a:pt x="1570185" y="205298"/>
                  </a:lnTo>
                  <a:cubicBezTo>
                    <a:pt x="1559421" y="221294"/>
                    <a:pt x="1543099" y="230757"/>
                    <a:pt x="1520568" y="230757"/>
                  </a:cubicBezTo>
                  <a:cubicBezTo>
                    <a:pt x="1477811" y="230757"/>
                    <a:pt x="1446794" y="195835"/>
                    <a:pt x="1446794" y="145894"/>
                  </a:cubicBezTo>
                  <a:lnTo>
                    <a:pt x="1446821" y="145894"/>
                  </a:lnTo>
                  <a:cubicBezTo>
                    <a:pt x="1446821" y="96928"/>
                    <a:pt x="1476510" y="58428"/>
                    <a:pt x="1519918" y="58428"/>
                  </a:cubicBezTo>
                  <a:cubicBezTo>
                    <a:pt x="1542448" y="58428"/>
                    <a:pt x="1559421" y="67890"/>
                    <a:pt x="1570185" y="83561"/>
                  </a:cubicBezTo>
                  <a:close/>
                  <a:moveTo>
                    <a:pt x="796033" y="4229"/>
                  </a:moveTo>
                  <a:lnTo>
                    <a:pt x="834885" y="4229"/>
                  </a:lnTo>
                  <a:lnTo>
                    <a:pt x="834885" y="87465"/>
                  </a:lnTo>
                  <a:cubicBezTo>
                    <a:pt x="846626" y="69191"/>
                    <a:pt x="865903" y="58428"/>
                    <a:pt x="887105" y="58428"/>
                  </a:cubicBezTo>
                  <a:cubicBezTo>
                    <a:pt x="927259" y="58428"/>
                    <a:pt x="957923" y="91397"/>
                    <a:pt x="957923" y="142640"/>
                  </a:cubicBezTo>
                  <a:cubicBezTo>
                    <a:pt x="957923" y="193883"/>
                    <a:pt x="925279" y="230431"/>
                    <a:pt x="885152" y="230431"/>
                  </a:cubicBezTo>
                  <a:cubicBezTo>
                    <a:pt x="862622" y="230431"/>
                    <a:pt x="843697" y="219993"/>
                    <a:pt x="832608" y="202369"/>
                  </a:cubicBezTo>
                  <a:lnTo>
                    <a:pt x="832581" y="202342"/>
                  </a:lnTo>
                  <a:lnTo>
                    <a:pt x="829652" y="226175"/>
                  </a:lnTo>
                  <a:lnTo>
                    <a:pt x="796033" y="226175"/>
                  </a:lnTo>
                  <a:close/>
                  <a:moveTo>
                    <a:pt x="89119" y="0"/>
                  </a:moveTo>
                  <a:cubicBezTo>
                    <a:pt x="125668" y="0"/>
                    <a:pt x="158311" y="16647"/>
                    <a:pt x="175609" y="46661"/>
                  </a:cubicBezTo>
                  <a:lnTo>
                    <a:pt x="143291" y="67213"/>
                  </a:lnTo>
                  <a:cubicBezTo>
                    <a:pt x="130575" y="47312"/>
                    <a:pt x="111298" y="34569"/>
                    <a:pt x="88795" y="34569"/>
                  </a:cubicBezTo>
                  <a:cubicBezTo>
                    <a:pt x="67592" y="34569"/>
                    <a:pt x="55825" y="45983"/>
                    <a:pt x="55825" y="61329"/>
                  </a:cubicBezTo>
                  <a:cubicBezTo>
                    <a:pt x="55825" y="109644"/>
                    <a:pt x="187349" y="74045"/>
                    <a:pt x="187349" y="160861"/>
                  </a:cubicBezTo>
                  <a:cubicBezTo>
                    <a:pt x="187349" y="205895"/>
                    <a:pt x="147521" y="230378"/>
                    <a:pt x="103788" y="230378"/>
                  </a:cubicBezTo>
                  <a:cubicBezTo>
                    <a:pt x="70988" y="230378"/>
                    <a:pt x="37822" y="216241"/>
                    <a:pt x="16678" y="194165"/>
                  </a:cubicBezTo>
                  <a:lnTo>
                    <a:pt x="13" y="169691"/>
                  </a:lnTo>
                  <a:lnTo>
                    <a:pt x="32318" y="148823"/>
                  </a:lnTo>
                  <a:cubicBezTo>
                    <a:pt x="45035" y="172655"/>
                    <a:pt x="71821" y="194833"/>
                    <a:pt x="104438" y="194833"/>
                  </a:cubicBezTo>
                  <a:cubicBezTo>
                    <a:pt x="127945" y="194833"/>
                    <a:pt x="145243" y="185696"/>
                    <a:pt x="145243" y="165144"/>
                  </a:cubicBezTo>
                  <a:cubicBezTo>
                    <a:pt x="145243" y="111949"/>
                    <a:pt x="14045" y="149799"/>
                    <a:pt x="14045" y="63959"/>
                  </a:cubicBezTo>
                  <a:cubicBezTo>
                    <a:pt x="14045" y="27737"/>
                    <a:pt x="43082" y="0"/>
                    <a:pt x="89119" y="0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nb-NO" sz="1013"/>
            </a:p>
          </p:txBody>
        </p:sp>
        <p:sp>
          <p:nvSpPr>
            <p:cNvPr id="8" name="Frihåndsform: figur 7">
              <a:extLst>
                <a:ext uri="{FF2B5EF4-FFF2-40B4-BE49-F238E27FC236}">
                  <a16:creationId xmlns:a16="http://schemas.microsoft.com/office/drawing/2014/main" id="{48C44F1B-1EDD-B072-F664-70FA4C0675D2}"/>
                </a:ext>
              </a:extLst>
            </p:cNvPr>
            <p:cNvSpPr/>
            <p:nvPr userDrawn="1"/>
          </p:nvSpPr>
          <p:spPr>
            <a:xfrm>
              <a:off x="427429" y="411164"/>
              <a:ext cx="677088" cy="303826"/>
            </a:xfrm>
            <a:custGeom>
              <a:avLst/>
              <a:gdLst>
                <a:gd name="connsiteX0" fmla="*/ 451374 w 902784"/>
                <a:gd name="connsiteY0" fmla="*/ 327559 h 405101"/>
                <a:gd name="connsiteX1" fmla="*/ 688630 w 902784"/>
                <a:gd name="connsiteY1" fmla="*/ 190404 h 405101"/>
                <a:gd name="connsiteX2" fmla="*/ 650419 w 902784"/>
                <a:gd name="connsiteY2" fmla="*/ 114019 h 405101"/>
                <a:gd name="connsiteX3" fmla="*/ 605845 w 902784"/>
                <a:gd name="connsiteY3" fmla="*/ 164954 h 405101"/>
                <a:gd name="connsiteX4" fmla="*/ 621462 w 902784"/>
                <a:gd name="connsiteY4" fmla="*/ 190404 h 405101"/>
                <a:gd name="connsiteX5" fmla="*/ 451338 w 902784"/>
                <a:gd name="connsiteY5" fmla="*/ 260428 h 405101"/>
                <a:gd name="connsiteX6" fmla="*/ 281214 w 902784"/>
                <a:gd name="connsiteY6" fmla="*/ 190404 h 405101"/>
                <a:gd name="connsiteX7" fmla="*/ 296831 w 902784"/>
                <a:gd name="connsiteY7" fmla="*/ 164954 h 405101"/>
                <a:gd name="connsiteX8" fmla="*/ 252258 w 902784"/>
                <a:gd name="connsiteY8" fmla="*/ 114019 h 405101"/>
                <a:gd name="connsiteX9" fmla="*/ 214047 w 902784"/>
                <a:gd name="connsiteY9" fmla="*/ 190404 h 405101"/>
                <a:gd name="connsiteX10" fmla="*/ 451302 w 902784"/>
                <a:gd name="connsiteY10" fmla="*/ 327559 h 405101"/>
                <a:gd name="connsiteX11" fmla="*/ 700234 w 902784"/>
                <a:gd name="connsiteY11" fmla="*/ 0 h 405101"/>
                <a:gd name="connsiteX12" fmla="*/ 498261 w 902784"/>
                <a:gd name="connsiteY12" fmla="*/ 222795 h 405101"/>
                <a:gd name="connsiteX13" fmla="*/ 564814 w 902784"/>
                <a:gd name="connsiteY13" fmla="*/ 203129 h 405101"/>
                <a:gd name="connsiteX14" fmla="*/ 700234 w 902784"/>
                <a:gd name="connsiteY14" fmla="*/ 67131 h 405101"/>
                <a:gd name="connsiteX15" fmla="*/ 835075 w 902784"/>
                <a:gd name="connsiteY15" fmla="*/ 202551 h 405101"/>
                <a:gd name="connsiteX16" fmla="*/ 700234 w 902784"/>
                <a:gd name="connsiteY16" fmla="*/ 337971 h 405101"/>
                <a:gd name="connsiteX17" fmla="*/ 633681 w 902784"/>
                <a:gd name="connsiteY17" fmla="*/ 319462 h 405101"/>
                <a:gd name="connsiteX18" fmla="*/ 559609 w 902784"/>
                <a:gd name="connsiteY18" fmla="*/ 347803 h 405101"/>
                <a:gd name="connsiteX19" fmla="*/ 700234 w 902784"/>
                <a:gd name="connsiteY19" fmla="*/ 405102 h 405101"/>
                <a:gd name="connsiteX20" fmla="*/ 902785 w 902784"/>
                <a:gd name="connsiteY20" fmla="*/ 202551 h 405101"/>
                <a:gd name="connsiteX21" fmla="*/ 700234 w 902784"/>
                <a:gd name="connsiteY21" fmla="*/ 0 h 405101"/>
                <a:gd name="connsiteX22" fmla="*/ 269104 w 902784"/>
                <a:gd name="connsiteY22" fmla="*/ 319425 h 405101"/>
                <a:gd name="connsiteX23" fmla="*/ 202551 w 902784"/>
                <a:gd name="connsiteY23" fmla="*/ 337934 h 405101"/>
                <a:gd name="connsiteX24" fmla="*/ 67710 w 902784"/>
                <a:gd name="connsiteY24" fmla="*/ 202515 h 405101"/>
                <a:gd name="connsiteX25" fmla="*/ 202551 w 902784"/>
                <a:gd name="connsiteY25" fmla="*/ 67131 h 405101"/>
                <a:gd name="connsiteX26" fmla="*/ 337970 w 902784"/>
                <a:gd name="connsiteY26" fmla="*/ 203129 h 405101"/>
                <a:gd name="connsiteX27" fmla="*/ 404523 w 902784"/>
                <a:gd name="connsiteY27" fmla="*/ 222795 h 405101"/>
                <a:gd name="connsiteX28" fmla="*/ 202551 w 902784"/>
                <a:gd name="connsiteY28" fmla="*/ 0 h 405101"/>
                <a:gd name="connsiteX29" fmla="*/ 0 w 902784"/>
                <a:gd name="connsiteY29" fmla="*/ 202551 h 405101"/>
                <a:gd name="connsiteX30" fmla="*/ 202551 w 902784"/>
                <a:gd name="connsiteY30" fmla="*/ 405102 h 405101"/>
                <a:gd name="connsiteX31" fmla="*/ 343176 w 902784"/>
                <a:gd name="connsiteY31" fmla="*/ 347803 h 405101"/>
                <a:gd name="connsiteX32" fmla="*/ 269104 w 902784"/>
                <a:gd name="connsiteY32" fmla="*/ 319462 h 405101"/>
                <a:gd name="connsiteX33" fmla="*/ 477439 w 902784"/>
                <a:gd name="connsiteY33" fmla="*/ 122658 h 405101"/>
                <a:gd name="connsiteX34" fmla="*/ 512722 w 902784"/>
                <a:gd name="connsiteY34" fmla="*/ 58419 h 405101"/>
                <a:gd name="connsiteX35" fmla="*/ 390027 w 902784"/>
                <a:gd name="connsiteY35" fmla="*/ 58419 h 405101"/>
                <a:gd name="connsiteX36" fmla="*/ 425310 w 902784"/>
                <a:gd name="connsiteY36" fmla="*/ 122658 h 405101"/>
                <a:gd name="connsiteX37" fmla="*/ 477403 w 902784"/>
                <a:gd name="connsiteY37" fmla="*/ 122658 h 405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02784" h="405101">
                  <a:moveTo>
                    <a:pt x="451374" y="327559"/>
                  </a:moveTo>
                  <a:cubicBezTo>
                    <a:pt x="549161" y="327559"/>
                    <a:pt x="688630" y="287035"/>
                    <a:pt x="688630" y="190404"/>
                  </a:cubicBezTo>
                  <a:cubicBezTo>
                    <a:pt x="688630" y="161484"/>
                    <a:pt x="674748" y="135420"/>
                    <a:pt x="650419" y="114019"/>
                  </a:cubicBezTo>
                  <a:cubicBezTo>
                    <a:pt x="630174" y="125587"/>
                    <a:pt x="614521" y="142939"/>
                    <a:pt x="605845" y="164954"/>
                  </a:cubicBezTo>
                  <a:cubicBezTo>
                    <a:pt x="616256" y="173631"/>
                    <a:pt x="621462" y="181728"/>
                    <a:pt x="621462" y="190404"/>
                  </a:cubicBezTo>
                  <a:cubicBezTo>
                    <a:pt x="621462" y="236713"/>
                    <a:pt x="520783" y="260428"/>
                    <a:pt x="451338" y="260428"/>
                  </a:cubicBezTo>
                  <a:cubicBezTo>
                    <a:pt x="381893" y="260428"/>
                    <a:pt x="281214" y="236713"/>
                    <a:pt x="281214" y="190404"/>
                  </a:cubicBezTo>
                  <a:cubicBezTo>
                    <a:pt x="281214" y="181728"/>
                    <a:pt x="286420" y="173631"/>
                    <a:pt x="296831" y="164954"/>
                  </a:cubicBezTo>
                  <a:cubicBezTo>
                    <a:pt x="288155" y="142975"/>
                    <a:pt x="271960" y="125008"/>
                    <a:pt x="252258" y="114019"/>
                  </a:cubicBezTo>
                  <a:cubicBezTo>
                    <a:pt x="227965" y="135420"/>
                    <a:pt x="214047" y="161484"/>
                    <a:pt x="214047" y="190404"/>
                  </a:cubicBezTo>
                  <a:cubicBezTo>
                    <a:pt x="214047" y="287035"/>
                    <a:pt x="353515" y="327559"/>
                    <a:pt x="451302" y="327559"/>
                  </a:cubicBezTo>
                  <a:close/>
                  <a:moveTo>
                    <a:pt x="700234" y="0"/>
                  </a:moveTo>
                  <a:cubicBezTo>
                    <a:pt x="588529" y="0"/>
                    <a:pt x="487850" y="98365"/>
                    <a:pt x="498261" y="222795"/>
                  </a:cubicBezTo>
                  <a:cubicBezTo>
                    <a:pt x="524290" y="219903"/>
                    <a:pt x="549776" y="211227"/>
                    <a:pt x="564814" y="203129"/>
                  </a:cubicBezTo>
                  <a:cubicBezTo>
                    <a:pt x="564814" y="127900"/>
                    <a:pt x="625583" y="67131"/>
                    <a:pt x="700234" y="67131"/>
                  </a:cubicBezTo>
                  <a:cubicBezTo>
                    <a:pt x="774885" y="67131"/>
                    <a:pt x="835075" y="127900"/>
                    <a:pt x="835075" y="202551"/>
                  </a:cubicBezTo>
                  <a:cubicBezTo>
                    <a:pt x="835075" y="277202"/>
                    <a:pt x="774885" y="337971"/>
                    <a:pt x="700234" y="337971"/>
                  </a:cubicBezTo>
                  <a:cubicBezTo>
                    <a:pt x="675941" y="337971"/>
                    <a:pt x="653347" y="331030"/>
                    <a:pt x="633681" y="319462"/>
                  </a:cubicBezTo>
                  <a:cubicBezTo>
                    <a:pt x="605917" y="334500"/>
                    <a:pt x="583323" y="342019"/>
                    <a:pt x="559609" y="347803"/>
                  </a:cubicBezTo>
                  <a:cubicBezTo>
                    <a:pt x="596084" y="383086"/>
                    <a:pt x="645249" y="405102"/>
                    <a:pt x="700234" y="405102"/>
                  </a:cubicBezTo>
                  <a:cubicBezTo>
                    <a:pt x="811939" y="405102"/>
                    <a:pt x="902785" y="314256"/>
                    <a:pt x="902785" y="202551"/>
                  </a:cubicBezTo>
                  <a:cubicBezTo>
                    <a:pt x="902785" y="90846"/>
                    <a:pt x="811903" y="0"/>
                    <a:pt x="700234" y="0"/>
                  </a:cubicBezTo>
                  <a:close/>
                  <a:moveTo>
                    <a:pt x="269104" y="319425"/>
                  </a:moveTo>
                  <a:cubicBezTo>
                    <a:pt x="249438" y="330993"/>
                    <a:pt x="226844" y="337934"/>
                    <a:pt x="202551" y="337934"/>
                  </a:cubicBezTo>
                  <a:cubicBezTo>
                    <a:pt x="127900" y="337934"/>
                    <a:pt x="67710" y="277165"/>
                    <a:pt x="67710" y="202515"/>
                  </a:cubicBezTo>
                  <a:cubicBezTo>
                    <a:pt x="67710" y="127864"/>
                    <a:pt x="127900" y="67131"/>
                    <a:pt x="202551" y="67131"/>
                  </a:cubicBezTo>
                  <a:cubicBezTo>
                    <a:pt x="277202" y="67131"/>
                    <a:pt x="337970" y="127900"/>
                    <a:pt x="337970" y="203129"/>
                  </a:cubicBezTo>
                  <a:cubicBezTo>
                    <a:pt x="353009" y="211227"/>
                    <a:pt x="378495" y="219903"/>
                    <a:pt x="404523" y="222795"/>
                  </a:cubicBezTo>
                  <a:cubicBezTo>
                    <a:pt x="414935" y="98365"/>
                    <a:pt x="314220" y="0"/>
                    <a:pt x="202551" y="0"/>
                  </a:cubicBezTo>
                  <a:cubicBezTo>
                    <a:pt x="90882" y="0"/>
                    <a:pt x="0" y="90846"/>
                    <a:pt x="0" y="202551"/>
                  </a:cubicBezTo>
                  <a:cubicBezTo>
                    <a:pt x="0" y="314256"/>
                    <a:pt x="90846" y="405102"/>
                    <a:pt x="202551" y="405102"/>
                  </a:cubicBezTo>
                  <a:cubicBezTo>
                    <a:pt x="257536" y="405102"/>
                    <a:pt x="306700" y="383122"/>
                    <a:pt x="343176" y="347803"/>
                  </a:cubicBezTo>
                  <a:cubicBezTo>
                    <a:pt x="319461" y="342019"/>
                    <a:pt x="296867" y="334500"/>
                    <a:pt x="269104" y="319462"/>
                  </a:cubicBezTo>
                  <a:close/>
                  <a:moveTo>
                    <a:pt x="477439" y="122658"/>
                  </a:moveTo>
                  <a:cubicBezTo>
                    <a:pt x="485536" y="99522"/>
                    <a:pt x="497683" y="77507"/>
                    <a:pt x="512722" y="58419"/>
                  </a:cubicBezTo>
                  <a:cubicBezTo>
                    <a:pt x="479174" y="52635"/>
                    <a:pt x="423611" y="52635"/>
                    <a:pt x="390027" y="58419"/>
                  </a:cubicBezTo>
                  <a:cubicBezTo>
                    <a:pt x="405066" y="77507"/>
                    <a:pt x="417212" y="99522"/>
                    <a:pt x="425310" y="122658"/>
                  </a:cubicBezTo>
                  <a:cubicBezTo>
                    <a:pt x="442084" y="121502"/>
                    <a:pt x="460593" y="121502"/>
                    <a:pt x="477403" y="122658"/>
                  </a:cubicBezTo>
                  <a:close/>
                </a:path>
              </a:pathLst>
            </a:custGeom>
            <a:solidFill>
              <a:srgbClr val="DA291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013"/>
            </a:p>
          </p:txBody>
        </p:sp>
      </p:grpSp>
      <p:grpSp>
        <p:nvGrpSpPr>
          <p:cNvPr id="9" name="Gruppe 8">
            <a:extLst>
              <a:ext uri="{FF2B5EF4-FFF2-40B4-BE49-F238E27FC236}">
                <a16:creationId xmlns:a16="http://schemas.microsoft.com/office/drawing/2014/main" id="{A7CA7CC5-B223-B91F-ACE5-BBC56C965D5C}"/>
              </a:ext>
            </a:extLst>
          </p:cNvPr>
          <p:cNvGrpSpPr>
            <a:grpSpLocks noChangeAspect="1"/>
          </p:cNvGrpSpPr>
          <p:nvPr userDrawn="1"/>
        </p:nvGrpSpPr>
        <p:grpSpPr>
          <a:xfrm flipH="1">
            <a:off x="5915025" y="662305"/>
            <a:ext cx="2455200" cy="4481195"/>
            <a:chOff x="5920016" y="562163"/>
            <a:chExt cx="2455628" cy="4581336"/>
          </a:xfrm>
        </p:grpSpPr>
        <p:sp>
          <p:nvSpPr>
            <p:cNvPr id="10" name="Frihåndsform: figur 9">
              <a:extLst>
                <a:ext uri="{FF2B5EF4-FFF2-40B4-BE49-F238E27FC236}">
                  <a16:creationId xmlns:a16="http://schemas.microsoft.com/office/drawing/2014/main" id="{E78FDDE2-E538-BD37-B0DA-76CFA7204EEC}"/>
                </a:ext>
              </a:extLst>
            </p:cNvPr>
            <p:cNvSpPr/>
            <p:nvPr/>
          </p:nvSpPr>
          <p:spPr>
            <a:xfrm rot="16200000">
              <a:off x="6522474" y="1948156"/>
              <a:ext cx="319" cy="630"/>
            </a:xfrm>
            <a:custGeom>
              <a:avLst/>
              <a:gdLst>
                <a:gd name="connsiteX0" fmla="*/ 0 w 319"/>
                <a:gd name="connsiteY0" fmla="*/ 0 h 630"/>
                <a:gd name="connsiteX1" fmla="*/ 319 w 319"/>
                <a:gd name="connsiteY1" fmla="*/ 630 h 630"/>
                <a:gd name="connsiteX2" fmla="*/ 0 w 319"/>
                <a:gd name="connsiteY2" fmla="*/ 0 h 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9" h="630">
                  <a:moveTo>
                    <a:pt x="0" y="0"/>
                  </a:moveTo>
                  <a:cubicBezTo>
                    <a:pt x="0" y="0"/>
                    <a:pt x="213" y="420"/>
                    <a:pt x="319" y="630"/>
                  </a:cubicBezTo>
                  <a:cubicBezTo>
                    <a:pt x="319" y="420"/>
                    <a:pt x="106" y="21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10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1" name="Frihåndsform: figur 10">
              <a:extLst>
                <a:ext uri="{FF2B5EF4-FFF2-40B4-BE49-F238E27FC236}">
                  <a16:creationId xmlns:a16="http://schemas.microsoft.com/office/drawing/2014/main" id="{C94AC706-4BFD-3B56-31F5-05F17471E5E8}"/>
                </a:ext>
              </a:extLst>
            </p:cNvPr>
            <p:cNvSpPr/>
            <p:nvPr/>
          </p:nvSpPr>
          <p:spPr>
            <a:xfrm rot="16200000">
              <a:off x="6383735" y="2024257"/>
              <a:ext cx="1064" cy="1575"/>
            </a:xfrm>
            <a:custGeom>
              <a:avLst/>
              <a:gdLst>
                <a:gd name="connsiteX0" fmla="*/ 0 w 1064"/>
                <a:gd name="connsiteY0" fmla="*/ 0 h 1575"/>
                <a:gd name="connsiteX1" fmla="*/ 1064 w 1064"/>
                <a:gd name="connsiteY1" fmla="*/ 1575 h 1575"/>
                <a:gd name="connsiteX2" fmla="*/ 0 w 1064"/>
                <a:gd name="connsiteY2" fmla="*/ 0 h 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64" h="1575">
                  <a:moveTo>
                    <a:pt x="0" y="0"/>
                  </a:moveTo>
                  <a:cubicBezTo>
                    <a:pt x="319" y="525"/>
                    <a:pt x="639" y="1050"/>
                    <a:pt x="1064" y="1575"/>
                  </a:cubicBezTo>
                  <a:cubicBezTo>
                    <a:pt x="745" y="1050"/>
                    <a:pt x="426" y="525"/>
                    <a:pt x="0" y="0"/>
                  </a:cubicBezTo>
                  <a:close/>
                </a:path>
              </a:pathLst>
            </a:custGeom>
            <a:solidFill>
              <a:srgbClr val="DA291C"/>
            </a:solidFill>
            <a:ln w="10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2" name="Frihåndsform: figur 11">
              <a:extLst>
                <a:ext uri="{FF2B5EF4-FFF2-40B4-BE49-F238E27FC236}">
                  <a16:creationId xmlns:a16="http://schemas.microsoft.com/office/drawing/2014/main" id="{EE7DAC6E-D2B5-8D70-CDF2-E1827F7F4A80}"/>
                </a:ext>
              </a:extLst>
            </p:cNvPr>
            <p:cNvSpPr/>
            <p:nvPr/>
          </p:nvSpPr>
          <p:spPr>
            <a:xfrm rot="16200000">
              <a:off x="6033740" y="1923880"/>
              <a:ext cx="1881608" cy="2109054"/>
            </a:xfrm>
            <a:custGeom>
              <a:avLst/>
              <a:gdLst>
                <a:gd name="connsiteX0" fmla="*/ 1826373 w 1881608"/>
                <a:gd name="connsiteY0" fmla="*/ 865277 h 2109054"/>
                <a:gd name="connsiteX1" fmla="*/ 1822648 w 1881608"/>
                <a:gd name="connsiteY1" fmla="*/ 853725 h 2109054"/>
                <a:gd name="connsiteX2" fmla="*/ 1721863 w 1881608"/>
                <a:gd name="connsiteY2" fmla="*/ 626352 h 2109054"/>
                <a:gd name="connsiteX3" fmla="*/ 1714201 w 1881608"/>
                <a:gd name="connsiteY3" fmla="*/ 613119 h 2109054"/>
                <a:gd name="connsiteX4" fmla="*/ 1577656 w 1881608"/>
                <a:gd name="connsiteY4" fmla="*/ 424394 h 2109054"/>
                <a:gd name="connsiteX5" fmla="*/ 1570632 w 1881608"/>
                <a:gd name="connsiteY5" fmla="*/ 416623 h 2109054"/>
                <a:gd name="connsiteX6" fmla="*/ 859282 w 1881608"/>
                <a:gd name="connsiteY6" fmla="*/ 19534 h 2109054"/>
                <a:gd name="connsiteX7" fmla="*/ 637597 w 1881608"/>
                <a:gd name="connsiteY7" fmla="*/ 0 h 2109054"/>
                <a:gd name="connsiteX8" fmla="*/ 0 w 1881608"/>
                <a:gd name="connsiteY8" fmla="*/ 173812 h 2109054"/>
                <a:gd name="connsiteX9" fmla="*/ 11068 w 1881608"/>
                <a:gd name="connsiteY9" fmla="*/ 184419 h 2109054"/>
                <a:gd name="connsiteX10" fmla="*/ 637491 w 1881608"/>
                <a:gd name="connsiteY10" fmla="*/ 14703 h 2109054"/>
                <a:gd name="connsiteX11" fmla="*/ 859175 w 1881608"/>
                <a:gd name="connsiteY11" fmla="*/ 34552 h 2109054"/>
                <a:gd name="connsiteX12" fmla="*/ 1559883 w 1881608"/>
                <a:gd name="connsiteY12" fmla="*/ 426915 h 2109054"/>
                <a:gd name="connsiteX13" fmla="*/ 1566907 w 1881608"/>
                <a:gd name="connsiteY13" fmla="*/ 434792 h 2109054"/>
                <a:gd name="connsiteX14" fmla="*/ 1703345 w 1881608"/>
                <a:gd name="connsiteY14" fmla="*/ 623937 h 2109054"/>
                <a:gd name="connsiteX15" fmla="*/ 1710901 w 1881608"/>
                <a:gd name="connsiteY15" fmla="*/ 637274 h 2109054"/>
                <a:gd name="connsiteX16" fmla="*/ 1811048 w 1881608"/>
                <a:gd name="connsiteY16" fmla="*/ 866433 h 2109054"/>
                <a:gd name="connsiteX17" fmla="*/ 1814666 w 1881608"/>
                <a:gd name="connsiteY17" fmla="*/ 878300 h 2109054"/>
                <a:gd name="connsiteX18" fmla="*/ 1866709 w 1881608"/>
                <a:gd name="connsiteY18" fmla="*/ 1227814 h 2109054"/>
                <a:gd name="connsiteX19" fmla="*/ 1489004 w 1881608"/>
                <a:gd name="connsiteY19" fmla="*/ 2101808 h 2109054"/>
                <a:gd name="connsiteX20" fmla="*/ 1502839 w 1881608"/>
                <a:gd name="connsiteY20" fmla="*/ 2109055 h 2109054"/>
                <a:gd name="connsiteX21" fmla="*/ 1881608 w 1881608"/>
                <a:gd name="connsiteY21" fmla="*/ 1227919 h 2109054"/>
                <a:gd name="connsiteX22" fmla="*/ 1826267 w 1881608"/>
                <a:gd name="connsiteY22" fmla="*/ 865487 h 2109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81608" h="2109054">
                  <a:moveTo>
                    <a:pt x="1826373" y="865277"/>
                  </a:moveTo>
                  <a:cubicBezTo>
                    <a:pt x="1825203" y="861392"/>
                    <a:pt x="1823819" y="857506"/>
                    <a:pt x="1822648" y="853725"/>
                  </a:cubicBezTo>
                  <a:cubicBezTo>
                    <a:pt x="1796787" y="774118"/>
                    <a:pt x="1762837" y="697977"/>
                    <a:pt x="1721863" y="626352"/>
                  </a:cubicBezTo>
                  <a:cubicBezTo>
                    <a:pt x="1719309" y="621941"/>
                    <a:pt x="1716755" y="617530"/>
                    <a:pt x="1714201" y="613119"/>
                  </a:cubicBezTo>
                  <a:cubicBezTo>
                    <a:pt x="1674717" y="545905"/>
                    <a:pt x="1628954" y="482787"/>
                    <a:pt x="1577656" y="424394"/>
                  </a:cubicBezTo>
                  <a:cubicBezTo>
                    <a:pt x="1575315" y="421769"/>
                    <a:pt x="1572973" y="419248"/>
                    <a:pt x="1570632" y="416623"/>
                  </a:cubicBezTo>
                  <a:cubicBezTo>
                    <a:pt x="1388963" y="213405"/>
                    <a:pt x="1140459" y="69735"/>
                    <a:pt x="859282" y="19534"/>
                  </a:cubicBezTo>
                  <a:cubicBezTo>
                    <a:pt x="787338" y="6721"/>
                    <a:pt x="713159" y="0"/>
                    <a:pt x="637597" y="0"/>
                  </a:cubicBezTo>
                  <a:cubicBezTo>
                    <a:pt x="404737" y="0"/>
                    <a:pt x="186564" y="63538"/>
                    <a:pt x="0" y="173812"/>
                  </a:cubicBezTo>
                  <a:cubicBezTo>
                    <a:pt x="3725" y="177277"/>
                    <a:pt x="7343" y="180953"/>
                    <a:pt x="11068" y="184419"/>
                  </a:cubicBezTo>
                  <a:cubicBezTo>
                    <a:pt x="194546" y="76771"/>
                    <a:pt x="408888" y="14703"/>
                    <a:pt x="637491" y="14703"/>
                  </a:cubicBezTo>
                  <a:cubicBezTo>
                    <a:pt x="713159" y="14703"/>
                    <a:pt x="787232" y="21530"/>
                    <a:pt x="859175" y="34552"/>
                  </a:cubicBezTo>
                  <a:cubicBezTo>
                    <a:pt x="1136096" y="84543"/>
                    <a:pt x="1380875" y="226428"/>
                    <a:pt x="1559883" y="426915"/>
                  </a:cubicBezTo>
                  <a:cubicBezTo>
                    <a:pt x="1562224" y="429541"/>
                    <a:pt x="1564672" y="432166"/>
                    <a:pt x="1566907" y="434792"/>
                  </a:cubicBezTo>
                  <a:cubicBezTo>
                    <a:pt x="1618204" y="493289"/>
                    <a:pt x="1663968" y="556617"/>
                    <a:pt x="1703345" y="623937"/>
                  </a:cubicBezTo>
                  <a:cubicBezTo>
                    <a:pt x="1705899" y="628347"/>
                    <a:pt x="1708454" y="632863"/>
                    <a:pt x="1710901" y="637274"/>
                  </a:cubicBezTo>
                  <a:cubicBezTo>
                    <a:pt x="1751875" y="709425"/>
                    <a:pt x="1785612" y="786196"/>
                    <a:pt x="1811048" y="866433"/>
                  </a:cubicBezTo>
                  <a:cubicBezTo>
                    <a:pt x="1812325" y="870423"/>
                    <a:pt x="1813496" y="874309"/>
                    <a:pt x="1814666" y="878300"/>
                  </a:cubicBezTo>
                  <a:cubicBezTo>
                    <a:pt x="1848510" y="988993"/>
                    <a:pt x="1866709" y="1106303"/>
                    <a:pt x="1866709" y="1227814"/>
                  </a:cubicBezTo>
                  <a:cubicBezTo>
                    <a:pt x="1866709" y="1570816"/>
                    <a:pt x="1721650" y="1880947"/>
                    <a:pt x="1489004" y="2101808"/>
                  </a:cubicBezTo>
                  <a:cubicBezTo>
                    <a:pt x="1493473" y="2104329"/>
                    <a:pt x="1498156" y="2106639"/>
                    <a:pt x="1502839" y="2109055"/>
                  </a:cubicBezTo>
                  <a:cubicBezTo>
                    <a:pt x="1736231" y="1885778"/>
                    <a:pt x="1881608" y="1573232"/>
                    <a:pt x="1881608" y="1227919"/>
                  </a:cubicBezTo>
                  <a:cubicBezTo>
                    <a:pt x="1881608" y="1101787"/>
                    <a:pt x="1862239" y="980067"/>
                    <a:pt x="1826267" y="865487"/>
                  </a:cubicBezTo>
                  <a:close/>
                </a:path>
              </a:pathLst>
            </a:custGeom>
            <a:solidFill>
              <a:srgbClr val="DA291C"/>
            </a:solidFill>
            <a:ln w="10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3" name="Frihåndsform: figur 12">
              <a:extLst>
                <a:ext uri="{FF2B5EF4-FFF2-40B4-BE49-F238E27FC236}">
                  <a16:creationId xmlns:a16="http://schemas.microsoft.com/office/drawing/2014/main" id="{A372D913-2EF6-1439-BC14-C830B65BEEAC}"/>
                </a:ext>
              </a:extLst>
            </p:cNvPr>
            <p:cNvSpPr/>
            <p:nvPr/>
          </p:nvSpPr>
          <p:spPr>
            <a:xfrm rot="16200000">
              <a:off x="6550213" y="2700724"/>
              <a:ext cx="1686423" cy="1964019"/>
            </a:xfrm>
            <a:custGeom>
              <a:avLst/>
              <a:gdLst>
                <a:gd name="connsiteX0" fmla="*/ 1675781 w 1686423"/>
                <a:gd name="connsiteY0" fmla="*/ 1872230 h 1964019"/>
                <a:gd name="connsiteX1" fmla="*/ 1466016 w 1686423"/>
                <a:gd name="connsiteY1" fmla="*/ 1929677 h 1964019"/>
                <a:gd name="connsiteX2" fmla="*/ 1244331 w 1686423"/>
                <a:gd name="connsiteY2" fmla="*/ 1949526 h 1964019"/>
                <a:gd name="connsiteX3" fmla="*/ 617802 w 1686423"/>
                <a:gd name="connsiteY3" fmla="*/ 1779705 h 1964019"/>
                <a:gd name="connsiteX4" fmla="*/ 427619 w 1686423"/>
                <a:gd name="connsiteY4" fmla="*/ 1642231 h 1964019"/>
                <a:gd name="connsiteX5" fmla="*/ 416444 w 1686423"/>
                <a:gd name="connsiteY5" fmla="*/ 1632359 h 1964019"/>
                <a:gd name="connsiteX6" fmla="*/ 260530 w 1686423"/>
                <a:gd name="connsiteY6" fmla="*/ 1462958 h 1964019"/>
                <a:gd name="connsiteX7" fmla="*/ 15006 w 1686423"/>
                <a:gd name="connsiteY7" fmla="*/ 736310 h 1964019"/>
                <a:gd name="connsiteX8" fmla="*/ 260424 w 1686423"/>
                <a:gd name="connsiteY8" fmla="*/ 9767 h 1964019"/>
                <a:gd name="connsiteX9" fmla="*/ 249249 w 1686423"/>
                <a:gd name="connsiteY9" fmla="*/ 0 h 1964019"/>
                <a:gd name="connsiteX10" fmla="*/ 0 w 1686423"/>
                <a:gd name="connsiteY10" fmla="*/ 736310 h 1964019"/>
                <a:gd name="connsiteX11" fmla="*/ 249249 w 1686423"/>
                <a:gd name="connsiteY11" fmla="*/ 1472726 h 1964019"/>
                <a:gd name="connsiteX12" fmla="*/ 405163 w 1686423"/>
                <a:gd name="connsiteY12" fmla="*/ 1642126 h 1964019"/>
                <a:gd name="connsiteX13" fmla="*/ 416338 w 1686423"/>
                <a:gd name="connsiteY13" fmla="*/ 1651998 h 1964019"/>
                <a:gd name="connsiteX14" fmla="*/ 606627 w 1686423"/>
                <a:gd name="connsiteY14" fmla="*/ 1790207 h 1964019"/>
                <a:gd name="connsiteX15" fmla="*/ 1244224 w 1686423"/>
                <a:gd name="connsiteY15" fmla="*/ 1964019 h 1964019"/>
                <a:gd name="connsiteX16" fmla="*/ 1465909 w 1686423"/>
                <a:gd name="connsiteY16" fmla="*/ 1944485 h 1964019"/>
                <a:gd name="connsiteX17" fmla="*/ 1686423 w 1686423"/>
                <a:gd name="connsiteY17" fmla="*/ 1883782 h 1964019"/>
                <a:gd name="connsiteX18" fmla="*/ 1675781 w 1686423"/>
                <a:gd name="connsiteY18" fmla="*/ 1872020 h 196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86423" h="1964019">
                  <a:moveTo>
                    <a:pt x="1675781" y="1872230"/>
                  </a:moveTo>
                  <a:cubicBezTo>
                    <a:pt x="1608413" y="1897225"/>
                    <a:pt x="1538279" y="1916549"/>
                    <a:pt x="1466016" y="1929677"/>
                  </a:cubicBezTo>
                  <a:cubicBezTo>
                    <a:pt x="1394072" y="1942700"/>
                    <a:pt x="1319999" y="1949526"/>
                    <a:pt x="1244331" y="1949526"/>
                  </a:cubicBezTo>
                  <a:cubicBezTo>
                    <a:pt x="1015622" y="1949526"/>
                    <a:pt x="801386" y="1887563"/>
                    <a:pt x="617802" y="1779705"/>
                  </a:cubicBezTo>
                  <a:cubicBezTo>
                    <a:pt x="549902" y="1739902"/>
                    <a:pt x="486260" y="1693797"/>
                    <a:pt x="427619" y="1642231"/>
                  </a:cubicBezTo>
                  <a:cubicBezTo>
                    <a:pt x="423894" y="1638976"/>
                    <a:pt x="420169" y="1635720"/>
                    <a:pt x="416444" y="1632359"/>
                  </a:cubicBezTo>
                  <a:cubicBezTo>
                    <a:pt x="359294" y="1580898"/>
                    <a:pt x="307039" y="1524186"/>
                    <a:pt x="260530" y="1462958"/>
                  </a:cubicBezTo>
                  <a:cubicBezTo>
                    <a:pt x="106426" y="1260266"/>
                    <a:pt x="15006" y="1008633"/>
                    <a:pt x="15006" y="736310"/>
                  </a:cubicBezTo>
                  <a:cubicBezTo>
                    <a:pt x="15006" y="463988"/>
                    <a:pt x="106426" y="212460"/>
                    <a:pt x="260424" y="9767"/>
                  </a:cubicBezTo>
                  <a:cubicBezTo>
                    <a:pt x="256699" y="6406"/>
                    <a:pt x="252974" y="3256"/>
                    <a:pt x="249249" y="0"/>
                  </a:cubicBezTo>
                  <a:cubicBezTo>
                    <a:pt x="92803" y="205318"/>
                    <a:pt x="0" y="460312"/>
                    <a:pt x="0" y="736310"/>
                  </a:cubicBezTo>
                  <a:cubicBezTo>
                    <a:pt x="0" y="1012308"/>
                    <a:pt x="92803" y="1267407"/>
                    <a:pt x="249249" y="1472726"/>
                  </a:cubicBezTo>
                  <a:cubicBezTo>
                    <a:pt x="295864" y="1533848"/>
                    <a:pt x="348119" y="1590560"/>
                    <a:pt x="405163" y="1642126"/>
                  </a:cubicBezTo>
                  <a:cubicBezTo>
                    <a:pt x="408888" y="1645487"/>
                    <a:pt x="412613" y="1648743"/>
                    <a:pt x="416338" y="1651998"/>
                  </a:cubicBezTo>
                  <a:cubicBezTo>
                    <a:pt x="475085" y="1703774"/>
                    <a:pt x="538727" y="1750089"/>
                    <a:pt x="606627" y="1790207"/>
                  </a:cubicBezTo>
                  <a:cubicBezTo>
                    <a:pt x="793192" y="1900586"/>
                    <a:pt x="1011365" y="1964019"/>
                    <a:pt x="1244224" y="1964019"/>
                  </a:cubicBezTo>
                  <a:cubicBezTo>
                    <a:pt x="1319893" y="1964019"/>
                    <a:pt x="1393965" y="1957298"/>
                    <a:pt x="1465909" y="1944485"/>
                  </a:cubicBezTo>
                  <a:cubicBezTo>
                    <a:pt x="1542004" y="1930937"/>
                    <a:pt x="1615757" y="1910458"/>
                    <a:pt x="1686423" y="1883782"/>
                  </a:cubicBezTo>
                  <a:cubicBezTo>
                    <a:pt x="1682805" y="1879896"/>
                    <a:pt x="1679187" y="1876010"/>
                    <a:pt x="1675781" y="1872020"/>
                  </a:cubicBezTo>
                  <a:close/>
                </a:path>
              </a:pathLst>
            </a:custGeom>
            <a:solidFill>
              <a:srgbClr val="DA291C"/>
            </a:solidFill>
            <a:ln w="10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4" name="Frihåndsform: figur 13">
              <a:extLst>
                <a:ext uri="{FF2B5EF4-FFF2-40B4-BE49-F238E27FC236}">
                  <a16:creationId xmlns:a16="http://schemas.microsoft.com/office/drawing/2014/main" id="{6A153B01-2F3A-22A2-81AC-D6C1B78AA254}"/>
                </a:ext>
              </a:extLst>
            </p:cNvPr>
            <p:cNvSpPr/>
            <p:nvPr/>
          </p:nvSpPr>
          <p:spPr>
            <a:xfrm rot="16200000">
              <a:off x="6026443" y="525497"/>
              <a:ext cx="2243535" cy="2316867"/>
            </a:xfrm>
            <a:custGeom>
              <a:avLst/>
              <a:gdLst>
                <a:gd name="connsiteX0" fmla="*/ 2071386 w 2243535"/>
                <a:gd name="connsiteY0" fmla="*/ 131882 h 2316867"/>
                <a:gd name="connsiteX1" fmla="*/ 1021495 w 2243535"/>
                <a:gd name="connsiteY1" fmla="*/ 214009 h 2316867"/>
                <a:gd name="connsiteX2" fmla="*/ 775652 w 2243535"/>
                <a:gd name="connsiteY2" fmla="*/ 386560 h 2316867"/>
                <a:gd name="connsiteX3" fmla="*/ 780122 w 2243535"/>
                <a:gd name="connsiteY3" fmla="*/ 393702 h 2316867"/>
                <a:gd name="connsiteX4" fmla="*/ 781186 w 2243535"/>
                <a:gd name="connsiteY4" fmla="*/ 395277 h 2316867"/>
                <a:gd name="connsiteX5" fmla="*/ 783634 w 2243535"/>
                <a:gd name="connsiteY5" fmla="*/ 399058 h 2316867"/>
                <a:gd name="connsiteX6" fmla="*/ 1021602 w 2243535"/>
                <a:gd name="connsiteY6" fmla="*/ 230918 h 2316867"/>
                <a:gd name="connsiteX7" fmla="*/ 2061489 w 2243535"/>
                <a:gd name="connsiteY7" fmla="*/ 142594 h 2316867"/>
                <a:gd name="connsiteX8" fmla="*/ 2199523 w 2243535"/>
                <a:gd name="connsiteY8" fmla="*/ 810745 h 2316867"/>
                <a:gd name="connsiteX9" fmla="*/ 1705601 w 2243535"/>
                <a:gd name="connsiteY9" fmla="*/ 1685054 h 2316867"/>
                <a:gd name="connsiteX10" fmla="*/ 1021602 w 2243535"/>
                <a:gd name="connsiteY10" fmla="*/ 2190001 h 2316867"/>
                <a:gd name="connsiteX11" fmla="*/ 867497 w 2243535"/>
                <a:gd name="connsiteY11" fmla="*/ 2248918 h 2316867"/>
                <a:gd name="connsiteX12" fmla="*/ 446690 w 2243535"/>
                <a:gd name="connsiteY12" fmla="*/ 2294183 h 2316867"/>
                <a:gd name="connsiteX13" fmla="*/ 199143 w 2243535"/>
                <a:gd name="connsiteY13" fmla="*/ 2188845 h 2316867"/>
                <a:gd name="connsiteX14" fmla="*/ 187330 w 2243535"/>
                <a:gd name="connsiteY14" fmla="*/ 2178868 h 2316867"/>
                <a:gd name="connsiteX15" fmla="*/ 180732 w 2243535"/>
                <a:gd name="connsiteY15" fmla="*/ 2173197 h 2316867"/>
                <a:gd name="connsiteX16" fmla="*/ 56426 w 2243535"/>
                <a:gd name="connsiteY16" fmla="*/ 1989723 h 2316867"/>
                <a:gd name="connsiteX17" fmla="*/ 432216 w 2243535"/>
                <a:gd name="connsiteY17" fmla="*/ 751302 h 2316867"/>
                <a:gd name="connsiteX18" fmla="*/ 431258 w 2243535"/>
                <a:gd name="connsiteY18" fmla="*/ 749097 h 2316867"/>
                <a:gd name="connsiteX19" fmla="*/ 430619 w 2243535"/>
                <a:gd name="connsiteY19" fmla="*/ 747732 h 2316867"/>
                <a:gd name="connsiteX20" fmla="*/ 425192 w 2243535"/>
                <a:gd name="connsiteY20" fmla="*/ 736494 h 2316867"/>
                <a:gd name="connsiteX21" fmla="*/ 43868 w 2243535"/>
                <a:gd name="connsiteY21" fmla="*/ 1997495 h 2316867"/>
                <a:gd name="connsiteX22" fmla="*/ 170834 w 2243535"/>
                <a:gd name="connsiteY22" fmla="*/ 2184014 h 2316867"/>
                <a:gd name="connsiteX23" fmla="*/ 174346 w 2243535"/>
                <a:gd name="connsiteY23" fmla="*/ 2186955 h 2316867"/>
                <a:gd name="connsiteX24" fmla="*/ 186159 w 2243535"/>
                <a:gd name="connsiteY24" fmla="*/ 2197037 h 2316867"/>
                <a:gd name="connsiteX25" fmla="*/ 431258 w 2243535"/>
                <a:gd name="connsiteY25" fmla="*/ 2306365 h 2316867"/>
                <a:gd name="connsiteX26" fmla="*/ 554286 w 2243535"/>
                <a:gd name="connsiteY26" fmla="*/ 2316867 h 2316867"/>
                <a:gd name="connsiteX27" fmla="*/ 872287 w 2243535"/>
                <a:gd name="connsiteY27" fmla="*/ 2262886 h 2316867"/>
                <a:gd name="connsiteX28" fmla="*/ 1021815 w 2243535"/>
                <a:gd name="connsiteY28" fmla="*/ 2206069 h 2316867"/>
                <a:gd name="connsiteX29" fmla="*/ 1716776 w 2243535"/>
                <a:gd name="connsiteY29" fmla="*/ 1694926 h 2316867"/>
                <a:gd name="connsiteX30" fmla="*/ 2214210 w 2243535"/>
                <a:gd name="connsiteY30" fmla="*/ 814001 h 2316867"/>
                <a:gd name="connsiteX31" fmla="*/ 2071705 w 2243535"/>
                <a:gd name="connsiteY31" fmla="*/ 131777 h 231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43535" h="2316867">
                  <a:moveTo>
                    <a:pt x="2071386" y="131882"/>
                  </a:moveTo>
                  <a:cubicBezTo>
                    <a:pt x="1840229" y="-76587"/>
                    <a:pt x="1428042" y="-29537"/>
                    <a:pt x="1021495" y="214009"/>
                  </a:cubicBezTo>
                  <a:cubicBezTo>
                    <a:pt x="938803" y="263580"/>
                    <a:pt x="856323" y="321237"/>
                    <a:pt x="775652" y="386560"/>
                  </a:cubicBezTo>
                  <a:cubicBezTo>
                    <a:pt x="777142" y="388976"/>
                    <a:pt x="778632" y="391286"/>
                    <a:pt x="780122" y="393702"/>
                  </a:cubicBezTo>
                  <a:cubicBezTo>
                    <a:pt x="780441" y="394227"/>
                    <a:pt x="780760" y="394752"/>
                    <a:pt x="781186" y="395277"/>
                  </a:cubicBezTo>
                  <a:cubicBezTo>
                    <a:pt x="781931" y="396538"/>
                    <a:pt x="782782" y="397798"/>
                    <a:pt x="783634" y="399058"/>
                  </a:cubicBezTo>
                  <a:cubicBezTo>
                    <a:pt x="861751" y="335625"/>
                    <a:pt x="941570" y="279438"/>
                    <a:pt x="1021602" y="230918"/>
                  </a:cubicBezTo>
                  <a:cubicBezTo>
                    <a:pt x="1424849" y="-13574"/>
                    <a:pt x="1833631" y="-62829"/>
                    <a:pt x="2061489" y="142594"/>
                  </a:cubicBezTo>
                  <a:cubicBezTo>
                    <a:pt x="2216977" y="282904"/>
                    <a:pt x="2266039" y="520149"/>
                    <a:pt x="2199523" y="810745"/>
                  </a:cubicBezTo>
                  <a:cubicBezTo>
                    <a:pt x="2132688" y="1102811"/>
                    <a:pt x="1957298" y="1413257"/>
                    <a:pt x="1705601" y="1685054"/>
                  </a:cubicBezTo>
                  <a:cubicBezTo>
                    <a:pt x="1498603" y="1908646"/>
                    <a:pt x="1260422" y="2083718"/>
                    <a:pt x="1021602" y="2190001"/>
                  </a:cubicBezTo>
                  <a:cubicBezTo>
                    <a:pt x="970198" y="2212896"/>
                    <a:pt x="918688" y="2232640"/>
                    <a:pt x="867497" y="2248918"/>
                  </a:cubicBezTo>
                  <a:cubicBezTo>
                    <a:pt x="712116" y="2298384"/>
                    <a:pt x="569612" y="2313192"/>
                    <a:pt x="446690" y="2294183"/>
                  </a:cubicBezTo>
                  <a:cubicBezTo>
                    <a:pt x="351013" y="2279374"/>
                    <a:pt x="267362" y="2244192"/>
                    <a:pt x="199143" y="2188845"/>
                  </a:cubicBezTo>
                  <a:cubicBezTo>
                    <a:pt x="195206" y="2185590"/>
                    <a:pt x="191268" y="2182334"/>
                    <a:pt x="187330" y="2178868"/>
                  </a:cubicBezTo>
                  <a:cubicBezTo>
                    <a:pt x="185095" y="2176978"/>
                    <a:pt x="182967" y="2175088"/>
                    <a:pt x="180732" y="2173197"/>
                  </a:cubicBezTo>
                  <a:cubicBezTo>
                    <a:pt x="125177" y="2123102"/>
                    <a:pt x="83884" y="2061033"/>
                    <a:pt x="56426" y="1989723"/>
                  </a:cubicBezTo>
                  <a:cubicBezTo>
                    <a:pt x="-64473" y="1676968"/>
                    <a:pt x="78669" y="1187144"/>
                    <a:pt x="432216" y="751302"/>
                  </a:cubicBezTo>
                  <a:cubicBezTo>
                    <a:pt x="431897" y="750567"/>
                    <a:pt x="431577" y="749832"/>
                    <a:pt x="431258" y="749097"/>
                  </a:cubicBezTo>
                  <a:cubicBezTo>
                    <a:pt x="431045" y="748677"/>
                    <a:pt x="430832" y="748152"/>
                    <a:pt x="430619" y="747732"/>
                  </a:cubicBezTo>
                  <a:cubicBezTo>
                    <a:pt x="428810" y="743951"/>
                    <a:pt x="427001" y="740275"/>
                    <a:pt x="425192" y="736494"/>
                  </a:cubicBezTo>
                  <a:cubicBezTo>
                    <a:pt x="64408" y="1178742"/>
                    <a:pt x="-80757" y="1678333"/>
                    <a:pt x="43868" y="1997495"/>
                  </a:cubicBezTo>
                  <a:cubicBezTo>
                    <a:pt x="72071" y="2069855"/>
                    <a:pt x="114215" y="2132974"/>
                    <a:pt x="170834" y="2184014"/>
                  </a:cubicBezTo>
                  <a:cubicBezTo>
                    <a:pt x="172005" y="2185065"/>
                    <a:pt x="173175" y="2186010"/>
                    <a:pt x="174346" y="2186955"/>
                  </a:cubicBezTo>
                  <a:cubicBezTo>
                    <a:pt x="178177" y="2190421"/>
                    <a:pt x="182115" y="2193781"/>
                    <a:pt x="186159" y="2197037"/>
                  </a:cubicBezTo>
                  <a:cubicBezTo>
                    <a:pt x="254059" y="2253224"/>
                    <a:pt x="336858" y="2289772"/>
                    <a:pt x="431258" y="2306365"/>
                  </a:cubicBezTo>
                  <a:cubicBezTo>
                    <a:pt x="470316" y="2313192"/>
                    <a:pt x="511397" y="2316867"/>
                    <a:pt x="554286" y="2316867"/>
                  </a:cubicBezTo>
                  <a:cubicBezTo>
                    <a:pt x="651985" y="2316867"/>
                    <a:pt x="758837" y="2298909"/>
                    <a:pt x="872287" y="2262886"/>
                  </a:cubicBezTo>
                  <a:cubicBezTo>
                    <a:pt x="921987" y="2247028"/>
                    <a:pt x="971901" y="2228019"/>
                    <a:pt x="1021815" y="2206069"/>
                  </a:cubicBezTo>
                  <a:cubicBezTo>
                    <a:pt x="1264466" y="2099262"/>
                    <a:pt x="1506585" y="1921879"/>
                    <a:pt x="1716776" y="1694926"/>
                  </a:cubicBezTo>
                  <a:cubicBezTo>
                    <a:pt x="1970175" y="1421344"/>
                    <a:pt x="2146842" y="1108483"/>
                    <a:pt x="2214210" y="814001"/>
                  </a:cubicBezTo>
                  <a:cubicBezTo>
                    <a:pt x="2282003" y="518048"/>
                    <a:pt x="2231344" y="275762"/>
                    <a:pt x="2071705" y="131777"/>
                  </a:cubicBezTo>
                  <a:close/>
                </a:path>
              </a:pathLst>
            </a:custGeom>
            <a:solidFill>
              <a:srgbClr val="DA291C"/>
            </a:solidFill>
            <a:ln w="10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5" name="Frihåndsform: figur 14">
              <a:extLst>
                <a:ext uri="{FF2B5EF4-FFF2-40B4-BE49-F238E27FC236}">
                  <a16:creationId xmlns:a16="http://schemas.microsoft.com/office/drawing/2014/main" id="{B019439D-8927-F0A8-49B0-EC6E0EF11A6D}"/>
                </a:ext>
              </a:extLst>
            </p:cNvPr>
            <p:cNvSpPr/>
            <p:nvPr/>
          </p:nvSpPr>
          <p:spPr>
            <a:xfrm rot="16200000">
              <a:off x="6422661" y="3190516"/>
              <a:ext cx="1450338" cy="2455628"/>
            </a:xfrm>
            <a:custGeom>
              <a:avLst/>
              <a:gdLst>
                <a:gd name="connsiteX0" fmla="*/ 843817 w 1450338"/>
                <a:gd name="connsiteY0" fmla="*/ 2281816 h 2455628"/>
                <a:gd name="connsiteX1" fmla="*/ 364369 w 1450338"/>
                <a:gd name="connsiteY1" fmla="*/ 2445756 h 2455628"/>
                <a:gd name="connsiteX2" fmla="*/ 206220 w 1450338"/>
                <a:gd name="connsiteY2" fmla="*/ 2455628 h 2455628"/>
                <a:gd name="connsiteX3" fmla="*/ 79176 w 1450338"/>
                <a:gd name="connsiteY3" fmla="*/ 2449278 h 2455628"/>
                <a:gd name="connsiteX4" fmla="*/ 0 w 1450338"/>
                <a:gd name="connsiteY4" fmla="*/ 2437321 h 2455628"/>
                <a:gd name="connsiteX5" fmla="*/ 0 w 1450338"/>
                <a:gd name="connsiteY5" fmla="*/ 2422433 h 2455628"/>
                <a:gd name="connsiteX6" fmla="*/ 80712 w 1450338"/>
                <a:gd name="connsiteY6" fmla="*/ 2434633 h 2455628"/>
                <a:gd name="connsiteX7" fmla="*/ 206220 w 1450338"/>
                <a:gd name="connsiteY7" fmla="*/ 2440925 h 2455628"/>
                <a:gd name="connsiteX8" fmla="*/ 364369 w 1450338"/>
                <a:gd name="connsiteY8" fmla="*/ 2430948 h 2455628"/>
                <a:gd name="connsiteX9" fmla="*/ 832749 w 1450338"/>
                <a:gd name="connsiteY9" fmla="*/ 2271209 h 2455628"/>
                <a:gd name="connsiteX10" fmla="*/ 843817 w 1450338"/>
                <a:gd name="connsiteY10" fmla="*/ 2281816 h 2455628"/>
                <a:gd name="connsiteX11" fmla="*/ 1450338 w 1450338"/>
                <a:gd name="connsiteY11" fmla="*/ 1227919 h 2455628"/>
                <a:gd name="connsiteX12" fmla="*/ 1201089 w 1450338"/>
                <a:gd name="connsiteY12" fmla="*/ 1964334 h 2455628"/>
                <a:gd name="connsiteX13" fmla="*/ 1189914 w 1450338"/>
                <a:gd name="connsiteY13" fmla="*/ 1954462 h 2455628"/>
                <a:gd name="connsiteX14" fmla="*/ 1435439 w 1450338"/>
                <a:gd name="connsiteY14" fmla="*/ 1227814 h 2455628"/>
                <a:gd name="connsiteX15" fmla="*/ 1196406 w 1450338"/>
                <a:gd name="connsiteY15" fmla="*/ 509882 h 2455628"/>
                <a:gd name="connsiteX16" fmla="*/ 1190021 w 1450338"/>
                <a:gd name="connsiteY16" fmla="*/ 501271 h 2455628"/>
                <a:gd name="connsiteX17" fmla="*/ 1034107 w 1450338"/>
                <a:gd name="connsiteY17" fmla="*/ 331870 h 2455628"/>
                <a:gd name="connsiteX18" fmla="*/ 1022932 w 1450338"/>
                <a:gd name="connsiteY18" fmla="*/ 321998 h 2455628"/>
                <a:gd name="connsiteX19" fmla="*/ 832749 w 1450338"/>
                <a:gd name="connsiteY19" fmla="*/ 184524 h 2455628"/>
                <a:gd name="connsiteX20" fmla="*/ 823596 w 1450338"/>
                <a:gd name="connsiteY20" fmla="*/ 179168 h 2455628"/>
                <a:gd name="connsiteX21" fmla="*/ 364369 w 1450338"/>
                <a:gd name="connsiteY21" fmla="*/ 24680 h 2455628"/>
                <a:gd name="connsiteX22" fmla="*/ 206220 w 1450338"/>
                <a:gd name="connsiteY22" fmla="*/ 14703 h 2455628"/>
                <a:gd name="connsiteX23" fmla="*/ 80712 w 1450338"/>
                <a:gd name="connsiteY23" fmla="*/ 20979 h 2455628"/>
                <a:gd name="connsiteX24" fmla="*/ 0 w 1450338"/>
                <a:gd name="connsiteY24" fmla="*/ 33169 h 2455628"/>
                <a:gd name="connsiteX25" fmla="*/ 0 w 1450338"/>
                <a:gd name="connsiteY25" fmla="*/ 18295 h 2455628"/>
                <a:gd name="connsiteX26" fmla="*/ 79089 w 1450338"/>
                <a:gd name="connsiteY26" fmla="*/ 6351 h 2455628"/>
                <a:gd name="connsiteX27" fmla="*/ 206114 w 1450338"/>
                <a:gd name="connsiteY27" fmla="*/ 0 h 2455628"/>
                <a:gd name="connsiteX28" fmla="*/ 364263 w 1450338"/>
                <a:gd name="connsiteY28" fmla="*/ 9872 h 2455628"/>
                <a:gd name="connsiteX29" fmla="*/ 834558 w 1450338"/>
                <a:gd name="connsiteY29" fmla="*/ 168561 h 2455628"/>
                <a:gd name="connsiteX30" fmla="*/ 843711 w 1450338"/>
                <a:gd name="connsiteY30" fmla="*/ 173917 h 2455628"/>
                <a:gd name="connsiteX31" fmla="*/ 1034000 w 1450338"/>
                <a:gd name="connsiteY31" fmla="*/ 312126 h 2455628"/>
                <a:gd name="connsiteX32" fmla="*/ 1045175 w 1450338"/>
                <a:gd name="connsiteY32" fmla="*/ 321998 h 2455628"/>
                <a:gd name="connsiteX33" fmla="*/ 1201089 w 1450338"/>
                <a:gd name="connsiteY33" fmla="*/ 491399 h 2455628"/>
                <a:gd name="connsiteX34" fmla="*/ 1207581 w 1450338"/>
                <a:gd name="connsiteY34" fmla="*/ 500010 h 2455628"/>
                <a:gd name="connsiteX35" fmla="*/ 1207474 w 1450338"/>
                <a:gd name="connsiteY35" fmla="*/ 500115 h 2455628"/>
                <a:gd name="connsiteX36" fmla="*/ 1450338 w 1450338"/>
                <a:gd name="connsiteY36" fmla="*/ 1227919 h 2455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450338" h="2455628">
                  <a:moveTo>
                    <a:pt x="843817" y="2281816"/>
                  </a:moveTo>
                  <a:cubicBezTo>
                    <a:pt x="700143" y="2366674"/>
                    <a:pt x="537737" y="2423911"/>
                    <a:pt x="364369" y="2445756"/>
                  </a:cubicBezTo>
                  <a:cubicBezTo>
                    <a:pt x="312540" y="2452267"/>
                    <a:pt x="259752" y="2455628"/>
                    <a:pt x="206220" y="2455628"/>
                  </a:cubicBezTo>
                  <a:cubicBezTo>
                    <a:pt x="163337" y="2455628"/>
                    <a:pt x="120954" y="2453477"/>
                    <a:pt x="79176" y="2449278"/>
                  </a:cubicBezTo>
                  <a:lnTo>
                    <a:pt x="0" y="2437321"/>
                  </a:lnTo>
                  <a:lnTo>
                    <a:pt x="0" y="2422433"/>
                  </a:lnTo>
                  <a:lnTo>
                    <a:pt x="80712" y="2434633"/>
                  </a:lnTo>
                  <a:cubicBezTo>
                    <a:pt x="121985" y="2438787"/>
                    <a:pt x="163856" y="2440919"/>
                    <a:pt x="206220" y="2440925"/>
                  </a:cubicBezTo>
                  <a:cubicBezTo>
                    <a:pt x="259752" y="2440925"/>
                    <a:pt x="312540" y="2437564"/>
                    <a:pt x="364369" y="2430948"/>
                  </a:cubicBezTo>
                  <a:cubicBezTo>
                    <a:pt x="533586" y="2409418"/>
                    <a:pt x="692161" y="2353756"/>
                    <a:pt x="832749" y="2271209"/>
                  </a:cubicBezTo>
                  <a:cubicBezTo>
                    <a:pt x="836474" y="2274675"/>
                    <a:pt x="840092" y="2278350"/>
                    <a:pt x="843817" y="2281816"/>
                  </a:cubicBezTo>
                  <a:close/>
                  <a:moveTo>
                    <a:pt x="1450338" y="1227919"/>
                  </a:moveTo>
                  <a:cubicBezTo>
                    <a:pt x="1450338" y="1504022"/>
                    <a:pt x="1357535" y="1759016"/>
                    <a:pt x="1201089" y="1964334"/>
                  </a:cubicBezTo>
                  <a:cubicBezTo>
                    <a:pt x="1197364" y="1961078"/>
                    <a:pt x="1193639" y="1957823"/>
                    <a:pt x="1189914" y="1954462"/>
                  </a:cubicBezTo>
                  <a:cubicBezTo>
                    <a:pt x="1344019" y="1751769"/>
                    <a:pt x="1435439" y="1496250"/>
                    <a:pt x="1435439" y="1227814"/>
                  </a:cubicBezTo>
                  <a:cubicBezTo>
                    <a:pt x="1435439" y="959377"/>
                    <a:pt x="1346573" y="711000"/>
                    <a:pt x="1196406" y="509882"/>
                  </a:cubicBezTo>
                  <a:cubicBezTo>
                    <a:pt x="1194278" y="507047"/>
                    <a:pt x="1192149" y="504106"/>
                    <a:pt x="1190021" y="501271"/>
                  </a:cubicBezTo>
                  <a:cubicBezTo>
                    <a:pt x="1143512" y="440043"/>
                    <a:pt x="1091257" y="383331"/>
                    <a:pt x="1034107" y="331870"/>
                  </a:cubicBezTo>
                  <a:cubicBezTo>
                    <a:pt x="1030382" y="328509"/>
                    <a:pt x="1026657" y="325254"/>
                    <a:pt x="1022932" y="321998"/>
                  </a:cubicBezTo>
                  <a:cubicBezTo>
                    <a:pt x="964291" y="270432"/>
                    <a:pt x="900649" y="224327"/>
                    <a:pt x="832749" y="184524"/>
                  </a:cubicBezTo>
                  <a:cubicBezTo>
                    <a:pt x="829663" y="182739"/>
                    <a:pt x="826683" y="180953"/>
                    <a:pt x="823596" y="179168"/>
                  </a:cubicBezTo>
                  <a:cubicBezTo>
                    <a:pt x="685349" y="99561"/>
                    <a:pt x="529968" y="45790"/>
                    <a:pt x="364369" y="24680"/>
                  </a:cubicBezTo>
                  <a:cubicBezTo>
                    <a:pt x="312646" y="18169"/>
                    <a:pt x="259752" y="14703"/>
                    <a:pt x="206220" y="14703"/>
                  </a:cubicBezTo>
                  <a:cubicBezTo>
                    <a:pt x="163856" y="14703"/>
                    <a:pt x="121985" y="16829"/>
                    <a:pt x="80712" y="20979"/>
                  </a:cubicBezTo>
                  <a:lnTo>
                    <a:pt x="0" y="33169"/>
                  </a:lnTo>
                  <a:lnTo>
                    <a:pt x="0" y="18295"/>
                  </a:lnTo>
                  <a:lnTo>
                    <a:pt x="79089" y="6351"/>
                  </a:lnTo>
                  <a:cubicBezTo>
                    <a:pt x="120861" y="2152"/>
                    <a:pt x="163238" y="0"/>
                    <a:pt x="206114" y="0"/>
                  </a:cubicBezTo>
                  <a:cubicBezTo>
                    <a:pt x="259646" y="0"/>
                    <a:pt x="312433" y="3361"/>
                    <a:pt x="364263" y="9872"/>
                  </a:cubicBezTo>
                  <a:cubicBezTo>
                    <a:pt x="534012" y="31297"/>
                    <a:pt x="693118" y="86538"/>
                    <a:pt x="834558" y="168561"/>
                  </a:cubicBezTo>
                  <a:cubicBezTo>
                    <a:pt x="837645" y="170346"/>
                    <a:pt x="840625" y="172131"/>
                    <a:pt x="843711" y="173917"/>
                  </a:cubicBezTo>
                  <a:cubicBezTo>
                    <a:pt x="911611" y="214035"/>
                    <a:pt x="975253" y="260350"/>
                    <a:pt x="1034000" y="312126"/>
                  </a:cubicBezTo>
                  <a:cubicBezTo>
                    <a:pt x="1037725" y="315381"/>
                    <a:pt x="1041450" y="318637"/>
                    <a:pt x="1045175" y="321998"/>
                  </a:cubicBezTo>
                  <a:cubicBezTo>
                    <a:pt x="1102219" y="373564"/>
                    <a:pt x="1154474" y="430276"/>
                    <a:pt x="1201089" y="491399"/>
                  </a:cubicBezTo>
                  <a:cubicBezTo>
                    <a:pt x="1203324" y="494234"/>
                    <a:pt x="1205452" y="497175"/>
                    <a:pt x="1207581" y="500010"/>
                  </a:cubicBezTo>
                  <a:lnTo>
                    <a:pt x="1207474" y="500115"/>
                  </a:lnTo>
                  <a:cubicBezTo>
                    <a:pt x="1359983" y="703963"/>
                    <a:pt x="1450338" y="951816"/>
                    <a:pt x="1450338" y="1227919"/>
                  </a:cubicBezTo>
                  <a:close/>
                </a:path>
              </a:pathLst>
            </a:custGeom>
            <a:solidFill>
              <a:srgbClr val="DA291C"/>
            </a:solidFill>
            <a:ln w="10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sp>
        <p:nvSpPr>
          <p:cNvPr id="16" name="Subtitle 2">
            <a:extLst>
              <a:ext uri="{FF2B5EF4-FFF2-40B4-BE49-F238E27FC236}">
                <a16:creationId xmlns:a16="http://schemas.microsoft.com/office/drawing/2014/main" id="{CEF92E28-C2DF-A2C9-840D-91FE7AC94D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801" y="3529085"/>
            <a:ext cx="4368799" cy="90509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NO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53BC326-63C0-D842-F5C8-923A5A685F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801" y="1355652"/>
            <a:ext cx="4368799" cy="2042175"/>
          </a:xfrm>
        </p:spPr>
        <p:txBody>
          <a:bodyPr wrap="square" anchor="b">
            <a:noAutofit/>
          </a:bodyPr>
          <a:lstStyle>
            <a:lvl1pPr algn="l">
              <a:defRPr sz="42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O"/>
          </a:p>
        </p:txBody>
      </p:sp>
      <p:sp>
        <p:nvSpPr>
          <p:cNvPr id="18" name="TextBox 4">
            <a:extLst>
              <a:ext uri="{FF2B5EF4-FFF2-40B4-BE49-F238E27FC236}">
                <a16:creationId xmlns:a16="http://schemas.microsoft.com/office/drawing/2014/main" id="{0638271B-A524-F8A5-23F1-ED6108B27C48}"/>
              </a:ext>
            </a:extLst>
          </p:cNvPr>
          <p:cNvSpPr txBox="1"/>
          <p:nvPr userDrawn="1"/>
        </p:nvSpPr>
        <p:spPr>
          <a:xfrm>
            <a:off x="13380" y="-229660"/>
            <a:ext cx="121605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6_Title Slide </a:t>
            </a:r>
          </a:p>
        </p:txBody>
      </p:sp>
    </p:spTree>
    <p:extLst>
      <p:ext uri="{BB962C8B-B14F-4D97-AF65-F5344CB8AC3E}">
        <p14:creationId xmlns:p14="http://schemas.microsoft.com/office/powerpoint/2010/main" val="4294626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bilde 13">
            <a:extLst>
              <a:ext uri="{FF2B5EF4-FFF2-40B4-BE49-F238E27FC236}">
                <a16:creationId xmlns:a16="http://schemas.microsoft.com/office/drawing/2014/main" id="{C03069D3-D136-7780-6F15-B4B19187758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411163"/>
            <a:ext cx="3628092" cy="4732337"/>
          </a:xfrm>
          <a:custGeom>
            <a:avLst/>
            <a:gdLst>
              <a:gd name="connsiteX0" fmla="*/ 2261360 w 3628092"/>
              <a:gd name="connsiteY0" fmla="*/ 1020 h 4732337"/>
              <a:gd name="connsiteX1" fmla="*/ 2416849 w 3628092"/>
              <a:gd name="connsiteY1" fmla="*/ 2775 h 4732337"/>
              <a:gd name="connsiteX2" fmla="*/ 3135864 w 3628092"/>
              <a:gd name="connsiteY2" fmla="*/ 262829 h 4732337"/>
              <a:gd name="connsiteX3" fmla="*/ 2676559 w 3628092"/>
              <a:gd name="connsiteY3" fmla="*/ 3841125 h 4732337"/>
              <a:gd name="connsiteX4" fmla="*/ 1871632 w 3628092"/>
              <a:gd name="connsiteY4" fmla="*/ 4648722 h 4732337"/>
              <a:gd name="connsiteX5" fmla="*/ 1759978 w 3628092"/>
              <a:gd name="connsiteY5" fmla="*/ 4732337 h 4732337"/>
              <a:gd name="connsiteX6" fmla="*/ 0 w 3628092"/>
              <a:gd name="connsiteY6" fmla="*/ 4732337 h 4732337"/>
              <a:gd name="connsiteX7" fmla="*/ 0 w 3628092"/>
              <a:gd name="connsiteY7" fmla="*/ 1246227 h 4732337"/>
              <a:gd name="connsiteX8" fmla="*/ 46203 w 3628092"/>
              <a:gd name="connsiteY8" fmla="*/ 1192791 h 4732337"/>
              <a:gd name="connsiteX9" fmla="*/ 2261360 w 3628092"/>
              <a:gd name="connsiteY9" fmla="*/ 1020 h 473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28092" h="4732337">
                <a:moveTo>
                  <a:pt x="2261360" y="1020"/>
                </a:moveTo>
                <a:cubicBezTo>
                  <a:pt x="2314026" y="-775"/>
                  <a:pt x="2365895" y="-205"/>
                  <a:pt x="2416849" y="2775"/>
                </a:cubicBezTo>
                <a:cubicBezTo>
                  <a:pt x="2688603" y="18662"/>
                  <a:pt x="2934313" y="103088"/>
                  <a:pt x="3135864" y="262829"/>
                </a:cubicBezTo>
                <a:cubicBezTo>
                  <a:pt x="3942067" y="901794"/>
                  <a:pt x="3736430" y="2503853"/>
                  <a:pt x="2676559" y="3841125"/>
                </a:cubicBezTo>
                <a:cubicBezTo>
                  <a:pt x="2428152" y="4154549"/>
                  <a:pt x="2154867" y="4425610"/>
                  <a:pt x="1871632" y="4648722"/>
                </a:cubicBezTo>
                <a:lnTo>
                  <a:pt x="1759978" y="4732337"/>
                </a:lnTo>
                <a:lnTo>
                  <a:pt x="0" y="4732337"/>
                </a:lnTo>
                <a:lnTo>
                  <a:pt x="0" y="1246227"/>
                </a:lnTo>
                <a:lnTo>
                  <a:pt x="46203" y="1192791"/>
                </a:lnTo>
                <a:cubicBezTo>
                  <a:pt x="741739" y="455518"/>
                  <a:pt x="1570125" y="24582"/>
                  <a:pt x="2261360" y="1020"/>
                </a:cubicBezTo>
                <a:close/>
              </a:path>
            </a:pathLst>
          </a:custGeom>
          <a:noFill/>
        </p:spPr>
        <p:txBody>
          <a:bodyPr wrap="square" lIns="180000" tIns="1080000" rIns="540000" anchor="ctr" anchorCtr="0">
            <a:noAutofit/>
          </a:bodyPr>
          <a:lstStyle>
            <a:lvl1pPr marL="0" indent="0" algn="ctr">
              <a:buNone/>
              <a:defRPr sz="1100"/>
            </a:lvl1pPr>
          </a:lstStyle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placeholder and </a:t>
            </a:r>
            <a:r>
              <a:rPr lang="nb-NO" err="1"/>
              <a:t>use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"</a:t>
            </a:r>
            <a:r>
              <a:rPr lang="nb-NO" err="1"/>
              <a:t>insert</a:t>
            </a:r>
            <a:r>
              <a:rPr lang="nb-NO"/>
              <a:t> image Brandmaster" to </a:t>
            </a:r>
            <a:r>
              <a:rPr lang="nb-NO" err="1"/>
              <a:t>the</a:t>
            </a:r>
            <a:r>
              <a:rPr lang="nb-NO"/>
              <a:t> far right </a:t>
            </a:r>
            <a:r>
              <a:rPr lang="nb-NO" err="1"/>
              <a:t>on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menu</a:t>
            </a:r>
            <a:r>
              <a:rPr lang="nb-NO"/>
              <a:t> "Sett inn/</a:t>
            </a:r>
            <a:r>
              <a:rPr lang="nb-NO" err="1"/>
              <a:t>Insert</a:t>
            </a:r>
            <a:r>
              <a:rPr lang="nb-NO"/>
              <a:t>/</a:t>
            </a:r>
            <a:r>
              <a:rPr lang="nb-NO" err="1"/>
              <a:t>Infoga</a:t>
            </a:r>
            <a:r>
              <a:rPr lang="nb-NO"/>
              <a:t>"</a:t>
            </a:r>
          </a:p>
          <a:p>
            <a:endParaRPr lang="nb-NO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F7ECA1-53BB-39AA-C6EA-DEABFF1C6313}"/>
              </a:ext>
            </a:extLst>
          </p:cNvPr>
          <p:cNvSpPr txBox="1"/>
          <p:nvPr userDrawn="1"/>
        </p:nvSpPr>
        <p:spPr>
          <a:xfrm>
            <a:off x="13380" y="-229660"/>
            <a:ext cx="149886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1_Agenda Slide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995C43B-D805-8EFC-7914-77C62F154F89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837D2B-5CCD-D455-B44A-D77A1E147C29}"/>
              </a:ext>
            </a:extLst>
          </p:cNvPr>
          <p:cNvSpPr txBox="1"/>
          <p:nvPr userDrawn="1"/>
        </p:nvSpPr>
        <p:spPr>
          <a:xfrm>
            <a:off x="9290895" y="0"/>
            <a:ext cx="1158122" cy="18620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100" b="1" err="1">
                <a:solidFill>
                  <a:srgbClr val="770000"/>
                </a:solidFill>
              </a:rPr>
              <a:t>Tip</a:t>
            </a:r>
            <a:r>
              <a:rPr lang="nb-NO" sz="1100" b="1">
                <a:solidFill>
                  <a:srgbClr val="770000"/>
                </a:solidFill>
              </a:rPr>
              <a:t>: </a:t>
            </a:r>
            <a:r>
              <a:rPr lang="nb-NO" sz="1100" b="0">
                <a:solidFill>
                  <a:srgbClr val="770000"/>
                </a:solidFill>
              </a:rPr>
              <a:t>If </a:t>
            </a:r>
            <a:r>
              <a:rPr lang="nb-NO" sz="1100" b="0" err="1">
                <a:solidFill>
                  <a:srgbClr val="770000"/>
                </a:solidFill>
              </a:rPr>
              <a:t>you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need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fewer</a:t>
            </a:r>
            <a:r>
              <a:rPr lang="nb-NO" sz="1100" b="0">
                <a:solidFill>
                  <a:srgbClr val="770000"/>
                </a:solidFill>
              </a:rPr>
              <a:t> agenda-</a:t>
            </a:r>
            <a:r>
              <a:rPr lang="nb-NO" sz="1100" b="0" err="1">
                <a:solidFill>
                  <a:srgbClr val="770000"/>
                </a:solidFill>
              </a:rPr>
              <a:t>points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you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can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delete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the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ones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you</a:t>
            </a:r>
            <a:r>
              <a:rPr lang="nb-NO" sz="1100" b="0">
                <a:solidFill>
                  <a:srgbClr val="770000"/>
                </a:solidFill>
              </a:rPr>
              <a:t> dont </a:t>
            </a:r>
            <a:r>
              <a:rPr lang="nb-NO" sz="1100" b="0" err="1">
                <a:solidFill>
                  <a:srgbClr val="770000"/>
                </a:solidFill>
              </a:rPr>
              <a:t>need</a:t>
            </a:r>
            <a:r>
              <a:rPr lang="nb-NO" sz="1100" b="0">
                <a:solidFill>
                  <a:srgbClr val="770000"/>
                </a:solidFill>
              </a:rPr>
              <a:t> and </a:t>
            </a:r>
            <a:r>
              <a:rPr lang="nb-NO" sz="1100" b="0" err="1">
                <a:solidFill>
                  <a:srgbClr val="770000"/>
                </a:solidFill>
              </a:rPr>
              <a:t>center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the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ones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that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remain</a:t>
            </a:r>
            <a:r>
              <a:rPr lang="nb-NO" sz="1100" b="0">
                <a:solidFill>
                  <a:srgbClr val="770000"/>
                </a:solidFill>
              </a:rPr>
              <a:t>. </a:t>
            </a:r>
          </a:p>
          <a:p>
            <a:pPr algn="l"/>
            <a:endParaRPr lang="nb-NO" sz="1100" b="0">
              <a:solidFill>
                <a:srgbClr val="770000"/>
              </a:solidFill>
            </a:endParaRPr>
          </a:p>
          <a:p>
            <a:pPr algn="l"/>
            <a:r>
              <a:rPr lang="nb-NO" sz="1100" b="0">
                <a:solidFill>
                  <a:srgbClr val="770000"/>
                </a:solidFill>
              </a:rPr>
              <a:t>If </a:t>
            </a:r>
            <a:r>
              <a:rPr lang="nb-NO" sz="1100" b="0" err="1">
                <a:solidFill>
                  <a:srgbClr val="770000"/>
                </a:solidFill>
              </a:rPr>
              <a:t>you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only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need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three</a:t>
            </a:r>
            <a:r>
              <a:rPr lang="nb-NO" sz="1100" b="0">
                <a:solidFill>
                  <a:srgbClr val="770000"/>
                </a:solidFill>
              </a:rPr>
              <a:t>, </a:t>
            </a:r>
            <a:r>
              <a:rPr lang="nb-NO" sz="1100" b="0" err="1">
                <a:solidFill>
                  <a:srgbClr val="770000"/>
                </a:solidFill>
              </a:rPr>
              <a:t>delete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the</a:t>
            </a:r>
            <a:r>
              <a:rPr lang="nb-NO" sz="1100" b="0">
                <a:solidFill>
                  <a:srgbClr val="770000"/>
                </a:solidFill>
              </a:rPr>
              <a:t> first and </a:t>
            </a:r>
            <a:r>
              <a:rPr lang="nb-NO" sz="1100" b="0" err="1">
                <a:solidFill>
                  <a:srgbClr val="770000"/>
                </a:solidFill>
              </a:rPr>
              <a:t>the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fifth</a:t>
            </a:r>
            <a:r>
              <a:rPr lang="nb-NO" sz="1100" b="0">
                <a:solidFill>
                  <a:srgbClr val="770000"/>
                </a:solidFill>
              </a:rPr>
              <a:t>.</a:t>
            </a:r>
          </a:p>
        </p:txBody>
      </p:sp>
      <p:sp>
        <p:nvSpPr>
          <p:cNvPr id="8" name="Plassholder for tekst 3">
            <a:extLst>
              <a:ext uri="{FF2B5EF4-FFF2-40B4-BE49-F238E27FC236}">
                <a16:creationId xmlns:a16="http://schemas.microsoft.com/office/drawing/2014/main" id="{89E8231D-4AB2-E7C5-86D1-DD8B837694F2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4572000" y="4194256"/>
            <a:ext cx="4140200" cy="49995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all Placeholder 4">
            <a:extLst>
              <a:ext uri="{FF2B5EF4-FFF2-40B4-BE49-F238E27FC236}">
                <a16:creationId xmlns:a16="http://schemas.microsoft.com/office/drawing/2014/main" id="{6AF053CD-0B88-47AF-0FBB-9DE1958C435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889613" y="4175210"/>
            <a:ext cx="569334" cy="566351"/>
          </a:xfrm>
          <a:prstGeom prst="ellipse">
            <a:avLst/>
          </a:prstGeom>
          <a:solidFill>
            <a:srgbClr val="770000"/>
          </a:solidFill>
        </p:spPr>
        <p:txBody>
          <a:bodyPr lIns="0" tIns="54000" rIns="0" anchor="ctr" anchorCtr="0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  <a:lvl2pPr marL="177796" indent="0">
              <a:buNone/>
              <a:defRPr/>
            </a:lvl2pPr>
            <a:lvl3pPr marL="539737" indent="0">
              <a:buNone/>
              <a:defRPr/>
            </a:lvl3pPr>
            <a:lvl5pPr marL="1077886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7" name="Plassholder for tekst 3">
            <a:extLst>
              <a:ext uri="{FF2B5EF4-FFF2-40B4-BE49-F238E27FC236}">
                <a16:creationId xmlns:a16="http://schemas.microsoft.com/office/drawing/2014/main" id="{D5625456-2919-68FD-CD50-C66EAC8B7CB3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4572000" y="3482639"/>
            <a:ext cx="4140200" cy="49995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all Placeholder 4">
            <a:extLst>
              <a:ext uri="{FF2B5EF4-FFF2-40B4-BE49-F238E27FC236}">
                <a16:creationId xmlns:a16="http://schemas.microsoft.com/office/drawing/2014/main" id="{06A1CABA-685D-B680-5EEE-564C166D0F2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889613" y="3469584"/>
            <a:ext cx="569334" cy="566351"/>
          </a:xfrm>
          <a:prstGeom prst="ellipse">
            <a:avLst/>
          </a:prstGeom>
          <a:solidFill>
            <a:srgbClr val="770000"/>
          </a:solidFill>
        </p:spPr>
        <p:txBody>
          <a:bodyPr lIns="0" tIns="54000" rIns="0" anchor="ctr" anchorCtr="0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  <a:lvl2pPr marL="177796" indent="0">
              <a:buNone/>
              <a:defRPr/>
            </a:lvl2pPr>
            <a:lvl3pPr marL="539737" indent="0">
              <a:buNone/>
              <a:defRPr/>
            </a:lvl3pPr>
            <a:lvl5pPr marL="1077886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6" name="Plassholder for tekst 3">
            <a:extLst>
              <a:ext uri="{FF2B5EF4-FFF2-40B4-BE49-F238E27FC236}">
                <a16:creationId xmlns:a16="http://schemas.microsoft.com/office/drawing/2014/main" id="{65D6AC68-E8C8-9F2A-E041-988FAD7AA43F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4572000" y="2771022"/>
            <a:ext cx="4140200" cy="49995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all Placeholder 3">
            <a:extLst>
              <a:ext uri="{FF2B5EF4-FFF2-40B4-BE49-F238E27FC236}">
                <a16:creationId xmlns:a16="http://schemas.microsoft.com/office/drawing/2014/main" id="{D01C6CAD-BEF4-A521-F08C-E32B5567D95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889613" y="2763957"/>
            <a:ext cx="569334" cy="566351"/>
          </a:xfrm>
          <a:prstGeom prst="ellipse">
            <a:avLst/>
          </a:prstGeom>
          <a:solidFill>
            <a:srgbClr val="770000"/>
          </a:solidFill>
        </p:spPr>
        <p:txBody>
          <a:bodyPr lIns="0" tIns="54000" rIns="0" anchor="ctr" anchorCtr="0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  <a:lvl2pPr marL="177796" indent="0">
              <a:buNone/>
              <a:defRPr/>
            </a:lvl2pPr>
            <a:lvl3pPr marL="539737" indent="0">
              <a:buNone/>
              <a:defRPr/>
            </a:lvl3pPr>
            <a:lvl5pPr marL="1077886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5" name="Plassholder for tekst 3">
            <a:extLst>
              <a:ext uri="{FF2B5EF4-FFF2-40B4-BE49-F238E27FC236}">
                <a16:creationId xmlns:a16="http://schemas.microsoft.com/office/drawing/2014/main" id="{25F6799E-C8FF-2C62-8D1A-35A5C0419F8D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4572000" y="2059405"/>
            <a:ext cx="4140200" cy="49995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all Placeholder 2">
            <a:extLst>
              <a:ext uri="{FF2B5EF4-FFF2-40B4-BE49-F238E27FC236}">
                <a16:creationId xmlns:a16="http://schemas.microsoft.com/office/drawing/2014/main" id="{A1376697-EE5C-0AF3-F3D6-EEED7BB22AA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889613" y="2058330"/>
            <a:ext cx="569334" cy="566351"/>
          </a:xfrm>
          <a:prstGeom prst="ellipse">
            <a:avLst/>
          </a:prstGeom>
          <a:solidFill>
            <a:srgbClr val="770000"/>
          </a:solidFill>
        </p:spPr>
        <p:txBody>
          <a:bodyPr lIns="0" tIns="54000" rIns="0" anchor="ctr" anchorCtr="0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  <a:lvl2pPr marL="177796" indent="0">
              <a:buNone/>
              <a:defRPr/>
            </a:lvl2pPr>
            <a:lvl3pPr marL="539737" indent="0">
              <a:buNone/>
              <a:defRPr/>
            </a:lvl3pPr>
            <a:lvl5pPr marL="1077886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985CF81-C7E5-7EE8-AB86-0D9A04AE19FA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572000" y="1347788"/>
            <a:ext cx="4140200" cy="49995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all Placeholder 1">
            <a:extLst>
              <a:ext uri="{FF2B5EF4-FFF2-40B4-BE49-F238E27FC236}">
                <a16:creationId xmlns:a16="http://schemas.microsoft.com/office/drawing/2014/main" id="{86F96962-F2A6-9F99-2678-A4EE63C2396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889613" y="1352703"/>
            <a:ext cx="569334" cy="566351"/>
          </a:xfrm>
          <a:prstGeom prst="ellipse">
            <a:avLst/>
          </a:prstGeom>
          <a:solidFill>
            <a:srgbClr val="770000"/>
          </a:solidFill>
        </p:spPr>
        <p:txBody>
          <a:bodyPr lIns="0" tIns="54000" rIns="0" anchor="ctr" anchorCtr="0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  <a:lvl2pPr marL="177796" indent="0">
              <a:buNone/>
              <a:defRPr/>
            </a:lvl2pPr>
            <a:lvl3pPr marL="539737" indent="0">
              <a:buNone/>
              <a:defRPr/>
            </a:lvl3pPr>
            <a:lvl5pPr marL="1077886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D6CADF4-0F31-0434-0390-129A77F5B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9613" y="411163"/>
            <a:ext cx="4822587" cy="792000"/>
          </a:xfrm>
        </p:spPr>
        <p:txBody>
          <a:bodyPr>
            <a:no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77379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11">
            <a:extLst>
              <a:ext uri="{FF2B5EF4-FFF2-40B4-BE49-F238E27FC236}">
                <a16:creationId xmlns:a16="http://schemas.microsoft.com/office/drawing/2014/main" id="{13C749DE-30C0-66A8-7433-28A88C81AA6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411163"/>
            <a:ext cx="3628092" cy="4732337"/>
          </a:xfrm>
          <a:custGeom>
            <a:avLst/>
            <a:gdLst>
              <a:gd name="connsiteX0" fmla="*/ 2261360 w 3628092"/>
              <a:gd name="connsiteY0" fmla="*/ 1020 h 4732337"/>
              <a:gd name="connsiteX1" fmla="*/ 2416849 w 3628092"/>
              <a:gd name="connsiteY1" fmla="*/ 2775 h 4732337"/>
              <a:gd name="connsiteX2" fmla="*/ 3135864 w 3628092"/>
              <a:gd name="connsiteY2" fmla="*/ 262829 h 4732337"/>
              <a:gd name="connsiteX3" fmla="*/ 2676559 w 3628092"/>
              <a:gd name="connsiteY3" fmla="*/ 3841125 h 4732337"/>
              <a:gd name="connsiteX4" fmla="*/ 1871632 w 3628092"/>
              <a:gd name="connsiteY4" fmla="*/ 4648722 h 4732337"/>
              <a:gd name="connsiteX5" fmla="*/ 1759978 w 3628092"/>
              <a:gd name="connsiteY5" fmla="*/ 4732337 h 4732337"/>
              <a:gd name="connsiteX6" fmla="*/ 0 w 3628092"/>
              <a:gd name="connsiteY6" fmla="*/ 4732337 h 4732337"/>
              <a:gd name="connsiteX7" fmla="*/ 0 w 3628092"/>
              <a:gd name="connsiteY7" fmla="*/ 1246227 h 4732337"/>
              <a:gd name="connsiteX8" fmla="*/ 46203 w 3628092"/>
              <a:gd name="connsiteY8" fmla="*/ 1192791 h 4732337"/>
              <a:gd name="connsiteX9" fmla="*/ 2261360 w 3628092"/>
              <a:gd name="connsiteY9" fmla="*/ 1020 h 473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28092" h="4732337">
                <a:moveTo>
                  <a:pt x="2261360" y="1020"/>
                </a:moveTo>
                <a:cubicBezTo>
                  <a:pt x="2314026" y="-775"/>
                  <a:pt x="2365895" y="-205"/>
                  <a:pt x="2416849" y="2775"/>
                </a:cubicBezTo>
                <a:cubicBezTo>
                  <a:pt x="2688603" y="18662"/>
                  <a:pt x="2934313" y="103088"/>
                  <a:pt x="3135864" y="262829"/>
                </a:cubicBezTo>
                <a:cubicBezTo>
                  <a:pt x="3942067" y="901794"/>
                  <a:pt x="3736430" y="2503853"/>
                  <a:pt x="2676559" y="3841125"/>
                </a:cubicBezTo>
                <a:cubicBezTo>
                  <a:pt x="2428152" y="4154549"/>
                  <a:pt x="2154867" y="4425610"/>
                  <a:pt x="1871632" y="4648722"/>
                </a:cubicBezTo>
                <a:lnTo>
                  <a:pt x="1759978" y="4732337"/>
                </a:lnTo>
                <a:lnTo>
                  <a:pt x="0" y="4732337"/>
                </a:lnTo>
                <a:lnTo>
                  <a:pt x="0" y="1246227"/>
                </a:lnTo>
                <a:lnTo>
                  <a:pt x="46203" y="1192791"/>
                </a:lnTo>
                <a:cubicBezTo>
                  <a:pt x="741739" y="455518"/>
                  <a:pt x="1570125" y="24582"/>
                  <a:pt x="2261360" y="1020"/>
                </a:cubicBezTo>
                <a:close/>
              </a:path>
            </a:pathLst>
          </a:custGeom>
          <a:noFill/>
        </p:spPr>
        <p:txBody>
          <a:bodyPr wrap="square" lIns="180000" tIns="1080000" rIns="540000" anchor="ctr" anchorCtr="0">
            <a:noAutofit/>
          </a:bodyPr>
          <a:lstStyle>
            <a:lvl1pPr marL="0" indent="0" algn="ctr">
              <a:buNone/>
              <a:defRPr sz="1100">
                <a:solidFill>
                  <a:schemeClr val="accent2"/>
                </a:solidFill>
              </a:defRPr>
            </a:lvl1pPr>
          </a:lstStyle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placeholder and </a:t>
            </a:r>
            <a:r>
              <a:rPr lang="nb-NO" err="1"/>
              <a:t>use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"</a:t>
            </a:r>
            <a:r>
              <a:rPr lang="nb-NO" err="1"/>
              <a:t>insert</a:t>
            </a:r>
            <a:r>
              <a:rPr lang="nb-NO"/>
              <a:t> image Brandmaster" to </a:t>
            </a:r>
            <a:r>
              <a:rPr lang="nb-NO" err="1"/>
              <a:t>the</a:t>
            </a:r>
            <a:r>
              <a:rPr lang="nb-NO"/>
              <a:t> far right </a:t>
            </a:r>
            <a:r>
              <a:rPr lang="nb-NO" err="1"/>
              <a:t>on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menu</a:t>
            </a:r>
            <a:r>
              <a:rPr lang="nb-NO"/>
              <a:t> "Sett inn/</a:t>
            </a:r>
            <a:r>
              <a:rPr lang="nb-NO" err="1"/>
              <a:t>Insert</a:t>
            </a:r>
            <a:r>
              <a:rPr lang="nb-NO"/>
              <a:t>/</a:t>
            </a:r>
            <a:r>
              <a:rPr lang="nb-NO" err="1"/>
              <a:t>Infoga</a:t>
            </a:r>
            <a:r>
              <a:rPr lang="nb-NO"/>
              <a:t>"</a:t>
            </a:r>
          </a:p>
          <a:p>
            <a:endParaRPr lang="nb-NO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1DBD7F-1A1E-F914-029E-15F9AC480F4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3380" y="-229660"/>
            <a:ext cx="149886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2_Agenda Slide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495CE4-9BD7-A530-2010-21428BA8D3F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C2B14E-59E6-D434-400C-C160D13E8CC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9290895" y="0"/>
            <a:ext cx="1158122" cy="18620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100" b="1" err="1">
                <a:solidFill>
                  <a:srgbClr val="770000"/>
                </a:solidFill>
              </a:rPr>
              <a:t>Tip</a:t>
            </a:r>
            <a:r>
              <a:rPr lang="nb-NO" sz="1100" b="1">
                <a:solidFill>
                  <a:srgbClr val="770000"/>
                </a:solidFill>
              </a:rPr>
              <a:t>: </a:t>
            </a:r>
            <a:r>
              <a:rPr lang="nb-NO" sz="1100" b="0">
                <a:solidFill>
                  <a:srgbClr val="770000"/>
                </a:solidFill>
              </a:rPr>
              <a:t>If </a:t>
            </a:r>
            <a:r>
              <a:rPr lang="nb-NO" sz="1100" b="0" err="1">
                <a:solidFill>
                  <a:srgbClr val="770000"/>
                </a:solidFill>
              </a:rPr>
              <a:t>you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need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fewer</a:t>
            </a:r>
            <a:r>
              <a:rPr lang="nb-NO" sz="1100" b="0">
                <a:solidFill>
                  <a:srgbClr val="770000"/>
                </a:solidFill>
              </a:rPr>
              <a:t> agenda-</a:t>
            </a:r>
            <a:r>
              <a:rPr lang="nb-NO" sz="1100" b="0" err="1">
                <a:solidFill>
                  <a:srgbClr val="770000"/>
                </a:solidFill>
              </a:rPr>
              <a:t>points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you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can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delete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the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ones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you</a:t>
            </a:r>
            <a:r>
              <a:rPr lang="nb-NO" sz="1100" b="0">
                <a:solidFill>
                  <a:srgbClr val="770000"/>
                </a:solidFill>
              </a:rPr>
              <a:t> dont </a:t>
            </a:r>
            <a:r>
              <a:rPr lang="nb-NO" sz="1100" b="0" err="1">
                <a:solidFill>
                  <a:srgbClr val="770000"/>
                </a:solidFill>
              </a:rPr>
              <a:t>need</a:t>
            </a:r>
            <a:r>
              <a:rPr lang="nb-NO" sz="1100" b="0">
                <a:solidFill>
                  <a:srgbClr val="770000"/>
                </a:solidFill>
              </a:rPr>
              <a:t> and </a:t>
            </a:r>
            <a:r>
              <a:rPr lang="nb-NO" sz="1100" b="0" err="1">
                <a:solidFill>
                  <a:srgbClr val="770000"/>
                </a:solidFill>
              </a:rPr>
              <a:t>center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the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ones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that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remain</a:t>
            </a:r>
            <a:r>
              <a:rPr lang="nb-NO" sz="1100" b="0">
                <a:solidFill>
                  <a:srgbClr val="770000"/>
                </a:solidFill>
              </a:rPr>
              <a:t>. </a:t>
            </a:r>
          </a:p>
          <a:p>
            <a:pPr algn="l"/>
            <a:endParaRPr lang="nb-NO" sz="1100" b="0">
              <a:solidFill>
                <a:srgbClr val="770000"/>
              </a:solidFill>
            </a:endParaRPr>
          </a:p>
          <a:p>
            <a:pPr algn="l"/>
            <a:r>
              <a:rPr lang="nb-NO" sz="1100" b="0">
                <a:solidFill>
                  <a:srgbClr val="770000"/>
                </a:solidFill>
              </a:rPr>
              <a:t>If </a:t>
            </a:r>
            <a:r>
              <a:rPr lang="nb-NO" sz="1100" b="0" err="1">
                <a:solidFill>
                  <a:srgbClr val="770000"/>
                </a:solidFill>
              </a:rPr>
              <a:t>you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only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need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three</a:t>
            </a:r>
            <a:r>
              <a:rPr lang="nb-NO" sz="1100" b="0">
                <a:solidFill>
                  <a:srgbClr val="770000"/>
                </a:solidFill>
              </a:rPr>
              <a:t>, </a:t>
            </a:r>
            <a:r>
              <a:rPr lang="nb-NO" sz="1100" b="0" err="1">
                <a:solidFill>
                  <a:srgbClr val="770000"/>
                </a:solidFill>
              </a:rPr>
              <a:t>delete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the</a:t>
            </a:r>
            <a:r>
              <a:rPr lang="nb-NO" sz="1100" b="0">
                <a:solidFill>
                  <a:srgbClr val="770000"/>
                </a:solidFill>
              </a:rPr>
              <a:t> first and </a:t>
            </a:r>
            <a:r>
              <a:rPr lang="nb-NO" sz="1100" b="0" err="1">
                <a:solidFill>
                  <a:srgbClr val="770000"/>
                </a:solidFill>
              </a:rPr>
              <a:t>the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fifth</a:t>
            </a:r>
            <a:r>
              <a:rPr lang="nb-NO" sz="1100" b="0">
                <a:solidFill>
                  <a:srgbClr val="770000"/>
                </a:solidFill>
              </a:rPr>
              <a:t>.</a:t>
            </a:r>
          </a:p>
        </p:txBody>
      </p:sp>
      <p:sp>
        <p:nvSpPr>
          <p:cNvPr id="8" name="Plassholder for tekst 3">
            <a:extLst>
              <a:ext uri="{FF2B5EF4-FFF2-40B4-BE49-F238E27FC236}">
                <a16:creationId xmlns:a16="http://schemas.microsoft.com/office/drawing/2014/main" id="{89E8231D-4AB2-E7C5-86D1-DD8B837694F2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4572000" y="4194256"/>
            <a:ext cx="4140200" cy="499950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all Placeholder 4">
            <a:extLst>
              <a:ext uri="{FF2B5EF4-FFF2-40B4-BE49-F238E27FC236}">
                <a16:creationId xmlns:a16="http://schemas.microsoft.com/office/drawing/2014/main" id="{6AF053CD-0B88-47AF-0FBB-9DE1958C435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889613" y="4175210"/>
            <a:ext cx="569334" cy="566351"/>
          </a:xfrm>
          <a:prstGeom prst="ellipse">
            <a:avLst/>
          </a:prstGeom>
          <a:solidFill>
            <a:schemeClr val="bg2"/>
          </a:solidFill>
        </p:spPr>
        <p:txBody>
          <a:bodyPr lIns="0" tIns="54000" rIns="0" anchor="ctr" anchorCtr="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177796" indent="0">
              <a:buNone/>
              <a:defRPr/>
            </a:lvl2pPr>
            <a:lvl3pPr marL="539737" indent="0">
              <a:buNone/>
              <a:defRPr/>
            </a:lvl3pPr>
            <a:lvl5pPr marL="1077886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7" name="Plassholder for tekst 3">
            <a:extLst>
              <a:ext uri="{FF2B5EF4-FFF2-40B4-BE49-F238E27FC236}">
                <a16:creationId xmlns:a16="http://schemas.microsoft.com/office/drawing/2014/main" id="{D5625456-2919-68FD-CD50-C66EAC8B7CB3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4572000" y="3482639"/>
            <a:ext cx="4140200" cy="499950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all Placeholder 4">
            <a:extLst>
              <a:ext uri="{FF2B5EF4-FFF2-40B4-BE49-F238E27FC236}">
                <a16:creationId xmlns:a16="http://schemas.microsoft.com/office/drawing/2014/main" id="{06A1CABA-685D-B680-5EEE-564C166D0F2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889613" y="3469584"/>
            <a:ext cx="569334" cy="566351"/>
          </a:xfrm>
          <a:prstGeom prst="ellipse">
            <a:avLst/>
          </a:prstGeom>
          <a:solidFill>
            <a:schemeClr val="bg2"/>
          </a:solidFill>
        </p:spPr>
        <p:txBody>
          <a:bodyPr lIns="0" tIns="54000" rIns="0" anchor="ctr" anchorCtr="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177796" indent="0">
              <a:buNone/>
              <a:defRPr/>
            </a:lvl2pPr>
            <a:lvl3pPr marL="539737" indent="0">
              <a:buNone/>
              <a:defRPr/>
            </a:lvl3pPr>
            <a:lvl5pPr marL="1077886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6" name="Plassholder for tekst 3">
            <a:extLst>
              <a:ext uri="{FF2B5EF4-FFF2-40B4-BE49-F238E27FC236}">
                <a16:creationId xmlns:a16="http://schemas.microsoft.com/office/drawing/2014/main" id="{65D6AC68-E8C8-9F2A-E041-988FAD7AA43F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4572000" y="2771022"/>
            <a:ext cx="4140200" cy="499950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all Placeholder 3">
            <a:extLst>
              <a:ext uri="{FF2B5EF4-FFF2-40B4-BE49-F238E27FC236}">
                <a16:creationId xmlns:a16="http://schemas.microsoft.com/office/drawing/2014/main" id="{D01C6CAD-BEF4-A521-F08C-E32B5567D95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889613" y="2763957"/>
            <a:ext cx="569334" cy="566351"/>
          </a:xfrm>
          <a:prstGeom prst="ellipse">
            <a:avLst/>
          </a:prstGeom>
          <a:solidFill>
            <a:schemeClr val="bg2"/>
          </a:solidFill>
        </p:spPr>
        <p:txBody>
          <a:bodyPr lIns="0" tIns="54000" rIns="0" anchor="ctr" anchorCtr="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177796" indent="0">
              <a:buNone/>
              <a:defRPr/>
            </a:lvl2pPr>
            <a:lvl3pPr marL="539737" indent="0">
              <a:buNone/>
              <a:defRPr/>
            </a:lvl3pPr>
            <a:lvl5pPr marL="1077886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5" name="Plassholder for tekst 3">
            <a:extLst>
              <a:ext uri="{FF2B5EF4-FFF2-40B4-BE49-F238E27FC236}">
                <a16:creationId xmlns:a16="http://schemas.microsoft.com/office/drawing/2014/main" id="{25F6799E-C8FF-2C62-8D1A-35A5C0419F8D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4572000" y="2059405"/>
            <a:ext cx="4140200" cy="499950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all Placeholder 2">
            <a:extLst>
              <a:ext uri="{FF2B5EF4-FFF2-40B4-BE49-F238E27FC236}">
                <a16:creationId xmlns:a16="http://schemas.microsoft.com/office/drawing/2014/main" id="{A1376697-EE5C-0AF3-F3D6-EEED7BB22AA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889613" y="2058330"/>
            <a:ext cx="569334" cy="566351"/>
          </a:xfrm>
          <a:prstGeom prst="ellipse">
            <a:avLst/>
          </a:prstGeom>
          <a:solidFill>
            <a:schemeClr val="bg2"/>
          </a:solidFill>
        </p:spPr>
        <p:txBody>
          <a:bodyPr lIns="0" tIns="54000" rIns="0" anchor="ctr" anchorCtr="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177796" indent="0">
              <a:buNone/>
              <a:defRPr/>
            </a:lvl2pPr>
            <a:lvl3pPr marL="539737" indent="0">
              <a:buNone/>
              <a:defRPr/>
            </a:lvl3pPr>
            <a:lvl5pPr marL="1077886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985CF81-C7E5-7EE8-AB86-0D9A04AE19FA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572000" y="1347788"/>
            <a:ext cx="4140200" cy="499950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all Placeholder 1">
            <a:extLst>
              <a:ext uri="{FF2B5EF4-FFF2-40B4-BE49-F238E27FC236}">
                <a16:creationId xmlns:a16="http://schemas.microsoft.com/office/drawing/2014/main" id="{86F96962-F2A6-9F99-2678-A4EE63C2396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889613" y="1352703"/>
            <a:ext cx="569334" cy="566351"/>
          </a:xfrm>
          <a:prstGeom prst="ellipse">
            <a:avLst/>
          </a:prstGeom>
          <a:solidFill>
            <a:schemeClr val="bg2"/>
          </a:solidFill>
        </p:spPr>
        <p:txBody>
          <a:bodyPr lIns="0" tIns="54000" rIns="0" anchor="ctr" anchorCtr="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177796" indent="0">
              <a:buNone/>
              <a:defRPr/>
            </a:lvl2pPr>
            <a:lvl3pPr marL="539737" indent="0">
              <a:buNone/>
              <a:defRPr/>
            </a:lvl3pPr>
            <a:lvl5pPr marL="1077886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D6CADF4-0F31-0434-0390-129A77F5B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9613" y="411163"/>
            <a:ext cx="4822587" cy="792000"/>
          </a:xfrm>
        </p:spPr>
        <p:txBody>
          <a:bodyPr>
            <a:noAutofit/>
          </a:bodyPr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07868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BE33191A-2C39-C8E3-9F53-BB5C44B42D3D}"/>
              </a:ext>
            </a:extLst>
          </p:cNvPr>
          <p:cNvSpPr/>
          <p:nvPr userDrawn="1"/>
        </p:nvSpPr>
        <p:spPr>
          <a:xfrm>
            <a:off x="0" y="0"/>
            <a:ext cx="302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endParaRPr lang="nb-NO" err="1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D6CADF4-0F31-0434-0390-129A77F5B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2" y="1741447"/>
            <a:ext cx="2107468" cy="1250960"/>
          </a:xfrm>
        </p:spPr>
        <p:txBody>
          <a:bodyPr>
            <a:noAutofit/>
          </a:bodyPr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4" name="Tall Placeholder 4">
            <a:extLst>
              <a:ext uri="{FF2B5EF4-FFF2-40B4-BE49-F238E27FC236}">
                <a16:creationId xmlns:a16="http://schemas.microsoft.com/office/drawing/2014/main" id="{BB7B96C0-CE9B-5E26-5D65-F0F5BCF7062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691609" y="2660898"/>
            <a:ext cx="569334" cy="566351"/>
          </a:xfrm>
          <a:prstGeom prst="ellipse">
            <a:avLst/>
          </a:prstGeom>
          <a:solidFill>
            <a:schemeClr val="accent2"/>
          </a:solidFill>
        </p:spPr>
        <p:txBody>
          <a:bodyPr lIns="0" tIns="54000" rIns="0" anchor="ctr" anchorCtr="0"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  <a:lvl2pPr marL="177796" indent="0">
              <a:buNone/>
              <a:defRPr/>
            </a:lvl2pPr>
            <a:lvl3pPr marL="539737" indent="0">
              <a:buNone/>
              <a:defRPr/>
            </a:lvl3pPr>
            <a:lvl5pPr marL="1077886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5" name="Tall Placeholder 3">
            <a:extLst>
              <a:ext uri="{FF2B5EF4-FFF2-40B4-BE49-F238E27FC236}">
                <a16:creationId xmlns:a16="http://schemas.microsoft.com/office/drawing/2014/main" id="{1162B55C-4CA6-B081-BE11-92031F3A491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691609" y="1933503"/>
            <a:ext cx="569334" cy="566351"/>
          </a:xfrm>
          <a:prstGeom prst="ellipse">
            <a:avLst/>
          </a:prstGeom>
          <a:solidFill>
            <a:schemeClr val="accent2"/>
          </a:solidFill>
        </p:spPr>
        <p:txBody>
          <a:bodyPr lIns="0" tIns="54000" rIns="0" anchor="ctr" anchorCtr="0"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  <a:lvl2pPr marL="177796" indent="0">
              <a:buNone/>
              <a:defRPr/>
            </a:lvl2pPr>
            <a:lvl3pPr marL="539737" indent="0">
              <a:buNone/>
              <a:defRPr/>
            </a:lvl3pPr>
            <a:lvl5pPr marL="1077886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6" name="Tall Placeholder 2">
            <a:extLst>
              <a:ext uri="{FF2B5EF4-FFF2-40B4-BE49-F238E27FC236}">
                <a16:creationId xmlns:a16="http://schemas.microsoft.com/office/drawing/2014/main" id="{1921E718-F68A-8DE9-32D0-4FA60604FD2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691609" y="1206108"/>
            <a:ext cx="569334" cy="566351"/>
          </a:xfrm>
          <a:prstGeom prst="ellipse">
            <a:avLst/>
          </a:prstGeom>
          <a:solidFill>
            <a:schemeClr val="accent2"/>
          </a:solidFill>
        </p:spPr>
        <p:txBody>
          <a:bodyPr lIns="0" tIns="54000" rIns="0" anchor="ctr" anchorCtr="0"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  <a:lvl2pPr marL="177796" indent="0">
              <a:buNone/>
              <a:defRPr/>
            </a:lvl2pPr>
            <a:lvl3pPr marL="539737" indent="0">
              <a:buNone/>
              <a:defRPr/>
            </a:lvl3pPr>
            <a:lvl5pPr marL="1077886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7" name="Tall Placeholder 1">
            <a:extLst>
              <a:ext uri="{FF2B5EF4-FFF2-40B4-BE49-F238E27FC236}">
                <a16:creationId xmlns:a16="http://schemas.microsoft.com/office/drawing/2014/main" id="{0927B379-D739-DAC2-3BBA-60EC42133C9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691609" y="478713"/>
            <a:ext cx="569334" cy="566351"/>
          </a:xfrm>
          <a:prstGeom prst="ellipse">
            <a:avLst/>
          </a:prstGeom>
          <a:solidFill>
            <a:schemeClr val="accent2"/>
          </a:solidFill>
        </p:spPr>
        <p:txBody>
          <a:bodyPr lIns="0" tIns="54000" rIns="0" anchor="ctr" anchorCtr="0"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  <a:lvl2pPr marL="177796" indent="0">
              <a:buNone/>
              <a:defRPr/>
            </a:lvl2pPr>
            <a:lvl3pPr marL="539737" indent="0">
              <a:buNone/>
              <a:defRPr/>
            </a:lvl3pPr>
            <a:lvl5pPr marL="1077886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8" name="Plassholder for tekst 3">
            <a:extLst>
              <a:ext uri="{FF2B5EF4-FFF2-40B4-BE49-F238E27FC236}">
                <a16:creationId xmlns:a16="http://schemas.microsoft.com/office/drawing/2014/main" id="{2702E429-C492-16C6-D9CB-AFA32EAFC42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425588" y="473798"/>
            <a:ext cx="5286612" cy="49995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lassholder for tekst 3">
            <a:extLst>
              <a:ext uri="{FF2B5EF4-FFF2-40B4-BE49-F238E27FC236}">
                <a16:creationId xmlns:a16="http://schemas.microsoft.com/office/drawing/2014/main" id="{92252306-0832-ACE3-A8A9-AFFD8F99D489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3425588" y="1205985"/>
            <a:ext cx="5286612" cy="49995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lassholder for tekst 3">
            <a:extLst>
              <a:ext uri="{FF2B5EF4-FFF2-40B4-BE49-F238E27FC236}">
                <a16:creationId xmlns:a16="http://schemas.microsoft.com/office/drawing/2014/main" id="{01537397-4BC0-5B8B-C979-2626F33DE5C7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3425588" y="1938172"/>
            <a:ext cx="5286612" cy="49995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lassholder for tekst 3">
            <a:extLst>
              <a:ext uri="{FF2B5EF4-FFF2-40B4-BE49-F238E27FC236}">
                <a16:creationId xmlns:a16="http://schemas.microsoft.com/office/drawing/2014/main" id="{0A93BC3E-520B-FEEF-D706-E3884CAB675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3425588" y="2670359"/>
            <a:ext cx="5286612" cy="49995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all Placeholder 4">
            <a:extLst>
              <a:ext uri="{FF2B5EF4-FFF2-40B4-BE49-F238E27FC236}">
                <a16:creationId xmlns:a16="http://schemas.microsoft.com/office/drawing/2014/main" id="{AFF61FDB-7499-049A-CD6E-FCCB80BFB176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2691609" y="4115686"/>
            <a:ext cx="569334" cy="566351"/>
          </a:xfrm>
          <a:prstGeom prst="ellipse">
            <a:avLst/>
          </a:prstGeom>
          <a:solidFill>
            <a:schemeClr val="accent2"/>
          </a:solidFill>
        </p:spPr>
        <p:txBody>
          <a:bodyPr lIns="0" tIns="54000" rIns="0" anchor="ctr" anchorCtr="0"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  <a:lvl2pPr marL="177796" indent="0">
              <a:buNone/>
              <a:defRPr/>
            </a:lvl2pPr>
            <a:lvl3pPr marL="539737" indent="0">
              <a:buNone/>
              <a:defRPr/>
            </a:lvl3pPr>
            <a:lvl5pPr marL="1077886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5" name="Tall Placeholder 3">
            <a:extLst>
              <a:ext uri="{FF2B5EF4-FFF2-40B4-BE49-F238E27FC236}">
                <a16:creationId xmlns:a16="http://schemas.microsoft.com/office/drawing/2014/main" id="{3361C416-870A-7BBC-61C8-96507A44D44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691609" y="3388293"/>
            <a:ext cx="569334" cy="566351"/>
          </a:xfrm>
          <a:prstGeom prst="ellipse">
            <a:avLst/>
          </a:prstGeom>
          <a:solidFill>
            <a:schemeClr val="accent2"/>
          </a:solidFill>
        </p:spPr>
        <p:txBody>
          <a:bodyPr lIns="0" tIns="54000" rIns="0" anchor="ctr" anchorCtr="0"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  <a:lvl2pPr marL="177796" indent="0">
              <a:buNone/>
              <a:defRPr/>
            </a:lvl2pPr>
            <a:lvl3pPr marL="539737" indent="0">
              <a:buNone/>
              <a:defRPr/>
            </a:lvl3pPr>
            <a:lvl5pPr marL="1077886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9" name="Plassholder for tekst 3">
            <a:extLst>
              <a:ext uri="{FF2B5EF4-FFF2-40B4-BE49-F238E27FC236}">
                <a16:creationId xmlns:a16="http://schemas.microsoft.com/office/drawing/2014/main" id="{DDC28355-B7E0-6F6D-F3E7-51E9C510C234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3425588" y="3402546"/>
            <a:ext cx="5286612" cy="49995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Plassholder for tekst 3">
            <a:extLst>
              <a:ext uri="{FF2B5EF4-FFF2-40B4-BE49-F238E27FC236}">
                <a16:creationId xmlns:a16="http://schemas.microsoft.com/office/drawing/2014/main" id="{84089905-CA88-9519-8DE9-B5F6C2B9F57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425588" y="4134732"/>
            <a:ext cx="5286612" cy="49995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6" name="Gruppe 15">
            <a:extLst>
              <a:ext uri="{FF2B5EF4-FFF2-40B4-BE49-F238E27FC236}">
                <a16:creationId xmlns:a16="http://schemas.microsoft.com/office/drawing/2014/main" id="{BD3587CB-334B-EB3C-C5C2-3E94B3E17099}"/>
              </a:ext>
            </a:extLst>
          </p:cNvPr>
          <p:cNvGrpSpPr/>
          <p:nvPr userDrawn="1"/>
        </p:nvGrpSpPr>
        <p:grpSpPr>
          <a:xfrm>
            <a:off x="11632" y="3990156"/>
            <a:ext cx="2592198" cy="1155437"/>
            <a:chOff x="11632" y="3990156"/>
            <a:chExt cx="2592198" cy="1155437"/>
          </a:xfrm>
        </p:grpSpPr>
        <p:sp>
          <p:nvSpPr>
            <p:cNvPr id="28" name="Frihåndsform: figur 17">
              <a:extLst>
                <a:ext uri="{FF2B5EF4-FFF2-40B4-BE49-F238E27FC236}">
                  <a16:creationId xmlns:a16="http://schemas.microsoft.com/office/drawing/2014/main" id="{D97968F1-22C5-CD0A-8A26-E2BE9463739D}"/>
                </a:ext>
              </a:extLst>
            </p:cNvPr>
            <p:cNvSpPr/>
            <p:nvPr/>
          </p:nvSpPr>
          <p:spPr>
            <a:xfrm>
              <a:off x="1316300" y="4556953"/>
              <a:ext cx="296" cy="592"/>
            </a:xfrm>
            <a:custGeom>
              <a:avLst/>
              <a:gdLst>
                <a:gd name="connsiteX0" fmla="*/ 0 w 285"/>
                <a:gd name="connsiteY0" fmla="*/ 0 h 571"/>
                <a:gd name="connsiteX1" fmla="*/ 286 w 285"/>
                <a:gd name="connsiteY1" fmla="*/ 572 h 571"/>
                <a:gd name="connsiteX2" fmla="*/ 0 w 285"/>
                <a:gd name="connsiteY2" fmla="*/ 0 h 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" h="571">
                  <a:moveTo>
                    <a:pt x="0" y="0"/>
                  </a:moveTo>
                  <a:cubicBezTo>
                    <a:pt x="0" y="0"/>
                    <a:pt x="190" y="381"/>
                    <a:pt x="286" y="572"/>
                  </a:cubicBezTo>
                  <a:cubicBezTo>
                    <a:pt x="286" y="381"/>
                    <a:pt x="95" y="19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013"/>
            </a:p>
          </p:txBody>
        </p:sp>
        <p:sp>
          <p:nvSpPr>
            <p:cNvPr id="29" name="Frihåndsform: figur 18">
              <a:extLst>
                <a:ext uri="{FF2B5EF4-FFF2-40B4-BE49-F238E27FC236}">
                  <a16:creationId xmlns:a16="http://schemas.microsoft.com/office/drawing/2014/main" id="{10086116-5E54-8CA3-47E4-CC928C691B75}"/>
                </a:ext>
              </a:extLst>
            </p:cNvPr>
            <p:cNvSpPr/>
            <p:nvPr/>
          </p:nvSpPr>
          <p:spPr>
            <a:xfrm>
              <a:off x="1244845" y="4426299"/>
              <a:ext cx="988" cy="1482"/>
            </a:xfrm>
            <a:custGeom>
              <a:avLst/>
              <a:gdLst>
                <a:gd name="connsiteX0" fmla="*/ 0 w 952"/>
                <a:gd name="connsiteY0" fmla="*/ 0 h 1428"/>
                <a:gd name="connsiteX1" fmla="*/ 953 w 952"/>
                <a:gd name="connsiteY1" fmla="*/ 1429 h 1428"/>
                <a:gd name="connsiteX2" fmla="*/ 0 w 952"/>
                <a:gd name="connsiteY2" fmla="*/ 0 h 1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1428">
                  <a:moveTo>
                    <a:pt x="0" y="0"/>
                  </a:moveTo>
                  <a:cubicBezTo>
                    <a:pt x="286" y="476"/>
                    <a:pt x="571" y="952"/>
                    <a:pt x="953" y="1429"/>
                  </a:cubicBezTo>
                  <a:cubicBezTo>
                    <a:pt x="667" y="952"/>
                    <a:pt x="381" y="476"/>
                    <a:pt x="0" y="0"/>
                  </a:cubicBezTo>
                  <a:close/>
                </a:path>
              </a:pathLst>
            </a:custGeom>
            <a:solidFill>
              <a:srgbClr val="DA29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013"/>
            </a:p>
          </p:txBody>
        </p:sp>
        <p:sp>
          <p:nvSpPr>
            <p:cNvPr id="33" name="Frihåndsform: figur 22">
              <a:extLst>
                <a:ext uri="{FF2B5EF4-FFF2-40B4-BE49-F238E27FC236}">
                  <a16:creationId xmlns:a16="http://schemas.microsoft.com/office/drawing/2014/main" id="{3E45EFF0-6C66-6CA8-B3DE-20E08E6CF402}"/>
                </a:ext>
              </a:extLst>
            </p:cNvPr>
            <p:cNvSpPr/>
            <p:nvPr/>
          </p:nvSpPr>
          <p:spPr>
            <a:xfrm>
              <a:off x="664951" y="4055804"/>
              <a:ext cx="1938879" cy="1089789"/>
            </a:xfrm>
            <a:custGeom>
              <a:avLst/>
              <a:gdLst>
                <a:gd name="connsiteX0" fmla="*/ 241221 w 1868620"/>
                <a:gd name="connsiteY0" fmla="*/ 667965 h 1050298"/>
                <a:gd name="connsiteX1" fmla="*/ 246079 w 1868620"/>
                <a:gd name="connsiteY1" fmla="*/ 678156 h 1050298"/>
                <a:gd name="connsiteX2" fmla="*/ 246650 w 1868620"/>
                <a:gd name="connsiteY2" fmla="*/ 679395 h 1050298"/>
                <a:gd name="connsiteX3" fmla="*/ 247508 w 1868620"/>
                <a:gd name="connsiteY3" fmla="*/ 681395 h 1050298"/>
                <a:gd name="connsiteX4" fmla="*/ 46251 w 1868620"/>
                <a:gd name="connsiteY4" fmla="*/ 983766 h 1050298"/>
                <a:gd name="connsiteX5" fmla="*/ 14397 w 1868620"/>
                <a:gd name="connsiteY5" fmla="*/ 1050298 h 1050298"/>
                <a:gd name="connsiteX6" fmla="*/ 0 w 1868620"/>
                <a:gd name="connsiteY6" fmla="*/ 1050298 h 1050298"/>
                <a:gd name="connsiteX7" fmla="*/ 35989 w 1868620"/>
                <a:gd name="connsiteY7" fmla="*/ 975170 h 1050298"/>
                <a:gd name="connsiteX8" fmla="*/ 241221 w 1868620"/>
                <a:gd name="connsiteY8" fmla="*/ 667965 h 1050298"/>
                <a:gd name="connsiteX9" fmla="*/ 1422263 w 1868620"/>
                <a:gd name="connsiteY9" fmla="*/ 1849 h 1050298"/>
                <a:gd name="connsiteX10" fmla="*/ 1714548 w 1868620"/>
                <a:gd name="connsiteY10" fmla="*/ 119610 h 1050298"/>
                <a:gd name="connsiteX11" fmla="*/ 1714834 w 1868620"/>
                <a:gd name="connsiteY11" fmla="*/ 119515 h 1050298"/>
                <a:gd name="connsiteX12" fmla="*/ 1842374 w 1868620"/>
                <a:gd name="connsiteY12" fmla="*/ 738259 h 1050298"/>
                <a:gd name="connsiteX13" fmla="*/ 1779268 w 1868620"/>
                <a:gd name="connsiteY13" fmla="*/ 940878 h 1050298"/>
                <a:gd name="connsiteX14" fmla="*/ 1727201 w 1868620"/>
                <a:gd name="connsiteY14" fmla="*/ 1050298 h 1050298"/>
                <a:gd name="connsiteX15" fmla="*/ 1712323 w 1868620"/>
                <a:gd name="connsiteY15" fmla="*/ 1050298 h 1050298"/>
                <a:gd name="connsiteX16" fmla="*/ 1766601 w 1868620"/>
                <a:gd name="connsiteY16" fmla="*/ 936292 h 1050298"/>
                <a:gd name="connsiteX17" fmla="*/ 1829229 w 1868620"/>
                <a:gd name="connsiteY17" fmla="*/ 735306 h 1050298"/>
                <a:gd name="connsiteX18" fmla="*/ 1705690 w 1868620"/>
                <a:gd name="connsiteY18" fmla="*/ 129326 h 1050298"/>
                <a:gd name="connsiteX19" fmla="*/ 775002 w 1868620"/>
                <a:gd name="connsiteY19" fmla="*/ 209431 h 1050298"/>
                <a:gd name="connsiteX20" fmla="*/ 562023 w 1868620"/>
                <a:gd name="connsiteY20" fmla="*/ 361926 h 1050298"/>
                <a:gd name="connsiteX21" fmla="*/ 559832 w 1868620"/>
                <a:gd name="connsiteY21" fmla="*/ 358497 h 1050298"/>
                <a:gd name="connsiteX22" fmla="*/ 558880 w 1868620"/>
                <a:gd name="connsiteY22" fmla="*/ 357069 h 1050298"/>
                <a:gd name="connsiteX23" fmla="*/ 554879 w 1868620"/>
                <a:gd name="connsiteY23" fmla="*/ 350592 h 1050298"/>
                <a:gd name="connsiteX24" fmla="*/ 774907 w 1868620"/>
                <a:gd name="connsiteY24" fmla="*/ 194096 h 1050298"/>
                <a:gd name="connsiteX25" fmla="*/ 1422263 w 1868620"/>
                <a:gd name="connsiteY25" fmla="*/ 1849 h 1050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868620" h="1050298">
                  <a:moveTo>
                    <a:pt x="241221" y="667965"/>
                  </a:moveTo>
                  <a:cubicBezTo>
                    <a:pt x="242840" y="671394"/>
                    <a:pt x="244460" y="674727"/>
                    <a:pt x="246079" y="678156"/>
                  </a:cubicBezTo>
                  <a:cubicBezTo>
                    <a:pt x="246269" y="678537"/>
                    <a:pt x="246460" y="679014"/>
                    <a:pt x="246650" y="679395"/>
                  </a:cubicBezTo>
                  <a:cubicBezTo>
                    <a:pt x="246936" y="680061"/>
                    <a:pt x="247222" y="680728"/>
                    <a:pt x="247508" y="681395"/>
                  </a:cubicBezTo>
                  <a:cubicBezTo>
                    <a:pt x="168403" y="780217"/>
                    <a:pt x="101067" y="882099"/>
                    <a:pt x="46251" y="983766"/>
                  </a:cubicBezTo>
                  <a:lnTo>
                    <a:pt x="14397" y="1050298"/>
                  </a:lnTo>
                  <a:lnTo>
                    <a:pt x="0" y="1050298"/>
                  </a:lnTo>
                  <a:lnTo>
                    <a:pt x="35989" y="975170"/>
                  </a:lnTo>
                  <a:cubicBezTo>
                    <a:pt x="91834" y="871764"/>
                    <a:pt x="160497" y="768239"/>
                    <a:pt x="241221" y="667965"/>
                  </a:cubicBezTo>
                  <a:close/>
                  <a:moveTo>
                    <a:pt x="1422263" y="1849"/>
                  </a:moveTo>
                  <a:cubicBezTo>
                    <a:pt x="1536602" y="10396"/>
                    <a:pt x="1636967" y="48709"/>
                    <a:pt x="1714548" y="119610"/>
                  </a:cubicBezTo>
                  <a:lnTo>
                    <a:pt x="1714834" y="119515"/>
                  </a:lnTo>
                  <a:cubicBezTo>
                    <a:pt x="1857709" y="250103"/>
                    <a:pt x="1903048" y="469845"/>
                    <a:pt x="1842374" y="738259"/>
                  </a:cubicBezTo>
                  <a:cubicBezTo>
                    <a:pt x="1827301" y="805029"/>
                    <a:pt x="1806114" y="872841"/>
                    <a:pt x="1779268" y="940878"/>
                  </a:cubicBezTo>
                  <a:lnTo>
                    <a:pt x="1727201" y="1050298"/>
                  </a:lnTo>
                  <a:lnTo>
                    <a:pt x="1712323" y="1050298"/>
                  </a:lnTo>
                  <a:lnTo>
                    <a:pt x="1766601" y="936292"/>
                  </a:lnTo>
                  <a:cubicBezTo>
                    <a:pt x="1793249" y="868793"/>
                    <a:pt x="1814275" y="801529"/>
                    <a:pt x="1829229" y="735306"/>
                  </a:cubicBezTo>
                  <a:cubicBezTo>
                    <a:pt x="1888760" y="471750"/>
                    <a:pt x="1844850" y="256580"/>
                    <a:pt x="1705690" y="129326"/>
                  </a:cubicBezTo>
                  <a:cubicBezTo>
                    <a:pt x="1501760" y="-56983"/>
                    <a:pt x="1135904" y="-12311"/>
                    <a:pt x="775002" y="209431"/>
                  </a:cubicBezTo>
                  <a:cubicBezTo>
                    <a:pt x="703374" y="253437"/>
                    <a:pt x="631937" y="304395"/>
                    <a:pt x="562023" y="361926"/>
                  </a:cubicBezTo>
                  <a:cubicBezTo>
                    <a:pt x="561261" y="360783"/>
                    <a:pt x="560499" y="359640"/>
                    <a:pt x="559832" y="358497"/>
                  </a:cubicBezTo>
                  <a:cubicBezTo>
                    <a:pt x="559451" y="358021"/>
                    <a:pt x="559166" y="357545"/>
                    <a:pt x="558880" y="357069"/>
                  </a:cubicBezTo>
                  <a:cubicBezTo>
                    <a:pt x="557546" y="354878"/>
                    <a:pt x="556213" y="352782"/>
                    <a:pt x="554879" y="350592"/>
                  </a:cubicBezTo>
                  <a:cubicBezTo>
                    <a:pt x="627079" y="291346"/>
                    <a:pt x="700898" y="239054"/>
                    <a:pt x="774907" y="194096"/>
                  </a:cubicBezTo>
                  <a:cubicBezTo>
                    <a:pt x="1002317" y="56043"/>
                    <a:pt x="1231698" y="-12396"/>
                    <a:pt x="1422263" y="1849"/>
                  </a:cubicBezTo>
                  <a:close/>
                </a:path>
              </a:pathLst>
            </a:custGeom>
            <a:solidFill>
              <a:srgbClr val="DA29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013"/>
            </a:p>
          </p:txBody>
        </p:sp>
        <p:sp>
          <p:nvSpPr>
            <p:cNvPr id="11" name="Frihåndsform: figur 10">
              <a:extLst>
                <a:ext uri="{FF2B5EF4-FFF2-40B4-BE49-F238E27FC236}">
                  <a16:creationId xmlns:a16="http://schemas.microsoft.com/office/drawing/2014/main" id="{DA5F21A3-684E-3BFE-4538-44CD5896232D}"/>
                </a:ext>
              </a:extLst>
            </p:cNvPr>
            <p:cNvSpPr/>
            <p:nvPr/>
          </p:nvSpPr>
          <p:spPr>
            <a:xfrm>
              <a:off x="11632" y="3990156"/>
              <a:ext cx="1221694" cy="1150889"/>
            </a:xfrm>
            <a:custGeom>
              <a:avLst/>
              <a:gdLst>
                <a:gd name="connsiteX0" fmla="*/ 66806 w 1221694"/>
                <a:gd name="connsiteY0" fmla="*/ 0 h 1150889"/>
                <a:gd name="connsiteX1" fmla="*/ 272671 w 1221694"/>
                <a:gd name="connsiteY1" fmla="*/ 18383 h 1150889"/>
                <a:gd name="connsiteX2" fmla="*/ 933259 w 1221694"/>
                <a:gd name="connsiteY2" fmla="*/ 392065 h 1150889"/>
                <a:gd name="connsiteX3" fmla="*/ 939783 w 1221694"/>
                <a:gd name="connsiteY3" fmla="*/ 399378 h 1150889"/>
                <a:gd name="connsiteX4" fmla="*/ 1066583 w 1221694"/>
                <a:gd name="connsiteY4" fmla="*/ 576978 h 1150889"/>
                <a:gd name="connsiteX5" fmla="*/ 1073699 w 1221694"/>
                <a:gd name="connsiteY5" fmla="*/ 589431 h 1150889"/>
                <a:gd name="connsiteX6" fmla="*/ 1167292 w 1221694"/>
                <a:gd name="connsiteY6" fmla="*/ 803400 h 1150889"/>
                <a:gd name="connsiteX7" fmla="*/ 1170751 w 1221694"/>
                <a:gd name="connsiteY7" fmla="*/ 814272 h 1150889"/>
                <a:gd name="connsiteX8" fmla="*/ 1170652 w 1221694"/>
                <a:gd name="connsiteY8" fmla="*/ 814469 h 1150889"/>
                <a:gd name="connsiteX9" fmla="*/ 1208876 w 1221694"/>
                <a:gd name="connsiteY9" fmla="*/ 980926 h 1150889"/>
                <a:gd name="connsiteX10" fmla="*/ 1221694 w 1221694"/>
                <a:gd name="connsiteY10" fmla="*/ 1150889 h 1150889"/>
                <a:gd name="connsiteX11" fmla="*/ 1207874 w 1221694"/>
                <a:gd name="connsiteY11" fmla="*/ 1150889 h 1150889"/>
                <a:gd name="connsiteX12" fmla="*/ 1195830 w 1221694"/>
                <a:gd name="connsiteY12" fmla="*/ 987165 h 1150889"/>
                <a:gd name="connsiteX13" fmla="*/ 1159880 w 1221694"/>
                <a:gd name="connsiteY13" fmla="*/ 826527 h 1150889"/>
                <a:gd name="connsiteX14" fmla="*/ 1156519 w 1221694"/>
                <a:gd name="connsiteY14" fmla="*/ 815360 h 1150889"/>
                <a:gd name="connsiteX15" fmla="*/ 1063519 w 1221694"/>
                <a:gd name="connsiteY15" fmla="*/ 599709 h 1150889"/>
                <a:gd name="connsiteX16" fmla="*/ 1056502 w 1221694"/>
                <a:gd name="connsiteY16" fmla="*/ 587157 h 1150889"/>
                <a:gd name="connsiteX17" fmla="*/ 929801 w 1221694"/>
                <a:gd name="connsiteY17" fmla="*/ 409162 h 1150889"/>
                <a:gd name="connsiteX18" fmla="*/ 923277 w 1221694"/>
                <a:gd name="connsiteY18" fmla="*/ 401750 h 1150889"/>
                <a:gd name="connsiteX19" fmla="*/ 272572 w 1221694"/>
                <a:gd name="connsiteY19" fmla="*/ 32515 h 1150889"/>
                <a:gd name="connsiteX20" fmla="*/ 66706 w 1221694"/>
                <a:gd name="connsiteY20" fmla="*/ 13837 h 1150889"/>
                <a:gd name="connsiteX21" fmla="*/ 0 w 1221694"/>
                <a:gd name="connsiteY21" fmla="*/ 18402 h 1150889"/>
                <a:gd name="connsiteX22" fmla="*/ 0 w 1221694"/>
                <a:gd name="connsiteY22" fmla="*/ 4596 h 1150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21694" h="1150889">
                  <a:moveTo>
                    <a:pt x="66806" y="0"/>
                  </a:moveTo>
                  <a:cubicBezTo>
                    <a:pt x="136975" y="0"/>
                    <a:pt x="205861" y="6325"/>
                    <a:pt x="272671" y="18383"/>
                  </a:cubicBezTo>
                  <a:cubicBezTo>
                    <a:pt x="533783" y="65624"/>
                    <a:pt x="764555" y="200825"/>
                    <a:pt x="933259" y="392065"/>
                  </a:cubicBezTo>
                  <a:cubicBezTo>
                    <a:pt x="935434" y="394535"/>
                    <a:pt x="937608" y="396907"/>
                    <a:pt x="939783" y="399378"/>
                  </a:cubicBezTo>
                  <a:cubicBezTo>
                    <a:pt x="987420" y="454328"/>
                    <a:pt x="1029917" y="513726"/>
                    <a:pt x="1066583" y="576978"/>
                  </a:cubicBezTo>
                  <a:cubicBezTo>
                    <a:pt x="1068955" y="581129"/>
                    <a:pt x="1071327" y="585280"/>
                    <a:pt x="1073699" y="589431"/>
                  </a:cubicBezTo>
                  <a:cubicBezTo>
                    <a:pt x="1111749" y="656834"/>
                    <a:pt x="1143276" y="728487"/>
                    <a:pt x="1167292" y="803400"/>
                  </a:cubicBezTo>
                  <a:cubicBezTo>
                    <a:pt x="1168379" y="806958"/>
                    <a:pt x="1169665" y="810615"/>
                    <a:pt x="1170751" y="814272"/>
                  </a:cubicBezTo>
                  <a:lnTo>
                    <a:pt x="1170652" y="814469"/>
                  </a:lnTo>
                  <a:cubicBezTo>
                    <a:pt x="1187355" y="868382"/>
                    <a:pt x="1200203" y="923974"/>
                    <a:pt x="1208876" y="980926"/>
                  </a:cubicBezTo>
                  <a:lnTo>
                    <a:pt x="1221694" y="1150889"/>
                  </a:lnTo>
                  <a:lnTo>
                    <a:pt x="1207874" y="1150889"/>
                  </a:lnTo>
                  <a:lnTo>
                    <a:pt x="1195830" y="987165"/>
                  </a:lnTo>
                  <a:cubicBezTo>
                    <a:pt x="1187676" y="932251"/>
                    <a:pt x="1175595" y="878612"/>
                    <a:pt x="1159880" y="826527"/>
                  </a:cubicBezTo>
                  <a:cubicBezTo>
                    <a:pt x="1158793" y="822771"/>
                    <a:pt x="1157705" y="819115"/>
                    <a:pt x="1156519" y="815360"/>
                  </a:cubicBezTo>
                  <a:cubicBezTo>
                    <a:pt x="1132899" y="739852"/>
                    <a:pt x="1101569" y="667606"/>
                    <a:pt x="1063519" y="599709"/>
                  </a:cubicBezTo>
                  <a:cubicBezTo>
                    <a:pt x="1061246" y="595559"/>
                    <a:pt x="1058874" y="591309"/>
                    <a:pt x="1056502" y="587157"/>
                  </a:cubicBezTo>
                  <a:cubicBezTo>
                    <a:pt x="1019935" y="523807"/>
                    <a:pt x="977437" y="464211"/>
                    <a:pt x="929801" y="409162"/>
                  </a:cubicBezTo>
                  <a:cubicBezTo>
                    <a:pt x="927725" y="406692"/>
                    <a:pt x="925452" y="404221"/>
                    <a:pt x="923277" y="401750"/>
                  </a:cubicBezTo>
                  <a:cubicBezTo>
                    <a:pt x="757044" y="213081"/>
                    <a:pt x="529732" y="79559"/>
                    <a:pt x="272572" y="32515"/>
                  </a:cubicBezTo>
                  <a:cubicBezTo>
                    <a:pt x="205762" y="20260"/>
                    <a:pt x="136975" y="13837"/>
                    <a:pt x="66706" y="13837"/>
                  </a:cubicBezTo>
                  <a:lnTo>
                    <a:pt x="0" y="18402"/>
                  </a:lnTo>
                  <a:lnTo>
                    <a:pt x="0" y="4596"/>
                  </a:lnTo>
                  <a:close/>
                </a:path>
              </a:pathLst>
            </a:custGeom>
            <a:solidFill>
              <a:srgbClr val="DA291C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nb-NO" sz="1013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23DE4E5-851D-0B2E-D9F0-066AD649ADA8}"/>
              </a:ext>
            </a:extLst>
          </p:cNvPr>
          <p:cNvSpPr txBox="1"/>
          <p:nvPr userDrawn="1"/>
        </p:nvSpPr>
        <p:spPr>
          <a:xfrm>
            <a:off x="13380" y="-229660"/>
            <a:ext cx="149886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3_Agenda Slide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49D2FA-C280-E4DD-6B7C-177C7A51E0E8}"/>
              </a:ext>
            </a:extLst>
          </p:cNvPr>
          <p:cNvSpPr txBox="1"/>
          <p:nvPr userDrawn="1"/>
        </p:nvSpPr>
        <p:spPr>
          <a:xfrm>
            <a:off x="9290895" y="0"/>
            <a:ext cx="1158122" cy="18620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100" b="1" err="1">
                <a:solidFill>
                  <a:srgbClr val="770000"/>
                </a:solidFill>
              </a:rPr>
              <a:t>Tip</a:t>
            </a:r>
            <a:r>
              <a:rPr lang="nb-NO" sz="1100" b="1">
                <a:solidFill>
                  <a:srgbClr val="770000"/>
                </a:solidFill>
              </a:rPr>
              <a:t>: </a:t>
            </a:r>
            <a:r>
              <a:rPr lang="nb-NO" sz="1100" b="0">
                <a:solidFill>
                  <a:srgbClr val="770000"/>
                </a:solidFill>
              </a:rPr>
              <a:t>If </a:t>
            </a:r>
            <a:r>
              <a:rPr lang="nb-NO" sz="1100" b="0" err="1">
                <a:solidFill>
                  <a:srgbClr val="770000"/>
                </a:solidFill>
              </a:rPr>
              <a:t>you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need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fewer</a:t>
            </a:r>
            <a:r>
              <a:rPr lang="nb-NO" sz="1100" b="0">
                <a:solidFill>
                  <a:srgbClr val="770000"/>
                </a:solidFill>
              </a:rPr>
              <a:t> agenda-</a:t>
            </a:r>
            <a:r>
              <a:rPr lang="nb-NO" sz="1100" b="0" err="1">
                <a:solidFill>
                  <a:srgbClr val="770000"/>
                </a:solidFill>
              </a:rPr>
              <a:t>points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you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can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delete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the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ones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you</a:t>
            </a:r>
            <a:r>
              <a:rPr lang="nb-NO" sz="1100" b="0">
                <a:solidFill>
                  <a:srgbClr val="770000"/>
                </a:solidFill>
              </a:rPr>
              <a:t> dont </a:t>
            </a:r>
            <a:r>
              <a:rPr lang="nb-NO" sz="1100" b="0" err="1">
                <a:solidFill>
                  <a:srgbClr val="770000"/>
                </a:solidFill>
              </a:rPr>
              <a:t>need</a:t>
            </a:r>
            <a:r>
              <a:rPr lang="nb-NO" sz="1100" b="0">
                <a:solidFill>
                  <a:srgbClr val="770000"/>
                </a:solidFill>
              </a:rPr>
              <a:t> and </a:t>
            </a:r>
            <a:r>
              <a:rPr lang="nb-NO" sz="1100" b="0" err="1">
                <a:solidFill>
                  <a:srgbClr val="770000"/>
                </a:solidFill>
              </a:rPr>
              <a:t>center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the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ones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that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remain</a:t>
            </a:r>
            <a:r>
              <a:rPr lang="nb-NO" sz="1100" b="0">
                <a:solidFill>
                  <a:srgbClr val="770000"/>
                </a:solidFill>
              </a:rPr>
              <a:t>. </a:t>
            </a:r>
          </a:p>
          <a:p>
            <a:pPr algn="l"/>
            <a:endParaRPr lang="nb-NO" sz="1100" b="0">
              <a:solidFill>
                <a:srgbClr val="770000"/>
              </a:solidFill>
            </a:endParaRPr>
          </a:p>
          <a:p>
            <a:pPr algn="l"/>
            <a:r>
              <a:rPr lang="nb-NO" sz="1100" b="0">
                <a:solidFill>
                  <a:srgbClr val="770000"/>
                </a:solidFill>
              </a:rPr>
              <a:t>If </a:t>
            </a:r>
            <a:r>
              <a:rPr lang="nb-NO" sz="1100" b="0" err="1">
                <a:solidFill>
                  <a:srgbClr val="770000"/>
                </a:solidFill>
              </a:rPr>
              <a:t>you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only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need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four</a:t>
            </a:r>
            <a:r>
              <a:rPr lang="nb-NO" sz="1100" b="0">
                <a:solidFill>
                  <a:srgbClr val="770000"/>
                </a:solidFill>
              </a:rPr>
              <a:t>, </a:t>
            </a:r>
            <a:r>
              <a:rPr lang="nb-NO" sz="1100" b="0" err="1">
                <a:solidFill>
                  <a:srgbClr val="770000"/>
                </a:solidFill>
              </a:rPr>
              <a:t>delete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the</a:t>
            </a:r>
            <a:r>
              <a:rPr lang="nb-NO" sz="1100" b="0">
                <a:solidFill>
                  <a:srgbClr val="770000"/>
                </a:solidFill>
              </a:rPr>
              <a:t> first and </a:t>
            </a:r>
            <a:r>
              <a:rPr lang="nb-NO" sz="1100" b="0" err="1">
                <a:solidFill>
                  <a:srgbClr val="770000"/>
                </a:solidFill>
              </a:rPr>
              <a:t>the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sixth</a:t>
            </a:r>
            <a:r>
              <a:rPr lang="nb-NO" sz="1100" b="0">
                <a:solidFill>
                  <a:srgbClr val="77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2010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1" y="416185"/>
            <a:ext cx="8280400" cy="79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61333" y="4863629"/>
            <a:ext cx="1085850" cy="2063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56192" y="4863629"/>
            <a:ext cx="4831618" cy="2063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Frihåndsform: figur 6">
            <a:extLst>
              <a:ext uri="{FF2B5EF4-FFF2-40B4-BE49-F238E27FC236}">
                <a16:creationId xmlns:a16="http://schemas.microsoft.com/office/drawing/2014/main" id="{A16EEC23-20F0-DDB7-1F13-386FCC4F213B}"/>
              </a:ext>
            </a:extLst>
          </p:cNvPr>
          <p:cNvSpPr/>
          <p:nvPr userDrawn="1"/>
        </p:nvSpPr>
        <p:spPr>
          <a:xfrm>
            <a:off x="8603590" y="4850180"/>
            <a:ext cx="418967" cy="188001"/>
          </a:xfrm>
          <a:custGeom>
            <a:avLst/>
            <a:gdLst>
              <a:gd name="connsiteX0" fmla="*/ 1189292 w 2378678"/>
              <a:gd name="connsiteY0" fmla="*/ 863060 h 1067371"/>
              <a:gd name="connsiteX1" fmla="*/ 1814417 w 2378678"/>
              <a:gd name="connsiteY1" fmla="*/ 501682 h 1067371"/>
              <a:gd name="connsiteX2" fmla="*/ 1713738 w 2378678"/>
              <a:gd name="connsiteY2" fmla="*/ 300419 h 1067371"/>
              <a:gd name="connsiteX3" fmla="*/ 1596295 w 2378678"/>
              <a:gd name="connsiteY3" fmla="*/ 434626 h 1067371"/>
              <a:gd name="connsiteX4" fmla="*/ 1637443 w 2378678"/>
              <a:gd name="connsiteY4" fmla="*/ 501682 h 1067371"/>
              <a:gd name="connsiteX5" fmla="*/ 1189196 w 2378678"/>
              <a:gd name="connsiteY5" fmla="*/ 686181 h 1067371"/>
              <a:gd name="connsiteX6" fmla="*/ 740950 w 2378678"/>
              <a:gd name="connsiteY6" fmla="*/ 501682 h 1067371"/>
              <a:gd name="connsiteX7" fmla="*/ 782098 w 2378678"/>
              <a:gd name="connsiteY7" fmla="*/ 434626 h 1067371"/>
              <a:gd name="connsiteX8" fmla="*/ 664655 w 2378678"/>
              <a:gd name="connsiteY8" fmla="*/ 300419 h 1067371"/>
              <a:gd name="connsiteX9" fmla="*/ 563975 w 2378678"/>
              <a:gd name="connsiteY9" fmla="*/ 501682 h 1067371"/>
              <a:gd name="connsiteX10" fmla="*/ 1189101 w 2378678"/>
              <a:gd name="connsiteY10" fmla="*/ 863060 h 1067371"/>
              <a:gd name="connsiteX11" fmla="*/ 1844993 w 2378678"/>
              <a:gd name="connsiteY11" fmla="*/ 0 h 1067371"/>
              <a:gd name="connsiteX12" fmla="*/ 1312831 w 2378678"/>
              <a:gd name="connsiteY12" fmla="*/ 587026 h 1067371"/>
              <a:gd name="connsiteX13" fmla="*/ 1488186 w 2378678"/>
              <a:gd name="connsiteY13" fmla="*/ 535210 h 1067371"/>
              <a:gd name="connsiteX14" fmla="*/ 1844993 w 2378678"/>
              <a:gd name="connsiteY14" fmla="*/ 176879 h 1067371"/>
              <a:gd name="connsiteX15" fmla="*/ 2200275 w 2378678"/>
              <a:gd name="connsiteY15" fmla="*/ 533686 h 1067371"/>
              <a:gd name="connsiteX16" fmla="*/ 1844993 w 2378678"/>
              <a:gd name="connsiteY16" fmla="*/ 890492 h 1067371"/>
              <a:gd name="connsiteX17" fmla="*/ 1669637 w 2378678"/>
              <a:gd name="connsiteY17" fmla="*/ 841724 h 1067371"/>
              <a:gd name="connsiteX18" fmla="*/ 1474470 w 2378678"/>
              <a:gd name="connsiteY18" fmla="*/ 916400 h 1067371"/>
              <a:gd name="connsiteX19" fmla="*/ 1844993 w 2378678"/>
              <a:gd name="connsiteY19" fmla="*/ 1067372 h 1067371"/>
              <a:gd name="connsiteX20" fmla="*/ 2378678 w 2378678"/>
              <a:gd name="connsiteY20" fmla="*/ 533686 h 1067371"/>
              <a:gd name="connsiteX21" fmla="*/ 1844993 w 2378678"/>
              <a:gd name="connsiteY21" fmla="*/ 0 h 1067371"/>
              <a:gd name="connsiteX22" fmla="*/ 709041 w 2378678"/>
              <a:gd name="connsiteY22" fmla="*/ 841629 h 1067371"/>
              <a:gd name="connsiteX23" fmla="*/ 533686 w 2378678"/>
              <a:gd name="connsiteY23" fmla="*/ 890397 h 1067371"/>
              <a:gd name="connsiteX24" fmla="*/ 178403 w 2378678"/>
              <a:gd name="connsiteY24" fmla="*/ 533591 h 1067371"/>
              <a:gd name="connsiteX25" fmla="*/ 533686 w 2378678"/>
              <a:gd name="connsiteY25" fmla="*/ 176879 h 1067371"/>
              <a:gd name="connsiteX26" fmla="*/ 890492 w 2378678"/>
              <a:gd name="connsiteY26" fmla="*/ 535210 h 1067371"/>
              <a:gd name="connsiteX27" fmla="*/ 1065848 w 2378678"/>
              <a:gd name="connsiteY27" fmla="*/ 587026 h 1067371"/>
              <a:gd name="connsiteX28" fmla="*/ 533686 w 2378678"/>
              <a:gd name="connsiteY28" fmla="*/ 0 h 1067371"/>
              <a:gd name="connsiteX29" fmla="*/ 0 w 2378678"/>
              <a:gd name="connsiteY29" fmla="*/ 533686 h 1067371"/>
              <a:gd name="connsiteX30" fmla="*/ 533686 w 2378678"/>
              <a:gd name="connsiteY30" fmla="*/ 1067372 h 1067371"/>
              <a:gd name="connsiteX31" fmla="*/ 904208 w 2378678"/>
              <a:gd name="connsiteY31" fmla="*/ 916400 h 1067371"/>
              <a:gd name="connsiteX32" fmla="*/ 709041 w 2378678"/>
              <a:gd name="connsiteY32" fmla="*/ 841724 h 1067371"/>
              <a:gd name="connsiteX33" fmla="*/ 1257967 w 2378678"/>
              <a:gd name="connsiteY33" fmla="*/ 323183 h 1067371"/>
              <a:gd name="connsiteX34" fmla="*/ 1350931 w 2378678"/>
              <a:gd name="connsiteY34" fmla="*/ 153924 h 1067371"/>
              <a:gd name="connsiteX35" fmla="*/ 1027652 w 2378678"/>
              <a:gd name="connsiteY35" fmla="*/ 153924 h 1067371"/>
              <a:gd name="connsiteX36" fmla="*/ 1120616 w 2378678"/>
              <a:gd name="connsiteY36" fmla="*/ 323183 h 1067371"/>
              <a:gd name="connsiteX37" fmla="*/ 1257872 w 2378678"/>
              <a:gd name="connsiteY37" fmla="*/ 323183 h 106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78678" h="1067371">
                <a:moveTo>
                  <a:pt x="1189292" y="863060"/>
                </a:moveTo>
                <a:cubicBezTo>
                  <a:pt x="1446943" y="863060"/>
                  <a:pt x="1814417" y="756285"/>
                  <a:pt x="1814417" y="501682"/>
                </a:cubicBezTo>
                <a:cubicBezTo>
                  <a:pt x="1814417" y="425482"/>
                  <a:pt x="1777841" y="356807"/>
                  <a:pt x="1713738" y="300419"/>
                </a:cubicBezTo>
                <a:cubicBezTo>
                  <a:pt x="1660398" y="330899"/>
                  <a:pt x="1619155" y="376619"/>
                  <a:pt x="1596295" y="434626"/>
                </a:cubicBezTo>
                <a:cubicBezTo>
                  <a:pt x="1623727" y="457486"/>
                  <a:pt x="1637443" y="478822"/>
                  <a:pt x="1637443" y="501682"/>
                </a:cubicBezTo>
                <a:cubicBezTo>
                  <a:pt x="1637443" y="623697"/>
                  <a:pt x="1372172" y="686181"/>
                  <a:pt x="1189196" y="686181"/>
                </a:cubicBezTo>
                <a:cubicBezTo>
                  <a:pt x="1006221" y="686181"/>
                  <a:pt x="740950" y="623697"/>
                  <a:pt x="740950" y="501682"/>
                </a:cubicBezTo>
                <a:cubicBezTo>
                  <a:pt x="740950" y="478822"/>
                  <a:pt x="754666" y="457486"/>
                  <a:pt x="782098" y="434626"/>
                </a:cubicBezTo>
                <a:cubicBezTo>
                  <a:pt x="759238" y="376714"/>
                  <a:pt x="716566" y="329375"/>
                  <a:pt x="664655" y="300419"/>
                </a:cubicBezTo>
                <a:cubicBezTo>
                  <a:pt x="600647" y="356807"/>
                  <a:pt x="563975" y="425482"/>
                  <a:pt x="563975" y="501682"/>
                </a:cubicBezTo>
                <a:cubicBezTo>
                  <a:pt x="563975" y="756285"/>
                  <a:pt x="931450" y="863060"/>
                  <a:pt x="1189101" y="863060"/>
                </a:cubicBezTo>
                <a:close/>
                <a:moveTo>
                  <a:pt x="1844993" y="0"/>
                </a:moveTo>
                <a:cubicBezTo>
                  <a:pt x="1550670" y="0"/>
                  <a:pt x="1285399" y="259175"/>
                  <a:pt x="1312831" y="587026"/>
                </a:cubicBezTo>
                <a:cubicBezTo>
                  <a:pt x="1381411" y="579406"/>
                  <a:pt x="1448562" y="556546"/>
                  <a:pt x="1488186" y="535210"/>
                </a:cubicBezTo>
                <a:cubicBezTo>
                  <a:pt x="1488186" y="336995"/>
                  <a:pt x="1648301" y="176879"/>
                  <a:pt x="1844993" y="176879"/>
                </a:cubicBezTo>
                <a:cubicBezTo>
                  <a:pt x="2041684" y="176879"/>
                  <a:pt x="2200275" y="336995"/>
                  <a:pt x="2200275" y="533686"/>
                </a:cubicBezTo>
                <a:cubicBezTo>
                  <a:pt x="2200275" y="730377"/>
                  <a:pt x="2041684" y="890492"/>
                  <a:pt x="1844993" y="890492"/>
                </a:cubicBezTo>
                <a:cubicBezTo>
                  <a:pt x="1780985" y="890492"/>
                  <a:pt x="1721453" y="872204"/>
                  <a:pt x="1669637" y="841724"/>
                </a:cubicBezTo>
                <a:cubicBezTo>
                  <a:pt x="1596485" y="881348"/>
                  <a:pt x="1536954" y="901160"/>
                  <a:pt x="1474470" y="916400"/>
                </a:cubicBezTo>
                <a:cubicBezTo>
                  <a:pt x="1570577" y="1009364"/>
                  <a:pt x="1700117" y="1067372"/>
                  <a:pt x="1844993" y="1067372"/>
                </a:cubicBezTo>
                <a:cubicBezTo>
                  <a:pt x="2139315" y="1067372"/>
                  <a:pt x="2378678" y="828008"/>
                  <a:pt x="2378678" y="533686"/>
                </a:cubicBezTo>
                <a:cubicBezTo>
                  <a:pt x="2378678" y="239363"/>
                  <a:pt x="2139220" y="0"/>
                  <a:pt x="1844993" y="0"/>
                </a:cubicBezTo>
                <a:close/>
                <a:moveTo>
                  <a:pt x="709041" y="841629"/>
                </a:moveTo>
                <a:cubicBezTo>
                  <a:pt x="657225" y="872109"/>
                  <a:pt x="597694" y="890397"/>
                  <a:pt x="533686" y="890397"/>
                </a:cubicBezTo>
                <a:cubicBezTo>
                  <a:pt x="336995" y="890397"/>
                  <a:pt x="178403" y="730282"/>
                  <a:pt x="178403" y="533591"/>
                </a:cubicBezTo>
                <a:cubicBezTo>
                  <a:pt x="178403" y="336899"/>
                  <a:pt x="336995" y="176879"/>
                  <a:pt x="533686" y="176879"/>
                </a:cubicBezTo>
                <a:cubicBezTo>
                  <a:pt x="730377" y="176879"/>
                  <a:pt x="890492" y="336995"/>
                  <a:pt x="890492" y="535210"/>
                </a:cubicBezTo>
                <a:cubicBezTo>
                  <a:pt x="930116" y="556546"/>
                  <a:pt x="997268" y="579406"/>
                  <a:pt x="1065848" y="587026"/>
                </a:cubicBezTo>
                <a:cubicBezTo>
                  <a:pt x="1093280" y="259175"/>
                  <a:pt x="827913" y="0"/>
                  <a:pt x="533686" y="0"/>
                </a:cubicBezTo>
                <a:cubicBezTo>
                  <a:pt x="239459" y="0"/>
                  <a:pt x="0" y="239363"/>
                  <a:pt x="0" y="533686"/>
                </a:cubicBezTo>
                <a:cubicBezTo>
                  <a:pt x="0" y="828008"/>
                  <a:pt x="239363" y="1067372"/>
                  <a:pt x="533686" y="1067372"/>
                </a:cubicBezTo>
                <a:cubicBezTo>
                  <a:pt x="678561" y="1067372"/>
                  <a:pt x="808101" y="1009460"/>
                  <a:pt x="904208" y="916400"/>
                </a:cubicBezTo>
                <a:cubicBezTo>
                  <a:pt x="841724" y="901160"/>
                  <a:pt x="782193" y="881348"/>
                  <a:pt x="709041" y="841724"/>
                </a:cubicBezTo>
                <a:close/>
                <a:moveTo>
                  <a:pt x="1257967" y="323183"/>
                </a:moveTo>
                <a:cubicBezTo>
                  <a:pt x="1279303" y="262223"/>
                  <a:pt x="1311307" y="204216"/>
                  <a:pt x="1350931" y="153924"/>
                </a:cubicBezTo>
                <a:cubicBezTo>
                  <a:pt x="1262539" y="138684"/>
                  <a:pt x="1116140" y="138684"/>
                  <a:pt x="1027652" y="153924"/>
                </a:cubicBezTo>
                <a:cubicBezTo>
                  <a:pt x="1067276" y="204216"/>
                  <a:pt x="1099280" y="262223"/>
                  <a:pt x="1120616" y="323183"/>
                </a:cubicBezTo>
                <a:cubicBezTo>
                  <a:pt x="1164812" y="320135"/>
                  <a:pt x="1213580" y="320135"/>
                  <a:pt x="1257872" y="323183"/>
                </a:cubicBezTo>
                <a:close/>
              </a:path>
            </a:pathLst>
          </a:custGeom>
          <a:solidFill>
            <a:srgbClr val="DA291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 sz="1013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B21740D-14B1-9A67-4953-5F727A0279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1" y="1358782"/>
            <a:ext cx="8280400" cy="31370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645436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794" r:id="rId2"/>
    <p:sldLayoutId id="2147483666" r:id="rId3"/>
    <p:sldLayoutId id="2147483795" r:id="rId4"/>
    <p:sldLayoutId id="2147483767" r:id="rId5"/>
    <p:sldLayoutId id="2147483796" r:id="rId6"/>
    <p:sldLayoutId id="2147483787" r:id="rId7"/>
    <p:sldLayoutId id="2147483788" r:id="rId8"/>
    <p:sldLayoutId id="2147483785" r:id="rId9"/>
    <p:sldLayoutId id="2147483711" r:id="rId10"/>
    <p:sldLayoutId id="2147483712" r:id="rId11"/>
    <p:sldLayoutId id="2147483771" r:id="rId12"/>
    <p:sldLayoutId id="2147483742" r:id="rId13"/>
    <p:sldLayoutId id="2147483765" r:id="rId14"/>
    <p:sldLayoutId id="2147483766" r:id="rId15"/>
    <p:sldLayoutId id="2147483750" r:id="rId16"/>
    <p:sldLayoutId id="2147483688" r:id="rId17"/>
    <p:sldLayoutId id="2147483761" r:id="rId18"/>
    <p:sldLayoutId id="2147483748" r:id="rId19"/>
    <p:sldLayoutId id="2147483793" r:id="rId20"/>
    <p:sldLayoutId id="2147483670" r:id="rId21"/>
    <p:sldLayoutId id="2147483797" r:id="rId22"/>
    <p:sldLayoutId id="2147483798" r:id="rId23"/>
    <p:sldLayoutId id="2147483716" r:id="rId24"/>
    <p:sldLayoutId id="2147483722" r:id="rId25"/>
    <p:sldLayoutId id="2147483803" r:id="rId26"/>
    <p:sldLayoutId id="2147483745" r:id="rId27"/>
    <p:sldLayoutId id="2147483743" r:id="rId28"/>
    <p:sldLayoutId id="2147483673" r:id="rId29"/>
    <p:sldLayoutId id="2147483724" r:id="rId30"/>
    <p:sldLayoutId id="2147483674" r:id="rId31"/>
    <p:sldLayoutId id="2147483676" r:id="rId32"/>
    <p:sldLayoutId id="2147483746" r:id="rId33"/>
    <p:sldLayoutId id="2147483677" r:id="rId34"/>
    <p:sldLayoutId id="2147483779" r:id="rId35"/>
    <p:sldLayoutId id="2147483770" r:id="rId36"/>
    <p:sldLayoutId id="2147483760" r:id="rId37"/>
    <p:sldLayoutId id="2147483679" r:id="rId38"/>
    <p:sldLayoutId id="2147483751" r:id="rId39"/>
    <p:sldLayoutId id="2147483738" r:id="rId40"/>
    <p:sldLayoutId id="2147483737" r:id="rId41"/>
    <p:sldLayoutId id="2147483758" r:id="rId42"/>
    <p:sldLayoutId id="2147483698" r:id="rId43"/>
    <p:sldLayoutId id="2147483799" r:id="rId44"/>
    <p:sldLayoutId id="2147483764" r:id="rId45"/>
    <p:sldLayoutId id="2147483728" r:id="rId46"/>
    <p:sldLayoutId id="2147483747" r:id="rId47"/>
    <p:sldLayoutId id="2147483708" r:id="rId48"/>
    <p:sldLayoutId id="2147483732" r:id="rId49"/>
    <p:sldLayoutId id="2147483754" r:id="rId50"/>
    <p:sldLayoutId id="2147483780" r:id="rId51"/>
    <p:sldLayoutId id="2147483752" r:id="rId52"/>
    <p:sldLayoutId id="2147483763" r:id="rId53"/>
    <p:sldLayoutId id="2147483715" r:id="rId54"/>
    <p:sldLayoutId id="2147483714" r:id="rId55"/>
    <p:sldLayoutId id="2147483801" r:id="rId56"/>
    <p:sldLayoutId id="2147483802" r:id="rId57"/>
  </p:sldLayoutIdLst>
  <p:hf hdr="0" ft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9384" indent="-179384" algn="l" defTabSz="685783" rtl="0" eaLnBrk="1" latinLnBrk="0" hangingPunct="1">
        <a:lnSpc>
          <a:spcPct val="90000"/>
        </a:lnSpc>
        <a:spcBef>
          <a:spcPts val="75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361941" indent="-184145" algn="l" defTabSz="685783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538150" indent="-179384" algn="l" defTabSz="685783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717532" indent="-179384" algn="l" defTabSz="685783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896915" indent="-179384" algn="l" defTabSz="685783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rgbClr val="770000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981">
          <p15:clr>
            <a:srgbClr val="F26B43"/>
          </p15:clr>
        </p15:guide>
        <p15:guide id="2" pos="272">
          <p15:clr>
            <a:srgbClr val="F26B43"/>
          </p15:clr>
        </p15:guide>
        <p15:guide id="3" pos="5488">
          <p15:clr>
            <a:srgbClr val="F26B43"/>
          </p15:clr>
        </p15:guide>
        <p15:guide id="4" orient="horz" pos="259">
          <p15:clr>
            <a:srgbClr val="F26B43"/>
          </p15:clr>
        </p15:guide>
        <p15:guide id="5" pos="2880">
          <p15:clr>
            <a:srgbClr val="F26B43"/>
          </p15:clr>
        </p15:guide>
        <p15:guide id="6" orient="horz" pos="84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1.png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image" Target="../media/image60.svg"/><Relationship Id="rId4" Type="http://schemas.openxmlformats.org/officeDocument/2006/relationships/image" Target="../media/image74.png"/><Relationship Id="rId9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60.svg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59.png"/><Relationship Id="rId5" Type="http://schemas.openxmlformats.org/officeDocument/2006/relationships/image" Target="../media/image32.svg"/><Relationship Id="rId10" Type="http://schemas.openxmlformats.org/officeDocument/2006/relationships/image" Target="../media/image79.png"/><Relationship Id="rId4" Type="http://schemas.openxmlformats.org/officeDocument/2006/relationships/image" Target="../media/image31.png"/><Relationship Id="rId9" Type="http://schemas.openxmlformats.org/officeDocument/2006/relationships/image" Target="../media/image7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43.png"/><Relationship Id="rId18" Type="http://schemas.openxmlformats.org/officeDocument/2006/relationships/image" Target="../media/image32.svg"/><Relationship Id="rId3" Type="http://schemas.openxmlformats.org/officeDocument/2006/relationships/tags" Target="../tags/tag54.xml"/><Relationship Id="rId21" Type="http://schemas.openxmlformats.org/officeDocument/2006/relationships/image" Target="../media/image47.png"/><Relationship Id="rId7" Type="http://schemas.openxmlformats.org/officeDocument/2006/relationships/tags" Target="../tags/tag58.xml"/><Relationship Id="rId12" Type="http://schemas.openxmlformats.org/officeDocument/2006/relationships/image" Target="../media/image38.svg"/><Relationship Id="rId17" Type="http://schemas.openxmlformats.org/officeDocument/2006/relationships/image" Target="../media/image31.png"/><Relationship Id="rId2" Type="http://schemas.openxmlformats.org/officeDocument/2006/relationships/tags" Target="../tags/tag53.xml"/><Relationship Id="rId16" Type="http://schemas.openxmlformats.org/officeDocument/2006/relationships/image" Target="../media/image60.svg"/><Relationship Id="rId20" Type="http://schemas.openxmlformats.org/officeDocument/2006/relationships/image" Target="../media/image62.svg"/><Relationship Id="rId1" Type="http://schemas.openxmlformats.org/officeDocument/2006/relationships/tags" Target="../tags/tag52.xml"/><Relationship Id="rId6" Type="http://schemas.openxmlformats.org/officeDocument/2006/relationships/tags" Target="../tags/tag57.xml"/><Relationship Id="rId11" Type="http://schemas.openxmlformats.org/officeDocument/2006/relationships/image" Target="../media/image37.png"/><Relationship Id="rId5" Type="http://schemas.openxmlformats.org/officeDocument/2006/relationships/tags" Target="../tags/tag56.xml"/><Relationship Id="rId15" Type="http://schemas.openxmlformats.org/officeDocument/2006/relationships/image" Target="../media/image59.png"/><Relationship Id="rId10" Type="http://schemas.openxmlformats.org/officeDocument/2006/relationships/image" Target="../media/image30.svg"/><Relationship Id="rId19" Type="http://schemas.openxmlformats.org/officeDocument/2006/relationships/image" Target="../media/image61.png"/><Relationship Id="rId4" Type="http://schemas.openxmlformats.org/officeDocument/2006/relationships/tags" Target="../tags/tag55.xml"/><Relationship Id="rId9" Type="http://schemas.openxmlformats.org/officeDocument/2006/relationships/image" Target="../media/image29.png"/><Relationship Id="rId14" Type="http://schemas.openxmlformats.org/officeDocument/2006/relationships/image" Target="../media/image44.svg"/><Relationship Id="rId22" Type="http://schemas.openxmlformats.org/officeDocument/2006/relationships/image" Target="../media/image48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5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image" Target="../media/image30.svg"/><Relationship Id="rId18" Type="http://schemas.openxmlformats.org/officeDocument/2006/relationships/image" Target="../media/image35.png"/><Relationship Id="rId26" Type="http://schemas.openxmlformats.org/officeDocument/2006/relationships/image" Target="../media/image43.png"/><Relationship Id="rId3" Type="http://schemas.openxmlformats.org/officeDocument/2006/relationships/tags" Target="../tags/tag6.xml"/><Relationship Id="rId21" Type="http://schemas.openxmlformats.org/officeDocument/2006/relationships/image" Target="../media/image38.svg"/><Relationship Id="rId7" Type="http://schemas.openxmlformats.org/officeDocument/2006/relationships/tags" Target="../tags/tag10.xml"/><Relationship Id="rId12" Type="http://schemas.openxmlformats.org/officeDocument/2006/relationships/image" Target="../media/image29.png"/><Relationship Id="rId17" Type="http://schemas.openxmlformats.org/officeDocument/2006/relationships/image" Target="../media/image34.svg"/><Relationship Id="rId25" Type="http://schemas.openxmlformats.org/officeDocument/2006/relationships/image" Target="../media/image42.svg"/><Relationship Id="rId2" Type="http://schemas.openxmlformats.org/officeDocument/2006/relationships/tags" Target="../tags/tag5.xml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29" Type="http://schemas.openxmlformats.org/officeDocument/2006/relationships/image" Target="../media/image46.svg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slideLayout" Target="../slideLayouts/slideLayout13.xml"/><Relationship Id="rId24" Type="http://schemas.openxmlformats.org/officeDocument/2006/relationships/image" Target="../media/image41.png"/><Relationship Id="rId5" Type="http://schemas.openxmlformats.org/officeDocument/2006/relationships/tags" Target="../tags/tag8.xml"/><Relationship Id="rId15" Type="http://schemas.openxmlformats.org/officeDocument/2006/relationships/image" Target="../media/image32.svg"/><Relationship Id="rId23" Type="http://schemas.openxmlformats.org/officeDocument/2006/relationships/image" Target="../media/image40.svg"/><Relationship Id="rId28" Type="http://schemas.openxmlformats.org/officeDocument/2006/relationships/image" Target="../media/image45.png"/><Relationship Id="rId10" Type="http://schemas.openxmlformats.org/officeDocument/2006/relationships/tags" Target="../tags/tag13.xml"/><Relationship Id="rId19" Type="http://schemas.openxmlformats.org/officeDocument/2006/relationships/image" Target="../media/image36.svg"/><Relationship Id="rId31" Type="http://schemas.openxmlformats.org/officeDocument/2006/relationships/image" Target="../media/image48.svg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image" Target="../media/image31.png"/><Relationship Id="rId22" Type="http://schemas.openxmlformats.org/officeDocument/2006/relationships/image" Target="../media/image39.png"/><Relationship Id="rId27" Type="http://schemas.openxmlformats.org/officeDocument/2006/relationships/image" Target="../media/image44.svg"/><Relationship Id="rId30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26.xml"/><Relationship Id="rId18" Type="http://schemas.openxmlformats.org/officeDocument/2006/relationships/image" Target="../media/image32.svg"/><Relationship Id="rId26" Type="http://schemas.openxmlformats.org/officeDocument/2006/relationships/image" Target="../media/image50.svg"/><Relationship Id="rId39" Type="http://schemas.openxmlformats.org/officeDocument/2006/relationships/image" Target="../media/image45.png"/><Relationship Id="rId21" Type="http://schemas.openxmlformats.org/officeDocument/2006/relationships/image" Target="../media/image35.png"/><Relationship Id="rId34" Type="http://schemas.openxmlformats.org/officeDocument/2006/relationships/image" Target="../media/image48.svg"/><Relationship Id="rId42" Type="http://schemas.openxmlformats.org/officeDocument/2006/relationships/image" Target="../media/image54.svg"/><Relationship Id="rId7" Type="http://schemas.openxmlformats.org/officeDocument/2006/relationships/tags" Target="../tags/tag20.xml"/><Relationship Id="rId2" Type="http://schemas.openxmlformats.org/officeDocument/2006/relationships/tags" Target="../tags/tag15.xml"/><Relationship Id="rId16" Type="http://schemas.openxmlformats.org/officeDocument/2006/relationships/slideLayout" Target="../slideLayouts/slideLayout14.xml"/><Relationship Id="rId29" Type="http://schemas.openxmlformats.org/officeDocument/2006/relationships/image" Target="../media/image41.png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tags" Target="../tags/tag24.xml"/><Relationship Id="rId24" Type="http://schemas.openxmlformats.org/officeDocument/2006/relationships/image" Target="../media/image38.svg"/><Relationship Id="rId32" Type="http://schemas.openxmlformats.org/officeDocument/2006/relationships/image" Target="../media/image30.svg"/><Relationship Id="rId37" Type="http://schemas.openxmlformats.org/officeDocument/2006/relationships/image" Target="../media/image51.png"/><Relationship Id="rId40" Type="http://schemas.openxmlformats.org/officeDocument/2006/relationships/image" Target="../media/image46.svg"/><Relationship Id="rId45" Type="http://schemas.openxmlformats.org/officeDocument/2006/relationships/image" Target="../media/image57.png"/><Relationship Id="rId5" Type="http://schemas.openxmlformats.org/officeDocument/2006/relationships/tags" Target="../tags/tag18.xml"/><Relationship Id="rId15" Type="http://schemas.openxmlformats.org/officeDocument/2006/relationships/tags" Target="../tags/tag28.xml"/><Relationship Id="rId23" Type="http://schemas.openxmlformats.org/officeDocument/2006/relationships/image" Target="../media/image37.png"/><Relationship Id="rId28" Type="http://schemas.openxmlformats.org/officeDocument/2006/relationships/image" Target="../media/image40.svg"/><Relationship Id="rId36" Type="http://schemas.openxmlformats.org/officeDocument/2006/relationships/image" Target="../media/image44.svg"/><Relationship Id="rId10" Type="http://schemas.openxmlformats.org/officeDocument/2006/relationships/tags" Target="../tags/tag23.xml"/><Relationship Id="rId19" Type="http://schemas.openxmlformats.org/officeDocument/2006/relationships/image" Target="../media/image33.png"/><Relationship Id="rId31" Type="http://schemas.openxmlformats.org/officeDocument/2006/relationships/image" Target="../media/image29.png"/><Relationship Id="rId44" Type="http://schemas.openxmlformats.org/officeDocument/2006/relationships/image" Target="../media/image56.svg"/><Relationship Id="rId4" Type="http://schemas.openxmlformats.org/officeDocument/2006/relationships/tags" Target="../tags/tag17.xml"/><Relationship Id="rId9" Type="http://schemas.openxmlformats.org/officeDocument/2006/relationships/tags" Target="../tags/tag22.xml"/><Relationship Id="rId14" Type="http://schemas.openxmlformats.org/officeDocument/2006/relationships/tags" Target="../tags/tag27.xml"/><Relationship Id="rId22" Type="http://schemas.openxmlformats.org/officeDocument/2006/relationships/image" Target="../media/image36.svg"/><Relationship Id="rId27" Type="http://schemas.openxmlformats.org/officeDocument/2006/relationships/image" Target="../media/image39.png"/><Relationship Id="rId30" Type="http://schemas.openxmlformats.org/officeDocument/2006/relationships/image" Target="../media/image42.svg"/><Relationship Id="rId35" Type="http://schemas.openxmlformats.org/officeDocument/2006/relationships/image" Target="../media/image43.png"/><Relationship Id="rId43" Type="http://schemas.openxmlformats.org/officeDocument/2006/relationships/image" Target="../media/image55.png"/><Relationship Id="rId8" Type="http://schemas.openxmlformats.org/officeDocument/2006/relationships/tags" Target="../tags/tag21.xml"/><Relationship Id="rId3" Type="http://schemas.openxmlformats.org/officeDocument/2006/relationships/tags" Target="../tags/tag16.xml"/><Relationship Id="rId12" Type="http://schemas.openxmlformats.org/officeDocument/2006/relationships/tags" Target="../tags/tag25.xml"/><Relationship Id="rId17" Type="http://schemas.openxmlformats.org/officeDocument/2006/relationships/image" Target="../media/image31.png"/><Relationship Id="rId25" Type="http://schemas.openxmlformats.org/officeDocument/2006/relationships/image" Target="../media/image49.png"/><Relationship Id="rId33" Type="http://schemas.openxmlformats.org/officeDocument/2006/relationships/image" Target="../media/image47.png"/><Relationship Id="rId38" Type="http://schemas.openxmlformats.org/officeDocument/2006/relationships/image" Target="../media/image52.svg"/><Relationship Id="rId46" Type="http://schemas.openxmlformats.org/officeDocument/2006/relationships/image" Target="../media/image58.svg"/><Relationship Id="rId20" Type="http://schemas.openxmlformats.org/officeDocument/2006/relationships/image" Target="../media/image34.svg"/><Relationship Id="rId41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43.png"/><Relationship Id="rId18" Type="http://schemas.openxmlformats.org/officeDocument/2006/relationships/image" Target="../media/image32.svg"/><Relationship Id="rId3" Type="http://schemas.openxmlformats.org/officeDocument/2006/relationships/tags" Target="../tags/tag31.xml"/><Relationship Id="rId21" Type="http://schemas.openxmlformats.org/officeDocument/2006/relationships/image" Target="../media/image47.png"/><Relationship Id="rId7" Type="http://schemas.openxmlformats.org/officeDocument/2006/relationships/tags" Target="../tags/tag35.xml"/><Relationship Id="rId12" Type="http://schemas.openxmlformats.org/officeDocument/2006/relationships/image" Target="../media/image38.svg"/><Relationship Id="rId17" Type="http://schemas.openxmlformats.org/officeDocument/2006/relationships/image" Target="../media/image31.png"/><Relationship Id="rId2" Type="http://schemas.openxmlformats.org/officeDocument/2006/relationships/tags" Target="../tags/tag30.xml"/><Relationship Id="rId16" Type="http://schemas.openxmlformats.org/officeDocument/2006/relationships/image" Target="../media/image60.svg"/><Relationship Id="rId20" Type="http://schemas.openxmlformats.org/officeDocument/2006/relationships/image" Target="../media/image62.svg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11" Type="http://schemas.openxmlformats.org/officeDocument/2006/relationships/image" Target="../media/image37.png"/><Relationship Id="rId5" Type="http://schemas.openxmlformats.org/officeDocument/2006/relationships/tags" Target="../tags/tag33.xml"/><Relationship Id="rId15" Type="http://schemas.openxmlformats.org/officeDocument/2006/relationships/image" Target="../media/image59.png"/><Relationship Id="rId10" Type="http://schemas.openxmlformats.org/officeDocument/2006/relationships/image" Target="../media/image30.svg"/><Relationship Id="rId19" Type="http://schemas.openxmlformats.org/officeDocument/2006/relationships/image" Target="../media/image61.png"/><Relationship Id="rId4" Type="http://schemas.openxmlformats.org/officeDocument/2006/relationships/tags" Target="../tags/tag32.xml"/><Relationship Id="rId9" Type="http://schemas.openxmlformats.org/officeDocument/2006/relationships/image" Target="../media/image29.png"/><Relationship Id="rId14" Type="http://schemas.openxmlformats.org/officeDocument/2006/relationships/image" Target="../media/image44.svg"/><Relationship Id="rId22" Type="http://schemas.openxmlformats.org/officeDocument/2006/relationships/image" Target="../media/image4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43.xml"/><Relationship Id="rId13" Type="http://schemas.openxmlformats.org/officeDocument/2006/relationships/image" Target="../media/image64.svg"/><Relationship Id="rId18" Type="http://schemas.openxmlformats.org/officeDocument/2006/relationships/image" Target="../media/image67.png"/><Relationship Id="rId3" Type="http://schemas.openxmlformats.org/officeDocument/2006/relationships/tags" Target="../tags/tag38.xml"/><Relationship Id="rId21" Type="http://schemas.openxmlformats.org/officeDocument/2006/relationships/image" Target="../media/image32.svg"/><Relationship Id="rId7" Type="http://schemas.openxmlformats.org/officeDocument/2006/relationships/tags" Target="../tags/tag42.xml"/><Relationship Id="rId12" Type="http://schemas.openxmlformats.org/officeDocument/2006/relationships/image" Target="../media/image63.png"/><Relationship Id="rId17" Type="http://schemas.openxmlformats.org/officeDocument/2006/relationships/image" Target="../media/image66.svg"/><Relationship Id="rId25" Type="http://schemas.openxmlformats.org/officeDocument/2006/relationships/image" Target="../media/image60.svg"/><Relationship Id="rId2" Type="http://schemas.openxmlformats.org/officeDocument/2006/relationships/tags" Target="../tags/tag37.xml"/><Relationship Id="rId16" Type="http://schemas.openxmlformats.org/officeDocument/2006/relationships/image" Target="../media/image65.png"/><Relationship Id="rId20" Type="http://schemas.openxmlformats.org/officeDocument/2006/relationships/image" Target="../media/image31.png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slideLayout" Target="../slideLayouts/slideLayout17.xml"/><Relationship Id="rId24" Type="http://schemas.openxmlformats.org/officeDocument/2006/relationships/image" Target="../media/image59.png"/><Relationship Id="rId5" Type="http://schemas.openxmlformats.org/officeDocument/2006/relationships/tags" Target="../tags/tag40.xml"/><Relationship Id="rId15" Type="http://schemas.openxmlformats.org/officeDocument/2006/relationships/image" Target="../media/image34.svg"/><Relationship Id="rId23" Type="http://schemas.openxmlformats.org/officeDocument/2006/relationships/image" Target="../media/image70.svg"/><Relationship Id="rId10" Type="http://schemas.openxmlformats.org/officeDocument/2006/relationships/tags" Target="../tags/tag45.xml"/><Relationship Id="rId19" Type="http://schemas.openxmlformats.org/officeDocument/2006/relationships/image" Target="../media/image68.svg"/><Relationship Id="rId4" Type="http://schemas.openxmlformats.org/officeDocument/2006/relationships/tags" Target="../tags/tag39.xml"/><Relationship Id="rId9" Type="http://schemas.openxmlformats.org/officeDocument/2006/relationships/tags" Target="../tags/tag44.xml"/><Relationship Id="rId14" Type="http://schemas.openxmlformats.org/officeDocument/2006/relationships/image" Target="../media/image33.png"/><Relationship Id="rId22" Type="http://schemas.openxmlformats.org/officeDocument/2006/relationships/image" Target="../media/image6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60.sv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59.png"/><Relationship Id="rId5" Type="http://schemas.openxmlformats.org/officeDocument/2006/relationships/image" Target="../media/image32.svg"/><Relationship Id="rId10" Type="http://schemas.openxmlformats.org/officeDocument/2006/relationships/image" Target="../media/image73.jpeg"/><Relationship Id="rId4" Type="http://schemas.openxmlformats.org/officeDocument/2006/relationships/image" Target="../media/image31.png"/><Relationship Id="rId9" Type="http://schemas.openxmlformats.org/officeDocument/2006/relationships/image" Target="../media/image7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AFCE0369-9EF6-DC27-20A6-2B0A68C217AA}"/>
              </a:ext>
            </a:extLst>
          </p:cNvPr>
          <p:cNvPicPr>
            <a:picLocks noGrp="1"/>
          </p:cNvPicPr>
          <p:nvPr>
            <p:ph type="pic" sz="quarter" idx="13"/>
          </p:nvPr>
        </p:nvPicPr>
        <p:blipFill>
          <a:blip r:embed="rId2"/>
          <a:srcRect t="5" b="5"/>
          <a:stretch>
            <a:fillRect/>
          </a:stretch>
        </p:blipFill>
        <p:spPr/>
      </p:pic>
      <p:sp>
        <p:nvSpPr>
          <p:cNvPr id="6" name="Undertittel 5">
            <a:extLst>
              <a:ext uri="{FF2B5EF4-FFF2-40B4-BE49-F238E27FC236}">
                <a16:creationId xmlns:a16="http://schemas.microsoft.com/office/drawing/2014/main" id="{F0AD040B-9276-F58A-CABB-F548C71FA5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Oleksandr Kazymyrov</a:t>
            </a:r>
          </a:p>
          <a:p>
            <a:r>
              <a:rPr lang="nb-NO" dirty="0"/>
              <a:t>Booster 2024</a:t>
            </a:r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F0C68A67-C59B-A8C2-4B74-FD02933EBD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An offensive kill chain to reveal client's financial status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01098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8FD95-EC25-0105-E994-19305B59D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Attack vectors: targeting new platforms in the cloud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C4DCC6-4EF7-1560-F3E8-6D10E93E6E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D3E053-9428-4C61-BC6E-58F9784C2188}" type="slidenum">
              <a:rPr lang="nb-NO" smtClean="0"/>
              <a:pPr/>
              <a:t>10</a:t>
            </a:fld>
            <a:endParaRPr lang="nb-NO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96BD247-BD06-10BC-5C39-4B0A73E49FE6}"/>
              </a:ext>
            </a:extLst>
          </p:cNvPr>
          <p:cNvSpPr/>
          <p:nvPr/>
        </p:nvSpPr>
        <p:spPr>
          <a:xfrm>
            <a:off x="2973788" y="4235503"/>
            <a:ext cx="1626525" cy="4641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" tIns="9144" rIns="9144" bIns="9144" rtlCol="0" anchor="ctr"/>
          <a:lstStyle/>
          <a:p>
            <a:pPr algn="ctr" defTabSz="914378"/>
            <a:r>
              <a:rPr lang="en-US" sz="600" dirty="0">
                <a:solidFill>
                  <a:srgbClr val="000000"/>
                </a:solidFill>
                <a:latin typeface="Storebrand Text (Body)"/>
              </a:rPr>
              <a:t>4. The combination of several services provides even more information about the savings and financial status of any client.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65EB83D-EED5-F763-9F9A-06B026FC1322}"/>
              </a:ext>
            </a:extLst>
          </p:cNvPr>
          <p:cNvSpPr/>
          <p:nvPr/>
        </p:nvSpPr>
        <p:spPr>
          <a:xfrm>
            <a:off x="263420" y="1939124"/>
            <a:ext cx="1071997" cy="63262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600" b="1" dirty="0">
                <a:solidFill>
                  <a:schemeClr val="accent1"/>
                </a:solidFill>
                <a:latin typeface="Storebrand Text (Body)"/>
              </a:rPr>
              <a:t>Vulnerability</a:t>
            </a:r>
          </a:p>
          <a:p>
            <a:pPr algn="ctr" defTabSz="914378"/>
            <a:endParaRPr lang="en-US" sz="600" b="1" dirty="0">
              <a:solidFill>
                <a:srgbClr val="DA291C"/>
              </a:solidFill>
              <a:latin typeface="Storebrand Text (Body)"/>
            </a:endParaRPr>
          </a:p>
          <a:p>
            <a:pPr algn="ctr" defTabSz="914378"/>
            <a:r>
              <a:rPr lang="en-US" sz="600" dirty="0">
                <a:solidFill>
                  <a:srgbClr val="000000"/>
                </a:solidFill>
                <a:latin typeface="Storebrand Text (Body)"/>
              </a:rPr>
              <a:t>Lift and shift migrations without continuous security tests of changes.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33B81B4-4636-66B5-5B54-2D3B9A1BB9C3}"/>
              </a:ext>
            </a:extLst>
          </p:cNvPr>
          <p:cNvCxnSpPr>
            <a:cxnSpLocks/>
          </p:cNvCxnSpPr>
          <p:nvPr/>
        </p:nvCxnSpPr>
        <p:spPr>
          <a:xfrm>
            <a:off x="1192696" y="4364425"/>
            <a:ext cx="1781092" cy="61245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erson holding a disk&#10;&#10;Description automatically generated">
            <a:extLst>
              <a:ext uri="{FF2B5EF4-FFF2-40B4-BE49-F238E27FC236}">
                <a16:creationId xmlns:a16="http://schemas.microsoft.com/office/drawing/2014/main" id="{697E2604-CD83-D9C8-8E55-E9D1C6ACC0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7" t="2995" r="5147" b="6312"/>
          <a:stretch/>
        </p:blipFill>
        <p:spPr>
          <a:xfrm>
            <a:off x="1694728" y="1311155"/>
            <a:ext cx="3578298" cy="25211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C26EEDFF-E5D5-FECD-762F-21D70BF581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04" t="3830" r="3182" b="10172"/>
          <a:stretch/>
        </p:blipFill>
        <p:spPr>
          <a:xfrm>
            <a:off x="5397371" y="3099708"/>
            <a:ext cx="3612701" cy="14346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8E908CCE-3A6D-CCC4-3069-B2D5F40066B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80" t="2948" r="3015" b="29992"/>
          <a:stretch/>
        </p:blipFill>
        <p:spPr>
          <a:xfrm>
            <a:off x="5431447" y="1319710"/>
            <a:ext cx="3612701" cy="14346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4DD8EC5-8DF6-C917-06CD-0E95AF4A0963}"/>
              </a:ext>
            </a:extLst>
          </p:cNvPr>
          <p:cNvSpPr/>
          <p:nvPr/>
        </p:nvSpPr>
        <p:spPr>
          <a:xfrm>
            <a:off x="2927606" y="1883111"/>
            <a:ext cx="1178599" cy="54167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600" dirty="0">
                <a:solidFill>
                  <a:srgbClr val="000000"/>
                </a:solidFill>
                <a:latin typeface="Storebrand Text (Body)"/>
              </a:rPr>
              <a:t>3. By adding "?</a:t>
            </a:r>
            <a:r>
              <a:rPr lang="en-US" sz="600" dirty="0" err="1">
                <a:solidFill>
                  <a:srgbClr val="000000"/>
                </a:solidFill>
                <a:latin typeface="Storebrand Text (Body)"/>
              </a:rPr>
              <a:t>cmid</a:t>
            </a:r>
            <a:r>
              <a:rPr lang="en-US" sz="600" dirty="0">
                <a:solidFill>
                  <a:srgbClr val="000000"/>
                </a:solidFill>
                <a:latin typeface="Storebrand Text (Body)"/>
              </a:rPr>
              <a:t>=" on the new web application any employee could obtain information about customer savings in Storebrand.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9D66416-302B-950F-D071-D78B3303FD9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6950" y="2853523"/>
            <a:ext cx="540000" cy="5400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69A6F028-4AB6-E5FD-982D-7DD87697463A}"/>
              </a:ext>
            </a:extLst>
          </p:cNvPr>
          <p:cNvGrpSpPr>
            <a:grpSpLocks noChangeAspect="1"/>
          </p:cNvGrpSpPr>
          <p:nvPr/>
        </p:nvGrpSpPr>
        <p:grpSpPr>
          <a:xfrm>
            <a:off x="592321" y="4325511"/>
            <a:ext cx="540000" cy="474480"/>
            <a:chOff x="7381431" y="204107"/>
            <a:chExt cx="703404" cy="618058"/>
          </a:xfrm>
        </p:grpSpPr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894017E4-CF2D-C19C-D0C9-14439C8E0F9C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flipH="1">
              <a:off x="7634133" y="317185"/>
              <a:ext cx="198000" cy="198000"/>
            </a:xfrm>
            <a:prstGeom prst="rect">
              <a:avLst/>
            </a:prstGeom>
          </p:spPr>
        </p:pic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9F950F6-F8E3-2614-950A-D9094F542B3B}"/>
                </a:ext>
              </a:extLst>
            </p:cNvPr>
            <p:cNvSpPr/>
            <p:nvPr/>
          </p:nvSpPr>
          <p:spPr>
            <a:xfrm flipV="1">
              <a:off x="7381431" y="204107"/>
              <a:ext cx="703404" cy="618058"/>
            </a:xfrm>
            <a:custGeom>
              <a:avLst/>
              <a:gdLst>
                <a:gd name="connsiteX0" fmla="*/ 16095 w 703404"/>
                <a:gd name="connsiteY0" fmla="*/ 602053 h 618058"/>
                <a:gd name="connsiteX1" fmla="*/ 687384 w 703404"/>
                <a:gd name="connsiteY1" fmla="*/ 602053 h 618058"/>
                <a:gd name="connsiteX2" fmla="*/ 687384 w 703404"/>
                <a:gd name="connsiteY2" fmla="*/ 218622 h 618058"/>
                <a:gd name="connsiteX3" fmla="*/ 16095 w 703404"/>
                <a:gd name="connsiteY3" fmla="*/ 218622 h 618058"/>
                <a:gd name="connsiteX4" fmla="*/ 687384 w 703404"/>
                <a:gd name="connsiteY4" fmla="*/ 156042 h 618058"/>
                <a:gd name="connsiteX5" fmla="*/ 375595 w 703404"/>
                <a:gd name="connsiteY5" fmla="*/ 156042 h 618058"/>
                <a:gd name="connsiteX6" fmla="*/ 322585 w 703404"/>
                <a:gd name="connsiteY6" fmla="*/ 156042 h 618058"/>
                <a:gd name="connsiteX7" fmla="*/ 16095 w 703404"/>
                <a:gd name="connsiteY7" fmla="*/ 156042 h 618058"/>
                <a:gd name="connsiteX8" fmla="*/ 16095 w 703404"/>
                <a:gd name="connsiteY8" fmla="*/ 202568 h 618058"/>
                <a:gd name="connsiteX9" fmla="*/ 687384 w 703404"/>
                <a:gd name="connsiteY9" fmla="*/ 202568 h 618058"/>
                <a:gd name="connsiteX10" fmla="*/ 420784 w 703404"/>
                <a:gd name="connsiteY10" fmla="*/ 61051 h 618058"/>
                <a:gd name="connsiteX11" fmla="*/ 443261 w 703404"/>
                <a:gd name="connsiteY11" fmla="*/ 38576 h 618058"/>
                <a:gd name="connsiteX12" fmla="*/ 420784 w 703404"/>
                <a:gd name="connsiteY12" fmla="*/ 16101 h 618058"/>
                <a:gd name="connsiteX13" fmla="*/ 276259 w 703404"/>
                <a:gd name="connsiteY13" fmla="*/ 16101 h 618058"/>
                <a:gd name="connsiteX14" fmla="*/ 253779 w 703404"/>
                <a:gd name="connsiteY14" fmla="*/ 38576 h 618058"/>
                <a:gd name="connsiteX15" fmla="*/ 276259 w 703404"/>
                <a:gd name="connsiteY15" fmla="*/ 61051 h 618058"/>
                <a:gd name="connsiteX16" fmla="*/ 330614 w 703404"/>
                <a:gd name="connsiteY16" fmla="*/ 139989 h 618058"/>
                <a:gd name="connsiteX17" fmla="*/ 367566 w 703404"/>
                <a:gd name="connsiteY17" fmla="*/ 139989 h 618058"/>
                <a:gd name="connsiteX18" fmla="*/ 367566 w 703404"/>
                <a:gd name="connsiteY18" fmla="*/ 77351 h 618058"/>
                <a:gd name="connsiteX19" fmla="*/ 330614 w 703404"/>
                <a:gd name="connsiteY19" fmla="*/ 77351 h 618058"/>
                <a:gd name="connsiteX20" fmla="*/ 695413 w 703404"/>
                <a:gd name="connsiteY20" fmla="*/ 618106 h 618058"/>
                <a:gd name="connsiteX21" fmla="*/ 8066 w 703404"/>
                <a:gd name="connsiteY21" fmla="*/ 618106 h 618058"/>
                <a:gd name="connsiteX22" fmla="*/ 37 w 703404"/>
                <a:gd name="connsiteY22" fmla="*/ 610079 h 618058"/>
                <a:gd name="connsiteX23" fmla="*/ 37 w 703404"/>
                <a:gd name="connsiteY23" fmla="*/ 210595 h 618058"/>
                <a:gd name="connsiteX24" fmla="*/ 37 w 703404"/>
                <a:gd name="connsiteY24" fmla="*/ 148015 h 618058"/>
                <a:gd name="connsiteX25" fmla="*/ 8066 w 703404"/>
                <a:gd name="connsiteY25" fmla="*/ 139989 h 618058"/>
                <a:gd name="connsiteX26" fmla="*/ 314557 w 703404"/>
                <a:gd name="connsiteY26" fmla="*/ 139989 h 618058"/>
                <a:gd name="connsiteX27" fmla="*/ 314557 w 703404"/>
                <a:gd name="connsiteY27" fmla="*/ 77104 h 618058"/>
                <a:gd name="connsiteX28" fmla="*/ 276259 w 703404"/>
                <a:gd name="connsiteY28" fmla="*/ 77104 h 618058"/>
                <a:gd name="connsiteX29" fmla="*/ 237721 w 703404"/>
                <a:gd name="connsiteY29" fmla="*/ 38576 h 618058"/>
                <a:gd name="connsiteX30" fmla="*/ 276259 w 703404"/>
                <a:gd name="connsiteY30" fmla="*/ 47 h 618058"/>
                <a:gd name="connsiteX31" fmla="*/ 420784 w 703404"/>
                <a:gd name="connsiteY31" fmla="*/ 47 h 618058"/>
                <a:gd name="connsiteX32" fmla="*/ 459319 w 703404"/>
                <a:gd name="connsiteY32" fmla="*/ 38576 h 618058"/>
                <a:gd name="connsiteX33" fmla="*/ 420784 w 703404"/>
                <a:gd name="connsiteY33" fmla="*/ 77104 h 618058"/>
                <a:gd name="connsiteX34" fmla="*/ 383623 w 703404"/>
                <a:gd name="connsiteY34" fmla="*/ 77104 h 618058"/>
                <a:gd name="connsiteX35" fmla="*/ 383623 w 703404"/>
                <a:gd name="connsiteY35" fmla="*/ 139989 h 618058"/>
                <a:gd name="connsiteX36" fmla="*/ 695413 w 703404"/>
                <a:gd name="connsiteY36" fmla="*/ 139989 h 618058"/>
                <a:gd name="connsiteX37" fmla="*/ 703442 w 703404"/>
                <a:gd name="connsiteY37" fmla="*/ 148015 h 618058"/>
                <a:gd name="connsiteX38" fmla="*/ 703442 w 703404"/>
                <a:gd name="connsiteY38" fmla="*/ 210595 h 618058"/>
                <a:gd name="connsiteX39" fmla="*/ 703442 w 703404"/>
                <a:gd name="connsiteY39" fmla="*/ 610079 h 618058"/>
                <a:gd name="connsiteX40" fmla="*/ 695413 w 703404"/>
                <a:gd name="connsiteY40" fmla="*/ 618106 h 618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703404" h="618058">
                  <a:moveTo>
                    <a:pt x="16095" y="602053"/>
                  </a:moveTo>
                  <a:lnTo>
                    <a:pt x="687384" y="602053"/>
                  </a:lnTo>
                  <a:lnTo>
                    <a:pt x="687384" y="218622"/>
                  </a:lnTo>
                  <a:lnTo>
                    <a:pt x="16095" y="218622"/>
                  </a:lnTo>
                  <a:close/>
                  <a:moveTo>
                    <a:pt x="687384" y="156042"/>
                  </a:moveTo>
                  <a:lnTo>
                    <a:pt x="375595" y="156042"/>
                  </a:lnTo>
                  <a:lnTo>
                    <a:pt x="322585" y="156042"/>
                  </a:lnTo>
                  <a:lnTo>
                    <a:pt x="16095" y="156042"/>
                  </a:lnTo>
                  <a:lnTo>
                    <a:pt x="16095" y="202568"/>
                  </a:lnTo>
                  <a:lnTo>
                    <a:pt x="687384" y="202568"/>
                  </a:lnTo>
                  <a:close/>
                  <a:moveTo>
                    <a:pt x="420784" y="61051"/>
                  </a:moveTo>
                  <a:cubicBezTo>
                    <a:pt x="433177" y="61051"/>
                    <a:pt x="443261" y="50966"/>
                    <a:pt x="443261" y="38576"/>
                  </a:cubicBezTo>
                  <a:cubicBezTo>
                    <a:pt x="443261" y="26182"/>
                    <a:pt x="433177" y="16101"/>
                    <a:pt x="420784" y="16101"/>
                  </a:cubicBezTo>
                  <a:lnTo>
                    <a:pt x="276259" y="16101"/>
                  </a:lnTo>
                  <a:cubicBezTo>
                    <a:pt x="263863" y="16101"/>
                    <a:pt x="253779" y="26182"/>
                    <a:pt x="253779" y="38576"/>
                  </a:cubicBezTo>
                  <a:cubicBezTo>
                    <a:pt x="253779" y="50966"/>
                    <a:pt x="263863" y="61051"/>
                    <a:pt x="276259" y="61051"/>
                  </a:cubicBezTo>
                  <a:close/>
                  <a:moveTo>
                    <a:pt x="330614" y="139989"/>
                  </a:moveTo>
                  <a:lnTo>
                    <a:pt x="367566" y="139989"/>
                  </a:lnTo>
                  <a:lnTo>
                    <a:pt x="367566" y="77351"/>
                  </a:lnTo>
                  <a:lnTo>
                    <a:pt x="330614" y="77351"/>
                  </a:lnTo>
                  <a:close/>
                  <a:moveTo>
                    <a:pt x="695413" y="618106"/>
                  </a:moveTo>
                  <a:lnTo>
                    <a:pt x="8066" y="618106"/>
                  </a:lnTo>
                  <a:cubicBezTo>
                    <a:pt x="3631" y="618106"/>
                    <a:pt x="37" y="614510"/>
                    <a:pt x="37" y="610079"/>
                  </a:cubicBezTo>
                  <a:lnTo>
                    <a:pt x="37" y="210595"/>
                  </a:lnTo>
                  <a:lnTo>
                    <a:pt x="37" y="148015"/>
                  </a:lnTo>
                  <a:cubicBezTo>
                    <a:pt x="37" y="143582"/>
                    <a:pt x="3631" y="139989"/>
                    <a:pt x="8066" y="139989"/>
                  </a:cubicBezTo>
                  <a:lnTo>
                    <a:pt x="314557" y="139989"/>
                  </a:lnTo>
                  <a:lnTo>
                    <a:pt x="314557" y="77104"/>
                  </a:lnTo>
                  <a:lnTo>
                    <a:pt x="276259" y="77104"/>
                  </a:lnTo>
                  <a:cubicBezTo>
                    <a:pt x="255009" y="77104"/>
                    <a:pt x="237721" y="59821"/>
                    <a:pt x="237721" y="38576"/>
                  </a:cubicBezTo>
                  <a:cubicBezTo>
                    <a:pt x="237721" y="17327"/>
                    <a:pt x="255009" y="47"/>
                    <a:pt x="276259" y="47"/>
                  </a:cubicBezTo>
                  <a:lnTo>
                    <a:pt x="420784" y="47"/>
                  </a:lnTo>
                  <a:cubicBezTo>
                    <a:pt x="442031" y="47"/>
                    <a:pt x="459319" y="17327"/>
                    <a:pt x="459319" y="38576"/>
                  </a:cubicBezTo>
                  <a:cubicBezTo>
                    <a:pt x="459319" y="59821"/>
                    <a:pt x="442031" y="77104"/>
                    <a:pt x="420784" y="77104"/>
                  </a:cubicBezTo>
                  <a:lnTo>
                    <a:pt x="383623" y="77104"/>
                  </a:lnTo>
                  <a:lnTo>
                    <a:pt x="383623" y="139989"/>
                  </a:lnTo>
                  <a:lnTo>
                    <a:pt x="695413" y="139989"/>
                  </a:lnTo>
                  <a:cubicBezTo>
                    <a:pt x="699848" y="139989"/>
                    <a:pt x="703442" y="143582"/>
                    <a:pt x="703442" y="148015"/>
                  </a:cubicBezTo>
                  <a:lnTo>
                    <a:pt x="703442" y="210595"/>
                  </a:lnTo>
                  <a:lnTo>
                    <a:pt x="703442" y="610079"/>
                  </a:lnTo>
                  <a:cubicBezTo>
                    <a:pt x="703442" y="614510"/>
                    <a:pt x="699848" y="618106"/>
                    <a:pt x="695413" y="618106"/>
                  </a:cubicBezTo>
                </a:path>
              </a:pathLst>
            </a:custGeom>
            <a:solidFill>
              <a:srgbClr val="770000"/>
            </a:solidFill>
            <a:ln w="31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DBE3EA1-4A0A-51FA-AD2C-52D6A7F964A0}"/>
              </a:ext>
            </a:extLst>
          </p:cNvPr>
          <p:cNvCxnSpPr>
            <a:cxnSpLocks/>
          </p:cNvCxnSpPr>
          <p:nvPr/>
        </p:nvCxnSpPr>
        <p:spPr>
          <a:xfrm>
            <a:off x="446950" y="3442915"/>
            <a:ext cx="197106" cy="811033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42E3D48-77C0-5DD2-8F38-219C2DCEF964}"/>
              </a:ext>
            </a:extLst>
          </p:cNvPr>
          <p:cNvCxnSpPr>
            <a:cxnSpLocks/>
          </p:cNvCxnSpPr>
          <p:nvPr/>
        </p:nvCxnSpPr>
        <p:spPr>
          <a:xfrm flipV="1">
            <a:off x="1025718" y="3204376"/>
            <a:ext cx="544665" cy="1049572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4F3F785-90CA-49D6-761C-8D7ABC4B99E0}"/>
              </a:ext>
            </a:extLst>
          </p:cNvPr>
          <p:cNvCxnSpPr>
            <a:cxnSpLocks/>
          </p:cNvCxnSpPr>
          <p:nvPr/>
        </p:nvCxnSpPr>
        <p:spPr>
          <a:xfrm flipV="1">
            <a:off x="4664364" y="4360292"/>
            <a:ext cx="608662" cy="104679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4292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9ED9C-CCF5-1418-A3BA-D8DDC56AE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Attack vectors: extracting information after a quick fix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496A73-D906-D4B4-3C28-5D6C0B8EE0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D3E053-9428-4C61-BC6E-58F9784C2188}" type="slidenum">
              <a:rPr lang="nb-NO" smtClean="0"/>
              <a:pPr/>
              <a:t>11</a:t>
            </a:fld>
            <a:endParaRPr lang="nb-NO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8AA1DB-EC3E-504B-3E3E-FB5A12E09750}"/>
              </a:ext>
            </a:extLst>
          </p:cNvPr>
          <p:cNvSpPr/>
          <p:nvPr/>
        </p:nvSpPr>
        <p:spPr>
          <a:xfrm>
            <a:off x="3034163" y="4425670"/>
            <a:ext cx="1605931" cy="4641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" tIns="9144" rIns="9144" bIns="9144" rtlCol="0" anchor="ctr"/>
          <a:lstStyle/>
          <a:p>
            <a:pPr algn="ctr" defTabSz="914378"/>
            <a:r>
              <a:rPr lang="en-US" sz="600" dirty="0">
                <a:solidFill>
                  <a:srgbClr val="000000"/>
                </a:solidFill>
                <a:latin typeface="Storebrand Text (Body)"/>
              </a:rPr>
              <a:t>5. An insider could obtain customer master records and other product-related information through the API (backend) even if the browser (frontend) throws an error.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E35823-F246-6693-644A-10BED6D1CBC0}"/>
              </a:ext>
            </a:extLst>
          </p:cNvPr>
          <p:cNvSpPr/>
          <p:nvPr/>
        </p:nvSpPr>
        <p:spPr>
          <a:xfrm>
            <a:off x="197586" y="1480295"/>
            <a:ext cx="1231773" cy="124340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600" b="1" dirty="0">
                <a:solidFill>
                  <a:schemeClr val="accent1"/>
                </a:solidFill>
                <a:latin typeface="Storebrand Text (Body)"/>
              </a:rPr>
              <a:t>Vulnerability</a:t>
            </a:r>
          </a:p>
          <a:p>
            <a:pPr algn="ctr" defTabSz="914378"/>
            <a:endParaRPr lang="en-US" sz="600" b="1" dirty="0">
              <a:solidFill>
                <a:srgbClr val="DA291C"/>
              </a:solidFill>
              <a:latin typeface="Storebrand Text (Body)"/>
            </a:endParaRPr>
          </a:p>
          <a:p>
            <a:pPr algn="ctr" defTabSz="914378"/>
            <a:r>
              <a:rPr lang="en-US" sz="600" dirty="0">
                <a:solidFill>
                  <a:srgbClr val="000000"/>
                </a:solidFill>
                <a:latin typeface="Storebrand Text (Body)"/>
              </a:rPr>
              <a:t>Fire fighting is the main approach to improve security. Many security updates have been implemented during the cloud migration, but some fundamental security issues (such as secure development or application/API security) are still ongoing.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DFA8A37-9D52-9A58-7D1E-B3E3794B49AA}"/>
              </a:ext>
            </a:extLst>
          </p:cNvPr>
          <p:cNvCxnSpPr>
            <a:cxnSpLocks/>
          </p:cNvCxnSpPr>
          <p:nvPr/>
        </p:nvCxnSpPr>
        <p:spPr>
          <a:xfrm>
            <a:off x="1192696" y="4511020"/>
            <a:ext cx="1776698" cy="14670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Graphic 5">
            <a:extLst>
              <a:ext uri="{FF2B5EF4-FFF2-40B4-BE49-F238E27FC236}">
                <a16:creationId xmlns:a16="http://schemas.microsoft.com/office/drawing/2014/main" id="{E2C4343C-EA51-6D7A-7E69-12CE6ED3AAF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6950" y="2853523"/>
            <a:ext cx="540000" cy="540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9DD6086-96FB-CCAA-853C-C57945C28EBD}"/>
              </a:ext>
            </a:extLst>
          </p:cNvPr>
          <p:cNvGrpSpPr>
            <a:grpSpLocks noChangeAspect="1"/>
          </p:cNvGrpSpPr>
          <p:nvPr/>
        </p:nvGrpSpPr>
        <p:grpSpPr>
          <a:xfrm>
            <a:off x="592321" y="4325511"/>
            <a:ext cx="540000" cy="474480"/>
            <a:chOff x="7381431" y="204107"/>
            <a:chExt cx="703404" cy="618058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9443A177-22FC-4536-4195-67865FAC4D8F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flipH="1">
              <a:off x="7634133" y="317185"/>
              <a:ext cx="198000" cy="198000"/>
            </a:xfrm>
            <a:prstGeom prst="rect">
              <a:avLst/>
            </a:prstGeom>
          </p:spPr>
        </p:pic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D7EA412-71F3-8896-7025-4D9BA65A7CF5}"/>
                </a:ext>
              </a:extLst>
            </p:cNvPr>
            <p:cNvSpPr/>
            <p:nvPr/>
          </p:nvSpPr>
          <p:spPr>
            <a:xfrm flipV="1">
              <a:off x="7381431" y="204107"/>
              <a:ext cx="703404" cy="618058"/>
            </a:xfrm>
            <a:custGeom>
              <a:avLst/>
              <a:gdLst>
                <a:gd name="connsiteX0" fmla="*/ 16095 w 703404"/>
                <a:gd name="connsiteY0" fmla="*/ 602053 h 618058"/>
                <a:gd name="connsiteX1" fmla="*/ 687384 w 703404"/>
                <a:gd name="connsiteY1" fmla="*/ 602053 h 618058"/>
                <a:gd name="connsiteX2" fmla="*/ 687384 w 703404"/>
                <a:gd name="connsiteY2" fmla="*/ 218622 h 618058"/>
                <a:gd name="connsiteX3" fmla="*/ 16095 w 703404"/>
                <a:gd name="connsiteY3" fmla="*/ 218622 h 618058"/>
                <a:gd name="connsiteX4" fmla="*/ 687384 w 703404"/>
                <a:gd name="connsiteY4" fmla="*/ 156042 h 618058"/>
                <a:gd name="connsiteX5" fmla="*/ 375595 w 703404"/>
                <a:gd name="connsiteY5" fmla="*/ 156042 h 618058"/>
                <a:gd name="connsiteX6" fmla="*/ 322585 w 703404"/>
                <a:gd name="connsiteY6" fmla="*/ 156042 h 618058"/>
                <a:gd name="connsiteX7" fmla="*/ 16095 w 703404"/>
                <a:gd name="connsiteY7" fmla="*/ 156042 h 618058"/>
                <a:gd name="connsiteX8" fmla="*/ 16095 w 703404"/>
                <a:gd name="connsiteY8" fmla="*/ 202568 h 618058"/>
                <a:gd name="connsiteX9" fmla="*/ 687384 w 703404"/>
                <a:gd name="connsiteY9" fmla="*/ 202568 h 618058"/>
                <a:gd name="connsiteX10" fmla="*/ 420784 w 703404"/>
                <a:gd name="connsiteY10" fmla="*/ 61051 h 618058"/>
                <a:gd name="connsiteX11" fmla="*/ 443261 w 703404"/>
                <a:gd name="connsiteY11" fmla="*/ 38576 h 618058"/>
                <a:gd name="connsiteX12" fmla="*/ 420784 w 703404"/>
                <a:gd name="connsiteY12" fmla="*/ 16101 h 618058"/>
                <a:gd name="connsiteX13" fmla="*/ 276259 w 703404"/>
                <a:gd name="connsiteY13" fmla="*/ 16101 h 618058"/>
                <a:gd name="connsiteX14" fmla="*/ 253779 w 703404"/>
                <a:gd name="connsiteY14" fmla="*/ 38576 h 618058"/>
                <a:gd name="connsiteX15" fmla="*/ 276259 w 703404"/>
                <a:gd name="connsiteY15" fmla="*/ 61051 h 618058"/>
                <a:gd name="connsiteX16" fmla="*/ 330614 w 703404"/>
                <a:gd name="connsiteY16" fmla="*/ 139989 h 618058"/>
                <a:gd name="connsiteX17" fmla="*/ 367566 w 703404"/>
                <a:gd name="connsiteY17" fmla="*/ 139989 h 618058"/>
                <a:gd name="connsiteX18" fmla="*/ 367566 w 703404"/>
                <a:gd name="connsiteY18" fmla="*/ 77351 h 618058"/>
                <a:gd name="connsiteX19" fmla="*/ 330614 w 703404"/>
                <a:gd name="connsiteY19" fmla="*/ 77351 h 618058"/>
                <a:gd name="connsiteX20" fmla="*/ 695413 w 703404"/>
                <a:gd name="connsiteY20" fmla="*/ 618106 h 618058"/>
                <a:gd name="connsiteX21" fmla="*/ 8066 w 703404"/>
                <a:gd name="connsiteY21" fmla="*/ 618106 h 618058"/>
                <a:gd name="connsiteX22" fmla="*/ 37 w 703404"/>
                <a:gd name="connsiteY22" fmla="*/ 610079 h 618058"/>
                <a:gd name="connsiteX23" fmla="*/ 37 w 703404"/>
                <a:gd name="connsiteY23" fmla="*/ 210595 h 618058"/>
                <a:gd name="connsiteX24" fmla="*/ 37 w 703404"/>
                <a:gd name="connsiteY24" fmla="*/ 148015 h 618058"/>
                <a:gd name="connsiteX25" fmla="*/ 8066 w 703404"/>
                <a:gd name="connsiteY25" fmla="*/ 139989 h 618058"/>
                <a:gd name="connsiteX26" fmla="*/ 314557 w 703404"/>
                <a:gd name="connsiteY26" fmla="*/ 139989 h 618058"/>
                <a:gd name="connsiteX27" fmla="*/ 314557 w 703404"/>
                <a:gd name="connsiteY27" fmla="*/ 77104 h 618058"/>
                <a:gd name="connsiteX28" fmla="*/ 276259 w 703404"/>
                <a:gd name="connsiteY28" fmla="*/ 77104 h 618058"/>
                <a:gd name="connsiteX29" fmla="*/ 237721 w 703404"/>
                <a:gd name="connsiteY29" fmla="*/ 38576 h 618058"/>
                <a:gd name="connsiteX30" fmla="*/ 276259 w 703404"/>
                <a:gd name="connsiteY30" fmla="*/ 47 h 618058"/>
                <a:gd name="connsiteX31" fmla="*/ 420784 w 703404"/>
                <a:gd name="connsiteY31" fmla="*/ 47 h 618058"/>
                <a:gd name="connsiteX32" fmla="*/ 459319 w 703404"/>
                <a:gd name="connsiteY32" fmla="*/ 38576 h 618058"/>
                <a:gd name="connsiteX33" fmla="*/ 420784 w 703404"/>
                <a:gd name="connsiteY33" fmla="*/ 77104 h 618058"/>
                <a:gd name="connsiteX34" fmla="*/ 383623 w 703404"/>
                <a:gd name="connsiteY34" fmla="*/ 77104 h 618058"/>
                <a:gd name="connsiteX35" fmla="*/ 383623 w 703404"/>
                <a:gd name="connsiteY35" fmla="*/ 139989 h 618058"/>
                <a:gd name="connsiteX36" fmla="*/ 695413 w 703404"/>
                <a:gd name="connsiteY36" fmla="*/ 139989 h 618058"/>
                <a:gd name="connsiteX37" fmla="*/ 703442 w 703404"/>
                <a:gd name="connsiteY37" fmla="*/ 148015 h 618058"/>
                <a:gd name="connsiteX38" fmla="*/ 703442 w 703404"/>
                <a:gd name="connsiteY38" fmla="*/ 210595 h 618058"/>
                <a:gd name="connsiteX39" fmla="*/ 703442 w 703404"/>
                <a:gd name="connsiteY39" fmla="*/ 610079 h 618058"/>
                <a:gd name="connsiteX40" fmla="*/ 695413 w 703404"/>
                <a:gd name="connsiteY40" fmla="*/ 618106 h 618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703404" h="618058">
                  <a:moveTo>
                    <a:pt x="16095" y="602053"/>
                  </a:moveTo>
                  <a:lnTo>
                    <a:pt x="687384" y="602053"/>
                  </a:lnTo>
                  <a:lnTo>
                    <a:pt x="687384" y="218622"/>
                  </a:lnTo>
                  <a:lnTo>
                    <a:pt x="16095" y="218622"/>
                  </a:lnTo>
                  <a:close/>
                  <a:moveTo>
                    <a:pt x="687384" y="156042"/>
                  </a:moveTo>
                  <a:lnTo>
                    <a:pt x="375595" y="156042"/>
                  </a:lnTo>
                  <a:lnTo>
                    <a:pt x="322585" y="156042"/>
                  </a:lnTo>
                  <a:lnTo>
                    <a:pt x="16095" y="156042"/>
                  </a:lnTo>
                  <a:lnTo>
                    <a:pt x="16095" y="202568"/>
                  </a:lnTo>
                  <a:lnTo>
                    <a:pt x="687384" y="202568"/>
                  </a:lnTo>
                  <a:close/>
                  <a:moveTo>
                    <a:pt x="420784" y="61051"/>
                  </a:moveTo>
                  <a:cubicBezTo>
                    <a:pt x="433177" y="61051"/>
                    <a:pt x="443261" y="50966"/>
                    <a:pt x="443261" y="38576"/>
                  </a:cubicBezTo>
                  <a:cubicBezTo>
                    <a:pt x="443261" y="26182"/>
                    <a:pt x="433177" y="16101"/>
                    <a:pt x="420784" y="16101"/>
                  </a:cubicBezTo>
                  <a:lnTo>
                    <a:pt x="276259" y="16101"/>
                  </a:lnTo>
                  <a:cubicBezTo>
                    <a:pt x="263863" y="16101"/>
                    <a:pt x="253779" y="26182"/>
                    <a:pt x="253779" y="38576"/>
                  </a:cubicBezTo>
                  <a:cubicBezTo>
                    <a:pt x="253779" y="50966"/>
                    <a:pt x="263863" y="61051"/>
                    <a:pt x="276259" y="61051"/>
                  </a:cubicBezTo>
                  <a:close/>
                  <a:moveTo>
                    <a:pt x="330614" y="139989"/>
                  </a:moveTo>
                  <a:lnTo>
                    <a:pt x="367566" y="139989"/>
                  </a:lnTo>
                  <a:lnTo>
                    <a:pt x="367566" y="77351"/>
                  </a:lnTo>
                  <a:lnTo>
                    <a:pt x="330614" y="77351"/>
                  </a:lnTo>
                  <a:close/>
                  <a:moveTo>
                    <a:pt x="695413" y="618106"/>
                  </a:moveTo>
                  <a:lnTo>
                    <a:pt x="8066" y="618106"/>
                  </a:lnTo>
                  <a:cubicBezTo>
                    <a:pt x="3631" y="618106"/>
                    <a:pt x="37" y="614510"/>
                    <a:pt x="37" y="610079"/>
                  </a:cubicBezTo>
                  <a:lnTo>
                    <a:pt x="37" y="210595"/>
                  </a:lnTo>
                  <a:lnTo>
                    <a:pt x="37" y="148015"/>
                  </a:lnTo>
                  <a:cubicBezTo>
                    <a:pt x="37" y="143582"/>
                    <a:pt x="3631" y="139989"/>
                    <a:pt x="8066" y="139989"/>
                  </a:cubicBezTo>
                  <a:lnTo>
                    <a:pt x="314557" y="139989"/>
                  </a:lnTo>
                  <a:lnTo>
                    <a:pt x="314557" y="77104"/>
                  </a:lnTo>
                  <a:lnTo>
                    <a:pt x="276259" y="77104"/>
                  </a:lnTo>
                  <a:cubicBezTo>
                    <a:pt x="255009" y="77104"/>
                    <a:pt x="237721" y="59821"/>
                    <a:pt x="237721" y="38576"/>
                  </a:cubicBezTo>
                  <a:cubicBezTo>
                    <a:pt x="237721" y="17327"/>
                    <a:pt x="255009" y="47"/>
                    <a:pt x="276259" y="47"/>
                  </a:cubicBezTo>
                  <a:lnTo>
                    <a:pt x="420784" y="47"/>
                  </a:lnTo>
                  <a:cubicBezTo>
                    <a:pt x="442031" y="47"/>
                    <a:pt x="459319" y="17327"/>
                    <a:pt x="459319" y="38576"/>
                  </a:cubicBezTo>
                  <a:cubicBezTo>
                    <a:pt x="459319" y="59821"/>
                    <a:pt x="442031" y="77104"/>
                    <a:pt x="420784" y="77104"/>
                  </a:cubicBezTo>
                  <a:lnTo>
                    <a:pt x="383623" y="77104"/>
                  </a:lnTo>
                  <a:lnTo>
                    <a:pt x="383623" y="139989"/>
                  </a:lnTo>
                  <a:lnTo>
                    <a:pt x="695413" y="139989"/>
                  </a:lnTo>
                  <a:cubicBezTo>
                    <a:pt x="699848" y="139989"/>
                    <a:pt x="703442" y="143582"/>
                    <a:pt x="703442" y="148015"/>
                  </a:cubicBezTo>
                  <a:lnTo>
                    <a:pt x="703442" y="210595"/>
                  </a:lnTo>
                  <a:lnTo>
                    <a:pt x="703442" y="610079"/>
                  </a:lnTo>
                  <a:cubicBezTo>
                    <a:pt x="703442" y="614510"/>
                    <a:pt x="699848" y="618106"/>
                    <a:pt x="695413" y="618106"/>
                  </a:cubicBezTo>
                </a:path>
              </a:pathLst>
            </a:custGeom>
            <a:solidFill>
              <a:srgbClr val="770000"/>
            </a:solidFill>
            <a:ln w="31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99B340C-18D3-67CE-6437-214CB2F8C6E0}"/>
              </a:ext>
            </a:extLst>
          </p:cNvPr>
          <p:cNvCxnSpPr>
            <a:cxnSpLocks/>
          </p:cNvCxnSpPr>
          <p:nvPr/>
        </p:nvCxnSpPr>
        <p:spPr>
          <a:xfrm>
            <a:off x="446950" y="3442915"/>
            <a:ext cx="394493" cy="848941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A screenshot of a computer&#10;&#10;Description automatically generated">
            <a:extLst>
              <a:ext uri="{FF2B5EF4-FFF2-40B4-BE49-F238E27FC236}">
                <a16:creationId xmlns:a16="http://schemas.microsoft.com/office/drawing/2014/main" id="{114EB332-E9F1-78DD-7131-65B8A236AB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2072" y="1427349"/>
            <a:ext cx="3603832" cy="14046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9" name="Picture 28" descr="A screenshot of a computer&#10;&#10;Description automatically generated">
            <a:extLst>
              <a:ext uri="{FF2B5EF4-FFF2-40B4-BE49-F238E27FC236}">
                <a16:creationId xmlns:a16="http://schemas.microsoft.com/office/drawing/2014/main" id="{70609990-A995-884A-BC3E-7DD25F6BF2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6706" y="3051201"/>
            <a:ext cx="3653697" cy="11877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" name="Picture 30" descr="A screen shot of a computer code&#10;&#10;Description automatically generated">
            <a:extLst>
              <a:ext uri="{FF2B5EF4-FFF2-40B4-BE49-F238E27FC236}">
                <a16:creationId xmlns:a16="http://schemas.microsoft.com/office/drawing/2014/main" id="{F24F1E42-12CE-EF36-481C-630A8FBE6B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04961" y="1868891"/>
            <a:ext cx="3650138" cy="19262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840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994C7748-3486-116C-A306-CA4D9AE9F2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E95765-7F92-7895-B855-1B95F6D5A7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BF4B37-CC5B-4444-486A-6D46443F6D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D3E053-9428-4C61-BC6E-58F9784C2188}" type="slidenum">
              <a:rPr lang="nb-NO" smtClean="0"/>
              <a:pPr/>
              <a:t>12</a:t>
            </a:fld>
            <a:endParaRPr lang="nb-NO"/>
          </a:p>
        </p:txBody>
      </p:sp>
      <p:pic>
        <p:nvPicPr>
          <p:cNvPr id="5" name="Screen Recording 6">
            <a:hlinkClick r:id="" action="ppaction://media"/>
            <a:extLst>
              <a:ext uri="{FF2B5EF4-FFF2-40B4-BE49-F238E27FC236}">
                <a16:creationId xmlns:a16="http://schemas.microsoft.com/office/drawing/2014/main" id="{8C4E4F3C-DDAE-D8A3-8BCD-7ABBEAEB87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1" r="1"/>
          <a:stretch/>
        </p:blipFill>
        <p:spPr>
          <a:xfrm>
            <a:off x="0" y="-19050"/>
            <a:ext cx="9142413" cy="47513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4550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: Diagonal Corners Rounded 70">
            <a:extLst>
              <a:ext uri="{FF2B5EF4-FFF2-40B4-BE49-F238E27FC236}">
                <a16:creationId xmlns:a16="http://schemas.microsoft.com/office/drawing/2014/main" id="{3346AE75-41B6-1629-3E51-1AD9546B10B3}"/>
              </a:ext>
            </a:extLst>
          </p:cNvPr>
          <p:cNvSpPr/>
          <p:nvPr/>
        </p:nvSpPr>
        <p:spPr>
          <a:xfrm flipV="1">
            <a:off x="431799" y="1355547"/>
            <a:ext cx="8280400" cy="3371768"/>
          </a:xfrm>
          <a:prstGeom prst="round2Diag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endParaRPr lang="en-US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DA4D6E-2700-2944-6171-6DECBCC74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Mapping to cybersecurity </a:t>
            </a:r>
            <a:r>
              <a:rPr lang="en-US" dirty="0"/>
              <a:t>domains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967438-88C1-90FA-9661-84E5D10E39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D3E053-9428-4C61-BC6E-58F9784C2188}" type="slidenum">
              <a:rPr lang="nb-NO" smtClean="0"/>
              <a:pPr/>
              <a:t>13</a:t>
            </a:fld>
            <a:endParaRPr lang="nb-NO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0023BB-B812-8E5E-B5F3-F1120DCD6BD7}"/>
              </a:ext>
            </a:extLst>
          </p:cNvPr>
          <p:cNvSpPr txBox="1"/>
          <p:nvPr/>
        </p:nvSpPr>
        <p:spPr>
          <a:xfrm>
            <a:off x="2678550" y="3786242"/>
            <a:ext cx="136426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dirty="0"/>
              <a:t>3. Exploit network segmentation weaknesses to access production systems</a:t>
            </a:r>
            <a:endParaRPr lang="nb-NO" sz="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292574-CC9A-D075-BBF7-3959A987B5E5}"/>
              </a:ext>
            </a:extLst>
          </p:cNvPr>
          <p:cNvSpPr txBox="1"/>
          <p:nvPr/>
        </p:nvSpPr>
        <p:spPr>
          <a:xfrm>
            <a:off x="6209111" y="2489146"/>
            <a:ext cx="120054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dirty="0"/>
              <a:t>6. Transfer dumped records to an external cloud provider</a:t>
            </a:r>
            <a:endParaRPr lang="nb-NO" sz="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8D1F1F-7171-65EB-F597-C918E36D7AF8}"/>
              </a:ext>
            </a:extLst>
          </p:cNvPr>
          <p:cNvSpPr txBox="1"/>
          <p:nvPr/>
        </p:nvSpPr>
        <p:spPr>
          <a:xfrm>
            <a:off x="3809631" y="2470829"/>
            <a:ext cx="145987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dirty="0"/>
              <a:t>4. Combine weak access management with the insider or valid credentials to access customer master records</a:t>
            </a:r>
            <a:endParaRPr lang="nb-NO" sz="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FAFA05-B067-9E33-25E2-3499A03941B1}"/>
              </a:ext>
            </a:extLst>
          </p:cNvPr>
          <p:cNvSpPr txBox="1"/>
          <p:nvPr/>
        </p:nvSpPr>
        <p:spPr>
          <a:xfrm>
            <a:off x="7084406" y="3926256"/>
            <a:ext cx="145666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dirty="0"/>
              <a:t>7. Use public sources to spread information about the successful attack to cause financial and/or reputational damage.</a:t>
            </a:r>
            <a:endParaRPr lang="nb-NO" sz="800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CECA0FE-BE36-4F4C-C438-D45B48486078}"/>
              </a:ext>
            </a:extLst>
          </p:cNvPr>
          <p:cNvCxnSpPr>
            <a:cxnSpLocks/>
          </p:cNvCxnSpPr>
          <p:nvPr/>
        </p:nvCxnSpPr>
        <p:spPr>
          <a:xfrm flipH="1" flipV="1">
            <a:off x="2507403" y="2797676"/>
            <a:ext cx="457855" cy="525462"/>
          </a:xfrm>
          <a:prstGeom prst="line">
            <a:avLst/>
          </a:prstGeom>
          <a:ln w="19050">
            <a:solidFill>
              <a:schemeClr val="accent1"/>
            </a:solidFill>
            <a:prstDash val="dash"/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3E0E253-BBF8-762B-8C0D-B479A83B7027}"/>
              </a:ext>
            </a:extLst>
          </p:cNvPr>
          <p:cNvCxnSpPr>
            <a:cxnSpLocks/>
          </p:cNvCxnSpPr>
          <p:nvPr/>
        </p:nvCxnSpPr>
        <p:spPr>
          <a:xfrm>
            <a:off x="4961550" y="2990363"/>
            <a:ext cx="164946" cy="312116"/>
          </a:xfrm>
          <a:prstGeom prst="line">
            <a:avLst/>
          </a:prstGeom>
          <a:ln w="19050">
            <a:solidFill>
              <a:schemeClr val="accent1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46B89AD-345A-F27D-92FC-F95B8BD54D2C}"/>
              </a:ext>
            </a:extLst>
          </p:cNvPr>
          <p:cNvCxnSpPr>
            <a:cxnSpLocks/>
          </p:cNvCxnSpPr>
          <p:nvPr/>
        </p:nvCxnSpPr>
        <p:spPr>
          <a:xfrm flipH="1">
            <a:off x="6021119" y="2883439"/>
            <a:ext cx="609030" cy="419195"/>
          </a:xfrm>
          <a:prstGeom prst="line">
            <a:avLst/>
          </a:prstGeom>
          <a:ln w="19050">
            <a:solidFill>
              <a:schemeClr val="accent1"/>
            </a:solidFill>
            <a:prstDash val="dash"/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79E1D2B-1F8D-C63A-E308-015BEBD31BE7}"/>
              </a:ext>
            </a:extLst>
          </p:cNvPr>
          <p:cNvCxnSpPr>
            <a:cxnSpLocks/>
          </p:cNvCxnSpPr>
          <p:nvPr/>
        </p:nvCxnSpPr>
        <p:spPr>
          <a:xfrm>
            <a:off x="7201003" y="2938944"/>
            <a:ext cx="383019" cy="393129"/>
          </a:xfrm>
          <a:prstGeom prst="line">
            <a:avLst/>
          </a:prstGeom>
          <a:ln w="19050">
            <a:solidFill>
              <a:schemeClr val="accent1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221B58D9-2D8B-063E-56CD-63CD812F228E}"/>
              </a:ext>
            </a:extLst>
          </p:cNvPr>
          <p:cNvSpPr txBox="1"/>
          <p:nvPr/>
        </p:nvSpPr>
        <p:spPr>
          <a:xfrm>
            <a:off x="5055529" y="3786242"/>
            <a:ext cx="10922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dirty="0"/>
              <a:t>5. Dump customer master records by exploiting web APIs</a:t>
            </a:r>
            <a:endParaRPr lang="nb-NO" sz="800" dirty="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A9EC2201-AC82-C243-958A-97610C4C49D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223867" y="3066242"/>
            <a:ext cx="720000" cy="720000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5B8555FF-E7AE-B7E4-F625-AD1D37F5C8D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32400" y="3041431"/>
            <a:ext cx="720000" cy="720000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D688C17A-59F9-179A-BDEE-4D98623EA18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436981" y="1719819"/>
            <a:ext cx="720000" cy="720000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2C09CCD0-DD1C-E6AC-5F2E-DA2C500A5E3E}"/>
              </a:ext>
            </a:extLst>
          </p:cNvPr>
          <p:cNvGrpSpPr>
            <a:grpSpLocks noChangeAspect="1"/>
          </p:cNvGrpSpPr>
          <p:nvPr/>
        </p:nvGrpSpPr>
        <p:grpSpPr>
          <a:xfrm>
            <a:off x="1987017" y="1803700"/>
            <a:ext cx="720000" cy="632640"/>
            <a:chOff x="7381431" y="204107"/>
            <a:chExt cx="703404" cy="618058"/>
          </a:xfrm>
        </p:grpSpPr>
        <p:pic>
          <p:nvPicPr>
            <p:cNvPr id="56" name="Graphic 55">
              <a:extLst>
                <a:ext uri="{FF2B5EF4-FFF2-40B4-BE49-F238E27FC236}">
                  <a16:creationId xmlns:a16="http://schemas.microsoft.com/office/drawing/2014/main" id="{666C7A42-20EB-A42B-CEA9-07FDADCA08DA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 flipH="1">
              <a:off x="7634133" y="317185"/>
              <a:ext cx="198000" cy="198000"/>
            </a:xfrm>
            <a:prstGeom prst="rect">
              <a:avLst/>
            </a:prstGeom>
          </p:spPr>
        </p:pic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20742D7F-88E8-A688-DB51-A55D7173FAC5}"/>
                </a:ext>
              </a:extLst>
            </p:cNvPr>
            <p:cNvSpPr/>
            <p:nvPr/>
          </p:nvSpPr>
          <p:spPr>
            <a:xfrm flipV="1">
              <a:off x="7381431" y="204107"/>
              <a:ext cx="703404" cy="618058"/>
            </a:xfrm>
            <a:custGeom>
              <a:avLst/>
              <a:gdLst>
                <a:gd name="connsiteX0" fmla="*/ 16095 w 703404"/>
                <a:gd name="connsiteY0" fmla="*/ 602053 h 618058"/>
                <a:gd name="connsiteX1" fmla="*/ 687384 w 703404"/>
                <a:gd name="connsiteY1" fmla="*/ 602053 h 618058"/>
                <a:gd name="connsiteX2" fmla="*/ 687384 w 703404"/>
                <a:gd name="connsiteY2" fmla="*/ 218622 h 618058"/>
                <a:gd name="connsiteX3" fmla="*/ 16095 w 703404"/>
                <a:gd name="connsiteY3" fmla="*/ 218622 h 618058"/>
                <a:gd name="connsiteX4" fmla="*/ 687384 w 703404"/>
                <a:gd name="connsiteY4" fmla="*/ 156042 h 618058"/>
                <a:gd name="connsiteX5" fmla="*/ 375595 w 703404"/>
                <a:gd name="connsiteY5" fmla="*/ 156042 h 618058"/>
                <a:gd name="connsiteX6" fmla="*/ 322585 w 703404"/>
                <a:gd name="connsiteY6" fmla="*/ 156042 h 618058"/>
                <a:gd name="connsiteX7" fmla="*/ 16095 w 703404"/>
                <a:gd name="connsiteY7" fmla="*/ 156042 h 618058"/>
                <a:gd name="connsiteX8" fmla="*/ 16095 w 703404"/>
                <a:gd name="connsiteY8" fmla="*/ 202568 h 618058"/>
                <a:gd name="connsiteX9" fmla="*/ 687384 w 703404"/>
                <a:gd name="connsiteY9" fmla="*/ 202568 h 618058"/>
                <a:gd name="connsiteX10" fmla="*/ 420784 w 703404"/>
                <a:gd name="connsiteY10" fmla="*/ 61051 h 618058"/>
                <a:gd name="connsiteX11" fmla="*/ 443261 w 703404"/>
                <a:gd name="connsiteY11" fmla="*/ 38576 h 618058"/>
                <a:gd name="connsiteX12" fmla="*/ 420784 w 703404"/>
                <a:gd name="connsiteY12" fmla="*/ 16101 h 618058"/>
                <a:gd name="connsiteX13" fmla="*/ 276259 w 703404"/>
                <a:gd name="connsiteY13" fmla="*/ 16101 h 618058"/>
                <a:gd name="connsiteX14" fmla="*/ 253779 w 703404"/>
                <a:gd name="connsiteY14" fmla="*/ 38576 h 618058"/>
                <a:gd name="connsiteX15" fmla="*/ 276259 w 703404"/>
                <a:gd name="connsiteY15" fmla="*/ 61051 h 618058"/>
                <a:gd name="connsiteX16" fmla="*/ 330614 w 703404"/>
                <a:gd name="connsiteY16" fmla="*/ 139989 h 618058"/>
                <a:gd name="connsiteX17" fmla="*/ 367566 w 703404"/>
                <a:gd name="connsiteY17" fmla="*/ 139989 h 618058"/>
                <a:gd name="connsiteX18" fmla="*/ 367566 w 703404"/>
                <a:gd name="connsiteY18" fmla="*/ 77351 h 618058"/>
                <a:gd name="connsiteX19" fmla="*/ 330614 w 703404"/>
                <a:gd name="connsiteY19" fmla="*/ 77351 h 618058"/>
                <a:gd name="connsiteX20" fmla="*/ 695413 w 703404"/>
                <a:gd name="connsiteY20" fmla="*/ 618106 h 618058"/>
                <a:gd name="connsiteX21" fmla="*/ 8066 w 703404"/>
                <a:gd name="connsiteY21" fmla="*/ 618106 h 618058"/>
                <a:gd name="connsiteX22" fmla="*/ 37 w 703404"/>
                <a:gd name="connsiteY22" fmla="*/ 610079 h 618058"/>
                <a:gd name="connsiteX23" fmla="*/ 37 w 703404"/>
                <a:gd name="connsiteY23" fmla="*/ 210595 h 618058"/>
                <a:gd name="connsiteX24" fmla="*/ 37 w 703404"/>
                <a:gd name="connsiteY24" fmla="*/ 148015 h 618058"/>
                <a:gd name="connsiteX25" fmla="*/ 8066 w 703404"/>
                <a:gd name="connsiteY25" fmla="*/ 139989 h 618058"/>
                <a:gd name="connsiteX26" fmla="*/ 314557 w 703404"/>
                <a:gd name="connsiteY26" fmla="*/ 139989 h 618058"/>
                <a:gd name="connsiteX27" fmla="*/ 314557 w 703404"/>
                <a:gd name="connsiteY27" fmla="*/ 77104 h 618058"/>
                <a:gd name="connsiteX28" fmla="*/ 276259 w 703404"/>
                <a:gd name="connsiteY28" fmla="*/ 77104 h 618058"/>
                <a:gd name="connsiteX29" fmla="*/ 237721 w 703404"/>
                <a:gd name="connsiteY29" fmla="*/ 38576 h 618058"/>
                <a:gd name="connsiteX30" fmla="*/ 276259 w 703404"/>
                <a:gd name="connsiteY30" fmla="*/ 47 h 618058"/>
                <a:gd name="connsiteX31" fmla="*/ 420784 w 703404"/>
                <a:gd name="connsiteY31" fmla="*/ 47 h 618058"/>
                <a:gd name="connsiteX32" fmla="*/ 459319 w 703404"/>
                <a:gd name="connsiteY32" fmla="*/ 38576 h 618058"/>
                <a:gd name="connsiteX33" fmla="*/ 420784 w 703404"/>
                <a:gd name="connsiteY33" fmla="*/ 77104 h 618058"/>
                <a:gd name="connsiteX34" fmla="*/ 383623 w 703404"/>
                <a:gd name="connsiteY34" fmla="*/ 77104 h 618058"/>
                <a:gd name="connsiteX35" fmla="*/ 383623 w 703404"/>
                <a:gd name="connsiteY35" fmla="*/ 139989 h 618058"/>
                <a:gd name="connsiteX36" fmla="*/ 695413 w 703404"/>
                <a:gd name="connsiteY36" fmla="*/ 139989 h 618058"/>
                <a:gd name="connsiteX37" fmla="*/ 703442 w 703404"/>
                <a:gd name="connsiteY37" fmla="*/ 148015 h 618058"/>
                <a:gd name="connsiteX38" fmla="*/ 703442 w 703404"/>
                <a:gd name="connsiteY38" fmla="*/ 210595 h 618058"/>
                <a:gd name="connsiteX39" fmla="*/ 703442 w 703404"/>
                <a:gd name="connsiteY39" fmla="*/ 610079 h 618058"/>
                <a:gd name="connsiteX40" fmla="*/ 695413 w 703404"/>
                <a:gd name="connsiteY40" fmla="*/ 618106 h 618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703404" h="618058">
                  <a:moveTo>
                    <a:pt x="16095" y="602053"/>
                  </a:moveTo>
                  <a:lnTo>
                    <a:pt x="687384" y="602053"/>
                  </a:lnTo>
                  <a:lnTo>
                    <a:pt x="687384" y="218622"/>
                  </a:lnTo>
                  <a:lnTo>
                    <a:pt x="16095" y="218622"/>
                  </a:lnTo>
                  <a:close/>
                  <a:moveTo>
                    <a:pt x="687384" y="156042"/>
                  </a:moveTo>
                  <a:lnTo>
                    <a:pt x="375595" y="156042"/>
                  </a:lnTo>
                  <a:lnTo>
                    <a:pt x="322585" y="156042"/>
                  </a:lnTo>
                  <a:lnTo>
                    <a:pt x="16095" y="156042"/>
                  </a:lnTo>
                  <a:lnTo>
                    <a:pt x="16095" y="202568"/>
                  </a:lnTo>
                  <a:lnTo>
                    <a:pt x="687384" y="202568"/>
                  </a:lnTo>
                  <a:close/>
                  <a:moveTo>
                    <a:pt x="420784" y="61051"/>
                  </a:moveTo>
                  <a:cubicBezTo>
                    <a:pt x="433177" y="61051"/>
                    <a:pt x="443261" y="50966"/>
                    <a:pt x="443261" y="38576"/>
                  </a:cubicBezTo>
                  <a:cubicBezTo>
                    <a:pt x="443261" y="26182"/>
                    <a:pt x="433177" y="16101"/>
                    <a:pt x="420784" y="16101"/>
                  </a:cubicBezTo>
                  <a:lnTo>
                    <a:pt x="276259" y="16101"/>
                  </a:lnTo>
                  <a:cubicBezTo>
                    <a:pt x="263863" y="16101"/>
                    <a:pt x="253779" y="26182"/>
                    <a:pt x="253779" y="38576"/>
                  </a:cubicBezTo>
                  <a:cubicBezTo>
                    <a:pt x="253779" y="50966"/>
                    <a:pt x="263863" y="61051"/>
                    <a:pt x="276259" y="61051"/>
                  </a:cubicBezTo>
                  <a:close/>
                  <a:moveTo>
                    <a:pt x="330614" y="139989"/>
                  </a:moveTo>
                  <a:lnTo>
                    <a:pt x="367566" y="139989"/>
                  </a:lnTo>
                  <a:lnTo>
                    <a:pt x="367566" y="77351"/>
                  </a:lnTo>
                  <a:lnTo>
                    <a:pt x="330614" y="77351"/>
                  </a:lnTo>
                  <a:close/>
                  <a:moveTo>
                    <a:pt x="695413" y="618106"/>
                  </a:moveTo>
                  <a:lnTo>
                    <a:pt x="8066" y="618106"/>
                  </a:lnTo>
                  <a:cubicBezTo>
                    <a:pt x="3631" y="618106"/>
                    <a:pt x="37" y="614510"/>
                    <a:pt x="37" y="610079"/>
                  </a:cubicBezTo>
                  <a:lnTo>
                    <a:pt x="37" y="210595"/>
                  </a:lnTo>
                  <a:lnTo>
                    <a:pt x="37" y="148015"/>
                  </a:lnTo>
                  <a:cubicBezTo>
                    <a:pt x="37" y="143582"/>
                    <a:pt x="3631" y="139989"/>
                    <a:pt x="8066" y="139989"/>
                  </a:cubicBezTo>
                  <a:lnTo>
                    <a:pt x="314557" y="139989"/>
                  </a:lnTo>
                  <a:lnTo>
                    <a:pt x="314557" y="77104"/>
                  </a:lnTo>
                  <a:lnTo>
                    <a:pt x="276259" y="77104"/>
                  </a:lnTo>
                  <a:cubicBezTo>
                    <a:pt x="255009" y="77104"/>
                    <a:pt x="237721" y="59821"/>
                    <a:pt x="237721" y="38576"/>
                  </a:cubicBezTo>
                  <a:cubicBezTo>
                    <a:pt x="237721" y="17327"/>
                    <a:pt x="255009" y="47"/>
                    <a:pt x="276259" y="47"/>
                  </a:cubicBezTo>
                  <a:lnTo>
                    <a:pt x="420784" y="47"/>
                  </a:lnTo>
                  <a:cubicBezTo>
                    <a:pt x="442031" y="47"/>
                    <a:pt x="459319" y="17327"/>
                    <a:pt x="459319" y="38576"/>
                  </a:cubicBezTo>
                  <a:cubicBezTo>
                    <a:pt x="459319" y="59821"/>
                    <a:pt x="442031" y="77104"/>
                    <a:pt x="420784" y="77104"/>
                  </a:cubicBezTo>
                  <a:lnTo>
                    <a:pt x="383623" y="77104"/>
                  </a:lnTo>
                  <a:lnTo>
                    <a:pt x="383623" y="139989"/>
                  </a:lnTo>
                  <a:lnTo>
                    <a:pt x="695413" y="139989"/>
                  </a:lnTo>
                  <a:cubicBezTo>
                    <a:pt x="699848" y="139989"/>
                    <a:pt x="703442" y="143582"/>
                    <a:pt x="703442" y="148015"/>
                  </a:cubicBezTo>
                  <a:lnTo>
                    <a:pt x="703442" y="210595"/>
                  </a:lnTo>
                  <a:lnTo>
                    <a:pt x="703442" y="610079"/>
                  </a:lnTo>
                  <a:cubicBezTo>
                    <a:pt x="703442" y="614510"/>
                    <a:pt x="699848" y="618106"/>
                    <a:pt x="695413" y="618106"/>
                  </a:cubicBezTo>
                </a:path>
              </a:pathLst>
            </a:custGeom>
            <a:solidFill>
              <a:srgbClr val="770000"/>
            </a:solidFill>
            <a:ln w="31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63" name="Graphic 62">
            <a:extLst>
              <a:ext uri="{FF2B5EF4-FFF2-40B4-BE49-F238E27FC236}">
                <a16:creationId xmlns:a16="http://schemas.microsoft.com/office/drawing/2014/main" id="{91DC79BC-C45C-4CD8-D844-3215C424CD3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67576" y="2996401"/>
            <a:ext cx="720000" cy="720000"/>
          </a:xfrm>
          <a:prstGeom prst="rect">
            <a:avLst/>
          </a:prstGeom>
        </p:spPr>
      </p:pic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4E75CDC6-6222-E6A0-6046-CF89E641C674}"/>
              </a:ext>
            </a:extLst>
          </p:cNvPr>
          <p:cNvCxnSpPr>
            <a:cxnSpLocks/>
          </p:cNvCxnSpPr>
          <p:nvPr/>
        </p:nvCxnSpPr>
        <p:spPr>
          <a:xfrm flipV="1">
            <a:off x="1661889" y="2845218"/>
            <a:ext cx="338391" cy="290291"/>
          </a:xfrm>
          <a:prstGeom prst="line">
            <a:avLst/>
          </a:prstGeom>
          <a:ln w="19050">
            <a:solidFill>
              <a:schemeClr val="accent1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0" name="Graphic 69">
            <a:extLst>
              <a:ext uri="{FF2B5EF4-FFF2-40B4-BE49-F238E27FC236}">
                <a16:creationId xmlns:a16="http://schemas.microsoft.com/office/drawing/2014/main" id="{0553316F-F532-EF53-CBCF-CB1EC6F7E27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179567" y="1637497"/>
            <a:ext cx="720000" cy="720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BD1F8E8-5168-4037-AC34-8CE5370041F3}"/>
              </a:ext>
            </a:extLst>
          </p:cNvPr>
          <p:cNvSpPr txBox="1"/>
          <p:nvPr/>
        </p:nvSpPr>
        <p:spPr>
          <a:xfrm>
            <a:off x="1729522" y="2500233"/>
            <a:ext cx="120054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dirty="0"/>
              <a:t>2. Obtain remote access to corporate resources</a:t>
            </a:r>
            <a:endParaRPr lang="nb-NO" sz="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A35D35-2432-3856-9424-7238BF14EDB3}"/>
              </a:ext>
            </a:extLst>
          </p:cNvPr>
          <p:cNvSpPr txBox="1"/>
          <p:nvPr/>
        </p:nvSpPr>
        <p:spPr>
          <a:xfrm>
            <a:off x="750019" y="3786242"/>
            <a:ext cx="120054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dirty="0"/>
              <a:t>1. Perform OSINT to find initial attack vectors</a:t>
            </a:r>
            <a:endParaRPr lang="nb-NO" sz="8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FC19D1C-00ED-2643-9569-A44B2CE13D36}"/>
              </a:ext>
            </a:extLst>
          </p:cNvPr>
          <p:cNvCxnSpPr>
            <a:cxnSpLocks/>
          </p:cNvCxnSpPr>
          <p:nvPr/>
        </p:nvCxnSpPr>
        <p:spPr>
          <a:xfrm flipV="1">
            <a:off x="3808172" y="3000930"/>
            <a:ext cx="394718" cy="388285"/>
          </a:xfrm>
          <a:prstGeom prst="line">
            <a:avLst/>
          </a:prstGeom>
          <a:ln w="19050">
            <a:solidFill>
              <a:schemeClr val="accent1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Graphic 20">
            <a:extLst>
              <a:ext uri="{FF2B5EF4-FFF2-40B4-BE49-F238E27FC236}">
                <a16:creationId xmlns:a16="http://schemas.microsoft.com/office/drawing/2014/main" id="{E5BF1A51-7A61-0F59-2D75-D8A82F1D810F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7456424" y="3276081"/>
            <a:ext cx="720000" cy="72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29874A-585F-6BC5-4169-591D386FC720}"/>
              </a:ext>
            </a:extLst>
          </p:cNvPr>
          <p:cNvSpPr txBox="1"/>
          <p:nvPr/>
        </p:nvSpPr>
        <p:spPr>
          <a:xfrm>
            <a:off x="431799" y="4832305"/>
            <a:ext cx="82804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900" dirty="0">
                <a:solidFill>
                  <a:srgbClr val="770000"/>
                </a:solidFill>
              </a:rPr>
              <a:t>SE: social engineering; IAM: identity and access management; NS: network segmentation; DLP: data loss prevention; LE: law enforcement.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DAE816-1626-D6A8-3B24-EBAFDA43BF9D}"/>
              </a:ext>
            </a:extLst>
          </p:cNvPr>
          <p:cNvSpPr txBox="1"/>
          <p:nvPr/>
        </p:nvSpPr>
        <p:spPr>
          <a:xfrm>
            <a:off x="7003771" y="1421368"/>
            <a:ext cx="595399" cy="374809"/>
          </a:xfrm>
          <a:prstGeom prst="cloudCallou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0" tIns="0" rIns="0" bIns="0" rtlCol="0">
            <a:spAutoFit/>
          </a:bodyPr>
          <a:lstStyle/>
          <a:p>
            <a:pPr algn="l"/>
            <a:r>
              <a:rPr lang="en-US" sz="1600" dirty="0">
                <a:solidFill>
                  <a:schemeClr val="bg1"/>
                </a:solidFill>
              </a:rPr>
              <a:t>DLP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3A0B48-CF7F-9E84-08C0-B8BA3FCE945B}"/>
              </a:ext>
            </a:extLst>
          </p:cNvPr>
          <p:cNvSpPr txBox="1"/>
          <p:nvPr/>
        </p:nvSpPr>
        <p:spPr>
          <a:xfrm>
            <a:off x="4909086" y="1437029"/>
            <a:ext cx="558798" cy="374809"/>
          </a:xfrm>
          <a:prstGeom prst="cloudCallou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0" tIns="0" rIns="0" bIns="0" rtlCol="0">
            <a:spAutoFit/>
          </a:bodyPr>
          <a:lstStyle/>
          <a:p>
            <a:pPr algn="l"/>
            <a:r>
              <a:rPr lang="en-US" sz="1600" dirty="0">
                <a:solidFill>
                  <a:schemeClr val="bg1"/>
                </a:solidFill>
              </a:rPr>
              <a:t>IAM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3A2EC3-561A-B710-0F08-45C2DBDE1F57}"/>
              </a:ext>
            </a:extLst>
          </p:cNvPr>
          <p:cNvSpPr txBox="1"/>
          <p:nvPr/>
        </p:nvSpPr>
        <p:spPr>
          <a:xfrm>
            <a:off x="2736330" y="1437029"/>
            <a:ext cx="558798" cy="374809"/>
          </a:xfrm>
          <a:prstGeom prst="cloudCallou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0" tIns="0" rIns="0" bIns="0" rtlCol="0">
            <a:spAutoFit/>
          </a:bodyPr>
          <a:lstStyle/>
          <a:p>
            <a:pPr algn="l"/>
            <a:r>
              <a:rPr lang="en-US" sz="1600" dirty="0">
                <a:solidFill>
                  <a:schemeClr val="bg1"/>
                </a:solidFill>
              </a:rPr>
              <a:t>IAM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C8F13DA-9568-9B87-8AF8-A9BDB2A93BAC}"/>
              </a:ext>
            </a:extLst>
          </p:cNvPr>
          <p:cNvSpPr txBox="1"/>
          <p:nvPr/>
        </p:nvSpPr>
        <p:spPr>
          <a:xfrm flipV="1">
            <a:off x="1158961" y="4167000"/>
            <a:ext cx="558798" cy="374809"/>
          </a:xfrm>
          <a:prstGeom prst="cloudCallou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0" tIns="0" rIns="0" bIns="0" rtlCol="0">
            <a:spAutoFit/>
          </a:bodyPr>
          <a:lstStyle/>
          <a:p>
            <a:pPr algn="l"/>
            <a:r>
              <a:rPr lang="en-US" sz="1600" dirty="0">
                <a:noFill/>
              </a:rPr>
              <a:t>IAM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9DABF9-C136-8AFC-C179-DE6577BFECDD}"/>
              </a:ext>
            </a:extLst>
          </p:cNvPr>
          <p:cNvSpPr txBox="1"/>
          <p:nvPr/>
        </p:nvSpPr>
        <p:spPr>
          <a:xfrm>
            <a:off x="1310825" y="4240635"/>
            <a:ext cx="259686" cy="24622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SE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652AAFA-48A3-2834-CC7E-06BDB53EE0EA}"/>
              </a:ext>
            </a:extLst>
          </p:cNvPr>
          <p:cNvSpPr txBox="1"/>
          <p:nvPr/>
        </p:nvSpPr>
        <p:spPr>
          <a:xfrm flipV="1">
            <a:off x="3193602" y="4233259"/>
            <a:ext cx="558798" cy="374809"/>
          </a:xfrm>
          <a:prstGeom prst="cloudCallou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0" tIns="0" rIns="0" bIns="0" rtlCol="0">
            <a:spAutoFit/>
          </a:bodyPr>
          <a:lstStyle/>
          <a:p>
            <a:pPr algn="l"/>
            <a:r>
              <a:rPr lang="en-US" sz="1600" dirty="0">
                <a:noFill/>
              </a:rPr>
              <a:t>IAM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CD177CB-9045-778D-86A1-2172626C9756}"/>
              </a:ext>
            </a:extLst>
          </p:cNvPr>
          <p:cNvSpPr txBox="1"/>
          <p:nvPr/>
        </p:nvSpPr>
        <p:spPr>
          <a:xfrm>
            <a:off x="3329435" y="4306894"/>
            <a:ext cx="291748" cy="24622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78FCF18-D0A1-642E-EE68-AD35937093C7}"/>
              </a:ext>
            </a:extLst>
          </p:cNvPr>
          <p:cNvSpPr txBox="1"/>
          <p:nvPr/>
        </p:nvSpPr>
        <p:spPr>
          <a:xfrm flipV="1">
            <a:off x="5362303" y="4245210"/>
            <a:ext cx="558798" cy="374809"/>
          </a:xfrm>
          <a:prstGeom prst="cloudCallou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dirty="0">
                <a:noFill/>
              </a:rPr>
              <a:t>IAM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08E9CBF-7D06-4739-34C5-F5A835D3A6D9}"/>
              </a:ext>
            </a:extLst>
          </p:cNvPr>
          <p:cNvSpPr txBox="1"/>
          <p:nvPr/>
        </p:nvSpPr>
        <p:spPr>
          <a:xfrm>
            <a:off x="5467884" y="4318334"/>
            <a:ext cx="367088" cy="24622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600" dirty="0">
                <a:solidFill>
                  <a:schemeClr val="bg1"/>
                </a:solidFill>
              </a:rPr>
              <a:t>IAM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B6EC43D-DED7-9C50-D2F8-D16C3C0422DD}"/>
              </a:ext>
            </a:extLst>
          </p:cNvPr>
          <p:cNvSpPr txBox="1"/>
          <p:nvPr/>
        </p:nvSpPr>
        <p:spPr>
          <a:xfrm>
            <a:off x="8009120" y="2938944"/>
            <a:ext cx="531955" cy="374809"/>
          </a:xfrm>
          <a:prstGeom prst="cloudCallou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0" tIns="0" rIns="0" bIns="0" rtlCol="0">
            <a:spAutoFit/>
          </a:bodyPr>
          <a:lstStyle/>
          <a:p>
            <a:pPr algn="l"/>
            <a:r>
              <a:rPr lang="en-US" sz="1600" dirty="0">
                <a:noFill/>
              </a:rPr>
              <a:t>LEE</a:t>
            </a:r>
            <a:endParaRPr lang="en-US" dirty="0">
              <a:noFill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813347A-04B3-BB95-DB21-696093D6EBBA}"/>
              </a:ext>
            </a:extLst>
          </p:cNvPr>
          <p:cNvSpPr txBox="1"/>
          <p:nvPr/>
        </p:nvSpPr>
        <p:spPr>
          <a:xfrm>
            <a:off x="8166545" y="2995901"/>
            <a:ext cx="227626" cy="24622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LE</a:t>
            </a:r>
          </a:p>
        </p:txBody>
      </p:sp>
    </p:spTree>
    <p:extLst>
      <p:ext uri="{BB962C8B-B14F-4D97-AF65-F5344CB8AC3E}">
        <p14:creationId xmlns:p14="http://schemas.microsoft.com/office/powerpoint/2010/main" val="1378422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168D19-DB4C-8D99-7DA9-C50117C77F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Management</a:t>
            </a:r>
          </a:p>
          <a:p>
            <a:r>
              <a:rPr lang="en-US"/>
              <a:t>Revoke access in </a:t>
            </a:r>
            <a:r>
              <a:rPr lang="en-US" dirty="0"/>
              <a:t>swiftly manner.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7B11C5-986F-7677-DEA3-3B4360D017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en-US" dirty="0"/>
              <a:t>Access</a:t>
            </a:r>
          </a:p>
          <a:p>
            <a:r>
              <a:rPr lang="en-US" dirty="0"/>
              <a:t>Are they authorized to interact with the resources?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1ED5B2-F187-4CA5-886D-0172F13A54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en-US" dirty="0"/>
              <a:t>Identity</a:t>
            </a:r>
          </a:p>
          <a:p>
            <a:r>
              <a:rPr lang="en-US" dirty="0"/>
              <a:t>Who/what have access to resources?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56F73443-9841-8F99-53CA-5C0B395AB025}"/>
              </a:ext>
            </a:extLst>
          </p:cNvPr>
          <p:cNvPicPr>
            <a:picLocks noGrp="1"/>
          </p:cNvPicPr>
          <p:nvPr>
            <p:ph type="pic" sz="quarter" idx="14"/>
          </p:nvPr>
        </p:nvPicPr>
        <p:blipFill>
          <a:blip r:embed="rId2"/>
          <a:srcRect t="10" b="10"/>
          <a:stretch>
            <a:fillRect/>
          </a:stretch>
        </p:blipFill>
        <p:spPr/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F29C96-2404-0745-F355-9A6CCF3A43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D3E053-9428-4C61-BC6E-58F9784C2188}" type="slidenum">
              <a:rPr lang="nb-NO" smtClean="0"/>
              <a:pPr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095662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742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CC42C3-2EDD-16BF-C560-81B212C66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3E053-9428-4C61-BC6E-58F9784C2188}" type="slidenum">
              <a:rPr lang="nb-NO" smtClean="0"/>
              <a:pPr/>
              <a:t>2</a:t>
            </a:fld>
            <a:endParaRPr lang="nb-NO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3A36FD7-91F5-A785-BD8D-D6308EFC8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am I?</a:t>
            </a: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6AE76F61-6EA2-73D8-ECDF-2FAFF93B0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373" y="3399975"/>
            <a:ext cx="9711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Microsoft Certified: Azure Network Engineer Associate badge image. Issued by Microsoft">
            <a:extLst>
              <a:ext uri="{FF2B5EF4-FFF2-40B4-BE49-F238E27FC236}">
                <a16:creationId xmlns:a16="http://schemas.microsoft.com/office/drawing/2014/main" id="{735E49C3-1A3D-7DFC-B865-D9B3DF0EC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034" y="2336192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Microsoft Certified: Information Protection Administrator Associate badge image. Issued by Microsoft">
            <a:extLst>
              <a:ext uri="{FF2B5EF4-FFF2-40B4-BE49-F238E27FC236}">
                <a16:creationId xmlns:a16="http://schemas.microsoft.com/office/drawing/2014/main" id="{4F31F179-4E0F-CBE8-BD24-AEFC8B05E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1213652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Microsoft Certified: Security, Compliance, and Identity Fundamentals badge image. Issued by Microsoft">
            <a:extLst>
              <a:ext uri="{FF2B5EF4-FFF2-40B4-BE49-F238E27FC236}">
                <a16:creationId xmlns:a16="http://schemas.microsoft.com/office/drawing/2014/main" id="{512DB391-8F17-46AB-BB15-CC0361EC5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886" y="2336192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Microsoft Certified: Identity and Access Administrator Associate badge image. Issued by Microsoft">
            <a:extLst>
              <a:ext uri="{FF2B5EF4-FFF2-40B4-BE49-F238E27FC236}">
                <a16:creationId xmlns:a16="http://schemas.microsoft.com/office/drawing/2014/main" id="{8C1B101C-BFCA-6E4F-C901-832309E74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340" y="1213652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" descr="Microsoft Certified: Security Operations Analyst Associate badge image. Issued by Microsoft">
            <a:extLst>
              <a:ext uri="{FF2B5EF4-FFF2-40B4-BE49-F238E27FC236}">
                <a16:creationId xmlns:a16="http://schemas.microsoft.com/office/drawing/2014/main" id="{DEAED6B5-8AD4-C6D7-487C-C05AC6A47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645" y="1213652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6" descr="InsightVM Certified Administrator badge image. Certification. Foundational level. Issued by Rapid7">
            <a:extLst>
              <a:ext uri="{FF2B5EF4-FFF2-40B4-BE49-F238E27FC236}">
                <a16:creationId xmlns:a16="http://schemas.microsoft.com/office/drawing/2014/main" id="{27B5E7EE-959A-1104-781B-2E798C112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352" y="3399975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8" descr="InsightAppSec Certified Specialist badge image. Certification. Foundational level. Issued by Rapid7">
            <a:extLst>
              <a:ext uri="{FF2B5EF4-FFF2-40B4-BE49-F238E27FC236}">
                <a16:creationId xmlns:a16="http://schemas.microsoft.com/office/drawing/2014/main" id="{592D1BAE-E03A-C733-9D91-13FBEBF39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332" y="3399975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Microsoft Certified: Azure Security Engineer Associate badge image. Issued by Microsoft">
            <a:extLst>
              <a:ext uri="{FF2B5EF4-FFF2-40B4-BE49-F238E27FC236}">
                <a16:creationId xmlns:a16="http://schemas.microsoft.com/office/drawing/2014/main" id="{2BA4FE82-6524-27F5-0BE4-B5F94E8B6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034" y="1213652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Microsoft Certified: Azure Fundamentals badge image. Issued by Microsoft">
            <a:extLst>
              <a:ext uri="{FF2B5EF4-FFF2-40B4-BE49-F238E27FC236}">
                <a16:creationId xmlns:a16="http://schemas.microsoft.com/office/drawing/2014/main" id="{297D7764-E628-B6F7-0048-2B2CD1493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460" y="2336192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InsightIDR Certified Specialist badge image. Certification. Foundational level. Issued by Rapid7">
            <a:extLst>
              <a:ext uri="{FF2B5EF4-FFF2-40B4-BE49-F238E27FC236}">
                <a16:creationId xmlns:a16="http://schemas.microsoft.com/office/drawing/2014/main" id="{3E98395E-79A8-BAA7-2D87-E2B769ED4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312" y="3399975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6" descr="Certified Information Systems Security Professional (CISSP) badge image. Issued by ISC2">
            <a:extLst>
              <a:ext uri="{FF2B5EF4-FFF2-40B4-BE49-F238E27FC236}">
                <a16:creationId xmlns:a16="http://schemas.microsoft.com/office/drawing/2014/main" id="{EBE9CBC8-8C57-E60F-AFFC-CB8CE2D14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312" y="2336192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5290271-0304-45B0-4DFA-FE772DA23600}"/>
              </a:ext>
            </a:extLst>
          </p:cNvPr>
          <p:cNvSpPr txBox="1"/>
          <p:nvPr/>
        </p:nvSpPr>
        <p:spPr>
          <a:xfrm>
            <a:off x="1454540" y="2117164"/>
            <a:ext cx="663643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800" dirty="0">
                <a:solidFill>
                  <a:srgbClr val="770000"/>
                </a:solidFill>
                <a:latin typeface="+mj-lt"/>
              </a:rPr>
              <a:t>???</a:t>
            </a:r>
          </a:p>
        </p:txBody>
      </p:sp>
      <p:pic>
        <p:nvPicPr>
          <p:cNvPr id="31" name="Picture Placeholder 30">
            <a:extLst>
              <a:ext uri="{FF2B5EF4-FFF2-40B4-BE49-F238E27FC236}">
                <a16:creationId xmlns:a16="http://schemas.microsoft.com/office/drawing/2014/main" id="{1BDD6044-20B9-3322-680D-8E51BCB2AD3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14"/>
          <a:srcRect r="48356"/>
          <a:stretch/>
        </p:blipFill>
        <p:spPr>
          <a:xfrm>
            <a:off x="0" y="411162"/>
            <a:ext cx="4333164" cy="43211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Picture 1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F65CC062-4C13-972F-8FA1-2EF2B2F5DFE4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1430" t="11869" r="11398" b="11279"/>
          <a:stretch/>
        </p:blipFill>
        <p:spPr>
          <a:xfrm>
            <a:off x="3174016" y="2568098"/>
            <a:ext cx="1071562" cy="10670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3751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9013EC77-0332-08DE-B3CE-D13EE11AAFA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31800" y="1586102"/>
            <a:ext cx="8280400" cy="2917446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11E2F45-59F3-4EA5-19CD-EBC1186BC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cyber kill chain?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1E2D71-4A20-527B-8413-B5BF211F81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D3E053-9428-4C61-BC6E-58F9784C2188}" type="slidenum">
              <a:rPr lang="nb-NO" smtClean="0"/>
              <a:pPr/>
              <a:t>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59650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997055-C313-8DE0-F3A8-62C4AA2BE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unified kill chain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42E2EB-8A41-6935-87D2-E0531C82BA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D3E053-9428-4C61-BC6E-58F9784C2188}" type="slidenum">
              <a:rPr lang="nb-NO" smtClean="0"/>
              <a:pPr/>
              <a:t>4</a:t>
            </a:fld>
            <a:endParaRPr lang="nb-NO" dirty="0"/>
          </a:p>
        </p:txBody>
      </p:sp>
      <p:pic>
        <p:nvPicPr>
          <p:cNvPr id="5" name="Content Placeholder 8" descr="A diagram of a diagram&#10;&#10;Description automatically generated">
            <a:extLst>
              <a:ext uri="{FF2B5EF4-FFF2-40B4-BE49-F238E27FC236}">
                <a16:creationId xmlns:a16="http://schemas.microsoft.com/office/drawing/2014/main" id="{6541C891-ADF8-6BB4-CB23-53336BF6FC98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31799" y="1943446"/>
            <a:ext cx="2785960" cy="1903025"/>
          </a:xfrm>
          <a:prstGeom prst="rect">
            <a:avLst/>
          </a:prstGeom>
        </p:spPr>
      </p:pic>
      <p:pic>
        <p:nvPicPr>
          <p:cNvPr id="6" name="Picture 5" descr="A diagram of a diagram&#10;&#10;Description automatically generated">
            <a:extLst>
              <a:ext uri="{FF2B5EF4-FFF2-40B4-BE49-F238E27FC236}">
                <a16:creationId xmlns:a16="http://schemas.microsoft.com/office/drawing/2014/main" id="{4141B27D-0602-D09C-CC11-F84B2FE5998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926239" y="1943447"/>
            <a:ext cx="2785960" cy="1903025"/>
          </a:xfrm>
          <a:prstGeom prst="rect">
            <a:avLst/>
          </a:prstGeom>
        </p:spPr>
      </p:pic>
      <p:pic>
        <p:nvPicPr>
          <p:cNvPr id="7" name="Picture 6" descr="A diagram of a process&#10;&#10;Description automatically generated">
            <a:extLst>
              <a:ext uri="{FF2B5EF4-FFF2-40B4-BE49-F238E27FC236}">
                <a16:creationId xmlns:a16="http://schemas.microsoft.com/office/drawing/2014/main" id="{BE09DC0D-0D52-38A6-D25E-9F6D330E21D0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179019" y="1943446"/>
            <a:ext cx="2785960" cy="19030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38A454-8F08-5789-6733-FA7461141FBE}"/>
              </a:ext>
            </a:extLst>
          </p:cNvPr>
          <p:cNvSpPr txBox="1"/>
          <p:nvPr/>
        </p:nvSpPr>
        <p:spPr>
          <a:xfrm>
            <a:off x="349134" y="4897568"/>
            <a:ext cx="232114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900" dirty="0">
                <a:solidFill>
                  <a:srgbClr val="770000"/>
                </a:solidFill>
              </a:rPr>
              <a:t>Source: https://www.unifiedkillchain.com/</a:t>
            </a:r>
          </a:p>
        </p:txBody>
      </p:sp>
    </p:spTree>
    <p:extLst>
      <p:ext uri="{BB962C8B-B14F-4D97-AF65-F5344CB8AC3E}">
        <p14:creationId xmlns:p14="http://schemas.microsoft.com/office/powerpoint/2010/main" val="995581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: Diagonal Corners Rounded 57">
            <a:extLst>
              <a:ext uri="{FF2B5EF4-FFF2-40B4-BE49-F238E27FC236}">
                <a16:creationId xmlns:a16="http://schemas.microsoft.com/office/drawing/2014/main" id="{CC0E43FC-B782-6BC6-238F-1A42B77867B7}"/>
              </a:ext>
            </a:extLst>
          </p:cNvPr>
          <p:cNvSpPr/>
          <p:nvPr/>
        </p:nvSpPr>
        <p:spPr>
          <a:xfrm flipV="1">
            <a:off x="431799" y="1355547"/>
            <a:ext cx="8280400" cy="3371768"/>
          </a:xfrm>
          <a:prstGeom prst="round2Diag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A88B7D3-B6A9-37CD-B816-2CCBFB46E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Kill chain: from shared food courts to falling stocks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0C8D60-5C09-8432-96DB-6076F8FD2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D3E053-9428-4C61-BC6E-58F9784C2188}" type="slidenum">
              <a:rPr lang="nb-NO" smtClean="0"/>
              <a:pPr/>
              <a:t>5</a:t>
            </a:fld>
            <a:endParaRPr lang="nb-NO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6D338B-2B19-C71E-7D00-97C9AC89EFF0}"/>
              </a:ext>
            </a:extLst>
          </p:cNvPr>
          <p:cNvSpPr txBox="1"/>
          <p:nvPr/>
        </p:nvSpPr>
        <p:spPr>
          <a:xfrm>
            <a:off x="937135" y="4009326"/>
            <a:ext cx="102023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dirty="0"/>
              <a:t>2. Access office spaces by following a person</a:t>
            </a:r>
            <a:endParaRPr lang="nb-NO" sz="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A0CFC1-67C1-EB48-5854-D84511EFC300}"/>
              </a:ext>
            </a:extLst>
          </p:cNvPr>
          <p:cNvSpPr txBox="1"/>
          <p:nvPr/>
        </p:nvSpPr>
        <p:spPr>
          <a:xfrm>
            <a:off x="1786805" y="2407761"/>
            <a:ext cx="10922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dirty="0"/>
              <a:t>3. Become an insider threat by imitating business casual dress code</a:t>
            </a:r>
            <a:endParaRPr lang="nb-NO" sz="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C224E7-1E7D-187E-359E-709E5303F5F8}"/>
              </a:ext>
            </a:extLst>
          </p:cNvPr>
          <p:cNvSpPr txBox="1"/>
          <p:nvPr/>
        </p:nvSpPr>
        <p:spPr>
          <a:xfrm>
            <a:off x="431799" y="2602463"/>
            <a:ext cx="102023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dirty="0"/>
              <a:t>1. Use Google Maps to find entry points</a:t>
            </a:r>
            <a:endParaRPr lang="nb-NO" sz="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0DB7EF-E611-B485-6E09-E9D0D4AC3764}"/>
              </a:ext>
            </a:extLst>
          </p:cNvPr>
          <p:cNvSpPr txBox="1"/>
          <p:nvPr/>
        </p:nvSpPr>
        <p:spPr>
          <a:xfrm>
            <a:off x="3390124" y="2391984"/>
            <a:ext cx="120054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dirty="0"/>
              <a:t>5. Exploit </a:t>
            </a:r>
          </a:p>
          <a:p>
            <a:pPr algn="ctr"/>
            <a:r>
              <a:rPr lang="en-US" sz="800" dirty="0"/>
              <a:t>network segmentation weaknesses to access production systems</a:t>
            </a:r>
            <a:endParaRPr lang="nb-NO" sz="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C3B86E-D25E-50EE-45DA-6011EBF46AE5}"/>
              </a:ext>
            </a:extLst>
          </p:cNvPr>
          <p:cNvSpPr txBox="1"/>
          <p:nvPr/>
        </p:nvSpPr>
        <p:spPr>
          <a:xfrm>
            <a:off x="3969546" y="4009326"/>
            <a:ext cx="10922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dirty="0"/>
              <a:t>6. Perform password spraying to obtain credentials</a:t>
            </a:r>
            <a:endParaRPr lang="nb-NO" sz="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5FD86A-959A-5719-3409-3A054C41582C}"/>
              </a:ext>
            </a:extLst>
          </p:cNvPr>
          <p:cNvSpPr txBox="1"/>
          <p:nvPr/>
        </p:nvSpPr>
        <p:spPr>
          <a:xfrm>
            <a:off x="6720893" y="2532220"/>
            <a:ext cx="120054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dirty="0"/>
              <a:t>9. Transfer dumped records to an external cloud provider</a:t>
            </a:r>
            <a:endParaRPr lang="nb-NO" sz="8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BDDB3B5-ACCB-A621-EBA8-A772A44C7905}"/>
              </a:ext>
            </a:extLst>
          </p:cNvPr>
          <p:cNvSpPr txBox="1"/>
          <p:nvPr/>
        </p:nvSpPr>
        <p:spPr>
          <a:xfrm>
            <a:off x="4882737" y="2521292"/>
            <a:ext cx="145987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dirty="0"/>
              <a:t>7. Combine weak access management with obtained credentials to access customer master records</a:t>
            </a:r>
            <a:endParaRPr lang="nb-NO" sz="8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C8EB8C9-3B22-576E-896D-C5C99CFBA559}"/>
              </a:ext>
            </a:extLst>
          </p:cNvPr>
          <p:cNvSpPr txBox="1"/>
          <p:nvPr/>
        </p:nvSpPr>
        <p:spPr>
          <a:xfrm>
            <a:off x="2474089" y="4010803"/>
            <a:ext cx="10922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dirty="0"/>
              <a:t>4. Bypass network security controls</a:t>
            </a:r>
            <a:endParaRPr lang="nb-NO" sz="8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7A04802-8389-9E55-64B7-1D4875603993}"/>
              </a:ext>
            </a:extLst>
          </p:cNvPr>
          <p:cNvSpPr txBox="1"/>
          <p:nvPr/>
        </p:nvSpPr>
        <p:spPr>
          <a:xfrm>
            <a:off x="7292957" y="3977312"/>
            <a:ext cx="145666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dirty="0"/>
              <a:t>10. Use public sources to spread information about the successful attack to cause financial and/or reputational damage.</a:t>
            </a:r>
            <a:endParaRPr lang="nb-NO" sz="800" dirty="0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35C68B9-221A-9BBC-4C88-1853D42B053A}"/>
              </a:ext>
            </a:extLst>
          </p:cNvPr>
          <p:cNvCxnSpPr>
            <a:cxnSpLocks/>
          </p:cNvCxnSpPr>
          <p:nvPr/>
        </p:nvCxnSpPr>
        <p:spPr>
          <a:xfrm>
            <a:off x="937135" y="2884427"/>
            <a:ext cx="443709" cy="323617"/>
          </a:xfrm>
          <a:prstGeom prst="line">
            <a:avLst/>
          </a:prstGeom>
          <a:ln w="19050">
            <a:solidFill>
              <a:schemeClr val="accent1"/>
            </a:solidFill>
            <a:prstDash val="dash"/>
            <a:headEnd type="none" w="sm" len="sm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22BF9D5-ADDA-92E0-C9B4-EE0CE1866E49}"/>
              </a:ext>
            </a:extLst>
          </p:cNvPr>
          <p:cNvCxnSpPr>
            <a:cxnSpLocks/>
          </p:cNvCxnSpPr>
          <p:nvPr/>
        </p:nvCxnSpPr>
        <p:spPr>
          <a:xfrm flipH="1">
            <a:off x="1627297" y="2948436"/>
            <a:ext cx="419304" cy="259608"/>
          </a:xfrm>
          <a:prstGeom prst="line">
            <a:avLst/>
          </a:prstGeom>
          <a:ln w="19050">
            <a:solidFill>
              <a:schemeClr val="accent1"/>
            </a:solidFill>
            <a:prstDash val="dash"/>
            <a:head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508D445F-D954-1AB5-0BCF-E9F3F1ED6980}"/>
              </a:ext>
            </a:extLst>
          </p:cNvPr>
          <p:cNvCxnSpPr>
            <a:cxnSpLocks/>
          </p:cNvCxnSpPr>
          <p:nvPr/>
        </p:nvCxnSpPr>
        <p:spPr>
          <a:xfrm>
            <a:off x="2591442" y="2960630"/>
            <a:ext cx="272497" cy="336841"/>
          </a:xfrm>
          <a:prstGeom prst="line">
            <a:avLst/>
          </a:prstGeom>
          <a:ln w="19050">
            <a:solidFill>
              <a:schemeClr val="accent1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DC16BB7-9A61-A0D6-9FE7-7B948BA0B57E}"/>
              </a:ext>
            </a:extLst>
          </p:cNvPr>
          <p:cNvCxnSpPr>
            <a:cxnSpLocks/>
          </p:cNvCxnSpPr>
          <p:nvPr/>
        </p:nvCxnSpPr>
        <p:spPr>
          <a:xfrm flipH="1">
            <a:off x="3171071" y="2931728"/>
            <a:ext cx="506926" cy="353549"/>
          </a:xfrm>
          <a:prstGeom prst="line">
            <a:avLst/>
          </a:prstGeom>
          <a:ln w="19050">
            <a:solidFill>
              <a:schemeClr val="accent1"/>
            </a:solidFill>
            <a:prstDash val="dash"/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E04E446-8428-52C9-0FCD-D35207880590}"/>
              </a:ext>
            </a:extLst>
          </p:cNvPr>
          <p:cNvCxnSpPr>
            <a:cxnSpLocks/>
          </p:cNvCxnSpPr>
          <p:nvPr/>
        </p:nvCxnSpPr>
        <p:spPr>
          <a:xfrm>
            <a:off x="4155646" y="2944907"/>
            <a:ext cx="149011" cy="352564"/>
          </a:xfrm>
          <a:prstGeom prst="line">
            <a:avLst/>
          </a:prstGeom>
          <a:ln w="19050">
            <a:solidFill>
              <a:schemeClr val="accent1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BD8973C2-EBAD-BFE0-A6DB-88B325AB82C5}"/>
              </a:ext>
            </a:extLst>
          </p:cNvPr>
          <p:cNvCxnSpPr>
            <a:cxnSpLocks/>
          </p:cNvCxnSpPr>
          <p:nvPr/>
        </p:nvCxnSpPr>
        <p:spPr>
          <a:xfrm flipH="1">
            <a:off x="4705933" y="3057073"/>
            <a:ext cx="400142" cy="263211"/>
          </a:xfrm>
          <a:prstGeom prst="line">
            <a:avLst/>
          </a:prstGeom>
          <a:ln w="19050">
            <a:solidFill>
              <a:schemeClr val="accent1"/>
            </a:solidFill>
            <a:prstDash val="dash"/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1126EAC2-827C-F75F-8754-9E59FC49A1B6}"/>
              </a:ext>
            </a:extLst>
          </p:cNvPr>
          <p:cNvCxnSpPr>
            <a:cxnSpLocks/>
          </p:cNvCxnSpPr>
          <p:nvPr/>
        </p:nvCxnSpPr>
        <p:spPr>
          <a:xfrm>
            <a:off x="5972673" y="3051986"/>
            <a:ext cx="164946" cy="312116"/>
          </a:xfrm>
          <a:prstGeom prst="line">
            <a:avLst/>
          </a:prstGeom>
          <a:ln w="19050">
            <a:solidFill>
              <a:schemeClr val="accent1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70AFC21C-E3A7-70A4-FCA1-870093D4827E}"/>
              </a:ext>
            </a:extLst>
          </p:cNvPr>
          <p:cNvCxnSpPr>
            <a:cxnSpLocks/>
          </p:cNvCxnSpPr>
          <p:nvPr/>
        </p:nvCxnSpPr>
        <p:spPr>
          <a:xfrm flipH="1">
            <a:off x="6450323" y="2944907"/>
            <a:ext cx="609030" cy="419195"/>
          </a:xfrm>
          <a:prstGeom prst="line">
            <a:avLst/>
          </a:prstGeom>
          <a:ln w="19050">
            <a:solidFill>
              <a:schemeClr val="accent1"/>
            </a:solidFill>
            <a:prstDash val="dash"/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976C0DA-F5DE-EAD7-2D68-5E9350323FAD}"/>
              </a:ext>
            </a:extLst>
          </p:cNvPr>
          <p:cNvCxnSpPr>
            <a:cxnSpLocks/>
          </p:cNvCxnSpPr>
          <p:nvPr/>
        </p:nvCxnSpPr>
        <p:spPr>
          <a:xfrm>
            <a:off x="7618209" y="2944907"/>
            <a:ext cx="303231" cy="462550"/>
          </a:xfrm>
          <a:prstGeom prst="line">
            <a:avLst/>
          </a:prstGeom>
          <a:ln w="19050">
            <a:solidFill>
              <a:schemeClr val="accent1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659B10C-DC54-5DC3-5A71-2FAB4AEB12A8}"/>
              </a:ext>
            </a:extLst>
          </p:cNvPr>
          <p:cNvGrpSpPr/>
          <p:nvPr/>
        </p:nvGrpSpPr>
        <p:grpSpPr>
          <a:xfrm>
            <a:off x="5796509" y="3338323"/>
            <a:ext cx="1092200" cy="1024211"/>
            <a:chOff x="5796509" y="3338323"/>
            <a:chExt cx="1092200" cy="1024211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09C6AF0-1781-D770-8DB6-4C6D3BED521F}"/>
                </a:ext>
              </a:extLst>
            </p:cNvPr>
            <p:cNvSpPr txBox="1"/>
            <p:nvPr/>
          </p:nvSpPr>
          <p:spPr>
            <a:xfrm>
              <a:off x="5796509" y="3993202"/>
              <a:ext cx="1092200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800" dirty="0"/>
                <a:t>8. Dump customer master records by exploiting web APIs</a:t>
              </a:r>
              <a:endParaRPr lang="nb-NO" sz="800" dirty="0"/>
            </a:p>
          </p:txBody>
        </p:sp>
        <p:pic>
          <p:nvPicPr>
            <p:cNvPr id="61" name="Graphic 60">
              <a:extLst>
                <a:ext uri="{FF2B5EF4-FFF2-40B4-BE49-F238E27FC236}">
                  <a16:creationId xmlns:a16="http://schemas.microsoft.com/office/drawing/2014/main" id="{64AF5368-972A-5139-46E8-C24217764049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968327" y="3338323"/>
              <a:ext cx="720000" cy="720000"/>
            </a:xfrm>
            <a:prstGeom prst="rect">
              <a:avLst/>
            </a:prstGeom>
          </p:spPr>
        </p:pic>
      </p:grpSp>
      <p:pic>
        <p:nvPicPr>
          <p:cNvPr id="69" name="Graphic 68">
            <a:extLst>
              <a:ext uri="{FF2B5EF4-FFF2-40B4-BE49-F238E27FC236}">
                <a16:creationId xmlns:a16="http://schemas.microsoft.com/office/drawing/2014/main" id="{801E9AAE-3DCF-E4BD-B080-236D70D5400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59178" y="1844561"/>
            <a:ext cx="720000" cy="720000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19A3CD1E-A8D4-D2C4-727F-139CF953F3C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971463" y="1689965"/>
            <a:ext cx="720000" cy="720000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5D657530-7289-3282-0861-34968453779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70643" y="3270556"/>
            <a:ext cx="720000" cy="720000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0632D3DD-B202-13C5-0954-A8B7B628D87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625288" y="1687892"/>
            <a:ext cx="720000" cy="720000"/>
          </a:xfrm>
          <a:prstGeom prst="rect">
            <a:avLst/>
          </a:prstGeom>
        </p:spPr>
      </p:pic>
      <p:pic>
        <p:nvPicPr>
          <p:cNvPr id="73" name="Graphic 72">
            <a:extLst>
              <a:ext uri="{FF2B5EF4-FFF2-40B4-BE49-F238E27FC236}">
                <a16:creationId xmlns:a16="http://schemas.microsoft.com/office/drawing/2014/main" id="{2AFAC27F-C23F-A5E6-86F6-6D06BEE027C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640132" y="3270739"/>
            <a:ext cx="720000" cy="720000"/>
          </a:xfrm>
          <a:prstGeom prst="rect">
            <a:avLst/>
          </a:prstGeom>
        </p:spPr>
      </p:pic>
      <p:pic>
        <p:nvPicPr>
          <p:cNvPr id="74" name="Graphic 73">
            <a:extLst>
              <a:ext uri="{FF2B5EF4-FFF2-40B4-BE49-F238E27FC236}">
                <a16:creationId xmlns:a16="http://schemas.microsoft.com/office/drawing/2014/main" id="{7ED6E3E3-7DDC-3B53-DEB9-2B048DDD1C3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245957" y="1757954"/>
            <a:ext cx="720000" cy="720000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id="{609FC890-A56B-EBD0-FF4E-ACD27A7CE08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961168" y="1770875"/>
            <a:ext cx="720000" cy="720000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BB1F7869-9459-8CB3-E899-D80F7D3B8201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4130718" y="3251456"/>
            <a:ext cx="720000" cy="720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98544A8B-464A-3EFB-BBA8-D84ADD13276D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7661291" y="3327211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103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51899-2870-9E8F-A585-4B23B3C72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Tactics, techniques and impact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FB937-1240-15F0-82AE-805145EFB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D3E053-9428-4C61-BC6E-58F9784C2188}" type="slidenum">
              <a:rPr lang="nb-NO" smtClean="0"/>
              <a:pPr/>
              <a:t>6</a:t>
            </a:fld>
            <a:endParaRPr lang="nb-NO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F7BD304-622B-C2A1-BDEA-E5112679B34D}"/>
              </a:ext>
            </a:extLst>
          </p:cNvPr>
          <p:cNvSpPr/>
          <p:nvPr/>
        </p:nvSpPr>
        <p:spPr>
          <a:xfrm>
            <a:off x="5119288" y="1206499"/>
            <a:ext cx="3592912" cy="349089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A6EE4EB-305A-5968-A28E-2A906C02262A}"/>
              </a:ext>
            </a:extLst>
          </p:cNvPr>
          <p:cNvSpPr/>
          <p:nvPr/>
        </p:nvSpPr>
        <p:spPr>
          <a:xfrm>
            <a:off x="1907001" y="1214539"/>
            <a:ext cx="1248833" cy="347133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0F50D69-531D-0196-AAFA-F9D7AC3266C0}"/>
              </a:ext>
            </a:extLst>
          </p:cNvPr>
          <p:cNvSpPr/>
          <p:nvPr/>
        </p:nvSpPr>
        <p:spPr>
          <a:xfrm>
            <a:off x="3510226" y="1206500"/>
            <a:ext cx="1248833" cy="347133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BB80D69-7C8D-44A2-D952-B911B5743A79}"/>
              </a:ext>
            </a:extLst>
          </p:cNvPr>
          <p:cNvSpPr/>
          <p:nvPr/>
        </p:nvSpPr>
        <p:spPr>
          <a:xfrm>
            <a:off x="292100" y="1206501"/>
            <a:ext cx="1248833" cy="347133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A9D2D7-3CBD-8E47-24D4-8FCA6AC836E3}"/>
              </a:ext>
            </a:extLst>
          </p:cNvPr>
          <p:cNvSpPr txBox="1"/>
          <p:nvPr/>
        </p:nvSpPr>
        <p:spPr>
          <a:xfrm>
            <a:off x="7345469" y="3746111"/>
            <a:ext cx="150361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orebrand Text (Body)"/>
              </a:rPr>
              <a:t>Identity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orebrand Text (Body)"/>
              </a:rPr>
              <a:t>thief</a:t>
            </a:r>
            <a:endParaRPr kumimoji="0" lang="nb-NO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torebrand Text (Body)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334467-0835-8B66-4E87-64B6DEA2B701}"/>
              </a:ext>
            </a:extLst>
          </p:cNvPr>
          <p:cNvSpPr txBox="1"/>
          <p:nvPr/>
        </p:nvSpPr>
        <p:spPr>
          <a:xfrm>
            <a:off x="7328492" y="2416970"/>
            <a:ext cx="150361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orebrand Text (Body)"/>
              </a:rPr>
              <a:t>Lateral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orebrand Text (Body)"/>
              </a:rPr>
              <a:t>movement</a:t>
            </a:r>
            <a:endParaRPr kumimoji="0" lang="nb-NO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torebrand Text (Body)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815D3F-F396-9137-A4DE-3C9E30A85E28}"/>
              </a:ext>
            </a:extLst>
          </p:cNvPr>
          <p:cNvSpPr txBox="1"/>
          <p:nvPr/>
        </p:nvSpPr>
        <p:spPr>
          <a:xfrm>
            <a:off x="5138483" y="3746111"/>
            <a:ext cx="150361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orebrand Text (Body)"/>
              </a:rPr>
              <a:t>Reputational and financial losses</a:t>
            </a:r>
            <a:endParaRPr kumimoji="0" lang="nb-NO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torebrand Text (Body)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CAE4438-313C-CFE8-7682-23389C8EEEFF}"/>
              </a:ext>
            </a:extLst>
          </p:cNvPr>
          <p:cNvSpPr txBox="1"/>
          <p:nvPr/>
        </p:nvSpPr>
        <p:spPr>
          <a:xfrm>
            <a:off x="6257490" y="2410255"/>
            <a:ext cx="150361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orebrand Text (Body)"/>
              </a:rPr>
              <a:t>Supply chain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orebrand Text (Body)"/>
              </a:rPr>
              <a:t>attacks</a:t>
            </a:r>
            <a:endParaRPr kumimoji="0" lang="nb-NO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torebrand Text (Body)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41EDC9D-0256-9724-3088-0166FAB9B4F7}"/>
              </a:ext>
            </a:extLst>
          </p:cNvPr>
          <p:cNvSpPr txBox="1"/>
          <p:nvPr/>
        </p:nvSpPr>
        <p:spPr>
          <a:xfrm>
            <a:off x="6266389" y="3765751"/>
            <a:ext cx="150361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orebrand Text (Body)"/>
              </a:rPr>
              <a:t>Ransomware</a:t>
            </a:r>
            <a:endParaRPr kumimoji="0" lang="nb-NO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torebrand Text (Body)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81EF79E-8AA4-006A-81E0-9B774BBC45CA}"/>
              </a:ext>
            </a:extLst>
          </p:cNvPr>
          <p:cNvSpPr txBox="1"/>
          <p:nvPr/>
        </p:nvSpPr>
        <p:spPr>
          <a:xfrm>
            <a:off x="5168767" y="2390614"/>
            <a:ext cx="150361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orebrand Text (Body)"/>
              </a:rPr>
              <a:t>Malware</a:t>
            </a:r>
            <a:endParaRPr kumimoji="0" lang="nb-NO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torebrand Text (Body)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2A8139A-CC6E-A570-07C5-0A02CAFEC043}"/>
              </a:ext>
            </a:extLst>
          </p:cNvPr>
          <p:cNvSpPr/>
          <p:nvPr/>
        </p:nvSpPr>
        <p:spPr>
          <a:xfrm>
            <a:off x="292100" y="1206877"/>
            <a:ext cx="1248833" cy="40982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E942C2DB-9091-C14A-FCC7-174BDD8274B1}"/>
              </a:ext>
            </a:extLst>
          </p:cNvPr>
          <p:cNvSpPr/>
          <p:nvPr/>
        </p:nvSpPr>
        <p:spPr>
          <a:xfrm>
            <a:off x="1899868" y="1215298"/>
            <a:ext cx="1248833" cy="40982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A944249-3547-1657-BBDE-A52B45369AAE}"/>
              </a:ext>
            </a:extLst>
          </p:cNvPr>
          <p:cNvSpPr/>
          <p:nvPr/>
        </p:nvSpPr>
        <p:spPr>
          <a:xfrm>
            <a:off x="3510225" y="1206499"/>
            <a:ext cx="1248833" cy="40982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C87A48E-5E6D-16C4-262C-5B60EF72038E}"/>
              </a:ext>
            </a:extLst>
          </p:cNvPr>
          <p:cNvSpPr txBox="1"/>
          <p:nvPr/>
        </p:nvSpPr>
        <p:spPr>
          <a:xfrm>
            <a:off x="162382" y="1257522"/>
            <a:ext cx="150361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Storebrand Text (Body)"/>
              </a:rPr>
              <a:t>Initial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Storebrand Text (Body)"/>
              </a:rPr>
              <a:t>Access (In)</a:t>
            </a:r>
            <a:endParaRPr kumimoji="0" lang="nb-NO" sz="10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Storebrand Text (Body)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E5FE3F5-6178-89D8-3C39-A0900B596D04}"/>
              </a:ext>
            </a:extLst>
          </p:cNvPr>
          <p:cNvSpPr txBox="1"/>
          <p:nvPr/>
        </p:nvSpPr>
        <p:spPr>
          <a:xfrm>
            <a:off x="1987243" y="2472991"/>
            <a:ext cx="1092200" cy="1231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orebrand Text (Body)"/>
              </a:rPr>
              <a:t>Network access</a:t>
            </a:r>
            <a:endParaRPr kumimoji="0" lang="nb-NO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torebrand Text (Body)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864AD26-A42D-84A7-9AEC-DEF8D13AFDB4}"/>
              </a:ext>
            </a:extLst>
          </p:cNvPr>
          <p:cNvSpPr txBox="1"/>
          <p:nvPr/>
        </p:nvSpPr>
        <p:spPr>
          <a:xfrm>
            <a:off x="1805349" y="1270104"/>
            <a:ext cx="150361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Storebrand Text (Body)"/>
              </a:rPr>
              <a:t>Lateral Movement (Through)</a:t>
            </a:r>
            <a:endParaRPr kumimoji="0" lang="nb-NO" sz="10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Storebrand Text (Body)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6C35133-4B3B-8995-5616-AF42892D880F}"/>
              </a:ext>
            </a:extLst>
          </p:cNvPr>
          <p:cNvSpPr txBox="1"/>
          <p:nvPr/>
        </p:nvSpPr>
        <p:spPr>
          <a:xfrm>
            <a:off x="3390998" y="1257521"/>
            <a:ext cx="150361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Storebrand Text (Body)"/>
              </a:rPr>
              <a:t>Collection and exfiltration (Out)</a:t>
            </a:r>
            <a:endParaRPr kumimoji="0" lang="nb-NO" sz="10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Storebrand Text (Body)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6EE6456-05E6-CB4D-7A7E-58411CCA4642}"/>
              </a:ext>
            </a:extLst>
          </p:cNvPr>
          <p:cNvSpPr txBox="1"/>
          <p:nvPr/>
        </p:nvSpPr>
        <p:spPr>
          <a:xfrm>
            <a:off x="412005" y="3428954"/>
            <a:ext cx="102023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orebrand Text (Body)"/>
              </a:rPr>
              <a:t>Tailgating</a:t>
            </a:r>
            <a:endParaRPr kumimoji="0" lang="nb-NO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torebrand Text (Body)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203F565-9593-4C3A-E927-962875AEBF69}"/>
              </a:ext>
            </a:extLst>
          </p:cNvPr>
          <p:cNvSpPr txBox="1"/>
          <p:nvPr/>
        </p:nvSpPr>
        <p:spPr>
          <a:xfrm>
            <a:off x="332027" y="4395520"/>
            <a:ext cx="1092200" cy="1231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orebrand Text (Body)"/>
              </a:rPr>
              <a:t>Insider threat</a:t>
            </a:r>
            <a:endParaRPr kumimoji="0" lang="nb-NO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torebrand Text (Body)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0339A75-6BBB-FC12-9D57-3781A8382EEB}"/>
              </a:ext>
            </a:extLst>
          </p:cNvPr>
          <p:cNvSpPr txBox="1"/>
          <p:nvPr/>
        </p:nvSpPr>
        <p:spPr>
          <a:xfrm>
            <a:off x="401989" y="2480722"/>
            <a:ext cx="102023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solidFill>
                  <a:srgbClr val="000000"/>
                </a:solidFill>
                <a:effectLst/>
                <a:uLnTx/>
                <a:uFillTx/>
                <a:latin typeface="Storebrand Text (Body)"/>
              </a:rPr>
              <a:t>Reconnaissance</a:t>
            </a:r>
            <a:endParaRPr kumimoji="0" lang="nb-NO" sz="800" b="0" i="0" u="none" strike="noStrike" kern="1200" cap="none" spc="0" normalizeH="0" baseline="0" noProof="0" dirty="0">
              <a:solidFill>
                <a:srgbClr val="000000"/>
              </a:solidFill>
              <a:effectLst/>
              <a:uLnTx/>
              <a:uFillTx/>
              <a:latin typeface="Storebrand Text (Body)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4B990CE-5ACE-5CAC-CF25-B5552CFE59C4}"/>
              </a:ext>
            </a:extLst>
          </p:cNvPr>
          <p:cNvSpPr txBox="1"/>
          <p:nvPr/>
        </p:nvSpPr>
        <p:spPr>
          <a:xfrm>
            <a:off x="2015462" y="3365086"/>
            <a:ext cx="102023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orebrand Text (Body)"/>
              </a:rPr>
              <a:t>Exploit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orebrand Text (Body)"/>
              </a:rPr>
              <a:t>segmentation</a:t>
            </a:r>
            <a:endParaRPr kumimoji="0" lang="nb-NO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torebrand Text (Body)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3B9043-ABF9-7F6A-97A6-678488437721}"/>
              </a:ext>
            </a:extLst>
          </p:cNvPr>
          <p:cNvSpPr txBox="1"/>
          <p:nvPr/>
        </p:nvSpPr>
        <p:spPr>
          <a:xfrm>
            <a:off x="1979479" y="4399615"/>
            <a:ext cx="1092200" cy="1231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orebrand Text (Body)"/>
              </a:rPr>
              <a:t>Credential Access</a:t>
            </a:r>
            <a:endParaRPr kumimoji="0" lang="nb-NO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torebrand Text (Body)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8D25F17-5276-06A8-BF77-DAC42F7BC98A}"/>
              </a:ext>
            </a:extLst>
          </p:cNvPr>
          <p:cNvSpPr txBox="1"/>
          <p:nvPr/>
        </p:nvSpPr>
        <p:spPr>
          <a:xfrm>
            <a:off x="3588541" y="4399615"/>
            <a:ext cx="1092200" cy="1231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orebrand Text (Body)"/>
              </a:rPr>
              <a:t>Exfiltration</a:t>
            </a:r>
            <a:endParaRPr kumimoji="0" lang="nb-NO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torebrand Text (Body)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97DC609-1978-53AA-5240-40D86E5C2516}"/>
              </a:ext>
            </a:extLst>
          </p:cNvPr>
          <p:cNvSpPr txBox="1"/>
          <p:nvPr/>
        </p:nvSpPr>
        <p:spPr>
          <a:xfrm>
            <a:off x="3596706" y="3398810"/>
            <a:ext cx="1092200" cy="1231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orebrand Text (Body)"/>
              </a:rPr>
              <a:t>Collection</a:t>
            </a:r>
            <a:endParaRPr kumimoji="0" lang="nb-NO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torebrand Text (Body)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F3E92E0-B5C9-0F19-64CA-64366FE7C9B7}"/>
              </a:ext>
            </a:extLst>
          </p:cNvPr>
          <p:cNvSpPr txBox="1"/>
          <p:nvPr/>
        </p:nvSpPr>
        <p:spPr>
          <a:xfrm>
            <a:off x="3568211" y="2474733"/>
            <a:ext cx="10922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orebrand Text (Body)"/>
              </a:rPr>
              <a:t>Exploit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orebrand Text (Body)"/>
              </a:rPr>
              <a:t>web apps</a:t>
            </a:r>
            <a:endParaRPr kumimoji="0" lang="nb-NO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torebrand Text (Body)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2D468CD4-C5A9-1DB4-9B52-5CCAB1DB7E9A}"/>
              </a:ext>
            </a:extLst>
          </p:cNvPr>
          <p:cNvSpPr/>
          <p:nvPr/>
        </p:nvSpPr>
        <p:spPr>
          <a:xfrm>
            <a:off x="5168767" y="4360446"/>
            <a:ext cx="3489457" cy="347148"/>
          </a:xfrm>
          <a:custGeom>
            <a:avLst/>
            <a:gdLst>
              <a:gd name="connsiteX0" fmla="*/ 0 w 3492558"/>
              <a:gd name="connsiteY0" fmla="*/ 0 h 347148"/>
              <a:gd name="connsiteX1" fmla="*/ 3492558 w 3492558"/>
              <a:gd name="connsiteY1" fmla="*/ 0 h 347148"/>
              <a:gd name="connsiteX2" fmla="*/ 3443368 w 3492558"/>
              <a:gd name="connsiteY2" fmla="*/ 90626 h 347148"/>
              <a:gd name="connsiteX3" fmla="*/ 2960908 w 3492558"/>
              <a:gd name="connsiteY3" fmla="*/ 347148 h 347148"/>
              <a:gd name="connsiteX4" fmla="*/ 531650 w 3492558"/>
              <a:gd name="connsiteY4" fmla="*/ 347148 h 347148"/>
              <a:gd name="connsiteX5" fmla="*/ 49190 w 3492558"/>
              <a:gd name="connsiteY5" fmla="*/ 90626 h 34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92558" h="347148">
                <a:moveTo>
                  <a:pt x="0" y="0"/>
                </a:moveTo>
                <a:lnTo>
                  <a:pt x="3492558" y="0"/>
                </a:lnTo>
                <a:lnTo>
                  <a:pt x="3443368" y="90626"/>
                </a:lnTo>
                <a:cubicBezTo>
                  <a:pt x="3338809" y="245393"/>
                  <a:pt x="3161742" y="347148"/>
                  <a:pt x="2960908" y="347148"/>
                </a:cubicBezTo>
                <a:lnTo>
                  <a:pt x="531650" y="347148"/>
                </a:lnTo>
                <a:cubicBezTo>
                  <a:pt x="330817" y="347148"/>
                  <a:pt x="153749" y="245393"/>
                  <a:pt x="49190" y="90626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144000" tIns="144000" rIns="144000" bIns="14400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38D4178-5582-7115-E2F9-1F0790940718}"/>
              </a:ext>
            </a:extLst>
          </p:cNvPr>
          <p:cNvSpPr txBox="1"/>
          <p:nvPr/>
        </p:nvSpPr>
        <p:spPr>
          <a:xfrm>
            <a:off x="6163934" y="4457076"/>
            <a:ext cx="150361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Impact</a:t>
            </a:r>
            <a:endParaRPr kumimoji="0" lang="nb-NO" sz="10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60" name="Graphic 59">
            <a:extLst>
              <a:ext uri="{FF2B5EF4-FFF2-40B4-BE49-F238E27FC236}">
                <a16:creationId xmlns:a16="http://schemas.microsoft.com/office/drawing/2014/main" id="{CDD85BEE-879A-45A1-2547-C871742C646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27951" y="1721822"/>
            <a:ext cx="720000" cy="720000"/>
          </a:xfrm>
          <a:prstGeom prst="rect">
            <a:avLst/>
          </a:prstGeom>
        </p:spPr>
      </p:pic>
      <p:pic>
        <p:nvPicPr>
          <p:cNvPr id="62" name="Graphic 61">
            <a:extLst>
              <a:ext uri="{FF2B5EF4-FFF2-40B4-BE49-F238E27FC236}">
                <a16:creationId xmlns:a16="http://schemas.microsoft.com/office/drawing/2014/main" id="{0CE098A0-6655-5AE6-68D8-D4BCAB82748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18127" y="3675520"/>
            <a:ext cx="720000" cy="720000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id="{8A33C3FB-D975-7A65-E628-3FE11B448E0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43817" y="2688388"/>
            <a:ext cx="720000" cy="720000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E8559E67-3AA7-9637-6FEE-BB3EAE82C01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2158085" y="2666923"/>
            <a:ext cx="720000" cy="720000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FDE4AEB0-00AA-D5C1-1243-F3472BA4CC1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6641917" y="1685779"/>
            <a:ext cx="720183" cy="720000"/>
          </a:xfrm>
          <a:prstGeom prst="rect">
            <a:avLst/>
          </a:prstGeom>
        </p:spPr>
      </p:pic>
      <p:pic>
        <p:nvPicPr>
          <p:cNvPr id="74" name="Graphic 73">
            <a:extLst>
              <a:ext uri="{FF2B5EF4-FFF2-40B4-BE49-F238E27FC236}">
                <a16:creationId xmlns:a16="http://schemas.microsoft.com/office/drawing/2014/main" id="{9FA900C0-566C-6CDD-C0D3-2C285FD9A80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2158085" y="1738389"/>
            <a:ext cx="720000" cy="720000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E3343FA5-3C26-E10A-CDBA-45778B3F78E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3759051" y="1686667"/>
            <a:ext cx="720000" cy="720000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7D9A83F7-EB85-688C-0EBD-3B2337FE0A89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3769042" y="2740366"/>
            <a:ext cx="720000" cy="720000"/>
          </a:xfrm>
          <a:prstGeom prst="rect">
            <a:avLst/>
          </a:prstGeom>
        </p:spPr>
      </p:pic>
      <p:pic>
        <p:nvPicPr>
          <p:cNvPr id="84" name="Graphic 83">
            <a:extLst>
              <a:ext uri="{FF2B5EF4-FFF2-40B4-BE49-F238E27FC236}">
                <a16:creationId xmlns:a16="http://schemas.microsoft.com/office/drawing/2014/main" id="{49D99D1A-CC1A-B31B-BDD2-035E2D46F7C1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5522386" y="2985309"/>
            <a:ext cx="720000" cy="720000"/>
          </a:xfrm>
          <a:prstGeom prst="rect">
            <a:avLst/>
          </a:prstGeom>
        </p:spPr>
      </p:pic>
      <p:pic>
        <p:nvPicPr>
          <p:cNvPr id="86" name="Graphic 85">
            <a:extLst>
              <a:ext uri="{FF2B5EF4-FFF2-40B4-BE49-F238E27FC236}">
                <a16:creationId xmlns:a16="http://schemas.microsoft.com/office/drawing/2014/main" id="{2D352DF5-AFAD-B599-45E7-0B3A1BA9D7F7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3774642" y="3675520"/>
            <a:ext cx="720000" cy="720000"/>
          </a:xfrm>
          <a:prstGeom prst="rect">
            <a:avLst/>
          </a:prstGeom>
        </p:spPr>
      </p:pic>
      <p:pic>
        <p:nvPicPr>
          <p:cNvPr id="88" name="Graphic 87">
            <a:extLst>
              <a:ext uri="{FF2B5EF4-FFF2-40B4-BE49-F238E27FC236}">
                <a16:creationId xmlns:a16="http://schemas.microsoft.com/office/drawing/2014/main" id="{6597234D-F525-9E80-9BD5-0B1676D11CE4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7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5560576" y="1682971"/>
            <a:ext cx="720000" cy="720000"/>
          </a:xfrm>
          <a:prstGeom prst="rect">
            <a:avLst/>
          </a:prstGeom>
        </p:spPr>
      </p:pic>
      <p:pic>
        <p:nvPicPr>
          <p:cNvPr id="90" name="Graphic 89">
            <a:extLst>
              <a:ext uri="{FF2B5EF4-FFF2-40B4-BE49-F238E27FC236}">
                <a16:creationId xmlns:a16="http://schemas.microsoft.com/office/drawing/2014/main" id="{46A98505-A6BD-83F0-6ED0-4A9E12CD3BB9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9">
            <a:extLs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2137541" y="3639853"/>
            <a:ext cx="720000" cy="720000"/>
          </a:xfrm>
          <a:prstGeom prst="rect">
            <a:avLst/>
          </a:prstGeom>
        </p:spPr>
      </p:pic>
      <p:pic>
        <p:nvPicPr>
          <p:cNvPr id="94" name="Graphic 93">
            <a:extLst>
              <a:ext uri="{FF2B5EF4-FFF2-40B4-BE49-F238E27FC236}">
                <a16:creationId xmlns:a16="http://schemas.microsoft.com/office/drawing/2014/main" id="{9A81BB6E-4192-4AE9-86AD-8EE961023790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41">
            <a:extLs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7696783" y="1612391"/>
            <a:ext cx="720000" cy="720000"/>
          </a:xfrm>
          <a:prstGeom prst="rect">
            <a:avLst/>
          </a:prstGeom>
        </p:spPr>
      </p:pic>
      <p:pic>
        <p:nvPicPr>
          <p:cNvPr id="97" name="Graphic 96">
            <a:extLst>
              <a:ext uri="{FF2B5EF4-FFF2-40B4-BE49-F238E27FC236}">
                <a16:creationId xmlns:a16="http://schemas.microsoft.com/office/drawing/2014/main" id="{5B10D5B3-512F-4EAB-8DB6-46D826349B61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43">
            <a:extLs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6650301" y="2944047"/>
            <a:ext cx="720000" cy="720000"/>
          </a:xfrm>
          <a:prstGeom prst="rect">
            <a:avLst/>
          </a:prstGeom>
        </p:spPr>
      </p:pic>
      <p:pic>
        <p:nvPicPr>
          <p:cNvPr id="99" name="Graphic 98">
            <a:extLst>
              <a:ext uri="{FF2B5EF4-FFF2-40B4-BE49-F238E27FC236}">
                <a16:creationId xmlns:a16="http://schemas.microsoft.com/office/drawing/2014/main" id="{52A222B6-9AE4-6051-960F-C85877BDC1B8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45">
            <a:extLs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7743011" y="2950205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119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: Diagonal Corners Rounded 70">
            <a:extLst>
              <a:ext uri="{FF2B5EF4-FFF2-40B4-BE49-F238E27FC236}">
                <a16:creationId xmlns:a16="http://schemas.microsoft.com/office/drawing/2014/main" id="{3346AE75-41B6-1629-3E51-1AD9546B10B3}"/>
              </a:ext>
            </a:extLst>
          </p:cNvPr>
          <p:cNvSpPr/>
          <p:nvPr/>
        </p:nvSpPr>
        <p:spPr>
          <a:xfrm flipV="1">
            <a:off x="431799" y="1355547"/>
            <a:ext cx="8280400" cy="3371768"/>
          </a:xfrm>
          <a:prstGeom prst="round2Diag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DA4D6E-2700-2944-6171-6DECBCC74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Kill chain to reveal client's financial status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967438-88C1-90FA-9661-84E5D10E39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D3E053-9428-4C61-BC6E-58F9784C2188}" type="slidenum">
              <a:rPr lang="nb-NO" smtClean="0"/>
              <a:pPr/>
              <a:t>7</a:t>
            </a:fld>
            <a:endParaRPr lang="nb-NO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0023BB-B812-8E5E-B5F3-F1120DCD6BD7}"/>
              </a:ext>
            </a:extLst>
          </p:cNvPr>
          <p:cNvSpPr txBox="1"/>
          <p:nvPr/>
        </p:nvSpPr>
        <p:spPr>
          <a:xfrm>
            <a:off x="2678550" y="3786242"/>
            <a:ext cx="136426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dirty="0"/>
              <a:t>3. Exploit network segmentation weaknesses to access production systems</a:t>
            </a:r>
            <a:endParaRPr lang="nb-NO" sz="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292574-CC9A-D075-BBF7-3959A987B5E5}"/>
              </a:ext>
            </a:extLst>
          </p:cNvPr>
          <p:cNvSpPr txBox="1"/>
          <p:nvPr/>
        </p:nvSpPr>
        <p:spPr>
          <a:xfrm>
            <a:off x="6209111" y="2489146"/>
            <a:ext cx="120054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dirty="0"/>
              <a:t>6. Transfer dumped records to an external cloud provider</a:t>
            </a:r>
            <a:endParaRPr lang="nb-NO" sz="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8D1F1F-7171-65EB-F597-C918E36D7AF8}"/>
              </a:ext>
            </a:extLst>
          </p:cNvPr>
          <p:cNvSpPr txBox="1"/>
          <p:nvPr/>
        </p:nvSpPr>
        <p:spPr>
          <a:xfrm>
            <a:off x="3809631" y="2470829"/>
            <a:ext cx="145987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dirty="0"/>
              <a:t>4. Combine weak access management with the insider or valid credentials to access customer master records</a:t>
            </a:r>
            <a:endParaRPr lang="nb-NO" sz="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FAFA05-B067-9E33-25E2-3499A03941B1}"/>
              </a:ext>
            </a:extLst>
          </p:cNvPr>
          <p:cNvSpPr txBox="1"/>
          <p:nvPr/>
        </p:nvSpPr>
        <p:spPr>
          <a:xfrm>
            <a:off x="7084406" y="3926256"/>
            <a:ext cx="145666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dirty="0"/>
              <a:t>7. Use public sources to spread information about the successful attack to cause financial and/or reputational damage.</a:t>
            </a:r>
            <a:endParaRPr lang="nb-NO" sz="800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CECA0FE-BE36-4F4C-C438-D45B48486078}"/>
              </a:ext>
            </a:extLst>
          </p:cNvPr>
          <p:cNvCxnSpPr>
            <a:cxnSpLocks/>
          </p:cNvCxnSpPr>
          <p:nvPr/>
        </p:nvCxnSpPr>
        <p:spPr>
          <a:xfrm flipH="1" flipV="1">
            <a:off x="2507403" y="2797676"/>
            <a:ext cx="457855" cy="525462"/>
          </a:xfrm>
          <a:prstGeom prst="line">
            <a:avLst/>
          </a:prstGeom>
          <a:ln w="19050">
            <a:solidFill>
              <a:schemeClr val="accent1"/>
            </a:solidFill>
            <a:prstDash val="dash"/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3E0E253-BBF8-762B-8C0D-B479A83B7027}"/>
              </a:ext>
            </a:extLst>
          </p:cNvPr>
          <p:cNvCxnSpPr>
            <a:cxnSpLocks/>
          </p:cNvCxnSpPr>
          <p:nvPr/>
        </p:nvCxnSpPr>
        <p:spPr>
          <a:xfrm>
            <a:off x="4961550" y="2990363"/>
            <a:ext cx="164946" cy="312116"/>
          </a:xfrm>
          <a:prstGeom prst="line">
            <a:avLst/>
          </a:prstGeom>
          <a:ln w="19050">
            <a:solidFill>
              <a:schemeClr val="accent1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46B89AD-345A-F27D-92FC-F95B8BD54D2C}"/>
              </a:ext>
            </a:extLst>
          </p:cNvPr>
          <p:cNvCxnSpPr>
            <a:cxnSpLocks/>
          </p:cNvCxnSpPr>
          <p:nvPr/>
        </p:nvCxnSpPr>
        <p:spPr>
          <a:xfrm flipH="1">
            <a:off x="6021119" y="2883439"/>
            <a:ext cx="609030" cy="419195"/>
          </a:xfrm>
          <a:prstGeom prst="line">
            <a:avLst/>
          </a:prstGeom>
          <a:ln w="19050">
            <a:solidFill>
              <a:schemeClr val="accent1"/>
            </a:solidFill>
            <a:prstDash val="dash"/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79E1D2B-1F8D-C63A-E308-015BEBD31BE7}"/>
              </a:ext>
            </a:extLst>
          </p:cNvPr>
          <p:cNvCxnSpPr>
            <a:cxnSpLocks/>
          </p:cNvCxnSpPr>
          <p:nvPr/>
        </p:nvCxnSpPr>
        <p:spPr>
          <a:xfrm>
            <a:off x="7201003" y="2938944"/>
            <a:ext cx="383019" cy="393129"/>
          </a:xfrm>
          <a:prstGeom prst="line">
            <a:avLst/>
          </a:prstGeom>
          <a:ln w="19050">
            <a:solidFill>
              <a:schemeClr val="accent1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221B58D9-2D8B-063E-56CD-63CD812F228E}"/>
              </a:ext>
            </a:extLst>
          </p:cNvPr>
          <p:cNvSpPr txBox="1"/>
          <p:nvPr/>
        </p:nvSpPr>
        <p:spPr>
          <a:xfrm>
            <a:off x="5055529" y="3786242"/>
            <a:ext cx="10922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dirty="0"/>
              <a:t>5. Dump customer master records by exploiting web APIs</a:t>
            </a:r>
            <a:endParaRPr lang="nb-NO" sz="800" dirty="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A9EC2201-AC82-C243-958A-97610C4C49D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223867" y="3066242"/>
            <a:ext cx="720000" cy="720000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5B8555FF-E7AE-B7E4-F625-AD1D37F5C8D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32400" y="3041431"/>
            <a:ext cx="720000" cy="720000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D688C17A-59F9-179A-BDEE-4D98623EA18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436981" y="1719819"/>
            <a:ext cx="720000" cy="720000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2C09CCD0-DD1C-E6AC-5F2E-DA2C500A5E3E}"/>
              </a:ext>
            </a:extLst>
          </p:cNvPr>
          <p:cNvGrpSpPr>
            <a:grpSpLocks noChangeAspect="1"/>
          </p:cNvGrpSpPr>
          <p:nvPr/>
        </p:nvGrpSpPr>
        <p:grpSpPr>
          <a:xfrm>
            <a:off x="1987017" y="1803700"/>
            <a:ext cx="720000" cy="632640"/>
            <a:chOff x="7381431" y="204107"/>
            <a:chExt cx="703404" cy="618058"/>
          </a:xfrm>
        </p:grpSpPr>
        <p:pic>
          <p:nvPicPr>
            <p:cNvPr id="56" name="Graphic 55">
              <a:extLst>
                <a:ext uri="{FF2B5EF4-FFF2-40B4-BE49-F238E27FC236}">
                  <a16:creationId xmlns:a16="http://schemas.microsoft.com/office/drawing/2014/main" id="{666C7A42-20EB-A42B-CEA9-07FDADCA08DA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 flipH="1">
              <a:off x="7634133" y="317185"/>
              <a:ext cx="198000" cy="198000"/>
            </a:xfrm>
            <a:prstGeom prst="rect">
              <a:avLst/>
            </a:prstGeom>
          </p:spPr>
        </p:pic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20742D7F-88E8-A688-DB51-A55D7173FAC5}"/>
                </a:ext>
              </a:extLst>
            </p:cNvPr>
            <p:cNvSpPr/>
            <p:nvPr/>
          </p:nvSpPr>
          <p:spPr>
            <a:xfrm flipV="1">
              <a:off x="7381431" y="204107"/>
              <a:ext cx="703404" cy="618058"/>
            </a:xfrm>
            <a:custGeom>
              <a:avLst/>
              <a:gdLst>
                <a:gd name="connsiteX0" fmla="*/ 16095 w 703404"/>
                <a:gd name="connsiteY0" fmla="*/ 602053 h 618058"/>
                <a:gd name="connsiteX1" fmla="*/ 687384 w 703404"/>
                <a:gd name="connsiteY1" fmla="*/ 602053 h 618058"/>
                <a:gd name="connsiteX2" fmla="*/ 687384 w 703404"/>
                <a:gd name="connsiteY2" fmla="*/ 218622 h 618058"/>
                <a:gd name="connsiteX3" fmla="*/ 16095 w 703404"/>
                <a:gd name="connsiteY3" fmla="*/ 218622 h 618058"/>
                <a:gd name="connsiteX4" fmla="*/ 687384 w 703404"/>
                <a:gd name="connsiteY4" fmla="*/ 156042 h 618058"/>
                <a:gd name="connsiteX5" fmla="*/ 375595 w 703404"/>
                <a:gd name="connsiteY5" fmla="*/ 156042 h 618058"/>
                <a:gd name="connsiteX6" fmla="*/ 322585 w 703404"/>
                <a:gd name="connsiteY6" fmla="*/ 156042 h 618058"/>
                <a:gd name="connsiteX7" fmla="*/ 16095 w 703404"/>
                <a:gd name="connsiteY7" fmla="*/ 156042 h 618058"/>
                <a:gd name="connsiteX8" fmla="*/ 16095 w 703404"/>
                <a:gd name="connsiteY8" fmla="*/ 202568 h 618058"/>
                <a:gd name="connsiteX9" fmla="*/ 687384 w 703404"/>
                <a:gd name="connsiteY9" fmla="*/ 202568 h 618058"/>
                <a:gd name="connsiteX10" fmla="*/ 420784 w 703404"/>
                <a:gd name="connsiteY10" fmla="*/ 61051 h 618058"/>
                <a:gd name="connsiteX11" fmla="*/ 443261 w 703404"/>
                <a:gd name="connsiteY11" fmla="*/ 38576 h 618058"/>
                <a:gd name="connsiteX12" fmla="*/ 420784 w 703404"/>
                <a:gd name="connsiteY12" fmla="*/ 16101 h 618058"/>
                <a:gd name="connsiteX13" fmla="*/ 276259 w 703404"/>
                <a:gd name="connsiteY13" fmla="*/ 16101 h 618058"/>
                <a:gd name="connsiteX14" fmla="*/ 253779 w 703404"/>
                <a:gd name="connsiteY14" fmla="*/ 38576 h 618058"/>
                <a:gd name="connsiteX15" fmla="*/ 276259 w 703404"/>
                <a:gd name="connsiteY15" fmla="*/ 61051 h 618058"/>
                <a:gd name="connsiteX16" fmla="*/ 330614 w 703404"/>
                <a:gd name="connsiteY16" fmla="*/ 139989 h 618058"/>
                <a:gd name="connsiteX17" fmla="*/ 367566 w 703404"/>
                <a:gd name="connsiteY17" fmla="*/ 139989 h 618058"/>
                <a:gd name="connsiteX18" fmla="*/ 367566 w 703404"/>
                <a:gd name="connsiteY18" fmla="*/ 77351 h 618058"/>
                <a:gd name="connsiteX19" fmla="*/ 330614 w 703404"/>
                <a:gd name="connsiteY19" fmla="*/ 77351 h 618058"/>
                <a:gd name="connsiteX20" fmla="*/ 695413 w 703404"/>
                <a:gd name="connsiteY20" fmla="*/ 618106 h 618058"/>
                <a:gd name="connsiteX21" fmla="*/ 8066 w 703404"/>
                <a:gd name="connsiteY21" fmla="*/ 618106 h 618058"/>
                <a:gd name="connsiteX22" fmla="*/ 37 w 703404"/>
                <a:gd name="connsiteY22" fmla="*/ 610079 h 618058"/>
                <a:gd name="connsiteX23" fmla="*/ 37 w 703404"/>
                <a:gd name="connsiteY23" fmla="*/ 210595 h 618058"/>
                <a:gd name="connsiteX24" fmla="*/ 37 w 703404"/>
                <a:gd name="connsiteY24" fmla="*/ 148015 h 618058"/>
                <a:gd name="connsiteX25" fmla="*/ 8066 w 703404"/>
                <a:gd name="connsiteY25" fmla="*/ 139989 h 618058"/>
                <a:gd name="connsiteX26" fmla="*/ 314557 w 703404"/>
                <a:gd name="connsiteY26" fmla="*/ 139989 h 618058"/>
                <a:gd name="connsiteX27" fmla="*/ 314557 w 703404"/>
                <a:gd name="connsiteY27" fmla="*/ 77104 h 618058"/>
                <a:gd name="connsiteX28" fmla="*/ 276259 w 703404"/>
                <a:gd name="connsiteY28" fmla="*/ 77104 h 618058"/>
                <a:gd name="connsiteX29" fmla="*/ 237721 w 703404"/>
                <a:gd name="connsiteY29" fmla="*/ 38576 h 618058"/>
                <a:gd name="connsiteX30" fmla="*/ 276259 w 703404"/>
                <a:gd name="connsiteY30" fmla="*/ 47 h 618058"/>
                <a:gd name="connsiteX31" fmla="*/ 420784 w 703404"/>
                <a:gd name="connsiteY31" fmla="*/ 47 h 618058"/>
                <a:gd name="connsiteX32" fmla="*/ 459319 w 703404"/>
                <a:gd name="connsiteY32" fmla="*/ 38576 h 618058"/>
                <a:gd name="connsiteX33" fmla="*/ 420784 w 703404"/>
                <a:gd name="connsiteY33" fmla="*/ 77104 h 618058"/>
                <a:gd name="connsiteX34" fmla="*/ 383623 w 703404"/>
                <a:gd name="connsiteY34" fmla="*/ 77104 h 618058"/>
                <a:gd name="connsiteX35" fmla="*/ 383623 w 703404"/>
                <a:gd name="connsiteY35" fmla="*/ 139989 h 618058"/>
                <a:gd name="connsiteX36" fmla="*/ 695413 w 703404"/>
                <a:gd name="connsiteY36" fmla="*/ 139989 h 618058"/>
                <a:gd name="connsiteX37" fmla="*/ 703442 w 703404"/>
                <a:gd name="connsiteY37" fmla="*/ 148015 h 618058"/>
                <a:gd name="connsiteX38" fmla="*/ 703442 w 703404"/>
                <a:gd name="connsiteY38" fmla="*/ 210595 h 618058"/>
                <a:gd name="connsiteX39" fmla="*/ 703442 w 703404"/>
                <a:gd name="connsiteY39" fmla="*/ 610079 h 618058"/>
                <a:gd name="connsiteX40" fmla="*/ 695413 w 703404"/>
                <a:gd name="connsiteY40" fmla="*/ 618106 h 618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703404" h="618058">
                  <a:moveTo>
                    <a:pt x="16095" y="602053"/>
                  </a:moveTo>
                  <a:lnTo>
                    <a:pt x="687384" y="602053"/>
                  </a:lnTo>
                  <a:lnTo>
                    <a:pt x="687384" y="218622"/>
                  </a:lnTo>
                  <a:lnTo>
                    <a:pt x="16095" y="218622"/>
                  </a:lnTo>
                  <a:close/>
                  <a:moveTo>
                    <a:pt x="687384" y="156042"/>
                  </a:moveTo>
                  <a:lnTo>
                    <a:pt x="375595" y="156042"/>
                  </a:lnTo>
                  <a:lnTo>
                    <a:pt x="322585" y="156042"/>
                  </a:lnTo>
                  <a:lnTo>
                    <a:pt x="16095" y="156042"/>
                  </a:lnTo>
                  <a:lnTo>
                    <a:pt x="16095" y="202568"/>
                  </a:lnTo>
                  <a:lnTo>
                    <a:pt x="687384" y="202568"/>
                  </a:lnTo>
                  <a:close/>
                  <a:moveTo>
                    <a:pt x="420784" y="61051"/>
                  </a:moveTo>
                  <a:cubicBezTo>
                    <a:pt x="433177" y="61051"/>
                    <a:pt x="443261" y="50966"/>
                    <a:pt x="443261" y="38576"/>
                  </a:cubicBezTo>
                  <a:cubicBezTo>
                    <a:pt x="443261" y="26182"/>
                    <a:pt x="433177" y="16101"/>
                    <a:pt x="420784" y="16101"/>
                  </a:cubicBezTo>
                  <a:lnTo>
                    <a:pt x="276259" y="16101"/>
                  </a:lnTo>
                  <a:cubicBezTo>
                    <a:pt x="263863" y="16101"/>
                    <a:pt x="253779" y="26182"/>
                    <a:pt x="253779" y="38576"/>
                  </a:cubicBezTo>
                  <a:cubicBezTo>
                    <a:pt x="253779" y="50966"/>
                    <a:pt x="263863" y="61051"/>
                    <a:pt x="276259" y="61051"/>
                  </a:cubicBezTo>
                  <a:close/>
                  <a:moveTo>
                    <a:pt x="330614" y="139989"/>
                  </a:moveTo>
                  <a:lnTo>
                    <a:pt x="367566" y="139989"/>
                  </a:lnTo>
                  <a:lnTo>
                    <a:pt x="367566" y="77351"/>
                  </a:lnTo>
                  <a:lnTo>
                    <a:pt x="330614" y="77351"/>
                  </a:lnTo>
                  <a:close/>
                  <a:moveTo>
                    <a:pt x="695413" y="618106"/>
                  </a:moveTo>
                  <a:lnTo>
                    <a:pt x="8066" y="618106"/>
                  </a:lnTo>
                  <a:cubicBezTo>
                    <a:pt x="3631" y="618106"/>
                    <a:pt x="37" y="614510"/>
                    <a:pt x="37" y="610079"/>
                  </a:cubicBezTo>
                  <a:lnTo>
                    <a:pt x="37" y="210595"/>
                  </a:lnTo>
                  <a:lnTo>
                    <a:pt x="37" y="148015"/>
                  </a:lnTo>
                  <a:cubicBezTo>
                    <a:pt x="37" y="143582"/>
                    <a:pt x="3631" y="139989"/>
                    <a:pt x="8066" y="139989"/>
                  </a:cubicBezTo>
                  <a:lnTo>
                    <a:pt x="314557" y="139989"/>
                  </a:lnTo>
                  <a:lnTo>
                    <a:pt x="314557" y="77104"/>
                  </a:lnTo>
                  <a:lnTo>
                    <a:pt x="276259" y="77104"/>
                  </a:lnTo>
                  <a:cubicBezTo>
                    <a:pt x="255009" y="77104"/>
                    <a:pt x="237721" y="59821"/>
                    <a:pt x="237721" y="38576"/>
                  </a:cubicBezTo>
                  <a:cubicBezTo>
                    <a:pt x="237721" y="17327"/>
                    <a:pt x="255009" y="47"/>
                    <a:pt x="276259" y="47"/>
                  </a:cubicBezTo>
                  <a:lnTo>
                    <a:pt x="420784" y="47"/>
                  </a:lnTo>
                  <a:cubicBezTo>
                    <a:pt x="442031" y="47"/>
                    <a:pt x="459319" y="17327"/>
                    <a:pt x="459319" y="38576"/>
                  </a:cubicBezTo>
                  <a:cubicBezTo>
                    <a:pt x="459319" y="59821"/>
                    <a:pt x="442031" y="77104"/>
                    <a:pt x="420784" y="77104"/>
                  </a:cubicBezTo>
                  <a:lnTo>
                    <a:pt x="383623" y="77104"/>
                  </a:lnTo>
                  <a:lnTo>
                    <a:pt x="383623" y="139989"/>
                  </a:lnTo>
                  <a:lnTo>
                    <a:pt x="695413" y="139989"/>
                  </a:lnTo>
                  <a:cubicBezTo>
                    <a:pt x="699848" y="139989"/>
                    <a:pt x="703442" y="143582"/>
                    <a:pt x="703442" y="148015"/>
                  </a:cubicBezTo>
                  <a:lnTo>
                    <a:pt x="703442" y="210595"/>
                  </a:lnTo>
                  <a:lnTo>
                    <a:pt x="703442" y="610079"/>
                  </a:lnTo>
                  <a:cubicBezTo>
                    <a:pt x="703442" y="614510"/>
                    <a:pt x="699848" y="618106"/>
                    <a:pt x="695413" y="618106"/>
                  </a:cubicBezTo>
                </a:path>
              </a:pathLst>
            </a:custGeom>
            <a:solidFill>
              <a:srgbClr val="770000"/>
            </a:solidFill>
            <a:ln w="31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63" name="Graphic 62">
            <a:extLst>
              <a:ext uri="{FF2B5EF4-FFF2-40B4-BE49-F238E27FC236}">
                <a16:creationId xmlns:a16="http://schemas.microsoft.com/office/drawing/2014/main" id="{91DC79BC-C45C-4CD8-D844-3215C424CD3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67576" y="2996401"/>
            <a:ext cx="720000" cy="720000"/>
          </a:xfrm>
          <a:prstGeom prst="rect">
            <a:avLst/>
          </a:prstGeom>
        </p:spPr>
      </p:pic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4E75CDC6-6222-E6A0-6046-CF89E641C674}"/>
              </a:ext>
            </a:extLst>
          </p:cNvPr>
          <p:cNvCxnSpPr>
            <a:cxnSpLocks/>
          </p:cNvCxnSpPr>
          <p:nvPr/>
        </p:nvCxnSpPr>
        <p:spPr>
          <a:xfrm flipV="1">
            <a:off x="1661889" y="2845218"/>
            <a:ext cx="338391" cy="290291"/>
          </a:xfrm>
          <a:prstGeom prst="line">
            <a:avLst/>
          </a:prstGeom>
          <a:ln w="19050">
            <a:solidFill>
              <a:schemeClr val="accent1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0" name="Graphic 69">
            <a:extLst>
              <a:ext uri="{FF2B5EF4-FFF2-40B4-BE49-F238E27FC236}">
                <a16:creationId xmlns:a16="http://schemas.microsoft.com/office/drawing/2014/main" id="{0553316F-F532-EF53-CBCF-CB1EC6F7E27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179567" y="1637497"/>
            <a:ext cx="720000" cy="720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BD1F8E8-5168-4037-AC34-8CE5370041F3}"/>
              </a:ext>
            </a:extLst>
          </p:cNvPr>
          <p:cNvSpPr txBox="1"/>
          <p:nvPr/>
        </p:nvSpPr>
        <p:spPr>
          <a:xfrm>
            <a:off x="1729522" y="2500233"/>
            <a:ext cx="120054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dirty="0"/>
              <a:t>2. Obtain remote access to corporate resources</a:t>
            </a:r>
            <a:endParaRPr lang="nb-NO" sz="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A35D35-2432-3856-9424-7238BF14EDB3}"/>
              </a:ext>
            </a:extLst>
          </p:cNvPr>
          <p:cNvSpPr txBox="1"/>
          <p:nvPr/>
        </p:nvSpPr>
        <p:spPr>
          <a:xfrm>
            <a:off x="750019" y="3786242"/>
            <a:ext cx="120054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dirty="0"/>
              <a:t>1. Perform OSINT to find initial vectors for social engineer attacks.</a:t>
            </a:r>
            <a:endParaRPr lang="nb-NO" sz="8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FC19D1C-00ED-2643-9569-A44B2CE13D36}"/>
              </a:ext>
            </a:extLst>
          </p:cNvPr>
          <p:cNvCxnSpPr>
            <a:cxnSpLocks/>
          </p:cNvCxnSpPr>
          <p:nvPr/>
        </p:nvCxnSpPr>
        <p:spPr>
          <a:xfrm flipV="1">
            <a:off x="3808172" y="3000930"/>
            <a:ext cx="394718" cy="388285"/>
          </a:xfrm>
          <a:prstGeom prst="line">
            <a:avLst/>
          </a:prstGeom>
          <a:ln w="19050">
            <a:solidFill>
              <a:schemeClr val="accent1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Graphic 20">
            <a:extLst>
              <a:ext uri="{FF2B5EF4-FFF2-40B4-BE49-F238E27FC236}">
                <a16:creationId xmlns:a16="http://schemas.microsoft.com/office/drawing/2014/main" id="{E5BF1A51-7A61-0F59-2D75-D8A82F1D810F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7456424" y="3276081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1330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32CE2C1-38A0-23CA-8E3C-EDFD175C3355}"/>
              </a:ext>
            </a:extLst>
          </p:cNvPr>
          <p:cNvSpPr/>
          <p:nvPr/>
        </p:nvSpPr>
        <p:spPr>
          <a:xfrm>
            <a:off x="4711936" y="1351130"/>
            <a:ext cx="4011613" cy="327326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torebrand Text (Body)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EBB7E912-E027-6FFC-E750-20759250289B}"/>
              </a:ext>
            </a:extLst>
          </p:cNvPr>
          <p:cNvSpPr/>
          <p:nvPr/>
        </p:nvSpPr>
        <p:spPr>
          <a:xfrm>
            <a:off x="420451" y="1351129"/>
            <a:ext cx="4011613" cy="327326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532D37-EF44-1111-158F-CB675CD94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Threat scenarios for remote access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0FAD0-C05B-D6E5-8375-0266131844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D3E053-9428-4C61-BC6E-58F9784C2188}" type="slidenum">
              <a:rPr lang="nb-NO" smtClean="0"/>
              <a:pPr/>
              <a:t>8</a:t>
            </a:fld>
            <a:endParaRPr lang="nb-NO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B484F06-4645-E5A8-A7ED-B01AF15E53C1}"/>
              </a:ext>
            </a:extLst>
          </p:cNvPr>
          <p:cNvCxnSpPr>
            <a:cxnSpLocks/>
          </p:cNvCxnSpPr>
          <p:nvPr/>
        </p:nvCxnSpPr>
        <p:spPr>
          <a:xfrm>
            <a:off x="2051695" y="2768316"/>
            <a:ext cx="2391" cy="525764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848DFFD-B5EE-0BB4-2A63-0D0E6E89EA02}"/>
              </a:ext>
            </a:extLst>
          </p:cNvPr>
          <p:cNvCxnSpPr>
            <a:cxnSpLocks/>
          </p:cNvCxnSpPr>
          <p:nvPr/>
        </p:nvCxnSpPr>
        <p:spPr>
          <a:xfrm flipV="1">
            <a:off x="2587005" y="3018838"/>
            <a:ext cx="895565" cy="566616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A7E667C-3EAC-2BDD-7DBC-58EF6E706B18}"/>
              </a:ext>
            </a:extLst>
          </p:cNvPr>
          <p:cNvCxnSpPr>
            <a:cxnSpLocks/>
          </p:cNvCxnSpPr>
          <p:nvPr/>
        </p:nvCxnSpPr>
        <p:spPr>
          <a:xfrm flipH="1" flipV="1">
            <a:off x="2504991" y="2119904"/>
            <a:ext cx="977579" cy="496029"/>
          </a:xfrm>
          <a:prstGeom prst="straightConnector1">
            <a:avLst/>
          </a:prstGeom>
          <a:ln>
            <a:solidFill>
              <a:schemeClr val="accent1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EAEFCBF2-8F62-52E6-DC31-57C572A01A3A}"/>
              </a:ext>
            </a:extLst>
          </p:cNvPr>
          <p:cNvSpPr/>
          <p:nvPr/>
        </p:nvSpPr>
        <p:spPr>
          <a:xfrm>
            <a:off x="2358957" y="1605562"/>
            <a:ext cx="998933" cy="36134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600" dirty="0">
                <a:solidFill>
                  <a:srgbClr val="000000"/>
                </a:solidFill>
                <a:ea typeface="Verdana" panose="020B0604030504040204" pitchFamily="34" charset="0"/>
              </a:rPr>
              <a:t>1. A hacker uses a spear phishing attack to target employees.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B21511-FA54-4422-23AB-658146826439}"/>
              </a:ext>
            </a:extLst>
          </p:cNvPr>
          <p:cNvSpPr/>
          <p:nvPr/>
        </p:nvSpPr>
        <p:spPr>
          <a:xfrm>
            <a:off x="421411" y="3855117"/>
            <a:ext cx="1780527" cy="57227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600" dirty="0">
                <a:solidFill>
                  <a:srgbClr val="000000"/>
                </a:solidFill>
                <a:ea typeface="Verdana" panose="020B0604030504040204" pitchFamily="34" charset="0"/>
              </a:rPr>
              <a:t>2. An employee opens a malicious email attachment, which triggers the malware within to establish a connection back to the attacker's server. Consequently, the adversary gains unauthorized access and control over the employee's computer.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69CF91-E857-BCE6-E848-0BB473E5418C}"/>
              </a:ext>
            </a:extLst>
          </p:cNvPr>
          <p:cNvSpPr/>
          <p:nvPr/>
        </p:nvSpPr>
        <p:spPr>
          <a:xfrm>
            <a:off x="2972036" y="3349643"/>
            <a:ext cx="1027340" cy="4358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" tIns="9144" rIns="9144" bIns="9144" rtlCol="0" anchor="ctr"/>
          <a:lstStyle/>
          <a:p>
            <a:pPr algn="ctr" defTabSz="914378"/>
            <a:r>
              <a:rPr lang="en-US" sz="600" dirty="0">
                <a:solidFill>
                  <a:srgbClr val="000000"/>
                </a:solidFill>
                <a:ea typeface="Verdana" panose="020B0604030504040204" pitchFamily="34" charset="0"/>
              </a:rPr>
              <a:t>3. When an employee uses remote access, the hacker hijacks/steals the session.</a:t>
            </a:r>
          </a:p>
        </p:txBody>
      </p:sp>
      <p:cxnSp>
        <p:nvCxnSpPr>
          <p:cNvPr id="17" name="Connector: Curved 16">
            <a:extLst>
              <a:ext uri="{FF2B5EF4-FFF2-40B4-BE49-F238E27FC236}">
                <a16:creationId xmlns:a16="http://schemas.microsoft.com/office/drawing/2014/main" id="{2D3C209D-54C6-3A95-9880-D983A4E1E7FC}"/>
              </a:ext>
            </a:extLst>
          </p:cNvPr>
          <p:cNvCxnSpPr>
            <a:cxnSpLocks/>
          </p:cNvCxnSpPr>
          <p:nvPr/>
        </p:nvCxnSpPr>
        <p:spPr>
          <a:xfrm rot="16200000" flipV="1">
            <a:off x="1041124" y="2942504"/>
            <a:ext cx="844950" cy="482538"/>
          </a:xfrm>
          <a:prstGeom prst="curvedConnector3">
            <a:avLst>
              <a:gd name="adj1" fmla="val 1950"/>
            </a:avLst>
          </a:prstGeom>
          <a:ln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Curved 17">
            <a:extLst>
              <a:ext uri="{FF2B5EF4-FFF2-40B4-BE49-F238E27FC236}">
                <a16:creationId xmlns:a16="http://schemas.microsoft.com/office/drawing/2014/main" id="{D4DFC60E-C578-8A81-1C8C-B5DFFE86470E}"/>
              </a:ext>
            </a:extLst>
          </p:cNvPr>
          <p:cNvCxnSpPr>
            <a:cxnSpLocks/>
          </p:cNvCxnSpPr>
          <p:nvPr/>
        </p:nvCxnSpPr>
        <p:spPr>
          <a:xfrm rot="5400000">
            <a:off x="1116559" y="2143794"/>
            <a:ext cx="726834" cy="515291"/>
          </a:xfrm>
          <a:prstGeom prst="curvedConnector3">
            <a:avLst>
              <a:gd name="adj1" fmla="val 3078"/>
            </a:avLst>
          </a:prstGeom>
          <a:ln>
            <a:solidFill>
              <a:schemeClr val="accent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7A2202CD-091B-0B29-C65E-C6BC4472C1AE}"/>
              </a:ext>
            </a:extLst>
          </p:cNvPr>
          <p:cNvSpPr/>
          <p:nvPr/>
        </p:nvSpPr>
        <p:spPr>
          <a:xfrm>
            <a:off x="2386936" y="2522727"/>
            <a:ext cx="945321" cy="48289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" tIns="9144" rIns="9144" bIns="9144" rtlCol="0" anchor="ctr"/>
          <a:lstStyle/>
          <a:p>
            <a:pPr algn="ctr" defTabSz="914378"/>
            <a:r>
              <a:rPr lang="en-US" sz="600" dirty="0">
                <a:solidFill>
                  <a:srgbClr val="000000"/>
                </a:solidFill>
                <a:ea typeface="Verdana" panose="020B0604030504040204" pitchFamily="34" charset="0"/>
              </a:rPr>
              <a:t>3.b The hacker may choose to install a backdoor on the  computer and get a separate session.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F4E085-4397-3942-0100-72754B92C7F1}"/>
              </a:ext>
            </a:extLst>
          </p:cNvPr>
          <p:cNvSpPr/>
          <p:nvPr/>
        </p:nvSpPr>
        <p:spPr>
          <a:xfrm>
            <a:off x="2766851" y="3132277"/>
            <a:ext cx="268523" cy="25603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" tIns="9144" rIns="9144" bIns="9144" rtlCol="0" anchor="ctr"/>
          <a:lstStyle/>
          <a:p>
            <a:pPr algn="ctr" defTabSz="914378"/>
            <a:r>
              <a:rPr lang="en-US" sz="675" dirty="0">
                <a:solidFill>
                  <a:schemeClr val="accent1"/>
                </a:solidFill>
                <a:ea typeface="Verdana" panose="020B0604030504040204" pitchFamily="34" charset="0"/>
              </a:rPr>
              <a:t>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94996FD-0016-F6D2-1FDE-AEFFA10C5FCB}"/>
              </a:ext>
            </a:extLst>
          </p:cNvPr>
          <p:cNvSpPr/>
          <p:nvPr/>
        </p:nvSpPr>
        <p:spPr>
          <a:xfrm>
            <a:off x="1823705" y="2822733"/>
            <a:ext cx="268523" cy="25603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" tIns="9144" rIns="9144" bIns="9144" rtlCol="0" anchor="ctr"/>
          <a:lstStyle/>
          <a:p>
            <a:pPr algn="ctr" defTabSz="914378"/>
            <a:r>
              <a:rPr lang="en-US" sz="675" dirty="0">
                <a:solidFill>
                  <a:schemeClr val="accent1"/>
                </a:solidFill>
                <a:ea typeface="Verdana" panose="020B0604030504040204" pitchFamily="34" charset="0"/>
              </a:rPr>
              <a:t>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55E7F8-955D-C2C2-CE4C-6789A964F6AD}"/>
              </a:ext>
            </a:extLst>
          </p:cNvPr>
          <p:cNvSpPr/>
          <p:nvPr/>
        </p:nvSpPr>
        <p:spPr>
          <a:xfrm>
            <a:off x="970892" y="2699171"/>
            <a:ext cx="268523" cy="25603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" tIns="9144" rIns="9144" bIns="9144" rtlCol="0" anchor="ctr"/>
          <a:lstStyle/>
          <a:p>
            <a:pPr algn="ctr" defTabSz="914378"/>
            <a:r>
              <a:rPr lang="en-US" sz="675" dirty="0">
                <a:solidFill>
                  <a:schemeClr val="accent1"/>
                </a:solidFill>
                <a:ea typeface="Verdana" panose="020B0604030504040204" pitchFamily="34" charset="0"/>
              </a:rPr>
              <a:t>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D2C7CC2-3532-C92E-35CE-E1A1AC556717}"/>
              </a:ext>
            </a:extLst>
          </p:cNvPr>
          <p:cNvSpPr/>
          <p:nvPr/>
        </p:nvSpPr>
        <p:spPr>
          <a:xfrm>
            <a:off x="2933547" y="2145406"/>
            <a:ext cx="268523" cy="25603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" tIns="9144" rIns="9144" bIns="9144" rtlCol="0" anchor="ctr"/>
          <a:lstStyle/>
          <a:p>
            <a:pPr algn="ctr" defTabSz="914378"/>
            <a:r>
              <a:rPr lang="en-US" sz="675" dirty="0">
                <a:solidFill>
                  <a:schemeClr val="accent1"/>
                </a:solidFill>
                <a:ea typeface="Verdana" panose="020B0604030504040204" pitchFamily="34" charset="0"/>
              </a:rPr>
              <a:t>3.b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98CE03A-D160-B75B-18A2-BB9A7EFEF6E4}"/>
              </a:ext>
            </a:extLst>
          </p:cNvPr>
          <p:cNvCxnSpPr>
            <a:cxnSpLocks/>
          </p:cNvCxnSpPr>
          <p:nvPr/>
        </p:nvCxnSpPr>
        <p:spPr>
          <a:xfrm>
            <a:off x="6240719" y="2761298"/>
            <a:ext cx="0" cy="45477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43C9BED-77BE-D877-ECFF-425F1DDEF219}"/>
              </a:ext>
            </a:extLst>
          </p:cNvPr>
          <p:cNvCxnSpPr>
            <a:cxnSpLocks/>
          </p:cNvCxnSpPr>
          <p:nvPr/>
        </p:nvCxnSpPr>
        <p:spPr>
          <a:xfrm flipV="1">
            <a:off x="6776028" y="3018838"/>
            <a:ext cx="876676" cy="559598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57E4751-2E0C-44FB-0320-69F27F96E29C}"/>
              </a:ext>
            </a:extLst>
          </p:cNvPr>
          <p:cNvCxnSpPr>
            <a:cxnSpLocks/>
          </p:cNvCxnSpPr>
          <p:nvPr/>
        </p:nvCxnSpPr>
        <p:spPr>
          <a:xfrm flipH="1" flipV="1">
            <a:off x="6694014" y="2112886"/>
            <a:ext cx="977579" cy="496029"/>
          </a:xfrm>
          <a:prstGeom prst="straightConnector1">
            <a:avLst/>
          </a:prstGeom>
          <a:ln>
            <a:solidFill>
              <a:schemeClr val="accent1"/>
            </a:solidFill>
            <a:prstDash val="solid"/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1FD50A84-9F5D-8340-F972-9F834C139823}"/>
              </a:ext>
            </a:extLst>
          </p:cNvPr>
          <p:cNvSpPr/>
          <p:nvPr/>
        </p:nvSpPr>
        <p:spPr>
          <a:xfrm>
            <a:off x="4941541" y="2687509"/>
            <a:ext cx="977521" cy="5450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600" dirty="0">
                <a:solidFill>
                  <a:srgbClr val="000000"/>
                </a:solidFill>
                <a:ea typeface="Verdana" panose="020B0604030504040204" pitchFamily="34" charset="0"/>
              </a:rPr>
              <a:t>1. An adversary offers a deal to an employee who can't refuse it.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555761E-82E9-B60B-4941-0B4243BD5946}"/>
              </a:ext>
            </a:extLst>
          </p:cNvPr>
          <p:cNvSpPr/>
          <p:nvPr/>
        </p:nvSpPr>
        <p:spPr>
          <a:xfrm>
            <a:off x="6468583" y="2565221"/>
            <a:ext cx="1106390" cy="48289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" tIns="9144" rIns="9144" bIns="9144" rtlCol="0" anchor="ctr"/>
          <a:lstStyle/>
          <a:p>
            <a:pPr algn="ctr" defTabSz="914378"/>
            <a:r>
              <a:rPr lang="en-US" sz="600" dirty="0">
                <a:solidFill>
                  <a:srgbClr val="000000"/>
                </a:solidFill>
                <a:ea typeface="Verdana" panose="020B0604030504040204" pitchFamily="34" charset="0"/>
              </a:rPr>
              <a:t>2. A hacker with the help of the insider threat deploys malware on remote computer or obtain a legitimate session.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91CCC43-2BD3-C987-1B70-FF88B6792749}"/>
              </a:ext>
            </a:extLst>
          </p:cNvPr>
          <p:cNvSpPr/>
          <p:nvPr/>
        </p:nvSpPr>
        <p:spPr>
          <a:xfrm>
            <a:off x="6955874" y="3125259"/>
            <a:ext cx="268523" cy="25603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" tIns="9144" rIns="9144" bIns="9144" rtlCol="0" anchor="ctr"/>
          <a:lstStyle/>
          <a:p>
            <a:pPr algn="ctr" defTabSz="914378"/>
            <a:r>
              <a:rPr lang="en-US" sz="675" dirty="0">
                <a:solidFill>
                  <a:schemeClr val="accent1"/>
                </a:solidFill>
                <a:ea typeface="Verdana" panose="020B0604030504040204" pitchFamily="34" charset="0"/>
              </a:rPr>
              <a:t>2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D2445B0-B389-7B94-D3E3-57652A77E6DA}"/>
              </a:ext>
            </a:extLst>
          </p:cNvPr>
          <p:cNvSpPr/>
          <p:nvPr/>
        </p:nvSpPr>
        <p:spPr>
          <a:xfrm>
            <a:off x="6012728" y="2815715"/>
            <a:ext cx="268523" cy="25603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" tIns="9144" rIns="9144" bIns="9144" rtlCol="0" anchor="ctr"/>
          <a:lstStyle/>
          <a:p>
            <a:pPr algn="ctr" defTabSz="914378"/>
            <a:r>
              <a:rPr lang="en-US" sz="675" dirty="0">
                <a:solidFill>
                  <a:schemeClr val="accent1"/>
                </a:solidFill>
                <a:ea typeface="Verdana" panose="020B0604030504040204" pitchFamily="34" charset="0"/>
              </a:rPr>
              <a:t>1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BFC1B1A-DF09-21A3-8BEE-7C96572CD1E6}"/>
              </a:ext>
            </a:extLst>
          </p:cNvPr>
          <p:cNvSpPr/>
          <p:nvPr/>
        </p:nvSpPr>
        <p:spPr>
          <a:xfrm>
            <a:off x="7050137" y="2124387"/>
            <a:ext cx="268523" cy="25603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" tIns="9144" rIns="9144" bIns="9144" rtlCol="0" anchor="ctr"/>
          <a:lstStyle/>
          <a:p>
            <a:pPr algn="ctr" defTabSz="914378"/>
            <a:r>
              <a:rPr lang="en-US" sz="675" dirty="0">
                <a:solidFill>
                  <a:schemeClr val="accent1"/>
                </a:solidFill>
                <a:ea typeface="Verdana" panose="020B0604030504040204" pitchFamily="34" charset="0"/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BC7DC95-CCEF-0CB0-23FE-32F2914EE694}"/>
              </a:ext>
            </a:extLst>
          </p:cNvPr>
          <p:cNvSpPr txBox="1"/>
          <p:nvPr/>
        </p:nvSpPr>
        <p:spPr>
          <a:xfrm>
            <a:off x="3357890" y="4249454"/>
            <a:ext cx="9092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schemeClr val="accent1"/>
                </a:solidFill>
                <a:ea typeface="Verdana" panose="020B0604030504040204" pitchFamily="34" charset="0"/>
              </a:rPr>
              <a:t>Phishing</a:t>
            </a:r>
            <a:endParaRPr lang="nb-NO" sz="1350" dirty="0">
              <a:solidFill>
                <a:schemeClr val="accent1"/>
              </a:solidFill>
              <a:ea typeface="Verdana" panose="020B060403050404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3833571-37A6-4E8B-ABC5-962AA33B4669}"/>
              </a:ext>
            </a:extLst>
          </p:cNvPr>
          <p:cNvSpPr txBox="1"/>
          <p:nvPr/>
        </p:nvSpPr>
        <p:spPr>
          <a:xfrm>
            <a:off x="7297880" y="4247165"/>
            <a:ext cx="124425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schemeClr val="accent1"/>
                </a:solidFill>
                <a:ea typeface="Verdana" panose="020B0604030504040204" pitchFamily="34" charset="0"/>
              </a:rPr>
              <a:t>Insider threat</a:t>
            </a:r>
          </a:p>
        </p:txBody>
      </p:sp>
      <p:pic>
        <p:nvPicPr>
          <p:cNvPr id="96" name="Graphic 95">
            <a:extLst>
              <a:ext uri="{FF2B5EF4-FFF2-40B4-BE49-F238E27FC236}">
                <a16:creationId xmlns:a16="http://schemas.microsoft.com/office/drawing/2014/main" id="{4EF0F2DE-5CDE-1239-E251-2AEA6439315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874086" y="2406654"/>
            <a:ext cx="360000" cy="360000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AFB5825D-E7CB-488F-1AE8-05AECE601C1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32793" r="32625"/>
          <a:stretch/>
        </p:blipFill>
        <p:spPr>
          <a:xfrm>
            <a:off x="2333030" y="3451750"/>
            <a:ext cx="248993" cy="720000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8B08126A-0A3E-B848-1F4B-8A659F2530D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32793" r="32625"/>
          <a:stretch/>
        </p:blipFill>
        <p:spPr>
          <a:xfrm>
            <a:off x="5628276" y="3347658"/>
            <a:ext cx="248993" cy="720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9EE5775F-7A2E-44A3-5C92-ABA86E2CEEE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065027" y="2384884"/>
            <a:ext cx="360000" cy="360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8BCA4DD-B16F-4E49-7717-A7107144472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894064" y="3248381"/>
            <a:ext cx="720000" cy="720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1987D1D-F454-A142-EC7B-531FC851EBED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691695" y="1582186"/>
            <a:ext cx="720000" cy="720000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B5E56A70-05CA-47F3-41DA-0894F8B88E3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902057" y="1553422"/>
            <a:ext cx="720000" cy="720000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AD168988-4206-59FB-A907-F0576FF8E22B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619617" y="3091750"/>
            <a:ext cx="720000" cy="720000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70FC8AD7-9842-CF40-3602-6D8A6467CA7D}"/>
              </a:ext>
            </a:extLst>
          </p:cNvPr>
          <p:cNvGrpSpPr>
            <a:grpSpLocks noChangeAspect="1"/>
          </p:cNvGrpSpPr>
          <p:nvPr/>
        </p:nvGrpSpPr>
        <p:grpSpPr>
          <a:xfrm>
            <a:off x="7778118" y="2506413"/>
            <a:ext cx="720000" cy="632640"/>
            <a:chOff x="7381431" y="204107"/>
            <a:chExt cx="703404" cy="618058"/>
          </a:xfrm>
        </p:grpSpPr>
        <p:pic>
          <p:nvPicPr>
            <p:cNvPr id="78" name="Graphic 77">
              <a:extLst>
                <a:ext uri="{FF2B5EF4-FFF2-40B4-BE49-F238E27FC236}">
                  <a16:creationId xmlns:a16="http://schemas.microsoft.com/office/drawing/2014/main" id="{684094D8-1AE5-BB80-17D5-4B57E6CF51EA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 flipH="1">
              <a:off x="7634133" y="317185"/>
              <a:ext cx="198000" cy="198000"/>
            </a:xfrm>
            <a:prstGeom prst="rect">
              <a:avLst/>
            </a:prstGeom>
          </p:spPr>
        </p:pic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2526E90C-FF3C-3657-3839-76C91F58FB14}"/>
                </a:ext>
              </a:extLst>
            </p:cNvPr>
            <p:cNvSpPr/>
            <p:nvPr/>
          </p:nvSpPr>
          <p:spPr>
            <a:xfrm flipV="1">
              <a:off x="7381431" y="204107"/>
              <a:ext cx="703404" cy="618058"/>
            </a:xfrm>
            <a:custGeom>
              <a:avLst/>
              <a:gdLst>
                <a:gd name="connsiteX0" fmla="*/ 16095 w 703404"/>
                <a:gd name="connsiteY0" fmla="*/ 602053 h 618058"/>
                <a:gd name="connsiteX1" fmla="*/ 687384 w 703404"/>
                <a:gd name="connsiteY1" fmla="*/ 602053 h 618058"/>
                <a:gd name="connsiteX2" fmla="*/ 687384 w 703404"/>
                <a:gd name="connsiteY2" fmla="*/ 218622 h 618058"/>
                <a:gd name="connsiteX3" fmla="*/ 16095 w 703404"/>
                <a:gd name="connsiteY3" fmla="*/ 218622 h 618058"/>
                <a:gd name="connsiteX4" fmla="*/ 687384 w 703404"/>
                <a:gd name="connsiteY4" fmla="*/ 156042 h 618058"/>
                <a:gd name="connsiteX5" fmla="*/ 375595 w 703404"/>
                <a:gd name="connsiteY5" fmla="*/ 156042 h 618058"/>
                <a:gd name="connsiteX6" fmla="*/ 322585 w 703404"/>
                <a:gd name="connsiteY6" fmla="*/ 156042 h 618058"/>
                <a:gd name="connsiteX7" fmla="*/ 16095 w 703404"/>
                <a:gd name="connsiteY7" fmla="*/ 156042 h 618058"/>
                <a:gd name="connsiteX8" fmla="*/ 16095 w 703404"/>
                <a:gd name="connsiteY8" fmla="*/ 202568 h 618058"/>
                <a:gd name="connsiteX9" fmla="*/ 687384 w 703404"/>
                <a:gd name="connsiteY9" fmla="*/ 202568 h 618058"/>
                <a:gd name="connsiteX10" fmla="*/ 420784 w 703404"/>
                <a:gd name="connsiteY10" fmla="*/ 61051 h 618058"/>
                <a:gd name="connsiteX11" fmla="*/ 443261 w 703404"/>
                <a:gd name="connsiteY11" fmla="*/ 38576 h 618058"/>
                <a:gd name="connsiteX12" fmla="*/ 420784 w 703404"/>
                <a:gd name="connsiteY12" fmla="*/ 16101 h 618058"/>
                <a:gd name="connsiteX13" fmla="*/ 276259 w 703404"/>
                <a:gd name="connsiteY13" fmla="*/ 16101 h 618058"/>
                <a:gd name="connsiteX14" fmla="*/ 253779 w 703404"/>
                <a:gd name="connsiteY14" fmla="*/ 38576 h 618058"/>
                <a:gd name="connsiteX15" fmla="*/ 276259 w 703404"/>
                <a:gd name="connsiteY15" fmla="*/ 61051 h 618058"/>
                <a:gd name="connsiteX16" fmla="*/ 330614 w 703404"/>
                <a:gd name="connsiteY16" fmla="*/ 139989 h 618058"/>
                <a:gd name="connsiteX17" fmla="*/ 367566 w 703404"/>
                <a:gd name="connsiteY17" fmla="*/ 139989 h 618058"/>
                <a:gd name="connsiteX18" fmla="*/ 367566 w 703404"/>
                <a:gd name="connsiteY18" fmla="*/ 77351 h 618058"/>
                <a:gd name="connsiteX19" fmla="*/ 330614 w 703404"/>
                <a:gd name="connsiteY19" fmla="*/ 77351 h 618058"/>
                <a:gd name="connsiteX20" fmla="*/ 695413 w 703404"/>
                <a:gd name="connsiteY20" fmla="*/ 618106 h 618058"/>
                <a:gd name="connsiteX21" fmla="*/ 8066 w 703404"/>
                <a:gd name="connsiteY21" fmla="*/ 618106 h 618058"/>
                <a:gd name="connsiteX22" fmla="*/ 37 w 703404"/>
                <a:gd name="connsiteY22" fmla="*/ 610079 h 618058"/>
                <a:gd name="connsiteX23" fmla="*/ 37 w 703404"/>
                <a:gd name="connsiteY23" fmla="*/ 210595 h 618058"/>
                <a:gd name="connsiteX24" fmla="*/ 37 w 703404"/>
                <a:gd name="connsiteY24" fmla="*/ 148015 h 618058"/>
                <a:gd name="connsiteX25" fmla="*/ 8066 w 703404"/>
                <a:gd name="connsiteY25" fmla="*/ 139989 h 618058"/>
                <a:gd name="connsiteX26" fmla="*/ 314557 w 703404"/>
                <a:gd name="connsiteY26" fmla="*/ 139989 h 618058"/>
                <a:gd name="connsiteX27" fmla="*/ 314557 w 703404"/>
                <a:gd name="connsiteY27" fmla="*/ 77104 h 618058"/>
                <a:gd name="connsiteX28" fmla="*/ 276259 w 703404"/>
                <a:gd name="connsiteY28" fmla="*/ 77104 h 618058"/>
                <a:gd name="connsiteX29" fmla="*/ 237721 w 703404"/>
                <a:gd name="connsiteY29" fmla="*/ 38576 h 618058"/>
                <a:gd name="connsiteX30" fmla="*/ 276259 w 703404"/>
                <a:gd name="connsiteY30" fmla="*/ 47 h 618058"/>
                <a:gd name="connsiteX31" fmla="*/ 420784 w 703404"/>
                <a:gd name="connsiteY31" fmla="*/ 47 h 618058"/>
                <a:gd name="connsiteX32" fmla="*/ 459319 w 703404"/>
                <a:gd name="connsiteY32" fmla="*/ 38576 h 618058"/>
                <a:gd name="connsiteX33" fmla="*/ 420784 w 703404"/>
                <a:gd name="connsiteY33" fmla="*/ 77104 h 618058"/>
                <a:gd name="connsiteX34" fmla="*/ 383623 w 703404"/>
                <a:gd name="connsiteY34" fmla="*/ 77104 h 618058"/>
                <a:gd name="connsiteX35" fmla="*/ 383623 w 703404"/>
                <a:gd name="connsiteY35" fmla="*/ 139989 h 618058"/>
                <a:gd name="connsiteX36" fmla="*/ 695413 w 703404"/>
                <a:gd name="connsiteY36" fmla="*/ 139989 h 618058"/>
                <a:gd name="connsiteX37" fmla="*/ 703442 w 703404"/>
                <a:gd name="connsiteY37" fmla="*/ 148015 h 618058"/>
                <a:gd name="connsiteX38" fmla="*/ 703442 w 703404"/>
                <a:gd name="connsiteY38" fmla="*/ 210595 h 618058"/>
                <a:gd name="connsiteX39" fmla="*/ 703442 w 703404"/>
                <a:gd name="connsiteY39" fmla="*/ 610079 h 618058"/>
                <a:gd name="connsiteX40" fmla="*/ 695413 w 703404"/>
                <a:gd name="connsiteY40" fmla="*/ 618106 h 618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703404" h="618058">
                  <a:moveTo>
                    <a:pt x="16095" y="602053"/>
                  </a:moveTo>
                  <a:lnTo>
                    <a:pt x="687384" y="602053"/>
                  </a:lnTo>
                  <a:lnTo>
                    <a:pt x="687384" y="218622"/>
                  </a:lnTo>
                  <a:lnTo>
                    <a:pt x="16095" y="218622"/>
                  </a:lnTo>
                  <a:close/>
                  <a:moveTo>
                    <a:pt x="687384" y="156042"/>
                  </a:moveTo>
                  <a:lnTo>
                    <a:pt x="375595" y="156042"/>
                  </a:lnTo>
                  <a:lnTo>
                    <a:pt x="322585" y="156042"/>
                  </a:lnTo>
                  <a:lnTo>
                    <a:pt x="16095" y="156042"/>
                  </a:lnTo>
                  <a:lnTo>
                    <a:pt x="16095" y="202568"/>
                  </a:lnTo>
                  <a:lnTo>
                    <a:pt x="687384" y="202568"/>
                  </a:lnTo>
                  <a:close/>
                  <a:moveTo>
                    <a:pt x="420784" y="61051"/>
                  </a:moveTo>
                  <a:cubicBezTo>
                    <a:pt x="433177" y="61051"/>
                    <a:pt x="443261" y="50966"/>
                    <a:pt x="443261" y="38576"/>
                  </a:cubicBezTo>
                  <a:cubicBezTo>
                    <a:pt x="443261" y="26182"/>
                    <a:pt x="433177" y="16101"/>
                    <a:pt x="420784" y="16101"/>
                  </a:cubicBezTo>
                  <a:lnTo>
                    <a:pt x="276259" y="16101"/>
                  </a:lnTo>
                  <a:cubicBezTo>
                    <a:pt x="263863" y="16101"/>
                    <a:pt x="253779" y="26182"/>
                    <a:pt x="253779" y="38576"/>
                  </a:cubicBezTo>
                  <a:cubicBezTo>
                    <a:pt x="253779" y="50966"/>
                    <a:pt x="263863" y="61051"/>
                    <a:pt x="276259" y="61051"/>
                  </a:cubicBezTo>
                  <a:close/>
                  <a:moveTo>
                    <a:pt x="330614" y="139989"/>
                  </a:moveTo>
                  <a:lnTo>
                    <a:pt x="367566" y="139989"/>
                  </a:lnTo>
                  <a:lnTo>
                    <a:pt x="367566" y="77351"/>
                  </a:lnTo>
                  <a:lnTo>
                    <a:pt x="330614" y="77351"/>
                  </a:lnTo>
                  <a:close/>
                  <a:moveTo>
                    <a:pt x="695413" y="618106"/>
                  </a:moveTo>
                  <a:lnTo>
                    <a:pt x="8066" y="618106"/>
                  </a:lnTo>
                  <a:cubicBezTo>
                    <a:pt x="3631" y="618106"/>
                    <a:pt x="37" y="614510"/>
                    <a:pt x="37" y="610079"/>
                  </a:cubicBezTo>
                  <a:lnTo>
                    <a:pt x="37" y="210595"/>
                  </a:lnTo>
                  <a:lnTo>
                    <a:pt x="37" y="148015"/>
                  </a:lnTo>
                  <a:cubicBezTo>
                    <a:pt x="37" y="143582"/>
                    <a:pt x="3631" y="139989"/>
                    <a:pt x="8066" y="139989"/>
                  </a:cubicBezTo>
                  <a:lnTo>
                    <a:pt x="314557" y="139989"/>
                  </a:lnTo>
                  <a:lnTo>
                    <a:pt x="314557" y="77104"/>
                  </a:lnTo>
                  <a:lnTo>
                    <a:pt x="276259" y="77104"/>
                  </a:lnTo>
                  <a:cubicBezTo>
                    <a:pt x="255009" y="77104"/>
                    <a:pt x="237721" y="59821"/>
                    <a:pt x="237721" y="38576"/>
                  </a:cubicBezTo>
                  <a:cubicBezTo>
                    <a:pt x="237721" y="17327"/>
                    <a:pt x="255009" y="47"/>
                    <a:pt x="276259" y="47"/>
                  </a:cubicBezTo>
                  <a:lnTo>
                    <a:pt x="420784" y="47"/>
                  </a:lnTo>
                  <a:cubicBezTo>
                    <a:pt x="442031" y="47"/>
                    <a:pt x="459319" y="17327"/>
                    <a:pt x="459319" y="38576"/>
                  </a:cubicBezTo>
                  <a:cubicBezTo>
                    <a:pt x="459319" y="59821"/>
                    <a:pt x="442031" y="77104"/>
                    <a:pt x="420784" y="77104"/>
                  </a:cubicBezTo>
                  <a:lnTo>
                    <a:pt x="383623" y="77104"/>
                  </a:lnTo>
                  <a:lnTo>
                    <a:pt x="383623" y="139989"/>
                  </a:lnTo>
                  <a:lnTo>
                    <a:pt x="695413" y="139989"/>
                  </a:lnTo>
                  <a:cubicBezTo>
                    <a:pt x="699848" y="139989"/>
                    <a:pt x="703442" y="143582"/>
                    <a:pt x="703442" y="148015"/>
                  </a:cubicBezTo>
                  <a:lnTo>
                    <a:pt x="703442" y="210595"/>
                  </a:lnTo>
                  <a:lnTo>
                    <a:pt x="703442" y="610079"/>
                  </a:lnTo>
                  <a:cubicBezTo>
                    <a:pt x="703442" y="614510"/>
                    <a:pt x="699848" y="618106"/>
                    <a:pt x="695413" y="618106"/>
                  </a:cubicBezTo>
                </a:path>
              </a:pathLst>
            </a:custGeom>
            <a:solidFill>
              <a:srgbClr val="770000"/>
            </a:solidFill>
            <a:ln w="31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F2E9F7A0-1491-FDDA-4CB6-610669B788D5}"/>
              </a:ext>
            </a:extLst>
          </p:cNvPr>
          <p:cNvGrpSpPr>
            <a:grpSpLocks noChangeAspect="1"/>
          </p:cNvGrpSpPr>
          <p:nvPr/>
        </p:nvGrpSpPr>
        <p:grpSpPr>
          <a:xfrm>
            <a:off x="3545118" y="2564884"/>
            <a:ext cx="720000" cy="632640"/>
            <a:chOff x="7381431" y="204107"/>
            <a:chExt cx="703404" cy="618058"/>
          </a:xfrm>
        </p:grpSpPr>
        <p:pic>
          <p:nvPicPr>
            <p:cNvPr id="79" name="Graphic 78">
              <a:extLst>
                <a:ext uri="{FF2B5EF4-FFF2-40B4-BE49-F238E27FC236}">
                  <a16:creationId xmlns:a16="http://schemas.microsoft.com/office/drawing/2014/main" id="{AEFECA41-5C4E-C861-FC7B-8FBF981D87BF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 flipH="1">
              <a:off x="7634133" y="317185"/>
              <a:ext cx="198000" cy="198000"/>
            </a:xfrm>
            <a:prstGeom prst="rect">
              <a:avLst/>
            </a:prstGeom>
          </p:spPr>
        </p:pic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3538F69E-8DDA-D68F-721B-E24BB6894ED4}"/>
                </a:ext>
              </a:extLst>
            </p:cNvPr>
            <p:cNvSpPr/>
            <p:nvPr/>
          </p:nvSpPr>
          <p:spPr>
            <a:xfrm flipV="1">
              <a:off x="7381431" y="204107"/>
              <a:ext cx="703404" cy="618058"/>
            </a:xfrm>
            <a:custGeom>
              <a:avLst/>
              <a:gdLst>
                <a:gd name="connsiteX0" fmla="*/ 16095 w 703404"/>
                <a:gd name="connsiteY0" fmla="*/ 602053 h 618058"/>
                <a:gd name="connsiteX1" fmla="*/ 687384 w 703404"/>
                <a:gd name="connsiteY1" fmla="*/ 602053 h 618058"/>
                <a:gd name="connsiteX2" fmla="*/ 687384 w 703404"/>
                <a:gd name="connsiteY2" fmla="*/ 218622 h 618058"/>
                <a:gd name="connsiteX3" fmla="*/ 16095 w 703404"/>
                <a:gd name="connsiteY3" fmla="*/ 218622 h 618058"/>
                <a:gd name="connsiteX4" fmla="*/ 687384 w 703404"/>
                <a:gd name="connsiteY4" fmla="*/ 156042 h 618058"/>
                <a:gd name="connsiteX5" fmla="*/ 375595 w 703404"/>
                <a:gd name="connsiteY5" fmla="*/ 156042 h 618058"/>
                <a:gd name="connsiteX6" fmla="*/ 322585 w 703404"/>
                <a:gd name="connsiteY6" fmla="*/ 156042 h 618058"/>
                <a:gd name="connsiteX7" fmla="*/ 16095 w 703404"/>
                <a:gd name="connsiteY7" fmla="*/ 156042 h 618058"/>
                <a:gd name="connsiteX8" fmla="*/ 16095 w 703404"/>
                <a:gd name="connsiteY8" fmla="*/ 202568 h 618058"/>
                <a:gd name="connsiteX9" fmla="*/ 687384 w 703404"/>
                <a:gd name="connsiteY9" fmla="*/ 202568 h 618058"/>
                <a:gd name="connsiteX10" fmla="*/ 420784 w 703404"/>
                <a:gd name="connsiteY10" fmla="*/ 61051 h 618058"/>
                <a:gd name="connsiteX11" fmla="*/ 443261 w 703404"/>
                <a:gd name="connsiteY11" fmla="*/ 38576 h 618058"/>
                <a:gd name="connsiteX12" fmla="*/ 420784 w 703404"/>
                <a:gd name="connsiteY12" fmla="*/ 16101 h 618058"/>
                <a:gd name="connsiteX13" fmla="*/ 276259 w 703404"/>
                <a:gd name="connsiteY13" fmla="*/ 16101 h 618058"/>
                <a:gd name="connsiteX14" fmla="*/ 253779 w 703404"/>
                <a:gd name="connsiteY14" fmla="*/ 38576 h 618058"/>
                <a:gd name="connsiteX15" fmla="*/ 276259 w 703404"/>
                <a:gd name="connsiteY15" fmla="*/ 61051 h 618058"/>
                <a:gd name="connsiteX16" fmla="*/ 330614 w 703404"/>
                <a:gd name="connsiteY16" fmla="*/ 139989 h 618058"/>
                <a:gd name="connsiteX17" fmla="*/ 367566 w 703404"/>
                <a:gd name="connsiteY17" fmla="*/ 139989 h 618058"/>
                <a:gd name="connsiteX18" fmla="*/ 367566 w 703404"/>
                <a:gd name="connsiteY18" fmla="*/ 77351 h 618058"/>
                <a:gd name="connsiteX19" fmla="*/ 330614 w 703404"/>
                <a:gd name="connsiteY19" fmla="*/ 77351 h 618058"/>
                <a:gd name="connsiteX20" fmla="*/ 695413 w 703404"/>
                <a:gd name="connsiteY20" fmla="*/ 618106 h 618058"/>
                <a:gd name="connsiteX21" fmla="*/ 8066 w 703404"/>
                <a:gd name="connsiteY21" fmla="*/ 618106 h 618058"/>
                <a:gd name="connsiteX22" fmla="*/ 37 w 703404"/>
                <a:gd name="connsiteY22" fmla="*/ 610079 h 618058"/>
                <a:gd name="connsiteX23" fmla="*/ 37 w 703404"/>
                <a:gd name="connsiteY23" fmla="*/ 210595 h 618058"/>
                <a:gd name="connsiteX24" fmla="*/ 37 w 703404"/>
                <a:gd name="connsiteY24" fmla="*/ 148015 h 618058"/>
                <a:gd name="connsiteX25" fmla="*/ 8066 w 703404"/>
                <a:gd name="connsiteY25" fmla="*/ 139989 h 618058"/>
                <a:gd name="connsiteX26" fmla="*/ 314557 w 703404"/>
                <a:gd name="connsiteY26" fmla="*/ 139989 h 618058"/>
                <a:gd name="connsiteX27" fmla="*/ 314557 w 703404"/>
                <a:gd name="connsiteY27" fmla="*/ 77104 h 618058"/>
                <a:gd name="connsiteX28" fmla="*/ 276259 w 703404"/>
                <a:gd name="connsiteY28" fmla="*/ 77104 h 618058"/>
                <a:gd name="connsiteX29" fmla="*/ 237721 w 703404"/>
                <a:gd name="connsiteY29" fmla="*/ 38576 h 618058"/>
                <a:gd name="connsiteX30" fmla="*/ 276259 w 703404"/>
                <a:gd name="connsiteY30" fmla="*/ 47 h 618058"/>
                <a:gd name="connsiteX31" fmla="*/ 420784 w 703404"/>
                <a:gd name="connsiteY31" fmla="*/ 47 h 618058"/>
                <a:gd name="connsiteX32" fmla="*/ 459319 w 703404"/>
                <a:gd name="connsiteY32" fmla="*/ 38576 h 618058"/>
                <a:gd name="connsiteX33" fmla="*/ 420784 w 703404"/>
                <a:gd name="connsiteY33" fmla="*/ 77104 h 618058"/>
                <a:gd name="connsiteX34" fmla="*/ 383623 w 703404"/>
                <a:gd name="connsiteY34" fmla="*/ 77104 h 618058"/>
                <a:gd name="connsiteX35" fmla="*/ 383623 w 703404"/>
                <a:gd name="connsiteY35" fmla="*/ 139989 h 618058"/>
                <a:gd name="connsiteX36" fmla="*/ 695413 w 703404"/>
                <a:gd name="connsiteY36" fmla="*/ 139989 h 618058"/>
                <a:gd name="connsiteX37" fmla="*/ 703442 w 703404"/>
                <a:gd name="connsiteY37" fmla="*/ 148015 h 618058"/>
                <a:gd name="connsiteX38" fmla="*/ 703442 w 703404"/>
                <a:gd name="connsiteY38" fmla="*/ 210595 h 618058"/>
                <a:gd name="connsiteX39" fmla="*/ 703442 w 703404"/>
                <a:gd name="connsiteY39" fmla="*/ 610079 h 618058"/>
                <a:gd name="connsiteX40" fmla="*/ 695413 w 703404"/>
                <a:gd name="connsiteY40" fmla="*/ 618106 h 618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703404" h="618058">
                  <a:moveTo>
                    <a:pt x="16095" y="602053"/>
                  </a:moveTo>
                  <a:lnTo>
                    <a:pt x="687384" y="602053"/>
                  </a:lnTo>
                  <a:lnTo>
                    <a:pt x="687384" y="218622"/>
                  </a:lnTo>
                  <a:lnTo>
                    <a:pt x="16095" y="218622"/>
                  </a:lnTo>
                  <a:close/>
                  <a:moveTo>
                    <a:pt x="687384" y="156042"/>
                  </a:moveTo>
                  <a:lnTo>
                    <a:pt x="375595" y="156042"/>
                  </a:lnTo>
                  <a:lnTo>
                    <a:pt x="322585" y="156042"/>
                  </a:lnTo>
                  <a:lnTo>
                    <a:pt x="16095" y="156042"/>
                  </a:lnTo>
                  <a:lnTo>
                    <a:pt x="16095" y="202568"/>
                  </a:lnTo>
                  <a:lnTo>
                    <a:pt x="687384" y="202568"/>
                  </a:lnTo>
                  <a:close/>
                  <a:moveTo>
                    <a:pt x="420784" y="61051"/>
                  </a:moveTo>
                  <a:cubicBezTo>
                    <a:pt x="433177" y="61051"/>
                    <a:pt x="443261" y="50966"/>
                    <a:pt x="443261" y="38576"/>
                  </a:cubicBezTo>
                  <a:cubicBezTo>
                    <a:pt x="443261" y="26182"/>
                    <a:pt x="433177" y="16101"/>
                    <a:pt x="420784" y="16101"/>
                  </a:cubicBezTo>
                  <a:lnTo>
                    <a:pt x="276259" y="16101"/>
                  </a:lnTo>
                  <a:cubicBezTo>
                    <a:pt x="263863" y="16101"/>
                    <a:pt x="253779" y="26182"/>
                    <a:pt x="253779" y="38576"/>
                  </a:cubicBezTo>
                  <a:cubicBezTo>
                    <a:pt x="253779" y="50966"/>
                    <a:pt x="263863" y="61051"/>
                    <a:pt x="276259" y="61051"/>
                  </a:cubicBezTo>
                  <a:close/>
                  <a:moveTo>
                    <a:pt x="330614" y="139989"/>
                  </a:moveTo>
                  <a:lnTo>
                    <a:pt x="367566" y="139989"/>
                  </a:lnTo>
                  <a:lnTo>
                    <a:pt x="367566" y="77351"/>
                  </a:lnTo>
                  <a:lnTo>
                    <a:pt x="330614" y="77351"/>
                  </a:lnTo>
                  <a:close/>
                  <a:moveTo>
                    <a:pt x="695413" y="618106"/>
                  </a:moveTo>
                  <a:lnTo>
                    <a:pt x="8066" y="618106"/>
                  </a:lnTo>
                  <a:cubicBezTo>
                    <a:pt x="3631" y="618106"/>
                    <a:pt x="37" y="614510"/>
                    <a:pt x="37" y="610079"/>
                  </a:cubicBezTo>
                  <a:lnTo>
                    <a:pt x="37" y="210595"/>
                  </a:lnTo>
                  <a:lnTo>
                    <a:pt x="37" y="148015"/>
                  </a:lnTo>
                  <a:cubicBezTo>
                    <a:pt x="37" y="143582"/>
                    <a:pt x="3631" y="139989"/>
                    <a:pt x="8066" y="139989"/>
                  </a:cubicBezTo>
                  <a:lnTo>
                    <a:pt x="314557" y="139989"/>
                  </a:lnTo>
                  <a:lnTo>
                    <a:pt x="314557" y="77104"/>
                  </a:lnTo>
                  <a:lnTo>
                    <a:pt x="276259" y="77104"/>
                  </a:lnTo>
                  <a:cubicBezTo>
                    <a:pt x="255009" y="77104"/>
                    <a:pt x="237721" y="59821"/>
                    <a:pt x="237721" y="38576"/>
                  </a:cubicBezTo>
                  <a:cubicBezTo>
                    <a:pt x="237721" y="17327"/>
                    <a:pt x="255009" y="47"/>
                    <a:pt x="276259" y="47"/>
                  </a:cubicBezTo>
                  <a:lnTo>
                    <a:pt x="420784" y="47"/>
                  </a:lnTo>
                  <a:cubicBezTo>
                    <a:pt x="442031" y="47"/>
                    <a:pt x="459319" y="17327"/>
                    <a:pt x="459319" y="38576"/>
                  </a:cubicBezTo>
                  <a:cubicBezTo>
                    <a:pt x="459319" y="59821"/>
                    <a:pt x="442031" y="77104"/>
                    <a:pt x="420784" y="77104"/>
                  </a:cubicBezTo>
                  <a:lnTo>
                    <a:pt x="383623" y="77104"/>
                  </a:lnTo>
                  <a:lnTo>
                    <a:pt x="383623" y="139989"/>
                  </a:lnTo>
                  <a:lnTo>
                    <a:pt x="695413" y="139989"/>
                  </a:lnTo>
                  <a:cubicBezTo>
                    <a:pt x="699848" y="139989"/>
                    <a:pt x="703442" y="143582"/>
                    <a:pt x="703442" y="148015"/>
                  </a:cubicBezTo>
                  <a:lnTo>
                    <a:pt x="703442" y="210595"/>
                  </a:lnTo>
                  <a:lnTo>
                    <a:pt x="703442" y="610079"/>
                  </a:lnTo>
                  <a:cubicBezTo>
                    <a:pt x="703442" y="614510"/>
                    <a:pt x="699848" y="618106"/>
                    <a:pt x="695413" y="618106"/>
                  </a:cubicBezTo>
                </a:path>
              </a:pathLst>
            </a:custGeom>
            <a:solidFill>
              <a:srgbClr val="770000"/>
            </a:solidFill>
            <a:ln w="31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4582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7E7BB-5377-D50F-40F1-8729F6611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Kill chain: customer master records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FB6CD9-A65D-E777-ED8A-22FA6D6974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D3E053-9428-4C61-BC6E-58F9784C2188}" type="slidenum">
              <a:rPr lang="nb-NO" smtClean="0"/>
              <a:pPr/>
              <a:t>9</a:t>
            </a:fld>
            <a:endParaRPr lang="nb-NO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79B5DDD-AC72-2048-7A32-6DDC1551265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6950" y="2853523"/>
            <a:ext cx="540000" cy="540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A27E2DB-5AD3-AF0F-637C-DC694D026DB8}"/>
              </a:ext>
            </a:extLst>
          </p:cNvPr>
          <p:cNvGrpSpPr>
            <a:grpSpLocks noChangeAspect="1"/>
          </p:cNvGrpSpPr>
          <p:nvPr/>
        </p:nvGrpSpPr>
        <p:grpSpPr>
          <a:xfrm>
            <a:off x="592321" y="4325511"/>
            <a:ext cx="540000" cy="474480"/>
            <a:chOff x="7381431" y="204107"/>
            <a:chExt cx="703404" cy="618058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A8FB598-BCDB-50F4-A7AD-B8FE28B090AD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flipH="1">
              <a:off x="7634133" y="317185"/>
              <a:ext cx="198000" cy="198000"/>
            </a:xfrm>
            <a:prstGeom prst="rect">
              <a:avLst/>
            </a:prstGeom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8607D340-8410-0A7C-25D9-D3051C0CEC2E}"/>
                </a:ext>
              </a:extLst>
            </p:cNvPr>
            <p:cNvSpPr/>
            <p:nvPr/>
          </p:nvSpPr>
          <p:spPr>
            <a:xfrm flipV="1">
              <a:off x="7381431" y="204107"/>
              <a:ext cx="703404" cy="618058"/>
            </a:xfrm>
            <a:custGeom>
              <a:avLst/>
              <a:gdLst>
                <a:gd name="connsiteX0" fmla="*/ 16095 w 703404"/>
                <a:gd name="connsiteY0" fmla="*/ 602053 h 618058"/>
                <a:gd name="connsiteX1" fmla="*/ 687384 w 703404"/>
                <a:gd name="connsiteY1" fmla="*/ 602053 h 618058"/>
                <a:gd name="connsiteX2" fmla="*/ 687384 w 703404"/>
                <a:gd name="connsiteY2" fmla="*/ 218622 h 618058"/>
                <a:gd name="connsiteX3" fmla="*/ 16095 w 703404"/>
                <a:gd name="connsiteY3" fmla="*/ 218622 h 618058"/>
                <a:gd name="connsiteX4" fmla="*/ 687384 w 703404"/>
                <a:gd name="connsiteY4" fmla="*/ 156042 h 618058"/>
                <a:gd name="connsiteX5" fmla="*/ 375595 w 703404"/>
                <a:gd name="connsiteY5" fmla="*/ 156042 h 618058"/>
                <a:gd name="connsiteX6" fmla="*/ 322585 w 703404"/>
                <a:gd name="connsiteY6" fmla="*/ 156042 h 618058"/>
                <a:gd name="connsiteX7" fmla="*/ 16095 w 703404"/>
                <a:gd name="connsiteY7" fmla="*/ 156042 h 618058"/>
                <a:gd name="connsiteX8" fmla="*/ 16095 w 703404"/>
                <a:gd name="connsiteY8" fmla="*/ 202568 h 618058"/>
                <a:gd name="connsiteX9" fmla="*/ 687384 w 703404"/>
                <a:gd name="connsiteY9" fmla="*/ 202568 h 618058"/>
                <a:gd name="connsiteX10" fmla="*/ 420784 w 703404"/>
                <a:gd name="connsiteY10" fmla="*/ 61051 h 618058"/>
                <a:gd name="connsiteX11" fmla="*/ 443261 w 703404"/>
                <a:gd name="connsiteY11" fmla="*/ 38576 h 618058"/>
                <a:gd name="connsiteX12" fmla="*/ 420784 w 703404"/>
                <a:gd name="connsiteY12" fmla="*/ 16101 h 618058"/>
                <a:gd name="connsiteX13" fmla="*/ 276259 w 703404"/>
                <a:gd name="connsiteY13" fmla="*/ 16101 h 618058"/>
                <a:gd name="connsiteX14" fmla="*/ 253779 w 703404"/>
                <a:gd name="connsiteY14" fmla="*/ 38576 h 618058"/>
                <a:gd name="connsiteX15" fmla="*/ 276259 w 703404"/>
                <a:gd name="connsiteY15" fmla="*/ 61051 h 618058"/>
                <a:gd name="connsiteX16" fmla="*/ 330614 w 703404"/>
                <a:gd name="connsiteY16" fmla="*/ 139989 h 618058"/>
                <a:gd name="connsiteX17" fmla="*/ 367566 w 703404"/>
                <a:gd name="connsiteY17" fmla="*/ 139989 h 618058"/>
                <a:gd name="connsiteX18" fmla="*/ 367566 w 703404"/>
                <a:gd name="connsiteY18" fmla="*/ 77351 h 618058"/>
                <a:gd name="connsiteX19" fmla="*/ 330614 w 703404"/>
                <a:gd name="connsiteY19" fmla="*/ 77351 h 618058"/>
                <a:gd name="connsiteX20" fmla="*/ 695413 w 703404"/>
                <a:gd name="connsiteY20" fmla="*/ 618106 h 618058"/>
                <a:gd name="connsiteX21" fmla="*/ 8066 w 703404"/>
                <a:gd name="connsiteY21" fmla="*/ 618106 h 618058"/>
                <a:gd name="connsiteX22" fmla="*/ 37 w 703404"/>
                <a:gd name="connsiteY22" fmla="*/ 610079 h 618058"/>
                <a:gd name="connsiteX23" fmla="*/ 37 w 703404"/>
                <a:gd name="connsiteY23" fmla="*/ 210595 h 618058"/>
                <a:gd name="connsiteX24" fmla="*/ 37 w 703404"/>
                <a:gd name="connsiteY24" fmla="*/ 148015 h 618058"/>
                <a:gd name="connsiteX25" fmla="*/ 8066 w 703404"/>
                <a:gd name="connsiteY25" fmla="*/ 139989 h 618058"/>
                <a:gd name="connsiteX26" fmla="*/ 314557 w 703404"/>
                <a:gd name="connsiteY26" fmla="*/ 139989 h 618058"/>
                <a:gd name="connsiteX27" fmla="*/ 314557 w 703404"/>
                <a:gd name="connsiteY27" fmla="*/ 77104 h 618058"/>
                <a:gd name="connsiteX28" fmla="*/ 276259 w 703404"/>
                <a:gd name="connsiteY28" fmla="*/ 77104 h 618058"/>
                <a:gd name="connsiteX29" fmla="*/ 237721 w 703404"/>
                <a:gd name="connsiteY29" fmla="*/ 38576 h 618058"/>
                <a:gd name="connsiteX30" fmla="*/ 276259 w 703404"/>
                <a:gd name="connsiteY30" fmla="*/ 47 h 618058"/>
                <a:gd name="connsiteX31" fmla="*/ 420784 w 703404"/>
                <a:gd name="connsiteY31" fmla="*/ 47 h 618058"/>
                <a:gd name="connsiteX32" fmla="*/ 459319 w 703404"/>
                <a:gd name="connsiteY32" fmla="*/ 38576 h 618058"/>
                <a:gd name="connsiteX33" fmla="*/ 420784 w 703404"/>
                <a:gd name="connsiteY33" fmla="*/ 77104 h 618058"/>
                <a:gd name="connsiteX34" fmla="*/ 383623 w 703404"/>
                <a:gd name="connsiteY34" fmla="*/ 77104 h 618058"/>
                <a:gd name="connsiteX35" fmla="*/ 383623 w 703404"/>
                <a:gd name="connsiteY35" fmla="*/ 139989 h 618058"/>
                <a:gd name="connsiteX36" fmla="*/ 695413 w 703404"/>
                <a:gd name="connsiteY36" fmla="*/ 139989 h 618058"/>
                <a:gd name="connsiteX37" fmla="*/ 703442 w 703404"/>
                <a:gd name="connsiteY37" fmla="*/ 148015 h 618058"/>
                <a:gd name="connsiteX38" fmla="*/ 703442 w 703404"/>
                <a:gd name="connsiteY38" fmla="*/ 210595 h 618058"/>
                <a:gd name="connsiteX39" fmla="*/ 703442 w 703404"/>
                <a:gd name="connsiteY39" fmla="*/ 610079 h 618058"/>
                <a:gd name="connsiteX40" fmla="*/ 695413 w 703404"/>
                <a:gd name="connsiteY40" fmla="*/ 618106 h 618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703404" h="618058">
                  <a:moveTo>
                    <a:pt x="16095" y="602053"/>
                  </a:moveTo>
                  <a:lnTo>
                    <a:pt x="687384" y="602053"/>
                  </a:lnTo>
                  <a:lnTo>
                    <a:pt x="687384" y="218622"/>
                  </a:lnTo>
                  <a:lnTo>
                    <a:pt x="16095" y="218622"/>
                  </a:lnTo>
                  <a:close/>
                  <a:moveTo>
                    <a:pt x="687384" y="156042"/>
                  </a:moveTo>
                  <a:lnTo>
                    <a:pt x="375595" y="156042"/>
                  </a:lnTo>
                  <a:lnTo>
                    <a:pt x="322585" y="156042"/>
                  </a:lnTo>
                  <a:lnTo>
                    <a:pt x="16095" y="156042"/>
                  </a:lnTo>
                  <a:lnTo>
                    <a:pt x="16095" y="202568"/>
                  </a:lnTo>
                  <a:lnTo>
                    <a:pt x="687384" y="202568"/>
                  </a:lnTo>
                  <a:close/>
                  <a:moveTo>
                    <a:pt x="420784" y="61051"/>
                  </a:moveTo>
                  <a:cubicBezTo>
                    <a:pt x="433177" y="61051"/>
                    <a:pt x="443261" y="50966"/>
                    <a:pt x="443261" y="38576"/>
                  </a:cubicBezTo>
                  <a:cubicBezTo>
                    <a:pt x="443261" y="26182"/>
                    <a:pt x="433177" y="16101"/>
                    <a:pt x="420784" y="16101"/>
                  </a:cubicBezTo>
                  <a:lnTo>
                    <a:pt x="276259" y="16101"/>
                  </a:lnTo>
                  <a:cubicBezTo>
                    <a:pt x="263863" y="16101"/>
                    <a:pt x="253779" y="26182"/>
                    <a:pt x="253779" y="38576"/>
                  </a:cubicBezTo>
                  <a:cubicBezTo>
                    <a:pt x="253779" y="50966"/>
                    <a:pt x="263863" y="61051"/>
                    <a:pt x="276259" y="61051"/>
                  </a:cubicBezTo>
                  <a:close/>
                  <a:moveTo>
                    <a:pt x="330614" y="139989"/>
                  </a:moveTo>
                  <a:lnTo>
                    <a:pt x="367566" y="139989"/>
                  </a:lnTo>
                  <a:lnTo>
                    <a:pt x="367566" y="77351"/>
                  </a:lnTo>
                  <a:lnTo>
                    <a:pt x="330614" y="77351"/>
                  </a:lnTo>
                  <a:close/>
                  <a:moveTo>
                    <a:pt x="695413" y="618106"/>
                  </a:moveTo>
                  <a:lnTo>
                    <a:pt x="8066" y="618106"/>
                  </a:lnTo>
                  <a:cubicBezTo>
                    <a:pt x="3631" y="618106"/>
                    <a:pt x="37" y="614510"/>
                    <a:pt x="37" y="610079"/>
                  </a:cubicBezTo>
                  <a:lnTo>
                    <a:pt x="37" y="210595"/>
                  </a:lnTo>
                  <a:lnTo>
                    <a:pt x="37" y="148015"/>
                  </a:lnTo>
                  <a:cubicBezTo>
                    <a:pt x="37" y="143582"/>
                    <a:pt x="3631" y="139989"/>
                    <a:pt x="8066" y="139989"/>
                  </a:cubicBezTo>
                  <a:lnTo>
                    <a:pt x="314557" y="139989"/>
                  </a:lnTo>
                  <a:lnTo>
                    <a:pt x="314557" y="77104"/>
                  </a:lnTo>
                  <a:lnTo>
                    <a:pt x="276259" y="77104"/>
                  </a:lnTo>
                  <a:cubicBezTo>
                    <a:pt x="255009" y="77104"/>
                    <a:pt x="237721" y="59821"/>
                    <a:pt x="237721" y="38576"/>
                  </a:cubicBezTo>
                  <a:cubicBezTo>
                    <a:pt x="237721" y="17327"/>
                    <a:pt x="255009" y="47"/>
                    <a:pt x="276259" y="47"/>
                  </a:cubicBezTo>
                  <a:lnTo>
                    <a:pt x="420784" y="47"/>
                  </a:lnTo>
                  <a:cubicBezTo>
                    <a:pt x="442031" y="47"/>
                    <a:pt x="459319" y="17327"/>
                    <a:pt x="459319" y="38576"/>
                  </a:cubicBezTo>
                  <a:cubicBezTo>
                    <a:pt x="459319" y="59821"/>
                    <a:pt x="442031" y="77104"/>
                    <a:pt x="420784" y="77104"/>
                  </a:cubicBezTo>
                  <a:lnTo>
                    <a:pt x="383623" y="77104"/>
                  </a:lnTo>
                  <a:lnTo>
                    <a:pt x="383623" y="139989"/>
                  </a:lnTo>
                  <a:lnTo>
                    <a:pt x="695413" y="139989"/>
                  </a:lnTo>
                  <a:cubicBezTo>
                    <a:pt x="699848" y="139989"/>
                    <a:pt x="703442" y="143582"/>
                    <a:pt x="703442" y="148015"/>
                  </a:cubicBezTo>
                  <a:lnTo>
                    <a:pt x="703442" y="210595"/>
                  </a:lnTo>
                  <a:lnTo>
                    <a:pt x="703442" y="610079"/>
                  </a:lnTo>
                  <a:cubicBezTo>
                    <a:pt x="703442" y="614510"/>
                    <a:pt x="699848" y="618106"/>
                    <a:pt x="695413" y="618106"/>
                  </a:cubicBezTo>
                </a:path>
              </a:pathLst>
            </a:custGeom>
            <a:solidFill>
              <a:srgbClr val="770000"/>
            </a:solidFill>
            <a:ln w="31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38999C17-37CE-D820-426D-49F3C4E5F6AB}"/>
              </a:ext>
            </a:extLst>
          </p:cNvPr>
          <p:cNvSpPr/>
          <p:nvPr/>
        </p:nvSpPr>
        <p:spPr>
          <a:xfrm>
            <a:off x="2428382" y="4175293"/>
            <a:ext cx="1235135" cy="68833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600" dirty="0">
                <a:solidFill>
                  <a:srgbClr val="000000"/>
                </a:solidFill>
                <a:latin typeface="Storebrand Text (Body)"/>
              </a:rPr>
              <a:t>2. APIs used in the customer search web application. The hacker could dump CM data of all </a:t>
            </a:r>
            <a:r>
              <a:rPr lang="en-US" sz="600" dirty="0" err="1">
                <a:solidFill>
                  <a:srgbClr val="000000"/>
                </a:solidFill>
                <a:latin typeface="Storebrand Text (Body)"/>
              </a:rPr>
              <a:t>Storebrand's</a:t>
            </a:r>
            <a:r>
              <a:rPr lang="en-US" sz="600" dirty="0">
                <a:solidFill>
                  <a:srgbClr val="000000"/>
                </a:solidFill>
                <a:latin typeface="Storebrand Text (Body)"/>
              </a:rPr>
              <a:t> customers.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D74965C-AA9F-49B6-CF52-0658B057A282}"/>
              </a:ext>
            </a:extLst>
          </p:cNvPr>
          <p:cNvSpPr/>
          <p:nvPr/>
        </p:nvSpPr>
        <p:spPr>
          <a:xfrm>
            <a:off x="274434" y="1666295"/>
            <a:ext cx="1098196" cy="8309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600" b="1" dirty="0">
                <a:solidFill>
                  <a:schemeClr val="accent1"/>
                </a:solidFill>
                <a:latin typeface="Storebrand Text (Body)"/>
              </a:rPr>
              <a:t>Vulnerability</a:t>
            </a:r>
          </a:p>
          <a:p>
            <a:pPr algn="ctr" defTabSz="914378"/>
            <a:endParaRPr lang="en-US" sz="600" b="1" dirty="0">
              <a:solidFill>
                <a:srgbClr val="DA291C"/>
              </a:solidFill>
              <a:latin typeface="Storebrand Text (Body)"/>
            </a:endParaRPr>
          </a:p>
          <a:p>
            <a:pPr algn="ctr" defTabSz="914378"/>
            <a:r>
              <a:rPr lang="en-US" sz="600" dirty="0">
                <a:solidFill>
                  <a:srgbClr val="000000"/>
                </a:solidFill>
                <a:latin typeface="Storebrand Text (Body)"/>
              </a:rPr>
              <a:t>Access control was implemented on an external/internal basis. No roles or further segregation in the internal network.</a:t>
            </a:r>
          </a:p>
        </p:txBody>
      </p:sp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13DF0F99-29AA-6F1D-5D50-B40648AA248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83" t="1" b="2203"/>
          <a:stretch/>
        </p:blipFill>
        <p:spPr>
          <a:xfrm>
            <a:off x="1668060" y="1157693"/>
            <a:ext cx="3590132" cy="24283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52F8D6C1-AAA0-F445-EDE6-7EFDF20959CD}"/>
              </a:ext>
            </a:extLst>
          </p:cNvPr>
          <p:cNvSpPr/>
          <p:nvPr/>
        </p:nvSpPr>
        <p:spPr>
          <a:xfrm>
            <a:off x="4161881" y="2216227"/>
            <a:ext cx="985661" cy="36176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" tIns="9144" rIns="9144" bIns="9144" rtlCol="0" anchor="ctr"/>
          <a:lstStyle/>
          <a:p>
            <a:pPr algn="ctr" defTabSz="914378"/>
            <a:r>
              <a:rPr lang="en-US" sz="600" dirty="0">
                <a:solidFill>
                  <a:srgbClr val="000000"/>
                </a:solidFill>
                <a:latin typeface="Storebrand Text (Body)"/>
              </a:rPr>
              <a:t>1. A web application to find customers.</a:t>
            </a:r>
          </a:p>
        </p:txBody>
      </p:sp>
      <p:pic>
        <p:nvPicPr>
          <p:cNvPr id="16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4345A942-DAEE-5101-339D-9CB8D245CA3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0779"/>
          <a:stretch/>
        </p:blipFill>
        <p:spPr>
          <a:xfrm>
            <a:off x="5513833" y="2853523"/>
            <a:ext cx="2913217" cy="22103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17" descr="A screenshot of a computer code&#10;&#10;Description automatically generated">
            <a:extLst>
              <a:ext uri="{FF2B5EF4-FFF2-40B4-BE49-F238E27FC236}">
                <a16:creationId xmlns:a16="http://schemas.microsoft.com/office/drawing/2014/main" id="{26DAD505-AB79-5B87-9F4D-D66182B1A6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08939" y="362341"/>
            <a:ext cx="2821668" cy="23849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5457810-7C7E-11A8-C4FA-B44DD830CD0D}"/>
              </a:ext>
            </a:extLst>
          </p:cNvPr>
          <p:cNvSpPr/>
          <p:nvPr/>
        </p:nvSpPr>
        <p:spPr>
          <a:xfrm>
            <a:off x="7646221" y="4095977"/>
            <a:ext cx="697458" cy="39234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600" dirty="0">
                <a:solidFill>
                  <a:srgbClr val="000000"/>
                </a:solidFill>
                <a:latin typeface="Storebrand Text (Body)"/>
              </a:rPr>
              <a:t>2.a Search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F1D0148-E4BB-980C-CE9F-47A1724F43B6}"/>
              </a:ext>
            </a:extLst>
          </p:cNvPr>
          <p:cNvSpPr/>
          <p:nvPr/>
        </p:nvSpPr>
        <p:spPr>
          <a:xfrm>
            <a:off x="8078321" y="2081752"/>
            <a:ext cx="697458" cy="39234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600" dirty="0">
                <a:solidFill>
                  <a:srgbClr val="000000"/>
                </a:solidFill>
                <a:latin typeface="Storebrand Text (Body)"/>
              </a:rPr>
              <a:t>2.b Details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A48A8ED-C8B3-6CA8-62A9-C3015F67A311}"/>
              </a:ext>
            </a:extLst>
          </p:cNvPr>
          <p:cNvCxnSpPr>
            <a:cxnSpLocks/>
          </p:cNvCxnSpPr>
          <p:nvPr/>
        </p:nvCxnSpPr>
        <p:spPr>
          <a:xfrm>
            <a:off x="446950" y="3442915"/>
            <a:ext cx="197106" cy="811033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435DA26-144B-1C84-26C5-38895DAF0C07}"/>
              </a:ext>
            </a:extLst>
          </p:cNvPr>
          <p:cNvCxnSpPr>
            <a:cxnSpLocks/>
          </p:cNvCxnSpPr>
          <p:nvPr/>
        </p:nvCxnSpPr>
        <p:spPr>
          <a:xfrm flipV="1">
            <a:off x="1025718" y="3204376"/>
            <a:ext cx="544665" cy="1049572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6AF1AFE-8B2D-17BF-FDEA-CAE3DEB7F08D}"/>
              </a:ext>
            </a:extLst>
          </p:cNvPr>
          <p:cNvCxnSpPr>
            <a:cxnSpLocks/>
          </p:cNvCxnSpPr>
          <p:nvPr/>
        </p:nvCxnSpPr>
        <p:spPr>
          <a:xfrm>
            <a:off x="1185120" y="4412320"/>
            <a:ext cx="1183460" cy="76002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E16238B-79CC-F1E8-7518-463D0771A3DA}"/>
              </a:ext>
            </a:extLst>
          </p:cNvPr>
          <p:cNvCxnSpPr>
            <a:cxnSpLocks/>
          </p:cNvCxnSpPr>
          <p:nvPr/>
        </p:nvCxnSpPr>
        <p:spPr>
          <a:xfrm flipV="1">
            <a:off x="3723319" y="4412320"/>
            <a:ext cx="1757166" cy="6914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DB5D875-B333-B273-A47E-EED31C81BA7D}"/>
              </a:ext>
            </a:extLst>
          </p:cNvPr>
          <p:cNvCxnSpPr>
            <a:cxnSpLocks/>
          </p:cNvCxnSpPr>
          <p:nvPr/>
        </p:nvCxnSpPr>
        <p:spPr>
          <a:xfrm flipV="1">
            <a:off x="8499944" y="2801126"/>
            <a:ext cx="385639" cy="708056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8905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4" grpId="0" animBg="1"/>
      <p:bldP spid="19" grpId="0" animBg="1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ISTING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ISTING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ISTING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heme/theme1.xml><?xml version="1.0" encoding="utf-8"?>
<a:theme xmlns:a="http://schemas.openxmlformats.org/drawingml/2006/main" name="STB/SPP 2023">
  <a:themeElements>
    <a:clrScheme name="Storebrand farger">
      <a:dk1>
        <a:srgbClr val="000000"/>
      </a:dk1>
      <a:lt1>
        <a:srgbClr val="FFFFFF"/>
      </a:lt1>
      <a:dk2>
        <a:srgbClr val="560000"/>
      </a:dk2>
      <a:lt2>
        <a:srgbClr val="FFF0F0"/>
      </a:lt2>
      <a:accent1>
        <a:srgbClr val="B20000"/>
      </a:accent1>
      <a:accent2>
        <a:srgbClr val="FFDFDF"/>
      </a:accent2>
      <a:accent3>
        <a:srgbClr val="770000"/>
      </a:accent3>
      <a:accent4>
        <a:srgbClr val="FF6C6C"/>
      </a:accent4>
      <a:accent5>
        <a:srgbClr val="610080"/>
      </a:accent5>
      <a:accent6>
        <a:srgbClr val="DBB8FF"/>
      </a:accent6>
      <a:hlink>
        <a:srgbClr val="DA291C"/>
      </a:hlink>
      <a:folHlink>
        <a:srgbClr val="FFBCD7"/>
      </a:folHlink>
    </a:clrScheme>
    <a:fontScheme name="Storebrand Text font">
      <a:majorFont>
        <a:latin typeface="Storebrand Text DemiBold"/>
        <a:ea typeface=""/>
        <a:cs typeface=""/>
      </a:majorFont>
      <a:minorFont>
        <a:latin typeface="Storebrand Text"/>
        <a:ea typeface=""/>
        <a:cs typeface="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108000" rIns="108000" bIns="108000" rtlCol="0" anchor="ctr"/>
      <a:lstStyle>
        <a:defPPr algn="ctr">
          <a:defRPr dirty="0" err="1" smtClean="0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1"/>
          </a:solidFill>
          <a:head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>
            <a:solidFill>
              <a:srgbClr val="77000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torebrand mal_2023" id="{C7ED6B12-BF7F-4FC9-9157-BC830173E9A3}" vid="{12AED221-CEF6-4F8E-9658-DF03E99B8E43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6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34E70E25-3768-4A53-9488-6A9826AD2441}">
  <we:reference id="161fd534-39ae-45d1-b772-eb5ee833d73a" version="1.0.0.0" store="EXCatalog" storeType="EXCatalog"/>
  <we:alternateReferences/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36301E8352E2843BBAF712216C93E4E" ma:contentTypeVersion="4" ma:contentTypeDescription="Create a new document." ma:contentTypeScope="" ma:versionID="915f24dae4c438b43131232396e58684">
  <xsd:schema xmlns:xsd="http://www.w3.org/2001/XMLSchema" xmlns:xs="http://www.w3.org/2001/XMLSchema" xmlns:p="http://schemas.microsoft.com/office/2006/metadata/properties" xmlns:ns2="0955d043-f9b8-4407-bc5b-b26dd938ae1e" targetNamespace="http://schemas.microsoft.com/office/2006/metadata/properties" ma:root="true" ma:fieldsID="a8e7d33f7b0e4768ea2a713504138adf" ns2:_="">
    <xsd:import namespace="0955d043-f9b8-4407-bc5b-b26dd938ae1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55d043-f9b8-4407-bc5b-b26dd938ae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F8429FC-10D9-4480-A401-7E6ADDCEAE5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E258234-2A21-41F2-B2CA-5001E242DEED}">
  <ds:schemaRefs>
    <ds:schemaRef ds:uri="4e73a5b9-343a-47e5-a7ce-0b391a1d0198"/>
    <ds:schemaRef ds:uri="9c1b36bf-c2a5-4048-a4fd-10a855d611e5"/>
    <ds:schemaRef ds:uri="bb17e11d-d097-4fa8-ad21-56441e5b7c48"/>
    <ds:schemaRef ds:uri="c5b3adce-4405-474d-a619-e5c06080b91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F4E0FAB-FC96-4392-A1C2-5876D942EF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955d043-f9b8-4407-bc5b-b26dd938ae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8c3d8a03-6c4f-48cf-a1a6-1b38e749645c}" enabled="1" method="Standard" siteId="{44b5383f-aeed-4959-a674-24d907b93966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Storebrand mal_2023</Template>
  <TotalTime>1596</TotalTime>
  <Words>827</Words>
  <Application>Microsoft Office PowerPoint</Application>
  <PresentationFormat>On-screen Show (16:9)</PresentationFormat>
  <Paragraphs>128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Calibri</vt:lpstr>
      <vt:lpstr>Verdana</vt:lpstr>
      <vt:lpstr>Storebrand Text</vt:lpstr>
      <vt:lpstr>Storebrand Text DemiBold</vt:lpstr>
      <vt:lpstr>Arial</vt:lpstr>
      <vt:lpstr>Storebrand Text (Body)</vt:lpstr>
      <vt:lpstr>STB/SPP 2023</vt:lpstr>
      <vt:lpstr>An offensive kill chain to reveal client's financial status</vt:lpstr>
      <vt:lpstr>Who am I?</vt:lpstr>
      <vt:lpstr>What is a cyber kill chain?</vt:lpstr>
      <vt:lpstr>The unified kill chain</vt:lpstr>
      <vt:lpstr>Kill chain: from shared food courts to falling stocks</vt:lpstr>
      <vt:lpstr>Tactics, techniques and impact</vt:lpstr>
      <vt:lpstr>Kill chain to reveal client's financial status</vt:lpstr>
      <vt:lpstr>Threat scenarios for remote access</vt:lpstr>
      <vt:lpstr>Kill chain: customer master records</vt:lpstr>
      <vt:lpstr>Attack vectors: targeting new platforms in the cloud</vt:lpstr>
      <vt:lpstr>Attack vectors: extracting information after a quick fix</vt:lpstr>
      <vt:lpstr>PowerPoint Presentation</vt:lpstr>
      <vt:lpstr>Mapping to cybersecurity domains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Offensive kill chain to reveal client's financial status</dc:title>
  <dc:creator>Kazymyrov, Oleksandr</dc:creator>
  <cp:lastModifiedBy>Kazymyrov, Oleksandr</cp:lastModifiedBy>
  <cp:revision>1</cp:revision>
  <dcterms:created xsi:type="dcterms:W3CDTF">2024-03-06T10:51:30Z</dcterms:created>
  <dcterms:modified xsi:type="dcterms:W3CDTF">2024-03-15T07:22:30Z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c3d8a03-6c4f-48cf-a1a6-1b38e749645c_Enabled">
    <vt:lpwstr>true</vt:lpwstr>
  </property>
  <property fmtid="{D5CDD505-2E9C-101B-9397-08002B2CF9AE}" pid="3" name="MSIP_Label_8c3d8a03-6c4f-48cf-a1a6-1b38e749645c_SetDate">
    <vt:lpwstr>2023-05-02T11:53:43Z</vt:lpwstr>
  </property>
  <property fmtid="{D5CDD505-2E9C-101B-9397-08002B2CF9AE}" pid="4" name="MSIP_Label_8c3d8a03-6c4f-48cf-a1a6-1b38e749645c_Method">
    <vt:lpwstr>Standard</vt:lpwstr>
  </property>
  <property fmtid="{D5CDD505-2E9C-101B-9397-08002B2CF9AE}" pid="5" name="MSIP_Label_8c3d8a03-6c4f-48cf-a1a6-1b38e749645c_Name">
    <vt:lpwstr>Internal</vt:lpwstr>
  </property>
  <property fmtid="{D5CDD505-2E9C-101B-9397-08002B2CF9AE}" pid="6" name="MSIP_Label_8c3d8a03-6c4f-48cf-a1a6-1b38e749645c_SiteId">
    <vt:lpwstr>44b5383f-aeed-4959-a674-24d907b93966</vt:lpwstr>
  </property>
  <property fmtid="{D5CDD505-2E9C-101B-9397-08002B2CF9AE}" pid="7" name="MSIP_Label_8c3d8a03-6c4f-48cf-a1a6-1b38e749645c_ActionId">
    <vt:lpwstr>009f613f-2681-4624-bbc6-964ff7f7f81b</vt:lpwstr>
  </property>
  <property fmtid="{D5CDD505-2E9C-101B-9397-08002B2CF9AE}" pid="8" name="MSIP_Label_8c3d8a03-6c4f-48cf-a1a6-1b38e749645c_ContentBits">
    <vt:lpwstr>0</vt:lpwstr>
  </property>
  <property fmtid="{D5CDD505-2E9C-101B-9397-08002B2CF9AE}" pid="9" name="ContentTypeId">
    <vt:lpwstr>0x010100D36301E8352E2843BBAF712216C93E4E</vt:lpwstr>
  </property>
  <property fmtid="{D5CDD505-2E9C-101B-9397-08002B2CF9AE}" pid="10" name="Order">
    <vt:lpwstr>8908400.00000000</vt:lpwstr>
  </property>
  <property fmtid="{D5CDD505-2E9C-101B-9397-08002B2CF9AE}" pid="11" name="ComplianceAssetId">
    <vt:lpwstr/>
  </property>
  <property fmtid="{D5CDD505-2E9C-101B-9397-08002B2CF9AE}" pid="12" name="_ExtendedDescription">
    <vt:lpwstr/>
  </property>
  <property fmtid="{D5CDD505-2E9C-101B-9397-08002B2CF9AE}" pid="13" name="TriggerFlowInfo">
    <vt:lpwstr/>
  </property>
  <property fmtid="{D5CDD505-2E9C-101B-9397-08002B2CF9AE}" pid="14" name="MediaServiceImageTags">
    <vt:lpwstr/>
  </property>
</Properties>
</file>